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28"/>
  </p:notesMasterIdLst>
  <p:sldIdLst>
    <p:sldId id="288" r:id="rId3"/>
    <p:sldId id="289" r:id="rId4"/>
    <p:sldId id="290" r:id="rId5"/>
    <p:sldId id="268" r:id="rId6"/>
    <p:sldId id="269" r:id="rId7"/>
    <p:sldId id="267" r:id="rId8"/>
    <p:sldId id="291" r:id="rId9"/>
    <p:sldId id="272" r:id="rId10"/>
    <p:sldId id="273" r:id="rId11"/>
    <p:sldId id="274" r:id="rId12"/>
    <p:sldId id="271" r:id="rId13"/>
    <p:sldId id="276" r:id="rId14"/>
    <p:sldId id="292" r:id="rId15"/>
    <p:sldId id="277" r:id="rId16"/>
    <p:sldId id="278" r:id="rId17"/>
    <p:sldId id="280" r:id="rId18"/>
    <p:sldId id="279" r:id="rId19"/>
    <p:sldId id="293" r:id="rId20"/>
    <p:sldId id="281" r:id="rId21"/>
    <p:sldId id="282" r:id="rId22"/>
    <p:sldId id="284" r:id="rId23"/>
    <p:sldId id="283" r:id="rId24"/>
    <p:sldId id="275" r:id="rId25"/>
    <p:sldId id="294" r:id="rId26"/>
    <p:sldId id="295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6902" userDrawn="1">
          <p15:clr>
            <a:srgbClr val="A4A3A4"/>
          </p15:clr>
        </p15:guide>
        <p15:guide id="4" pos="7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2171"/>
    <a:srgbClr val="3F2BB5"/>
    <a:srgbClr val="FC6841"/>
    <a:srgbClr val="E64866"/>
    <a:srgbClr val="4730B7"/>
    <a:srgbClr val="F5F3FB"/>
    <a:srgbClr val="EE5058"/>
    <a:srgbClr val="F35C49"/>
    <a:srgbClr val="FD6743"/>
    <a:srgbClr val="F87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97" autoAdjust="0"/>
    <p:restoredTop sz="95626" autoAdjust="0"/>
  </p:normalViewPr>
  <p:slideViewPr>
    <p:cSldViewPr snapToGrid="0">
      <p:cViewPr>
        <p:scale>
          <a:sx n="100" d="100"/>
          <a:sy n="100" d="100"/>
        </p:scale>
        <p:origin x="186" y="378"/>
      </p:cViewPr>
      <p:guideLst>
        <p:guide orient="horz" pos="2160"/>
        <p:guide pos="3840"/>
        <p:guide pos="6902"/>
        <p:guide pos="7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2602E-B1F5-4782-9019-85300BA7684E}" type="datetimeFigureOut">
              <a:rPr lang="zh-CN" altLang="en-US" smtClean="0"/>
              <a:t>2022/6/8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C2FBC-1680-420E-A61D-B5AD75D3B1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856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160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71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0610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045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086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234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4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485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8842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893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8861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587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9220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645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21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74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08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1P PT</a:t>
            </a:r>
            <a:r>
              <a:rPr lang="zh-CN" altLang="en-US" dirty="0"/>
              <a:t>模板网   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542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7573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74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956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966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15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C2FBC-1680-420E-A61D-B5AD75D3B15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809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2FE8146-85FB-5513-331E-12A09F33DDB0}"/>
              </a:ext>
            </a:extLst>
          </p:cNvPr>
          <p:cNvSpPr/>
          <p:nvPr userDrawn="1"/>
        </p:nvSpPr>
        <p:spPr>
          <a:xfrm>
            <a:off x="0" y="5928950"/>
            <a:ext cx="12192000" cy="929050"/>
          </a:xfrm>
          <a:custGeom>
            <a:avLst/>
            <a:gdLst>
              <a:gd name="connsiteX0" fmla="*/ 0 w 12192000"/>
              <a:gd name="connsiteY0" fmla="*/ 0 h 929050"/>
              <a:gd name="connsiteX1" fmla="*/ 89982 w 12192000"/>
              <a:gd name="connsiteY1" fmla="*/ 29400 h 929050"/>
              <a:gd name="connsiteX2" fmla="*/ 6096000 w 12192000"/>
              <a:gd name="connsiteY2" fmla="*/ 756651 h 929050"/>
              <a:gd name="connsiteX3" fmla="*/ 12102018 w 12192000"/>
              <a:gd name="connsiteY3" fmla="*/ 29400 h 929050"/>
              <a:gd name="connsiteX4" fmla="*/ 12192000 w 12192000"/>
              <a:gd name="connsiteY4" fmla="*/ 0 h 929050"/>
              <a:gd name="connsiteX5" fmla="*/ 12192000 w 12192000"/>
              <a:gd name="connsiteY5" fmla="*/ 439884 h 929050"/>
              <a:gd name="connsiteX6" fmla="*/ 12189799 w 12192000"/>
              <a:gd name="connsiteY6" fmla="*/ 448788 h 929050"/>
              <a:gd name="connsiteX7" fmla="*/ 12192000 w 12192000"/>
              <a:gd name="connsiteY7" fmla="*/ 467189 h 929050"/>
              <a:gd name="connsiteX8" fmla="*/ 12192000 w 12192000"/>
              <a:gd name="connsiteY8" fmla="*/ 929050 h 929050"/>
              <a:gd name="connsiteX9" fmla="*/ 0 w 12192000"/>
              <a:gd name="connsiteY9" fmla="*/ 929050 h 92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29050">
                <a:moveTo>
                  <a:pt x="0" y="0"/>
                </a:moveTo>
                <a:lnTo>
                  <a:pt x="89982" y="29400"/>
                </a:lnTo>
                <a:cubicBezTo>
                  <a:pt x="1517565" y="473550"/>
                  <a:pt x="3678021" y="756651"/>
                  <a:pt x="6096000" y="756651"/>
                </a:cubicBezTo>
                <a:cubicBezTo>
                  <a:pt x="8513979" y="756651"/>
                  <a:pt x="10674435" y="473550"/>
                  <a:pt x="12102018" y="29400"/>
                </a:cubicBezTo>
                <a:lnTo>
                  <a:pt x="12192000" y="0"/>
                </a:lnTo>
                <a:lnTo>
                  <a:pt x="12192000" y="439884"/>
                </a:lnTo>
                <a:cubicBezTo>
                  <a:pt x="12190363" y="440285"/>
                  <a:pt x="12189669" y="443365"/>
                  <a:pt x="12189799" y="448788"/>
                </a:cubicBezTo>
                <a:lnTo>
                  <a:pt x="12192000" y="467189"/>
                </a:lnTo>
                <a:lnTo>
                  <a:pt x="12192000" y="929050"/>
                </a:lnTo>
                <a:lnTo>
                  <a:pt x="0" y="929050"/>
                </a:ln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A3AB6DB7-2759-253C-4CDB-C1A292902E60}"/>
              </a:ext>
            </a:extLst>
          </p:cNvPr>
          <p:cNvSpPr/>
          <p:nvPr userDrawn="1"/>
        </p:nvSpPr>
        <p:spPr>
          <a:xfrm>
            <a:off x="0" y="6201314"/>
            <a:ext cx="12192000" cy="523420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1852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2984137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3E56EA7-1458-0C31-0080-C86F58382EDA}"/>
              </a:ext>
            </a:extLst>
          </p:cNvPr>
          <p:cNvGrpSpPr/>
          <p:nvPr/>
        </p:nvGrpSpPr>
        <p:grpSpPr>
          <a:xfrm>
            <a:off x="1848683" y="1574524"/>
            <a:ext cx="8494633" cy="2647095"/>
            <a:chOff x="3010733" y="1335562"/>
            <a:chExt cx="8494633" cy="2647095"/>
          </a:xfrm>
        </p:grpSpPr>
        <p:sp>
          <p:nvSpPr>
            <p:cNvPr id="18" name="圆角矩形 17"/>
            <p:cNvSpPr/>
            <p:nvPr/>
          </p:nvSpPr>
          <p:spPr>
            <a:xfrm>
              <a:off x="5894066" y="3497498"/>
              <a:ext cx="2727964" cy="4851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7038"/>
                </a:gs>
                <a:gs pos="38000">
                  <a:srgbClr val="F35C49"/>
                </a:gs>
                <a:gs pos="18000">
                  <a:srgbClr val="FD6743"/>
                </a:gs>
                <a:gs pos="56000">
                  <a:srgbClr val="EE5058"/>
                </a:gs>
                <a:gs pos="95413">
                  <a:srgbClr val="D72171"/>
                </a:gs>
                <a:gs pos="66000">
                  <a:srgbClr val="E64866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汇报人：</a:t>
              </a:r>
              <a:r>
                <a:rPr lang="en-US" altLang="zh-CN" dirty="0">
                  <a:cs typeface="+mn-ea"/>
                  <a:sym typeface="+mn-lt"/>
                </a:rPr>
                <a:t>51PPT</a:t>
              </a:r>
              <a:r>
                <a:rPr lang="zh-CN" altLang="en-US" dirty="0"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3010733" y="1335562"/>
              <a:ext cx="8494633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时尚几何风工作汇报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AF3A299-CFA4-266B-8CEA-697E93F0C54A}"/>
                </a:ext>
              </a:extLst>
            </p:cNvPr>
            <p:cNvSpPr/>
            <p:nvPr/>
          </p:nvSpPr>
          <p:spPr>
            <a:xfrm>
              <a:off x="4396777" y="2505670"/>
              <a:ext cx="5722543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7093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iṣlîḑê">
            <a:extLst>
              <a:ext uri="{FF2B5EF4-FFF2-40B4-BE49-F238E27FC236}">
                <a16:creationId xmlns:a16="http://schemas.microsoft.com/office/drawing/2014/main" id="{FA87230F-5C04-4E0C-A869-BFED1FEEA6D6}"/>
              </a:ext>
            </a:extLst>
          </p:cNvPr>
          <p:cNvSpPr>
            <a:spLocks/>
          </p:cNvSpPr>
          <p:nvPr/>
        </p:nvSpPr>
        <p:spPr bwMode="auto">
          <a:xfrm>
            <a:off x="1424691" y="1668019"/>
            <a:ext cx="2026818" cy="2114473"/>
          </a:xfrm>
          <a:custGeom>
            <a:avLst/>
            <a:gdLst>
              <a:gd name="T0" fmla="*/ 538 w 1089"/>
              <a:gd name="T1" fmla="*/ 1138 h 1138"/>
              <a:gd name="T2" fmla="*/ 466 w 1089"/>
              <a:gd name="T3" fmla="*/ 1122 h 1138"/>
              <a:gd name="T4" fmla="*/ 71 w 1089"/>
              <a:gd name="T5" fmla="*/ 895 h 1138"/>
              <a:gd name="T6" fmla="*/ 0 w 1089"/>
              <a:gd name="T7" fmla="*/ 772 h 1138"/>
              <a:gd name="T8" fmla="*/ 4 w 1089"/>
              <a:gd name="T9" fmla="*/ 248 h 1138"/>
              <a:gd name="T10" fmla="*/ 79 w 1089"/>
              <a:gd name="T11" fmla="*/ 143 h 1138"/>
              <a:gd name="T12" fmla="*/ 455 w 1089"/>
              <a:gd name="T13" fmla="*/ 12 h 1138"/>
              <a:gd name="T14" fmla="*/ 540 w 1089"/>
              <a:gd name="T15" fmla="*/ 0 h 1138"/>
              <a:gd name="T16" fmla="*/ 621 w 1089"/>
              <a:gd name="T17" fmla="*/ 11 h 1138"/>
              <a:gd name="T18" fmla="*/ 1015 w 1089"/>
              <a:gd name="T19" fmla="*/ 144 h 1138"/>
              <a:gd name="T20" fmla="*/ 1088 w 1089"/>
              <a:gd name="T21" fmla="*/ 247 h 1138"/>
              <a:gd name="T22" fmla="*/ 1078 w 1089"/>
              <a:gd name="T23" fmla="*/ 772 h 1138"/>
              <a:gd name="T24" fmla="*/ 1005 w 1089"/>
              <a:gd name="T25" fmla="*/ 895 h 1138"/>
              <a:gd name="T26" fmla="*/ 609 w 1089"/>
              <a:gd name="T27" fmla="*/ 1122 h 1138"/>
              <a:gd name="T28" fmla="*/ 538 w 1089"/>
              <a:gd name="T29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9" h="1138">
                <a:moveTo>
                  <a:pt x="538" y="1138"/>
                </a:moveTo>
                <a:cubicBezTo>
                  <a:pt x="511" y="1138"/>
                  <a:pt x="485" y="1132"/>
                  <a:pt x="466" y="1122"/>
                </a:cubicBezTo>
                <a:cubicBezTo>
                  <a:pt x="71" y="895"/>
                  <a:pt x="71" y="895"/>
                  <a:pt x="71" y="895"/>
                </a:cubicBezTo>
                <a:cubicBezTo>
                  <a:pt x="32" y="873"/>
                  <a:pt x="0" y="817"/>
                  <a:pt x="0" y="772"/>
                </a:cubicBezTo>
                <a:cubicBezTo>
                  <a:pt x="4" y="248"/>
                  <a:pt x="4" y="248"/>
                  <a:pt x="4" y="248"/>
                </a:cubicBezTo>
                <a:cubicBezTo>
                  <a:pt x="4" y="205"/>
                  <a:pt x="38" y="157"/>
                  <a:pt x="79" y="143"/>
                </a:cubicBezTo>
                <a:cubicBezTo>
                  <a:pt x="455" y="12"/>
                  <a:pt x="455" y="12"/>
                  <a:pt x="455" y="12"/>
                </a:cubicBezTo>
                <a:cubicBezTo>
                  <a:pt x="477" y="4"/>
                  <a:pt x="508" y="0"/>
                  <a:pt x="540" y="0"/>
                </a:cubicBezTo>
                <a:cubicBezTo>
                  <a:pt x="570" y="0"/>
                  <a:pt x="600" y="4"/>
                  <a:pt x="621" y="11"/>
                </a:cubicBezTo>
                <a:cubicBezTo>
                  <a:pt x="1015" y="144"/>
                  <a:pt x="1015" y="144"/>
                  <a:pt x="1015" y="144"/>
                </a:cubicBezTo>
                <a:cubicBezTo>
                  <a:pt x="1056" y="157"/>
                  <a:pt x="1089" y="205"/>
                  <a:pt x="1088" y="247"/>
                </a:cubicBezTo>
                <a:cubicBezTo>
                  <a:pt x="1078" y="772"/>
                  <a:pt x="1078" y="772"/>
                  <a:pt x="1078" y="772"/>
                </a:cubicBezTo>
                <a:cubicBezTo>
                  <a:pt x="1077" y="816"/>
                  <a:pt x="1044" y="873"/>
                  <a:pt x="1005" y="895"/>
                </a:cubicBezTo>
                <a:cubicBezTo>
                  <a:pt x="609" y="1122"/>
                  <a:pt x="609" y="1122"/>
                  <a:pt x="609" y="1122"/>
                </a:cubicBezTo>
                <a:cubicBezTo>
                  <a:pt x="591" y="1132"/>
                  <a:pt x="565" y="1138"/>
                  <a:pt x="538" y="1138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B75C937D-D48A-9770-0941-A889187CFE98}"/>
              </a:ext>
            </a:extLst>
          </p:cNvPr>
          <p:cNvSpPr>
            <a:spLocks/>
          </p:cNvSpPr>
          <p:nvPr/>
        </p:nvSpPr>
        <p:spPr bwMode="auto">
          <a:xfrm>
            <a:off x="1557068" y="1948708"/>
            <a:ext cx="1760236" cy="1665183"/>
          </a:xfrm>
          <a:custGeom>
            <a:avLst/>
            <a:gdLst>
              <a:gd name="connsiteX0" fmla="*/ 390619 w 1760236"/>
              <a:gd name="connsiteY0" fmla="*/ 0 h 1665183"/>
              <a:gd name="connsiteX1" fmla="*/ 390619 w 1760236"/>
              <a:gd name="connsiteY1" fmla="*/ 5277 h 1665183"/>
              <a:gd name="connsiteX2" fmla="*/ 418586 w 1760236"/>
              <a:gd name="connsiteY2" fmla="*/ 131703 h 1665183"/>
              <a:gd name="connsiteX3" fmla="*/ 569255 w 1760236"/>
              <a:gd name="connsiteY3" fmla="*/ 224675 h 1665183"/>
              <a:gd name="connsiteX4" fmla="*/ 874474 w 1760236"/>
              <a:gd name="connsiteY4" fmla="*/ 224675 h 1665183"/>
              <a:gd name="connsiteX5" fmla="*/ 880094 w 1760236"/>
              <a:gd name="connsiteY5" fmla="*/ 224675 h 1665183"/>
              <a:gd name="connsiteX6" fmla="*/ 885714 w 1760236"/>
              <a:gd name="connsiteY6" fmla="*/ 224675 h 1665183"/>
              <a:gd name="connsiteX7" fmla="*/ 1190933 w 1760236"/>
              <a:gd name="connsiteY7" fmla="*/ 224675 h 1665183"/>
              <a:gd name="connsiteX8" fmla="*/ 1341603 w 1760236"/>
              <a:gd name="connsiteY8" fmla="*/ 131703 h 1665183"/>
              <a:gd name="connsiteX9" fmla="*/ 1369569 w 1760236"/>
              <a:gd name="connsiteY9" fmla="*/ 5277 h 1665183"/>
              <a:gd name="connsiteX10" fmla="*/ 1369569 w 1760236"/>
              <a:gd name="connsiteY10" fmla="*/ 1542 h 1665183"/>
              <a:gd name="connsiteX11" fmla="*/ 1369695 w 1760236"/>
              <a:gd name="connsiteY11" fmla="*/ 1075 h 1665183"/>
              <a:gd name="connsiteX12" fmla="*/ 1413817 w 1760236"/>
              <a:gd name="connsiteY12" fmla="*/ 15806 h 1665183"/>
              <a:gd name="connsiteX13" fmla="*/ 1594601 w 1760236"/>
              <a:gd name="connsiteY13" fmla="*/ 76163 h 1665183"/>
              <a:gd name="connsiteX14" fmla="*/ 1760202 w 1760236"/>
              <a:gd name="connsiteY14" fmla="*/ 310198 h 1665183"/>
              <a:gd name="connsiteX15" fmla="*/ 1745316 w 1760236"/>
              <a:gd name="connsiteY15" fmla="*/ 1051307 h 1665183"/>
              <a:gd name="connsiteX16" fmla="*/ 1587158 w 1760236"/>
              <a:gd name="connsiteY16" fmla="*/ 1313203 h 1665183"/>
              <a:gd name="connsiteX17" fmla="*/ 1023373 w 1760236"/>
              <a:gd name="connsiteY17" fmla="*/ 1628964 h 1665183"/>
              <a:gd name="connsiteX18" fmla="*/ 714501 w 1760236"/>
              <a:gd name="connsiteY18" fmla="*/ 1628964 h 1665183"/>
              <a:gd name="connsiteX19" fmla="*/ 154436 w 1760236"/>
              <a:gd name="connsiteY19" fmla="*/ 1315061 h 1665183"/>
              <a:gd name="connsiteX20" fmla="*/ 0 w 1760236"/>
              <a:gd name="connsiteY20" fmla="*/ 1053165 h 1665183"/>
              <a:gd name="connsiteX21" fmla="*/ 5582 w 1760236"/>
              <a:gd name="connsiteY21" fmla="*/ 310198 h 1665183"/>
              <a:gd name="connsiteX22" fmla="*/ 174904 w 1760236"/>
              <a:gd name="connsiteY22" fmla="*/ 74306 h 1665183"/>
              <a:gd name="connsiteX23" fmla="*/ 349328 w 1760236"/>
              <a:gd name="connsiteY23" fmla="*/ 14223 h 1665183"/>
              <a:gd name="connsiteX24" fmla="*/ 390619 w 1760236"/>
              <a:gd name="connsiteY24" fmla="*/ 0 h 166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60236" h="1665183">
                <a:moveTo>
                  <a:pt x="390619" y="0"/>
                </a:moveTo>
                <a:lnTo>
                  <a:pt x="390619" y="5277"/>
                </a:lnTo>
                <a:cubicBezTo>
                  <a:pt x="396239" y="48048"/>
                  <a:pt x="399986" y="92667"/>
                  <a:pt x="418586" y="131703"/>
                </a:cubicBezTo>
                <a:cubicBezTo>
                  <a:pt x="448291" y="193069"/>
                  <a:pt x="500477" y="224675"/>
                  <a:pt x="569255" y="224675"/>
                </a:cubicBezTo>
                <a:lnTo>
                  <a:pt x="874474" y="224675"/>
                </a:lnTo>
                <a:lnTo>
                  <a:pt x="880094" y="224675"/>
                </a:lnTo>
                <a:lnTo>
                  <a:pt x="885714" y="224675"/>
                </a:lnTo>
                <a:lnTo>
                  <a:pt x="1190933" y="224675"/>
                </a:lnTo>
                <a:cubicBezTo>
                  <a:pt x="1259711" y="224675"/>
                  <a:pt x="1311897" y="193069"/>
                  <a:pt x="1341603" y="131703"/>
                </a:cubicBezTo>
                <a:cubicBezTo>
                  <a:pt x="1362075" y="92667"/>
                  <a:pt x="1363949" y="48048"/>
                  <a:pt x="1369569" y="5277"/>
                </a:cubicBezTo>
                <a:lnTo>
                  <a:pt x="1369569" y="1542"/>
                </a:lnTo>
                <a:lnTo>
                  <a:pt x="1369695" y="1075"/>
                </a:lnTo>
                <a:lnTo>
                  <a:pt x="1413817" y="15806"/>
                </a:lnTo>
                <a:cubicBezTo>
                  <a:pt x="1594601" y="76163"/>
                  <a:pt x="1594601" y="76163"/>
                  <a:pt x="1594601" y="76163"/>
                </a:cubicBezTo>
                <a:cubicBezTo>
                  <a:pt x="1687635" y="107739"/>
                  <a:pt x="1762062" y="213612"/>
                  <a:pt x="1760202" y="310198"/>
                </a:cubicBezTo>
                <a:cubicBezTo>
                  <a:pt x="1745316" y="1051307"/>
                  <a:pt x="1745316" y="1051307"/>
                  <a:pt x="1745316" y="1051307"/>
                </a:cubicBezTo>
                <a:cubicBezTo>
                  <a:pt x="1743455" y="1147893"/>
                  <a:pt x="1672750" y="1266768"/>
                  <a:pt x="1587158" y="1313203"/>
                </a:cubicBezTo>
                <a:cubicBezTo>
                  <a:pt x="1023373" y="1628964"/>
                  <a:pt x="1023373" y="1628964"/>
                  <a:pt x="1023373" y="1628964"/>
                </a:cubicBezTo>
                <a:cubicBezTo>
                  <a:pt x="939643" y="1677257"/>
                  <a:pt x="800092" y="1677257"/>
                  <a:pt x="714501" y="1628964"/>
                </a:cubicBezTo>
                <a:lnTo>
                  <a:pt x="154436" y="1315061"/>
                </a:lnTo>
                <a:cubicBezTo>
                  <a:pt x="68845" y="1268625"/>
                  <a:pt x="0" y="1149751"/>
                  <a:pt x="0" y="1053165"/>
                </a:cubicBezTo>
                <a:cubicBezTo>
                  <a:pt x="5582" y="310198"/>
                  <a:pt x="5582" y="310198"/>
                  <a:pt x="5582" y="310198"/>
                </a:cubicBezTo>
                <a:cubicBezTo>
                  <a:pt x="7443" y="213612"/>
                  <a:pt x="81870" y="107739"/>
                  <a:pt x="174904" y="74306"/>
                </a:cubicBezTo>
                <a:cubicBezTo>
                  <a:pt x="240958" y="51553"/>
                  <a:pt x="298755" y="31644"/>
                  <a:pt x="349328" y="14223"/>
                </a:cubicBezTo>
                <a:lnTo>
                  <a:pt x="3906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00" tIns="46800" rIns="90000" bIns="4680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7" name="iṡḷîḋé">
            <a:extLst>
              <a:ext uri="{FF2B5EF4-FFF2-40B4-BE49-F238E27FC236}">
                <a16:creationId xmlns:a16="http://schemas.microsoft.com/office/drawing/2014/main" id="{6D73E4B1-E710-44F0-BE76-77E664B46001}"/>
              </a:ext>
            </a:extLst>
          </p:cNvPr>
          <p:cNvGrpSpPr/>
          <p:nvPr/>
        </p:nvGrpSpPr>
        <p:grpSpPr>
          <a:xfrm>
            <a:off x="1696401" y="2432372"/>
            <a:ext cx="1483398" cy="645777"/>
            <a:chOff x="2575587" y="2439022"/>
            <a:chExt cx="2108063" cy="917717"/>
          </a:xfrm>
        </p:grpSpPr>
        <p:sp>
          <p:nvSpPr>
            <p:cNvPr id="48" name="îsļïḓè">
              <a:extLst>
                <a:ext uri="{FF2B5EF4-FFF2-40B4-BE49-F238E27FC236}">
                  <a16:creationId xmlns:a16="http://schemas.microsoft.com/office/drawing/2014/main" id="{A3298AC1-BD1D-43FA-9499-0B5ECDD8447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75587" y="294385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9" name="îṧlîḍé">
              <a:extLst>
                <a:ext uri="{FF2B5EF4-FFF2-40B4-BE49-F238E27FC236}">
                  <a16:creationId xmlns:a16="http://schemas.microsoft.com/office/drawing/2014/main" id="{3C424E1B-0C11-4402-87E1-D3B63584B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224" y="2439022"/>
              <a:ext cx="461080" cy="339517"/>
            </a:xfrm>
            <a:custGeom>
              <a:avLst/>
              <a:gdLst>
                <a:gd name="T0" fmla="*/ 3344 w 5590"/>
                <a:gd name="T1" fmla="*/ 549 h 4122"/>
                <a:gd name="T2" fmla="*/ 2246 w 5590"/>
                <a:gd name="T3" fmla="*/ 549 h 4122"/>
                <a:gd name="T4" fmla="*/ 2795 w 5590"/>
                <a:gd name="T5" fmla="*/ 240 h 4122"/>
                <a:gd name="T6" fmla="*/ 2795 w 5590"/>
                <a:gd name="T7" fmla="*/ 859 h 4122"/>
                <a:gd name="T8" fmla="*/ 2795 w 5590"/>
                <a:gd name="T9" fmla="*/ 240 h 4122"/>
                <a:gd name="T10" fmla="*/ 5470 w 5590"/>
                <a:gd name="T11" fmla="*/ 4122 h 4122"/>
                <a:gd name="T12" fmla="*/ 0 w 5590"/>
                <a:gd name="T13" fmla="*/ 4002 h 4122"/>
                <a:gd name="T14" fmla="*/ 5470 w 5590"/>
                <a:gd name="T15" fmla="*/ 3882 h 4122"/>
                <a:gd name="T16" fmla="*/ 917 w 5590"/>
                <a:gd name="T17" fmla="*/ 1194 h 4122"/>
                <a:gd name="T18" fmla="*/ 1144 w 5590"/>
                <a:gd name="T19" fmla="*/ 1115 h 4122"/>
                <a:gd name="T20" fmla="*/ 4344 w 5590"/>
                <a:gd name="T21" fmla="*/ 1411 h 4122"/>
                <a:gd name="T22" fmla="*/ 4599 w 5590"/>
                <a:gd name="T23" fmla="*/ 1041 h 4122"/>
                <a:gd name="T24" fmla="*/ 4544 w 5590"/>
                <a:gd name="T25" fmla="*/ 1568 h 4122"/>
                <a:gd name="T26" fmla="*/ 4487 w 5590"/>
                <a:gd name="T27" fmla="*/ 1637 h 4122"/>
                <a:gd name="T28" fmla="*/ 4429 w 5590"/>
                <a:gd name="T29" fmla="*/ 1651 h 4122"/>
                <a:gd name="T30" fmla="*/ 1165 w 5590"/>
                <a:gd name="T31" fmla="*/ 1651 h 4122"/>
                <a:gd name="T32" fmla="*/ 1106 w 5590"/>
                <a:gd name="T33" fmla="*/ 1638 h 4122"/>
                <a:gd name="T34" fmla="*/ 1054 w 5590"/>
                <a:gd name="T35" fmla="*/ 1585 h 4122"/>
                <a:gd name="T36" fmla="*/ 917 w 5590"/>
                <a:gd name="T37" fmla="*/ 1194 h 4122"/>
                <a:gd name="T38" fmla="*/ 1539 w 5590"/>
                <a:gd name="T39" fmla="*/ 3355 h 4122"/>
                <a:gd name="T40" fmla="*/ 2675 w 5590"/>
                <a:gd name="T41" fmla="*/ 1947 h 4122"/>
                <a:gd name="T42" fmla="*/ 2915 w 5590"/>
                <a:gd name="T43" fmla="*/ 1947 h 4122"/>
                <a:gd name="T44" fmla="*/ 4051 w 5590"/>
                <a:gd name="T45" fmla="*/ 3355 h 4122"/>
                <a:gd name="T46" fmla="*/ 3301 w 5590"/>
                <a:gd name="T47" fmla="*/ 3198 h 4122"/>
                <a:gd name="T48" fmla="*/ 3301 w 5590"/>
                <a:gd name="T49" fmla="*/ 2958 h 4122"/>
                <a:gd name="T50" fmla="*/ 4104 w 5590"/>
                <a:gd name="T51" fmla="*/ 2960 h 4122"/>
                <a:gd name="T52" fmla="*/ 4187 w 5590"/>
                <a:gd name="T53" fmla="*/ 3019 h 4122"/>
                <a:gd name="T54" fmla="*/ 4332 w 5590"/>
                <a:gd name="T55" fmla="*/ 3433 h 4122"/>
                <a:gd name="T56" fmla="*/ 4338 w 5590"/>
                <a:gd name="T57" fmla="*/ 3497 h 4122"/>
                <a:gd name="T58" fmla="*/ 4279 w 5590"/>
                <a:gd name="T59" fmla="*/ 3580 h 4122"/>
                <a:gd name="T60" fmla="*/ 4217 w 5590"/>
                <a:gd name="T61" fmla="*/ 3595 h 4122"/>
                <a:gd name="T62" fmla="*/ 2793 w 5590"/>
                <a:gd name="T63" fmla="*/ 3595 h 4122"/>
                <a:gd name="T64" fmla="*/ 1370 w 5590"/>
                <a:gd name="T65" fmla="*/ 3595 h 4122"/>
                <a:gd name="T66" fmla="*/ 1250 w 5590"/>
                <a:gd name="T67" fmla="*/ 3475 h 4122"/>
                <a:gd name="T68" fmla="*/ 1393 w 5590"/>
                <a:gd name="T69" fmla="*/ 3041 h 4122"/>
                <a:gd name="T70" fmla="*/ 1438 w 5590"/>
                <a:gd name="T71" fmla="*/ 2980 h 4122"/>
                <a:gd name="T72" fmla="*/ 1510 w 5590"/>
                <a:gd name="T73" fmla="*/ 2958 h 4122"/>
                <a:gd name="T74" fmla="*/ 2409 w 5590"/>
                <a:gd name="T75" fmla="*/ 3078 h 4122"/>
                <a:gd name="T76" fmla="*/ 1593 w 5590"/>
                <a:gd name="T77" fmla="*/ 3198 h 4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90" h="4122">
                  <a:moveTo>
                    <a:pt x="2795" y="1099"/>
                  </a:moveTo>
                  <a:cubicBezTo>
                    <a:pt x="3098" y="1099"/>
                    <a:pt x="3344" y="852"/>
                    <a:pt x="3344" y="549"/>
                  </a:cubicBezTo>
                  <a:cubicBezTo>
                    <a:pt x="3344" y="246"/>
                    <a:pt x="3098" y="0"/>
                    <a:pt x="2795" y="0"/>
                  </a:cubicBezTo>
                  <a:cubicBezTo>
                    <a:pt x="2492" y="0"/>
                    <a:pt x="2246" y="246"/>
                    <a:pt x="2246" y="549"/>
                  </a:cubicBezTo>
                  <a:cubicBezTo>
                    <a:pt x="2246" y="852"/>
                    <a:pt x="2492" y="1099"/>
                    <a:pt x="2795" y="1099"/>
                  </a:cubicBezTo>
                  <a:close/>
                  <a:moveTo>
                    <a:pt x="2795" y="240"/>
                  </a:moveTo>
                  <a:cubicBezTo>
                    <a:pt x="2966" y="240"/>
                    <a:pt x="3104" y="379"/>
                    <a:pt x="3104" y="549"/>
                  </a:cubicBezTo>
                  <a:cubicBezTo>
                    <a:pt x="3104" y="720"/>
                    <a:pt x="2966" y="859"/>
                    <a:pt x="2795" y="859"/>
                  </a:cubicBezTo>
                  <a:cubicBezTo>
                    <a:pt x="2624" y="859"/>
                    <a:pt x="2486" y="720"/>
                    <a:pt x="2486" y="549"/>
                  </a:cubicBezTo>
                  <a:cubicBezTo>
                    <a:pt x="2486" y="379"/>
                    <a:pt x="2625" y="240"/>
                    <a:pt x="2795" y="240"/>
                  </a:cubicBezTo>
                  <a:close/>
                  <a:moveTo>
                    <a:pt x="5590" y="4002"/>
                  </a:moveTo>
                  <a:cubicBezTo>
                    <a:pt x="5590" y="4068"/>
                    <a:pt x="5536" y="4122"/>
                    <a:pt x="5470" y="4122"/>
                  </a:cubicBezTo>
                  <a:lnTo>
                    <a:pt x="120" y="4122"/>
                  </a:lnTo>
                  <a:cubicBezTo>
                    <a:pt x="54" y="4122"/>
                    <a:pt x="0" y="4068"/>
                    <a:pt x="0" y="4002"/>
                  </a:cubicBezTo>
                  <a:cubicBezTo>
                    <a:pt x="0" y="3936"/>
                    <a:pt x="54" y="3882"/>
                    <a:pt x="120" y="3882"/>
                  </a:cubicBezTo>
                  <a:lnTo>
                    <a:pt x="5470" y="3882"/>
                  </a:lnTo>
                  <a:cubicBezTo>
                    <a:pt x="5536" y="3882"/>
                    <a:pt x="5590" y="3936"/>
                    <a:pt x="5590" y="4002"/>
                  </a:cubicBezTo>
                  <a:close/>
                  <a:moveTo>
                    <a:pt x="917" y="1194"/>
                  </a:moveTo>
                  <a:cubicBezTo>
                    <a:pt x="896" y="1131"/>
                    <a:pt x="929" y="1063"/>
                    <a:pt x="992" y="1041"/>
                  </a:cubicBezTo>
                  <a:cubicBezTo>
                    <a:pt x="1054" y="1020"/>
                    <a:pt x="1123" y="1053"/>
                    <a:pt x="1144" y="1115"/>
                  </a:cubicBezTo>
                  <a:lnTo>
                    <a:pt x="1246" y="1411"/>
                  </a:lnTo>
                  <a:lnTo>
                    <a:pt x="4344" y="1411"/>
                  </a:lnTo>
                  <a:lnTo>
                    <a:pt x="4446" y="1115"/>
                  </a:lnTo>
                  <a:cubicBezTo>
                    <a:pt x="4468" y="1053"/>
                    <a:pt x="4536" y="1020"/>
                    <a:pt x="4599" y="1041"/>
                  </a:cubicBezTo>
                  <a:cubicBezTo>
                    <a:pt x="4661" y="1063"/>
                    <a:pt x="4694" y="1131"/>
                    <a:pt x="4673" y="1194"/>
                  </a:cubicBezTo>
                  <a:lnTo>
                    <a:pt x="4544" y="1568"/>
                  </a:lnTo>
                  <a:cubicBezTo>
                    <a:pt x="4542" y="1574"/>
                    <a:pt x="4539" y="1580"/>
                    <a:pt x="4536" y="1586"/>
                  </a:cubicBezTo>
                  <a:cubicBezTo>
                    <a:pt x="4525" y="1608"/>
                    <a:pt x="4508" y="1625"/>
                    <a:pt x="4487" y="1637"/>
                  </a:cubicBezTo>
                  <a:cubicBezTo>
                    <a:pt x="4480" y="1640"/>
                    <a:pt x="4473" y="1644"/>
                    <a:pt x="4465" y="1646"/>
                  </a:cubicBezTo>
                  <a:cubicBezTo>
                    <a:pt x="4454" y="1650"/>
                    <a:pt x="4442" y="1651"/>
                    <a:pt x="4429" y="1651"/>
                  </a:cubicBezTo>
                  <a:cubicBezTo>
                    <a:pt x="4428" y="1651"/>
                    <a:pt x="4427" y="1651"/>
                    <a:pt x="4426" y="1651"/>
                  </a:cubicBezTo>
                  <a:lnTo>
                    <a:pt x="1165" y="1651"/>
                  </a:lnTo>
                  <a:cubicBezTo>
                    <a:pt x="1150" y="1652"/>
                    <a:pt x="1136" y="1650"/>
                    <a:pt x="1123" y="1645"/>
                  </a:cubicBezTo>
                  <a:cubicBezTo>
                    <a:pt x="1117" y="1643"/>
                    <a:pt x="1112" y="1641"/>
                    <a:pt x="1106" y="1638"/>
                  </a:cubicBezTo>
                  <a:cubicBezTo>
                    <a:pt x="1106" y="1638"/>
                    <a:pt x="1106" y="1638"/>
                    <a:pt x="1106" y="1638"/>
                  </a:cubicBezTo>
                  <a:cubicBezTo>
                    <a:pt x="1084" y="1627"/>
                    <a:pt x="1065" y="1609"/>
                    <a:pt x="1054" y="1585"/>
                  </a:cubicBezTo>
                  <a:cubicBezTo>
                    <a:pt x="1051" y="1580"/>
                    <a:pt x="1048" y="1574"/>
                    <a:pt x="1047" y="1568"/>
                  </a:cubicBezTo>
                  <a:lnTo>
                    <a:pt x="917" y="1194"/>
                  </a:lnTo>
                  <a:close/>
                  <a:moveTo>
                    <a:pt x="1593" y="3198"/>
                  </a:moveTo>
                  <a:lnTo>
                    <a:pt x="1539" y="3355"/>
                  </a:lnTo>
                  <a:lnTo>
                    <a:pt x="2675" y="3355"/>
                  </a:lnTo>
                  <a:lnTo>
                    <a:pt x="2675" y="1947"/>
                  </a:lnTo>
                  <a:cubicBezTo>
                    <a:pt x="2675" y="1881"/>
                    <a:pt x="2729" y="1827"/>
                    <a:pt x="2795" y="1827"/>
                  </a:cubicBezTo>
                  <a:cubicBezTo>
                    <a:pt x="2861" y="1827"/>
                    <a:pt x="2915" y="1881"/>
                    <a:pt x="2915" y="1947"/>
                  </a:cubicBezTo>
                  <a:lnTo>
                    <a:pt x="2915" y="3355"/>
                  </a:lnTo>
                  <a:lnTo>
                    <a:pt x="4051" y="3355"/>
                  </a:lnTo>
                  <a:lnTo>
                    <a:pt x="3997" y="3198"/>
                  </a:lnTo>
                  <a:lnTo>
                    <a:pt x="3301" y="3198"/>
                  </a:lnTo>
                  <a:cubicBezTo>
                    <a:pt x="3235" y="3198"/>
                    <a:pt x="3181" y="3144"/>
                    <a:pt x="3181" y="3078"/>
                  </a:cubicBezTo>
                  <a:cubicBezTo>
                    <a:pt x="3181" y="3011"/>
                    <a:pt x="3235" y="2958"/>
                    <a:pt x="3301" y="2958"/>
                  </a:cubicBezTo>
                  <a:lnTo>
                    <a:pt x="4080" y="2958"/>
                  </a:lnTo>
                  <a:cubicBezTo>
                    <a:pt x="4088" y="2957"/>
                    <a:pt x="4096" y="2958"/>
                    <a:pt x="4104" y="2960"/>
                  </a:cubicBezTo>
                  <a:cubicBezTo>
                    <a:pt x="4122" y="2963"/>
                    <a:pt x="4138" y="2970"/>
                    <a:pt x="4151" y="2979"/>
                  </a:cubicBezTo>
                  <a:cubicBezTo>
                    <a:pt x="4166" y="2989"/>
                    <a:pt x="4178" y="3003"/>
                    <a:pt x="4187" y="3019"/>
                  </a:cubicBezTo>
                  <a:cubicBezTo>
                    <a:pt x="4191" y="3026"/>
                    <a:pt x="4194" y="3033"/>
                    <a:pt x="4197" y="3041"/>
                  </a:cubicBezTo>
                  <a:lnTo>
                    <a:pt x="4332" y="3433"/>
                  </a:lnTo>
                  <a:cubicBezTo>
                    <a:pt x="4335" y="3440"/>
                    <a:pt x="4337" y="3448"/>
                    <a:pt x="4338" y="3455"/>
                  </a:cubicBezTo>
                  <a:cubicBezTo>
                    <a:pt x="4340" y="3469"/>
                    <a:pt x="4340" y="3483"/>
                    <a:pt x="4338" y="3497"/>
                  </a:cubicBezTo>
                  <a:cubicBezTo>
                    <a:pt x="4335" y="3514"/>
                    <a:pt x="4327" y="3531"/>
                    <a:pt x="4317" y="3545"/>
                  </a:cubicBezTo>
                  <a:cubicBezTo>
                    <a:pt x="4307" y="3559"/>
                    <a:pt x="4294" y="3571"/>
                    <a:pt x="4279" y="3580"/>
                  </a:cubicBezTo>
                  <a:cubicBezTo>
                    <a:pt x="4267" y="3586"/>
                    <a:pt x="4253" y="3591"/>
                    <a:pt x="4239" y="3594"/>
                  </a:cubicBezTo>
                  <a:cubicBezTo>
                    <a:pt x="4232" y="3595"/>
                    <a:pt x="4224" y="3595"/>
                    <a:pt x="4217" y="3595"/>
                  </a:cubicBezTo>
                  <a:lnTo>
                    <a:pt x="2798" y="3595"/>
                  </a:lnTo>
                  <a:cubicBezTo>
                    <a:pt x="2796" y="3595"/>
                    <a:pt x="2794" y="3595"/>
                    <a:pt x="2793" y="3595"/>
                  </a:cubicBezTo>
                  <a:lnTo>
                    <a:pt x="1373" y="3595"/>
                  </a:lnTo>
                  <a:cubicBezTo>
                    <a:pt x="1372" y="3595"/>
                    <a:pt x="1371" y="3595"/>
                    <a:pt x="1370" y="3595"/>
                  </a:cubicBezTo>
                  <a:cubicBezTo>
                    <a:pt x="1365" y="3595"/>
                    <a:pt x="1359" y="3595"/>
                    <a:pt x="1354" y="3594"/>
                  </a:cubicBezTo>
                  <a:cubicBezTo>
                    <a:pt x="1295" y="3586"/>
                    <a:pt x="1250" y="3536"/>
                    <a:pt x="1250" y="3475"/>
                  </a:cubicBezTo>
                  <a:cubicBezTo>
                    <a:pt x="1250" y="3460"/>
                    <a:pt x="1253" y="3445"/>
                    <a:pt x="1258" y="3432"/>
                  </a:cubicBezTo>
                  <a:lnTo>
                    <a:pt x="1393" y="3041"/>
                  </a:lnTo>
                  <a:cubicBezTo>
                    <a:pt x="1396" y="3033"/>
                    <a:pt x="1399" y="3026"/>
                    <a:pt x="1403" y="3019"/>
                  </a:cubicBezTo>
                  <a:cubicBezTo>
                    <a:pt x="1412" y="3003"/>
                    <a:pt x="1424" y="2990"/>
                    <a:pt x="1438" y="2980"/>
                  </a:cubicBezTo>
                  <a:cubicBezTo>
                    <a:pt x="1452" y="2970"/>
                    <a:pt x="1468" y="2963"/>
                    <a:pt x="1486" y="2960"/>
                  </a:cubicBezTo>
                  <a:cubicBezTo>
                    <a:pt x="1494" y="2958"/>
                    <a:pt x="1502" y="2957"/>
                    <a:pt x="1510" y="2958"/>
                  </a:cubicBezTo>
                  <a:lnTo>
                    <a:pt x="2289" y="2958"/>
                  </a:lnTo>
                  <a:cubicBezTo>
                    <a:pt x="2355" y="2958"/>
                    <a:pt x="2409" y="3011"/>
                    <a:pt x="2409" y="3078"/>
                  </a:cubicBezTo>
                  <a:cubicBezTo>
                    <a:pt x="2409" y="3144"/>
                    <a:pt x="2355" y="3198"/>
                    <a:pt x="2289" y="3198"/>
                  </a:cubicBezTo>
                  <a:lnTo>
                    <a:pt x="1593" y="319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5762779-C65C-CD95-385C-F68AFC41C4DD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534E3CA5-E114-DE38-04EA-BA5149F16615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9B965E2F-37EC-9EA3-9E70-A9EE4BA98239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7" name="同心圆 28">
                <a:extLst>
                  <a:ext uri="{FF2B5EF4-FFF2-40B4-BE49-F238E27FC236}">
                    <a16:creationId xmlns:a16="http://schemas.microsoft.com/office/drawing/2014/main" id="{FDF5FE43-A2A5-804B-6D3B-3B31B9E7A41E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同心圆 12">
                <a:extLst>
                  <a:ext uri="{FF2B5EF4-FFF2-40B4-BE49-F238E27FC236}">
                    <a16:creationId xmlns:a16="http://schemas.microsoft.com/office/drawing/2014/main" id="{E910FDCB-A0A1-801F-957D-A54B58AA2490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A226CE77-2EC5-EBE4-7827-511EEC54A943}"/>
              </a:ext>
            </a:extLst>
          </p:cNvPr>
          <p:cNvSpPr txBox="1"/>
          <p:nvPr/>
        </p:nvSpPr>
        <p:spPr>
          <a:xfrm>
            <a:off x="1703540" y="1805316"/>
            <a:ext cx="14833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81" name="iṣlîḑê">
            <a:extLst>
              <a:ext uri="{FF2B5EF4-FFF2-40B4-BE49-F238E27FC236}">
                <a16:creationId xmlns:a16="http://schemas.microsoft.com/office/drawing/2014/main" id="{4D52FF31-1952-71B2-C72C-342C0C84EE25}"/>
              </a:ext>
            </a:extLst>
          </p:cNvPr>
          <p:cNvSpPr>
            <a:spLocks/>
          </p:cNvSpPr>
          <p:nvPr/>
        </p:nvSpPr>
        <p:spPr bwMode="auto">
          <a:xfrm>
            <a:off x="3864453" y="1668019"/>
            <a:ext cx="2026818" cy="2114473"/>
          </a:xfrm>
          <a:custGeom>
            <a:avLst/>
            <a:gdLst>
              <a:gd name="T0" fmla="*/ 538 w 1089"/>
              <a:gd name="T1" fmla="*/ 1138 h 1138"/>
              <a:gd name="T2" fmla="*/ 466 w 1089"/>
              <a:gd name="T3" fmla="*/ 1122 h 1138"/>
              <a:gd name="T4" fmla="*/ 71 w 1089"/>
              <a:gd name="T5" fmla="*/ 895 h 1138"/>
              <a:gd name="T6" fmla="*/ 0 w 1089"/>
              <a:gd name="T7" fmla="*/ 772 h 1138"/>
              <a:gd name="T8" fmla="*/ 4 w 1089"/>
              <a:gd name="T9" fmla="*/ 248 h 1138"/>
              <a:gd name="T10" fmla="*/ 79 w 1089"/>
              <a:gd name="T11" fmla="*/ 143 h 1138"/>
              <a:gd name="T12" fmla="*/ 455 w 1089"/>
              <a:gd name="T13" fmla="*/ 12 h 1138"/>
              <a:gd name="T14" fmla="*/ 540 w 1089"/>
              <a:gd name="T15" fmla="*/ 0 h 1138"/>
              <a:gd name="T16" fmla="*/ 621 w 1089"/>
              <a:gd name="T17" fmla="*/ 11 h 1138"/>
              <a:gd name="T18" fmla="*/ 1015 w 1089"/>
              <a:gd name="T19" fmla="*/ 144 h 1138"/>
              <a:gd name="T20" fmla="*/ 1088 w 1089"/>
              <a:gd name="T21" fmla="*/ 247 h 1138"/>
              <a:gd name="T22" fmla="*/ 1078 w 1089"/>
              <a:gd name="T23" fmla="*/ 772 h 1138"/>
              <a:gd name="T24" fmla="*/ 1005 w 1089"/>
              <a:gd name="T25" fmla="*/ 895 h 1138"/>
              <a:gd name="T26" fmla="*/ 609 w 1089"/>
              <a:gd name="T27" fmla="*/ 1122 h 1138"/>
              <a:gd name="T28" fmla="*/ 538 w 1089"/>
              <a:gd name="T29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9" h="1138">
                <a:moveTo>
                  <a:pt x="538" y="1138"/>
                </a:moveTo>
                <a:cubicBezTo>
                  <a:pt x="511" y="1138"/>
                  <a:pt x="485" y="1132"/>
                  <a:pt x="466" y="1122"/>
                </a:cubicBezTo>
                <a:cubicBezTo>
                  <a:pt x="71" y="895"/>
                  <a:pt x="71" y="895"/>
                  <a:pt x="71" y="895"/>
                </a:cubicBezTo>
                <a:cubicBezTo>
                  <a:pt x="32" y="873"/>
                  <a:pt x="0" y="817"/>
                  <a:pt x="0" y="772"/>
                </a:cubicBezTo>
                <a:cubicBezTo>
                  <a:pt x="4" y="248"/>
                  <a:pt x="4" y="248"/>
                  <a:pt x="4" y="248"/>
                </a:cubicBezTo>
                <a:cubicBezTo>
                  <a:pt x="4" y="205"/>
                  <a:pt x="38" y="157"/>
                  <a:pt x="79" y="143"/>
                </a:cubicBezTo>
                <a:cubicBezTo>
                  <a:pt x="455" y="12"/>
                  <a:pt x="455" y="12"/>
                  <a:pt x="455" y="12"/>
                </a:cubicBezTo>
                <a:cubicBezTo>
                  <a:pt x="477" y="4"/>
                  <a:pt x="508" y="0"/>
                  <a:pt x="540" y="0"/>
                </a:cubicBezTo>
                <a:cubicBezTo>
                  <a:pt x="570" y="0"/>
                  <a:pt x="600" y="4"/>
                  <a:pt x="621" y="11"/>
                </a:cubicBezTo>
                <a:cubicBezTo>
                  <a:pt x="1015" y="144"/>
                  <a:pt x="1015" y="144"/>
                  <a:pt x="1015" y="144"/>
                </a:cubicBezTo>
                <a:cubicBezTo>
                  <a:pt x="1056" y="157"/>
                  <a:pt x="1089" y="205"/>
                  <a:pt x="1088" y="247"/>
                </a:cubicBezTo>
                <a:cubicBezTo>
                  <a:pt x="1078" y="772"/>
                  <a:pt x="1078" y="772"/>
                  <a:pt x="1078" y="772"/>
                </a:cubicBezTo>
                <a:cubicBezTo>
                  <a:pt x="1077" y="816"/>
                  <a:pt x="1044" y="873"/>
                  <a:pt x="1005" y="895"/>
                </a:cubicBezTo>
                <a:cubicBezTo>
                  <a:pt x="609" y="1122"/>
                  <a:pt x="609" y="1122"/>
                  <a:pt x="609" y="1122"/>
                </a:cubicBezTo>
                <a:cubicBezTo>
                  <a:pt x="591" y="1132"/>
                  <a:pt x="565" y="1138"/>
                  <a:pt x="538" y="1138"/>
                </a:cubicBez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4211266B-2F4E-7BC3-5DDE-B01043EB7C00}"/>
              </a:ext>
            </a:extLst>
          </p:cNvPr>
          <p:cNvSpPr>
            <a:spLocks/>
          </p:cNvSpPr>
          <p:nvPr/>
        </p:nvSpPr>
        <p:spPr bwMode="auto">
          <a:xfrm>
            <a:off x="3996830" y="1948708"/>
            <a:ext cx="1760236" cy="1665183"/>
          </a:xfrm>
          <a:custGeom>
            <a:avLst/>
            <a:gdLst>
              <a:gd name="connsiteX0" fmla="*/ 390619 w 1760236"/>
              <a:gd name="connsiteY0" fmla="*/ 0 h 1665183"/>
              <a:gd name="connsiteX1" fmla="*/ 390619 w 1760236"/>
              <a:gd name="connsiteY1" fmla="*/ 5277 h 1665183"/>
              <a:gd name="connsiteX2" fmla="*/ 418586 w 1760236"/>
              <a:gd name="connsiteY2" fmla="*/ 131703 h 1665183"/>
              <a:gd name="connsiteX3" fmla="*/ 569255 w 1760236"/>
              <a:gd name="connsiteY3" fmla="*/ 224675 h 1665183"/>
              <a:gd name="connsiteX4" fmla="*/ 874474 w 1760236"/>
              <a:gd name="connsiteY4" fmla="*/ 224675 h 1665183"/>
              <a:gd name="connsiteX5" fmla="*/ 880094 w 1760236"/>
              <a:gd name="connsiteY5" fmla="*/ 224675 h 1665183"/>
              <a:gd name="connsiteX6" fmla="*/ 885714 w 1760236"/>
              <a:gd name="connsiteY6" fmla="*/ 224675 h 1665183"/>
              <a:gd name="connsiteX7" fmla="*/ 1190933 w 1760236"/>
              <a:gd name="connsiteY7" fmla="*/ 224675 h 1665183"/>
              <a:gd name="connsiteX8" fmla="*/ 1341603 w 1760236"/>
              <a:gd name="connsiteY8" fmla="*/ 131703 h 1665183"/>
              <a:gd name="connsiteX9" fmla="*/ 1369569 w 1760236"/>
              <a:gd name="connsiteY9" fmla="*/ 5277 h 1665183"/>
              <a:gd name="connsiteX10" fmla="*/ 1369569 w 1760236"/>
              <a:gd name="connsiteY10" fmla="*/ 1542 h 1665183"/>
              <a:gd name="connsiteX11" fmla="*/ 1369695 w 1760236"/>
              <a:gd name="connsiteY11" fmla="*/ 1075 h 1665183"/>
              <a:gd name="connsiteX12" fmla="*/ 1413817 w 1760236"/>
              <a:gd name="connsiteY12" fmla="*/ 15806 h 1665183"/>
              <a:gd name="connsiteX13" fmla="*/ 1594601 w 1760236"/>
              <a:gd name="connsiteY13" fmla="*/ 76163 h 1665183"/>
              <a:gd name="connsiteX14" fmla="*/ 1760202 w 1760236"/>
              <a:gd name="connsiteY14" fmla="*/ 310198 h 1665183"/>
              <a:gd name="connsiteX15" fmla="*/ 1745316 w 1760236"/>
              <a:gd name="connsiteY15" fmla="*/ 1051307 h 1665183"/>
              <a:gd name="connsiteX16" fmla="*/ 1587158 w 1760236"/>
              <a:gd name="connsiteY16" fmla="*/ 1313203 h 1665183"/>
              <a:gd name="connsiteX17" fmla="*/ 1023373 w 1760236"/>
              <a:gd name="connsiteY17" fmla="*/ 1628964 h 1665183"/>
              <a:gd name="connsiteX18" fmla="*/ 714501 w 1760236"/>
              <a:gd name="connsiteY18" fmla="*/ 1628964 h 1665183"/>
              <a:gd name="connsiteX19" fmla="*/ 154436 w 1760236"/>
              <a:gd name="connsiteY19" fmla="*/ 1315061 h 1665183"/>
              <a:gd name="connsiteX20" fmla="*/ 0 w 1760236"/>
              <a:gd name="connsiteY20" fmla="*/ 1053165 h 1665183"/>
              <a:gd name="connsiteX21" fmla="*/ 5582 w 1760236"/>
              <a:gd name="connsiteY21" fmla="*/ 310198 h 1665183"/>
              <a:gd name="connsiteX22" fmla="*/ 174904 w 1760236"/>
              <a:gd name="connsiteY22" fmla="*/ 74306 h 1665183"/>
              <a:gd name="connsiteX23" fmla="*/ 349328 w 1760236"/>
              <a:gd name="connsiteY23" fmla="*/ 14223 h 1665183"/>
              <a:gd name="connsiteX24" fmla="*/ 390619 w 1760236"/>
              <a:gd name="connsiteY24" fmla="*/ 0 h 166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60236" h="1665183">
                <a:moveTo>
                  <a:pt x="390619" y="0"/>
                </a:moveTo>
                <a:lnTo>
                  <a:pt x="390619" y="5277"/>
                </a:lnTo>
                <a:cubicBezTo>
                  <a:pt x="396239" y="48048"/>
                  <a:pt x="399986" y="92667"/>
                  <a:pt x="418586" y="131703"/>
                </a:cubicBezTo>
                <a:cubicBezTo>
                  <a:pt x="448291" y="193069"/>
                  <a:pt x="500477" y="224675"/>
                  <a:pt x="569255" y="224675"/>
                </a:cubicBezTo>
                <a:lnTo>
                  <a:pt x="874474" y="224675"/>
                </a:lnTo>
                <a:lnTo>
                  <a:pt x="880094" y="224675"/>
                </a:lnTo>
                <a:lnTo>
                  <a:pt x="885714" y="224675"/>
                </a:lnTo>
                <a:lnTo>
                  <a:pt x="1190933" y="224675"/>
                </a:lnTo>
                <a:cubicBezTo>
                  <a:pt x="1259711" y="224675"/>
                  <a:pt x="1311897" y="193069"/>
                  <a:pt x="1341603" y="131703"/>
                </a:cubicBezTo>
                <a:cubicBezTo>
                  <a:pt x="1362075" y="92667"/>
                  <a:pt x="1363949" y="48048"/>
                  <a:pt x="1369569" y="5277"/>
                </a:cubicBezTo>
                <a:lnTo>
                  <a:pt x="1369569" y="1542"/>
                </a:lnTo>
                <a:lnTo>
                  <a:pt x="1369695" y="1075"/>
                </a:lnTo>
                <a:lnTo>
                  <a:pt x="1413817" y="15806"/>
                </a:lnTo>
                <a:cubicBezTo>
                  <a:pt x="1594601" y="76163"/>
                  <a:pt x="1594601" y="76163"/>
                  <a:pt x="1594601" y="76163"/>
                </a:cubicBezTo>
                <a:cubicBezTo>
                  <a:pt x="1687635" y="107739"/>
                  <a:pt x="1762062" y="213612"/>
                  <a:pt x="1760202" y="310198"/>
                </a:cubicBezTo>
                <a:cubicBezTo>
                  <a:pt x="1745316" y="1051307"/>
                  <a:pt x="1745316" y="1051307"/>
                  <a:pt x="1745316" y="1051307"/>
                </a:cubicBezTo>
                <a:cubicBezTo>
                  <a:pt x="1743455" y="1147893"/>
                  <a:pt x="1672750" y="1266768"/>
                  <a:pt x="1587158" y="1313203"/>
                </a:cubicBezTo>
                <a:cubicBezTo>
                  <a:pt x="1023373" y="1628964"/>
                  <a:pt x="1023373" y="1628964"/>
                  <a:pt x="1023373" y="1628964"/>
                </a:cubicBezTo>
                <a:cubicBezTo>
                  <a:pt x="939643" y="1677257"/>
                  <a:pt x="800092" y="1677257"/>
                  <a:pt x="714501" y="1628964"/>
                </a:cubicBezTo>
                <a:lnTo>
                  <a:pt x="154436" y="1315061"/>
                </a:lnTo>
                <a:cubicBezTo>
                  <a:pt x="68845" y="1268625"/>
                  <a:pt x="0" y="1149751"/>
                  <a:pt x="0" y="1053165"/>
                </a:cubicBezTo>
                <a:cubicBezTo>
                  <a:pt x="5582" y="310198"/>
                  <a:pt x="5582" y="310198"/>
                  <a:pt x="5582" y="310198"/>
                </a:cubicBezTo>
                <a:cubicBezTo>
                  <a:pt x="7443" y="213612"/>
                  <a:pt x="81870" y="107739"/>
                  <a:pt x="174904" y="74306"/>
                </a:cubicBezTo>
                <a:cubicBezTo>
                  <a:pt x="240958" y="51553"/>
                  <a:pt x="298755" y="31644"/>
                  <a:pt x="349328" y="14223"/>
                </a:cubicBezTo>
                <a:lnTo>
                  <a:pt x="3906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00" tIns="46800" rIns="90000" bIns="4680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DC77C933-EB59-C84B-8D05-B9FFEABCEE42}"/>
              </a:ext>
            </a:extLst>
          </p:cNvPr>
          <p:cNvSpPr txBox="1"/>
          <p:nvPr/>
        </p:nvSpPr>
        <p:spPr>
          <a:xfrm>
            <a:off x="4143302" y="1805316"/>
            <a:ext cx="14833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84" name="íṥľíḓê">
            <a:extLst>
              <a:ext uri="{FF2B5EF4-FFF2-40B4-BE49-F238E27FC236}">
                <a16:creationId xmlns:a16="http://schemas.microsoft.com/office/drawing/2014/main" id="{CE8CBD35-7B67-3256-4530-22085724CA8A}"/>
              </a:ext>
            </a:extLst>
          </p:cNvPr>
          <p:cNvGrpSpPr/>
          <p:nvPr/>
        </p:nvGrpSpPr>
        <p:grpSpPr>
          <a:xfrm>
            <a:off x="4135249" y="2381087"/>
            <a:ext cx="1483398" cy="688335"/>
            <a:chOff x="2575587" y="2378543"/>
            <a:chExt cx="2108063" cy="978197"/>
          </a:xfrm>
        </p:grpSpPr>
        <p:sp>
          <p:nvSpPr>
            <p:cNvPr id="85" name="îşľïdê">
              <a:extLst>
                <a:ext uri="{FF2B5EF4-FFF2-40B4-BE49-F238E27FC236}">
                  <a16:creationId xmlns:a16="http://schemas.microsoft.com/office/drawing/2014/main" id="{606127B4-9D46-E22D-50D7-F2DDFC47628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75587" y="2943860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6" name="íṡḻïdê">
              <a:extLst>
                <a:ext uri="{FF2B5EF4-FFF2-40B4-BE49-F238E27FC236}">
                  <a16:creationId xmlns:a16="http://schemas.microsoft.com/office/drawing/2014/main" id="{539D14A5-3952-7F2D-B0C2-BBA8562FE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224" y="2378543"/>
              <a:ext cx="461080" cy="460474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00D8DB3F-FD79-F8B6-8157-BA5C856F1B19}"/>
              </a:ext>
            </a:extLst>
          </p:cNvPr>
          <p:cNvGrpSpPr/>
          <p:nvPr/>
        </p:nvGrpSpPr>
        <p:grpSpPr>
          <a:xfrm>
            <a:off x="1523528" y="4063181"/>
            <a:ext cx="1843421" cy="1210093"/>
            <a:chOff x="4519724" y="3981186"/>
            <a:chExt cx="1843421" cy="1210093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CE4261BD-A986-20C3-DEFA-E678FD365121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E6442BC1-ADB7-7B35-2845-BA6388BF97E3}"/>
                </a:ext>
              </a:extLst>
            </p:cNvPr>
            <p:cNvSpPr txBox="1"/>
            <p:nvPr/>
          </p:nvSpPr>
          <p:spPr>
            <a:xfrm>
              <a:off x="4615176" y="4294623"/>
              <a:ext cx="174796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sp>
        <p:nvSpPr>
          <p:cNvPr id="90" name="iṣlîḑê">
            <a:extLst>
              <a:ext uri="{FF2B5EF4-FFF2-40B4-BE49-F238E27FC236}">
                <a16:creationId xmlns:a16="http://schemas.microsoft.com/office/drawing/2014/main" id="{75538E87-A724-F9C5-60CC-CA046261504C}"/>
              </a:ext>
            </a:extLst>
          </p:cNvPr>
          <p:cNvSpPr>
            <a:spLocks/>
          </p:cNvSpPr>
          <p:nvPr/>
        </p:nvSpPr>
        <p:spPr bwMode="auto">
          <a:xfrm>
            <a:off x="6304215" y="1668019"/>
            <a:ext cx="2026818" cy="2114473"/>
          </a:xfrm>
          <a:custGeom>
            <a:avLst/>
            <a:gdLst>
              <a:gd name="T0" fmla="*/ 538 w 1089"/>
              <a:gd name="T1" fmla="*/ 1138 h 1138"/>
              <a:gd name="T2" fmla="*/ 466 w 1089"/>
              <a:gd name="T3" fmla="*/ 1122 h 1138"/>
              <a:gd name="T4" fmla="*/ 71 w 1089"/>
              <a:gd name="T5" fmla="*/ 895 h 1138"/>
              <a:gd name="T6" fmla="*/ 0 w 1089"/>
              <a:gd name="T7" fmla="*/ 772 h 1138"/>
              <a:gd name="T8" fmla="*/ 4 w 1089"/>
              <a:gd name="T9" fmla="*/ 248 h 1138"/>
              <a:gd name="T10" fmla="*/ 79 w 1089"/>
              <a:gd name="T11" fmla="*/ 143 h 1138"/>
              <a:gd name="T12" fmla="*/ 455 w 1089"/>
              <a:gd name="T13" fmla="*/ 12 h 1138"/>
              <a:gd name="T14" fmla="*/ 540 w 1089"/>
              <a:gd name="T15" fmla="*/ 0 h 1138"/>
              <a:gd name="T16" fmla="*/ 621 w 1089"/>
              <a:gd name="T17" fmla="*/ 11 h 1138"/>
              <a:gd name="T18" fmla="*/ 1015 w 1089"/>
              <a:gd name="T19" fmla="*/ 144 h 1138"/>
              <a:gd name="T20" fmla="*/ 1088 w 1089"/>
              <a:gd name="T21" fmla="*/ 247 h 1138"/>
              <a:gd name="T22" fmla="*/ 1078 w 1089"/>
              <a:gd name="T23" fmla="*/ 772 h 1138"/>
              <a:gd name="T24" fmla="*/ 1005 w 1089"/>
              <a:gd name="T25" fmla="*/ 895 h 1138"/>
              <a:gd name="T26" fmla="*/ 609 w 1089"/>
              <a:gd name="T27" fmla="*/ 1122 h 1138"/>
              <a:gd name="T28" fmla="*/ 538 w 1089"/>
              <a:gd name="T29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9" h="1138">
                <a:moveTo>
                  <a:pt x="538" y="1138"/>
                </a:moveTo>
                <a:cubicBezTo>
                  <a:pt x="511" y="1138"/>
                  <a:pt x="485" y="1132"/>
                  <a:pt x="466" y="1122"/>
                </a:cubicBezTo>
                <a:cubicBezTo>
                  <a:pt x="71" y="895"/>
                  <a:pt x="71" y="895"/>
                  <a:pt x="71" y="895"/>
                </a:cubicBezTo>
                <a:cubicBezTo>
                  <a:pt x="32" y="873"/>
                  <a:pt x="0" y="817"/>
                  <a:pt x="0" y="772"/>
                </a:cubicBezTo>
                <a:cubicBezTo>
                  <a:pt x="4" y="248"/>
                  <a:pt x="4" y="248"/>
                  <a:pt x="4" y="248"/>
                </a:cubicBezTo>
                <a:cubicBezTo>
                  <a:pt x="4" y="205"/>
                  <a:pt x="38" y="157"/>
                  <a:pt x="79" y="143"/>
                </a:cubicBezTo>
                <a:cubicBezTo>
                  <a:pt x="455" y="12"/>
                  <a:pt x="455" y="12"/>
                  <a:pt x="455" y="12"/>
                </a:cubicBezTo>
                <a:cubicBezTo>
                  <a:pt x="477" y="4"/>
                  <a:pt x="508" y="0"/>
                  <a:pt x="540" y="0"/>
                </a:cubicBezTo>
                <a:cubicBezTo>
                  <a:pt x="570" y="0"/>
                  <a:pt x="600" y="4"/>
                  <a:pt x="621" y="11"/>
                </a:cubicBezTo>
                <a:cubicBezTo>
                  <a:pt x="1015" y="144"/>
                  <a:pt x="1015" y="144"/>
                  <a:pt x="1015" y="144"/>
                </a:cubicBezTo>
                <a:cubicBezTo>
                  <a:pt x="1056" y="157"/>
                  <a:pt x="1089" y="205"/>
                  <a:pt x="1088" y="247"/>
                </a:cubicBezTo>
                <a:cubicBezTo>
                  <a:pt x="1078" y="772"/>
                  <a:pt x="1078" y="772"/>
                  <a:pt x="1078" y="772"/>
                </a:cubicBezTo>
                <a:cubicBezTo>
                  <a:pt x="1077" y="816"/>
                  <a:pt x="1044" y="873"/>
                  <a:pt x="1005" y="895"/>
                </a:cubicBezTo>
                <a:cubicBezTo>
                  <a:pt x="609" y="1122"/>
                  <a:pt x="609" y="1122"/>
                  <a:pt x="609" y="1122"/>
                </a:cubicBezTo>
                <a:cubicBezTo>
                  <a:pt x="591" y="1132"/>
                  <a:pt x="565" y="1138"/>
                  <a:pt x="538" y="1138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0B3D980A-C6EE-5A32-7E5D-A1BF049FC544}"/>
              </a:ext>
            </a:extLst>
          </p:cNvPr>
          <p:cNvSpPr>
            <a:spLocks/>
          </p:cNvSpPr>
          <p:nvPr/>
        </p:nvSpPr>
        <p:spPr bwMode="auto">
          <a:xfrm>
            <a:off x="6436592" y="1948708"/>
            <a:ext cx="1760236" cy="1665183"/>
          </a:xfrm>
          <a:custGeom>
            <a:avLst/>
            <a:gdLst>
              <a:gd name="connsiteX0" fmla="*/ 390619 w 1760236"/>
              <a:gd name="connsiteY0" fmla="*/ 0 h 1665183"/>
              <a:gd name="connsiteX1" fmla="*/ 390619 w 1760236"/>
              <a:gd name="connsiteY1" fmla="*/ 5277 h 1665183"/>
              <a:gd name="connsiteX2" fmla="*/ 418586 w 1760236"/>
              <a:gd name="connsiteY2" fmla="*/ 131703 h 1665183"/>
              <a:gd name="connsiteX3" fmla="*/ 569255 w 1760236"/>
              <a:gd name="connsiteY3" fmla="*/ 224675 h 1665183"/>
              <a:gd name="connsiteX4" fmla="*/ 874474 w 1760236"/>
              <a:gd name="connsiteY4" fmla="*/ 224675 h 1665183"/>
              <a:gd name="connsiteX5" fmla="*/ 880094 w 1760236"/>
              <a:gd name="connsiteY5" fmla="*/ 224675 h 1665183"/>
              <a:gd name="connsiteX6" fmla="*/ 885714 w 1760236"/>
              <a:gd name="connsiteY6" fmla="*/ 224675 h 1665183"/>
              <a:gd name="connsiteX7" fmla="*/ 1190933 w 1760236"/>
              <a:gd name="connsiteY7" fmla="*/ 224675 h 1665183"/>
              <a:gd name="connsiteX8" fmla="*/ 1341603 w 1760236"/>
              <a:gd name="connsiteY8" fmla="*/ 131703 h 1665183"/>
              <a:gd name="connsiteX9" fmla="*/ 1369569 w 1760236"/>
              <a:gd name="connsiteY9" fmla="*/ 5277 h 1665183"/>
              <a:gd name="connsiteX10" fmla="*/ 1369569 w 1760236"/>
              <a:gd name="connsiteY10" fmla="*/ 1542 h 1665183"/>
              <a:gd name="connsiteX11" fmla="*/ 1369695 w 1760236"/>
              <a:gd name="connsiteY11" fmla="*/ 1075 h 1665183"/>
              <a:gd name="connsiteX12" fmla="*/ 1413817 w 1760236"/>
              <a:gd name="connsiteY12" fmla="*/ 15806 h 1665183"/>
              <a:gd name="connsiteX13" fmla="*/ 1594601 w 1760236"/>
              <a:gd name="connsiteY13" fmla="*/ 76163 h 1665183"/>
              <a:gd name="connsiteX14" fmla="*/ 1760202 w 1760236"/>
              <a:gd name="connsiteY14" fmla="*/ 310198 h 1665183"/>
              <a:gd name="connsiteX15" fmla="*/ 1745316 w 1760236"/>
              <a:gd name="connsiteY15" fmla="*/ 1051307 h 1665183"/>
              <a:gd name="connsiteX16" fmla="*/ 1587158 w 1760236"/>
              <a:gd name="connsiteY16" fmla="*/ 1313203 h 1665183"/>
              <a:gd name="connsiteX17" fmla="*/ 1023373 w 1760236"/>
              <a:gd name="connsiteY17" fmla="*/ 1628964 h 1665183"/>
              <a:gd name="connsiteX18" fmla="*/ 714501 w 1760236"/>
              <a:gd name="connsiteY18" fmla="*/ 1628964 h 1665183"/>
              <a:gd name="connsiteX19" fmla="*/ 154436 w 1760236"/>
              <a:gd name="connsiteY19" fmla="*/ 1315061 h 1665183"/>
              <a:gd name="connsiteX20" fmla="*/ 0 w 1760236"/>
              <a:gd name="connsiteY20" fmla="*/ 1053165 h 1665183"/>
              <a:gd name="connsiteX21" fmla="*/ 5582 w 1760236"/>
              <a:gd name="connsiteY21" fmla="*/ 310198 h 1665183"/>
              <a:gd name="connsiteX22" fmla="*/ 174904 w 1760236"/>
              <a:gd name="connsiteY22" fmla="*/ 74306 h 1665183"/>
              <a:gd name="connsiteX23" fmla="*/ 349328 w 1760236"/>
              <a:gd name="connsiteY23" fmla="*/ 14223 h 1665183"/>
              <a:gd name="connsiteX24" fmla="*/ 390619 w 1760236"/>
              <a:gd name="connsiteY24" fmla="*/ 0 h 166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60236" h="1665183">
                <a:moveTo>
                  <a:pt x="390619" y="0"/>
                </a:moveTo>
                <a:lnTo>
                  <a:pt x="390619" y="5277"/>
                </a:lnTo>
                <a:cubicBezTo>
                  <a:pt x="396239" y="48048"/>
                  <a:pt x="399986" y="92667"/>
                  <a:pt x="418586" y="131703"/>
                </a:cubicBezTo>
                <a:cubicBezTo>
                  <a:pt x="448291" y="193069"/>
                  <a:pt x="500477" y="224675"/>
                  <a:pt x="569255" y="224675"/>
                </a:cubicBezTo>
                <a:lnTo>
                  <a:pt x="874474" y="224675"/>
                </a:lnTo>
                <a:lnTo>
                  <a:pt x="880094" y="224675"/>
                </a:lnTo>
                <a:lnTo>
                  <a:pt x="885714" y="224675"/>
                </a:lnTo>
                <a:lnTo>
                  <a:pt x="1190933" y="224675"/>
                </a:lnTo>
                <a:cubicBezTo>
                  <a:pt x="1259711" y="224675"/>
                  <a:pt x="1311897" y="193069"/>
                  <a:pt x="1341603" y="131703"/>
                </a:cubicBezTo>
                <a:cubicBezTo>
                  <a:pt x="1362075" y="92667"/>
                  <a:pt x="1363949" y="48048"/>
                  <a:pt x="1369569" y="5277"/>
                </a:cubicBezTo>
                <a:lnTo>
                  <a:pt x="1369569" y="1542"/>
                </a:lnTo>
                <a:lnTo>
                  <a:pt x="1369695" y="1075"/>
                </a:lnTo>
                <a:lnTo>
                  <a:pt x="1413817" y="15806"/>
                </a:lnTo>
                <a:cubicBezTo>
                  <a:pt x="1594601" y="76163"/>
                  <a:pt x="1594601" y="76163"/>
                  <a:pt x="1594601" y="76163"/>
                </a:cubicBezTo>
                <a:cubicBezTo>
                  <a:pt x="1687635" y="107739"/>
                  <a:pt x="1762062" y="213612"/>
                  <a:pt x="1760202" y="310198"/>
                </a:cubicBezTo>
                <a:cubicBezTo>
                  <a:pt x="1745316" y="1051307"/>
                  <a:pt x="1745316" y="1051307"/>
                  <a:pt x="1745316" y="1051307"/>
                </a:cubicBezTo>
                <a:cubicBezTo>
                  <a:pt x="1743455" y="1147893"/>
                  <a:pt x="1672750" y="1266768"/>
                  <a:pt x="1587158" y="1313203"/>
                </a:cubicBezTo>
                <a:cubicBezTo>
                  <a:pt x="1023373" y="1628964"/>
                  <a:pt x="1023373" y="1628964"/>
                  <a:pt x="1023373" y="1628964"/>
                </a:cubicBezTo>
                <a:cubicBezTo>
                  <a:pt x="939643" y="1677257"/>
                  <a:pt x="800092" y="1677257"/>
                  <a:pt x="714501" y="1628964"/>
                </a:cubicBezTo>
                <a:lnTo>
                  <a:pt x="154436" y="1315061"/>
                </a:lnTo>
                <a:cubicBezTo>
                  <a:pt x="68845" y="1268625"/>
                  <a:pt x="0" y="1149751"/>
                  <a:pt x="0" y="1053165"/>
                </a:cubicBezTo>
                <a:cubicBezTo>
                  <a:pt x="5582" y="310198"/>
                  <a:pt x="5582" y="310198"/>
                  <a:pt x="5582" y="310198"/>
                </a:cubicBezTo>
                <a:cubicBezTo>
                  <a:pt x="7443" y="213612"/>
                  <a:pt x="81870" y="107739"/>
                  <a:pt x="174904" y="74306"/>
                </a:cubicBezTo>
                <a:cubicBezTo>
                  <a:pt x="240958" y="51553"/>
                  <a:pt x="298755" y="31644"/>
                  <a:pt x="349328" y="14223"/>
                </a:cubicBezTo>
                <a:lnTo>
                  <a:pt x="3906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00" tIns="46800" rIns="90000" bIns="4680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02" name="iṡḷîḋé">
            <a:extLst>
              <a:ext uri="{FF2B5EF4-FFF2-40B4-BE49-F238E27FC236}">
                <a16:creationId xmlns:a16="http://schemas.microsoft.com/office/drawing/2014/main" id="{8BC34B65-6820-37CE-E0AB-74DB95FC8736}"/>
              </a:ext>
            </a:extLst>
          </p:cNvPr>
          <p:cNvGrpSpPr/>
          <p:nvPr/>
        </p:nvGrpSpPr>
        <p:grpSpPr>
          <a:xfrm>
            <a:off x="6575925" y="2411373"/>
            <a:ext cx="1483398" cy="687776"/>
            <a:chOff x="2575587" y="2379335"/>
            <a:chExt cx="2108063" cy="977404"/>
          </a:xfrm>
        </p:grpSpPr>
        <p:sp>
          <p:nvSpPr>
            <p:cNvPr id="103" name="îsļïḓè">
              <a:extLst>
                <a:ext uri="{FF2B5EF4-FFF2-40B4-BE49-F238E27FC236}">
                  <a16:creationId xmlns:a16="http://schemas.microsoft.com/office/drawing/2014/main" id="{19FA6D41-B67A-8C20-458B-B6C50B8AA0C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75587" y="294385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85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4" name="îṧlîḍé">
              <a:extLst>
                <a:ext uri="{FF2B5EF4-FFF2-40B4-BE49-F238E27FC236}">
                  <a16:creationId xmlns:a16="http://schemas.microsoft.com/office/drawing/2014/main" id="{5C229835-C4C5-1BC9-5246-0C1AB377A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224" y="2379335"/>
              <a:ext cx="461080" cy="458889"/>
            </a:xfrm>
            <a:custGeom>
              <a:avLst/>
              <a:gdLst>
                <a:gd name="connsiteX0" fmla="*/ 490893 w 608979"/>
                <a:gd name="connsiteY0" fmla="*/ 358049 h 606087"/>
                <a:gd name="connsiteX1" fmla="*/ 521196 w 608979"/>
                <a:gd name="connsiteY1" fmla="*/ 388303 h 606087"/>
                <a:gd name="connsiteX2" fmla="*/ 400597 w 608979"/>
                <a:gd name="connsiteY2" fmla="*/ 508706 h 606087"/>
                <a:gd name="connsiteX3" fmla="*/ 338714 w 608979"/>
                <a:gd name="connsiteY3" fmla="*/ 446923 h 606087"/>
                <a:gd name="connsiteX4" fmla="*/ 369018 w 608979"/>
                <a:gd name="connsiteY4" fmla="*/ 416669 h 606087"/>
                <a:gd name="connsiteX5" fmla="*/ 400597 w 608979"/>
                <a:gd name="connsiteY5" fmla="*/ 448198 h 606087"/>
                <a:gd name="connsiteX6" fmla="*/ 429954 w 608979"/>
                <a:gd name="connsiteY6" fmla="*/ 291384 h 606087"/>
                <a:gd name="connsiteX7" fmla="*/ 353276 w 608979"/>
                <a:gd name="connsiteY7" fmla="*/ 314986 h 606087"/>
                <a:gd name="connsiteX8" fmla="*/ 333704 w 608979"/>
                <a:gd name="connsiteY8" fmla="*/ 331224 h 606087"/>
                <a:gd name="connsiteX9" fmla="*/ 314086 w 608979"/>
                <a:gd name="connsiteY9" fmla="*/ 355911 h 606087"/>
                <a:gd name="connsiteX10" fmla="*/ 293805 w 608979"/>
                <a:gd name="connsiteY10" fmla="*/ 427329 h 606087"/>
                <a:gd name="connsiteX11" fmla="*/ 333704 w 608979"/>
                <a:gd name="connsiteY11" fmla="*/ 523482 h 606087"/>
                <a:gd name="connsiteX12" fmla="*/ 429954 w 608979"/>
                <a:gd name="connsiteY12" fmla="*/ 563274 h 606087"/>
                <a:gd name="connsiteX13" fmla="*/ 526250 w 608979"/>
                <a:gd name="connsiteY13" fmla="*/ 523482 h 606087"/>
                <a:gd name="connsiteX14" fmla="*/ 566102 w 608979"/>
                <a:gd name="connsiteY14" fmla="*/ 427329 h 606087"/>
                <a:gd name="connsiteX15" fmla="*/ 533861 w 608979"/>
                <a:gd name="connsiteY15" fmla="*/ 339484 h 606087"/>
                <a:gd name="connsiteX16" fmla="*/ 526250 w 608979"/>
                <a:gd name="connsiteY16" fmla="*/ 331224 h 606087"/>
                <a:gd name="connsiteX17" fmla="*/ 492922 w 608979"/>
                <a:gd name="connsiteY17" fmla="*/ 306725 h 606087"/>
                <a:gd name="connsiteX18" fmla="*/ 429954 w 608979"/>
                <a:gd name="connsiteY18" fmla="*/ 291384 h 606087"/>
                <a:gd name="connsiteX19" fmla="*/ 62733 w 608979"/>
                <a:gd name="connsiteY19" fmla="*/ 255518 h 606087"/>
                <a:gd name="connsiteX20" fmla="*/ 102461 w 608979"/>
                <a:gd name="connsiteY20" fmla="*/ 255518 h 606087"/>
                <a:gd name="connsiteX21" fmla="*/ 102461 w 608979"/>
                <a:gd name="connsiteY21" fmla="*/ 295176 h 606087"/>
                <a:gd name="connsiteX22" fmla="*/ 62733 w 608979"/>
                <a:gd name="connsiteY22" fmla="*/ 295176 h 606087"/>
                <a:gd name="connsiteX23" fmla="*/ 40986 w 608979"/>
                <a:gd name="connsiteY23" fmla="*/ 163842 h 606087"/>
                <a:gd name="connsiteX24" fmla="*/ 40986 w 608979"/>
                <a:gd name="connsiteY24" fmla="*/ 314986 h 606087"/>
                <a:gd name="connsiteX25" fmla="*/ 290733 w 608979"/>
                <a:gd name="connsiteY25" fmla="*/ 314986 h 606087"/>
                <a:gd name="connsiteX26" fmla="*/ 303402 w 608979"/>
                <a:gd name="connsiteY26" fmla="*/ 300967 h 606087"/>
                <a:gd name="connsiteX27" fmla="*/ 429954 w 608979"/>
                <a:gd name="connsiteY27" fmla="*/ 248618 h 606087"/>
                <a:gd name="connsiteX28" fmla="*/ 492922 w 608979"/>
                <a:gd name="connsiteY28" fmla="*/ 259900 h 606087"/>
                <a:gd name="connsiteX29" fmla="*/ 492922 w 608979"/>
                <a:gd name="connsiteY29" fmla="*/ 163842 h 606087"/>
                <a:gd name="connsiteX30" fmla="*/ 40986 w 608979"/>
                <a:gd name="connsiteY30" fmla="*/ 103705 h 606087"/>
                <a:gd name="connsiteX31" fmla="*/ 40986 w 608979"/>
                <a:gd name="connsiteY31" fmla="*/ 122964 h 606087"/>
                <a:gd name="connsiteX32" fmla="*/ 492922 w 608979"/>
                <a:gd name="connsiteY32" fmla="*/ 122964 h 606087"/>
                <a:gd name="connsiteX33" fmla="*/ 492922 w 608979"/>
                <a:gd name="connsiteY33" fmla="*/ 103705 h 606087"/>
                <a:gd name="connsiteX34" fmla="*/ 40986 w 608979"/>
                <a:gd name="connsiteY34" fmla="*/ 40925 h 606087"/>
                <a:gd name="connsiteX35" fmla="*/ 40986 w 608979"/>
                <a:gd name="connsiteY35" fmla="*/ 62780 h 606087"/>
                <a:gd name="connsiteX36" fmla="*/ 492922 w 608979"/>
                <a:gd name="connsiteY36" fmla="*/ 62780 h 606087"/>
                <a:gd name="connsiteX37" fmla="*/ 492922 w 608979"/>
                <a:gd name="connsiteY37" fmla="*/ 40925 h 606087"/>
                <a:gd name="connsiteX38" fmla="*/ 0 w 608979"/>
                <a:gd name="connsiteY38" fmla="*/ 0 h 606087"/>
                <a:gd name="connsiteX39" fmla="*/ 533861 w 608979"/>
                <a:gd name="connsiteY39" fmla="*/ 0 h 606087"/>
                <a:gd name="connsiteX40" fmla="*/ 533861 w 608979"/>
                <a:gd name="connsiteY40" fmla="*/ 281755 h 606087"/>
                <a:gd name="connsiteX41" fmla="*/ 556553 w 608979"/>
                <a:gd name="connsiteY41" fmla="*/ 300967 h 606087"/>
                <a:gd name="connsiteX42" fmla="*/ 608979 w 608979"/>
                <a:gd name="connsiteY42" fmla="*/ 427329 h 606087"/>
                <a:gd name="connsiteX43" fmla="*/ 556553 w 608979"/>
                <a:gd name="connsiteY43" fmla="*/ 553739 h 606087"/>
                <a:gd name="connsiteX44" fmla="*/ 429954 w 608979"/>
                <a:gd name="connsiteY44" fmla="*/ 606087 h 606087"/>
                <a:gd name="connsiteX45" fmla="*/ 303402 w 608979"/>
                <a:gd name="connsiteY45" fmla="*/ 553739 h 606087"/>
                <a:gd name="connsiteX46" fmla="*/ 250976 w 608979"/>
                <a:gd name="connsiteY46" fmla="*/ 427329 h 606087"/>
                <a:gd name="connsiteX47" fmla="*/ 265772 w 608979"/>
                <a:gd name="connsiteY47" fmla="*/ 355911 h 606087"/>
                <a:gd name="connsiteX48" fmla="*/ 0 w 608979"/>
                <a:gd name="connsiteY48" fmla="*/ 355911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608979" h="606087">
                  <a:moveTo>
                    <a:pt x="490893" y="358049"/>
                  </a:moveTo>
                  <a:lnTo>
                    <a:pt x="521196" y="388303"/>
                  </a:lnTo>
                  <a:lnTo>
                    <a:pt x="400597" y="508706"/>
                  </a:lnTo>
                  <a:lnTo>
                    <a:pt x="338714" y="446923"/>
                  </a:lnTo>
                  <a:lnTo>
                    <a:pt x="369018" y="416669"/>
                  </a:lnTo>
                  <a:lnTo>
                    <a:pt x="400597" y="448198"/>
                  </a:lnTo>
                  <a:close/>
                  <a:moveTo>
                    <a:pt x="429954" y="291384"/>
                  </a:moveTo>
                  <a:cubicBezTo>
                    <a:pt x="402204" y="291384"/>
                    <a:pt x="375684" y="299645"/>
                    <a:pt x="353276" y="314986"/>
                  </a:cubicBezTo>
                  <a:cubicBezTo>
                    <a:pt x="346327" y="319753"/>
                    <a:pt x="339756" y="325135"/>
                    <a:pt x="333704" y="331224"/>
                  </a:cubicBezTo>
                  <a:cubicBezTo>
                    <a:pt x="326141" y="338776"/>
                    <a:pt x="319570" y="347037"/>
                    <a:pt x="314086" y="355911"/>
                  </a:cubicBezTo>
                  <a:cubicBezTo>
                    <a:pt x="300896" y="377152"/>
                    <a:pt x="293805" y="401698"/>
                    <a:pt x="293805" y="427329"/>
                  </a:cubicBezTo>
                  <a:cubicBezTo>
                    <a:pt x="293805" y="463628"/>
                    <a:pt x="307988" y="497803"/>
                    <a:pt x="333704" y="523482"/>
                  </a:cubicBezTo>
                  <a:cubicBezTo>
                    <a:pt x="359422" y="549160"/>
                    <a:pt x="393601" y="563274"/>
                    <a:pt x="429954" y="563274"/>
                  </a:cubicBezTo>
                  <a:cubicBezTo>
                    <a:pt x="466355" y="563274"/>
                    <a:pt x="500534" y="549160"/>
                    <a:pt x="526250" y="523482"/>
                  </a:cubicBezTo>
                  <a:cubicBezTo>
                    <a:pt x="551967" y="497803"/>
                    <a:pt x="566102" y="463628"/>
                    <a:pt x="566102" y="427329"/>
                  </a:cubicBezTo>
                  <a:cubicBezTo>
                    <a:pt x="566102" y="394806"/>
                    <a:pt x="554756" y="364030"/>
                    <a:pt x="533861" y="339484"/>
                  </a:cubicBezTo>
                  <a:cubicBezTo>
                    <a:pt x="531450" y="336652"/>
                    <a:pt x="528898" y="333867"/>
                    <a:pt x="526250" y="331224"/>
                  </a:cubicBezTo>
                  <a:cubicBezTo>
                    <a:pt x="516276" y="321264"/>
                    <a:pt x="505025" y="313051"/>
                    <a:pt x="492922" y="306725"/>
                  </a:cubicBezTo>
                  <a:cubicBezTo>
                    <a:pt x="473729" y="296718"/>
                    <a:pt x="452267" y="291384"/>
                    <a:pt x="429954" y="291384"/>
                  </a:cubicBezTo>
                  <a:close/>
                  <a:moveTo>
                    <a:pt x="62733" y="255518"/>
                  </a:moveTo>
                  <a:lnTo>
                    <a:pt x="102461" y="255518"/>
                  </a:lnTo>
                  <a:lnTo>
                    <a:pt x="102461" y="295176"/>
                  </a:lnTo>
                  <a:lnTo>
                    <a:pt x="62733" y="295176"/>
                  </a:lnTo>
                  <a:close/>
                  <a:moveTo>
                    <a:pt x="40986" y="163842"/>
                  </a:moveTo>
                  <a:lnTo>
                    <a:pt x="40986" y="314986"/>
                  </a:lnTo>
                  <a:lnTo>
                    <a:pt x="290733" y="314986"/>
                  </a:lnTo>
                  <a:cubicBezTo>
                    <a:pt x="294656" y="310124"/>
                    <a:pt x="298911" y="305451"/>
                    <a:pt x="303402" y="300967"/>
                  </a:cubicBezTo>
                  <a:cubicBezTo>
                    <a:pt x="337203" y="267169"/>
                    <a:pt x="382160" y="248618"/>
                    <a:pt x="429954" y="248618"/>
                  </a:cubicBezTo>
                  <a:cubicBezTo>
                    <a:pt x="451794" y="248618"/>
                    <a:pt x="473068" y="252489"/>
                    <a:pt x="492922" y="259900"/>
                  </a:cubicBezTo>
                  <a:lnTo>
                    <a:pt x="492922" y="163842"/>
                  </a:lnTo>
                  <a:close/>
                  <a:moveTo>
                    <a:pt x="40986" y="103705"/>
                  </a:moveTo>
                  <a:lnTo>
                    <a:pt x="40986" y="122964"/>
                  </a:lnTo>
                  <a:lnTo>
                    <a:pt x="492922" y="122964"/>
                  </a:lnTo>
                  <a:lnTo>
                    <a:pt x="492922" y="103705"/>
                  </a:lnTo>
                  <a:close/>
                  <a:moveTo>
                    <a:pt x="40986" y="40925"/>
                  </a:moveTo>
                  <a:lnTo>
                    <a:pt x="40986" y="62780"/>
                  </a:lnTo>
                  <a:lnTo>
                    <a:pt x="492922" y="62780"/>
                  </a:lnTo>
                  <a:lnTo>
                    <a:pt x="492922" y="40925"/>
                  </a:lnTo>
                  <a:close/>
                  <a:moveTo>
                    <a:pt x="0" y="0"/>
                  </a:moveTo>
                  <a:lnTo>
                    <a:pt x="533861" y="0"/>
                  </a:lnTo>
                  <a:lnTo>
                    <a:pt x="533861" y="281755"/>
                  </a:lnTo>
                  <a:cubicBezTo>
                    <a:pt x="541851" y="287467"/>
                    <a:pt x="549462" y="293886"/>
                    <a:pt x="556553" y="300967"/>
                  </a:cubicBezTo>
                  <a:cubicBezTo>
                    <a:pt x="590353" y="334717"/>
                    <a:pt x="608979" y="379607"/>
                    <a:pt x="608979" y="427329"/>
                  </a:cubicBezTo>
                  <a:cubicBezTo>
                    <a:pt x="608979" y="475099"/>
                    <a:pt x="590353" y="519989"/>
                    <a:pt x="556553" y="553739"/>
                  </a:cubicBezTo>
                  <a:cubicBezTo>
                    <a:pt x="522752" y="587489"/>
                    <a:pt x="477795" y="606087"/>
                    <a:pt x="429954" y="606087"/>
                  </a:cubicBezTo>
                  <a:cubicBezTo>
                    <a:pt x="382160" y="606087"/>
                    <a:pt x="337203" y="587489"/>
                    <a:pt x="303402" y="553739"/>
                  </a:cubicBezTo>
                  <a:cubicBezTo>
                    <a:pt x="269554" y="519989"/>
                    <a:pt x="250976" y="475099"/>
                    <a:pt x="250976" y="427329"/>
                  </a:cubicBezTo>
                  <a:cubicBezTo>
                    <a:pt x="250976" y="402359"/>
                    <a:pt x="256081" y="378144"/>
                    <a:pt x="265772" y="355911"/>
                  </a:cubicBezTo>
                  <a:lnTo>
                    <a:pt x="0" y="35591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35422A78-68D6-48BE-4473-A32BCFCE8422}"/>
              </a:ext>
            </a:extLst>
          </p:cNvPr>
          <p:cNvSpPr txBox="1"/>
          <p:nvPr/>
        </p:nvSpPr>
        <p:spPr>
          <a:xfrm>
            <a:off x="6583064" y="1805316"/>
            <a:ext cx="14833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96" name="iṣlîḑê">
            <a:extLst>
              <a:ext uri="{FF2B5EF4-FFF2-40B4-BE49-F238E27FC236}">
                <a16:creationId xmlns:a16="http://schemas.microsoft.com/office/drawing/2014/main" id="{50AB8E64-E427-DF2D-B0D3-6730CF3A8002}"/>
              </a:ext>
            </a:extLst>
          </p:cNvPr>
          <p:cNvSpPr>
            <a:spLocks/>
          </p:cNvSpPr>
          <p:nvPr/>
        </p:nvSpPr>
        <p:spPr bwMode="auto">
          <a:xfrm>
            <a:off x="8743977" y="1668019"/>
            <a:ext cx="2026818" cy="2114473"/>
          </a:xfrm>
          <a:custGeom>
            <a:avLst/>
            <a:gdLst>
              <a:gd name="T0" fmla="*/ 538 w 1089"/>
              <a:gd name="T1" fmla="*/ 1138 h 1138"/>
              <a:gd name="T2" fmla="*/ 466 w 1089"/>
              <a:gd name="T3" fmla="*/ 1122 h 1138"/>
              <a:gd name="T4" fmla="*/ 71 w 1089"/>
              <a:gd name="T5" fmla="*/ 895 h 1138"/>
              <a:gd name="T6" fmla="*/ 0 w 1089"/>
              <a:gd name="T7" fmla="*/ 772 h 1138"/>
              <a:gd name="T8" fmla="*/ 4 w 1089"/>
              <a:gd name="T9" fmla="*/ 248 h 1138"/>
              <a:gd name="T10" fmla="*/ 79 w 1089"/>
              <a:gd name="T11" fmla="*/ 143 h 1138"/>
              <a:gd name="T12" fmla="*/ 455 w 1089"/>
              <a:gd name="T13" fmla="*/ 12 h 1138"/>
              <a:gd name="T14" fmla="*/ 540 w 1089"/>
              <a:gd name="T15" fmla="*/ 0 h 1138"/>
              <a:gd name="T16" fmla="*/ 621 w 1089"/>
              <a:gd name="T17" fmla="*/ 11 h 1138"/>
              <a:gd name="T18" fmla="*/ 1015 w 1089"/>
              <a:gd name="T19" fmla="*/ 144 h 1138"/>
              <a:gd name="T20" fmla="*/ 1088 w 1089"/>
              <a:gd name="T21" fmla="*/ 247 h 1138"/>
              <a:gd name="T22" fmla="*/ 1078 w 1089"/>
              <a:gd name="T23" fmla="*/ 772 h 1138"/>
              <a:gd name="T24" fmla="*/ 1005 w 1089"/>
              <a:gd name="T25" fmla="*/ 895 h 1138"/>
              <a:gd name="T26" fmla="*/ 609 w 1089"/>
              <a:gd name="T27" fmla="*/ 1122 h 1138"/>
              <a:gd name="T28" fmla="*/ 538 w 1089"/>
              <a:gd name="T29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9" h="1138">
                <a:moveTo>
                  <a:pt x="538" y="1138"/>
                </a:moveTo>
                <a:cubicBezTo>
                  <a:pt x="511" y="1138"/>
                  <a:pt x="485" y="1132"/>
                  <a:pt x="466" y="1122"/>
                </a:cubicBezTo>
                <a:cubicBezTo>
                  <a:pt x="71" y="895"/>
                  <a:pt x="71" y="895"/>
                  <a:pt x="71" y="895"/>
                </a:cubicBezTo>
                <a:cubicBezTo>
                  <a:pt x="32" y="873"/>
                  <a:pt x="0" y="817"/>
                  <a:pt x="0" y="772"/>
                </a:cubicBezTo>
                <a:cubicBezTo>
                  <a:pt x="4" y="248"/>
                  <a:pt x="4" y="248"/>
                  <a:pt x="4" y="248"/>
                </a:cubicBezTo>
                <a:cubicBezTo>
                  <a:pt x="4" y="205"/>
                  <a:pt x="38" y="157"/>
                  <a:pt x="79" y="143"/>
                </a:cubicBezTo>
                <a:cubicBezTo>
                  <a:pt x="455" y="12"/>
                  <a:pt x="455" y="12"/>
                  <a:pt x="455" y="12"/>
                </a:cubicBezTo>
                <a:cubicBezTo>
                  <a:pt x="477" y="4"/>
                  <a:pt x="508" y="0"/>
                  <a:pt x="540" y="0"/>
                </a:cubicBezTo>
                <a:cubicBezTo>
                  <a:pt x="570" y="0"/>
                  <a:pt x="600" y="4"/>
                  <a:pt x="621" y="11"/>
                </a:cubicBezTo>
                <a:cubicBezTo>
                  <a:pt x="1015" y="144"/>
                  <a:pt x="1015" y="144"/>
                  <a:pt x="1015" y="144"/>
                </a:cubicBezTo>
                <a:cubicBezTo>
                  <a:pt x="1056" y="157"/>
                  <a:pt x="1089" y="205"/>
                  <a:pt x="1088" y="247"/>
                </a:cubicBezTo>
                <a:cubicBezTo>
                  <a:pt x="1078" y="772"/>
                  <a:pt x="1078" y="772"/>
                  <a:pt x="1078" y="772"/>
                </a:cubicBezTo>
                <a:cubicBezTo>
                  <a:pt x="1077" y="816"/>
                  <a:pt x="1044" y="873"/>
                  <a:pt x="1005" y="895"/>
                </a:cubicBezTo>
                <a:cubicBezTo>
                  <a:pt x="609" y="1122"/>
                  <a:pt x="609" y="1122"/>
                  <a:pt x="609" y="1122"/>
                </a:cubicBezTo>
                <a:cubicBezTo>
                  <a:pt x="591" y="1132"/>
                  <a:pt x="565" y="1138"/>
                  <a:pt x="538" y="1138"/>
                </a:cubicBez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9C205CA4-70BC-BE6D-7CCA-25494278D833}"/>
              </a:ext>
            </a:extLst>
          </p:cNvPr>
          <p:cNvSpPr>
            <a:spLocks/>
          </p:cNvSpPr>
          <p:nvPr/>
        </p:nvSpPr>
        <p:spPr bwMode="auto">
          <a:xfrm>
            <a:off x="8876354" y="1948708"/>
            <a:ext cx="1760236" cy="1665183"/>
          </a:xfrm>
          <a:custGeom>
            <a:avLst/>
            <a:gdLst>
              <a:gd name="connsiteX0" fmla="*/ 390619 w 1760236"/>
              <a:gd name="connsiteY0" fmla="*/ 0 h 1665183"/>
              <a:gd name="connsiteX1" fmla="*/ 390619 w 1760236"/>
              <a:gd name="connsiteY1" fmla="*/ 5277 h 1665183"/>
              <a:gd name="connsiteX2" fmla="*/ 418586 w 1760236"/>
              <a:gd name="connsiteY2" fmla="*/ 131703 h 1665183"/>
              <a:gd name="connsiteX3" fmla="*/ 569255 w 1760236"/>
              <a:gd name="connsiteY3" fmla="*/ 224675 h 1665183"/>
              <a:gd name="connsiteX4" fmla="*/ 874474 w 1760236"/>
              <a:gd name="connsiteY4" fmla="*/ 224675 h 1665183"/>
              <a:gd name="connsiteX5" fmla="*/ 880094 w 1760236"/>
              <a:gd name="connsiteY5" fmla="*/ 224675 h 1665183"/>
              <a:gd name="connsiteX6" fmla="*/ 885714 w 1760236"/>
              <a:gd name="connsiteY6" fmla="*/ 224675 h 1665183"/>
              <a:gd name="connsiteX7" fmla="*/ 1190933 w 1760236"/>
              <a:gd name="connsiteY7" fmla="*/ 224675 h 1665183"/>
              <a:gd name="connsiteX8" fmla="*/ 1341603 w 1760236"/>
              <a:gd name="connsiteY8" fmla="*/ 131703 h 1665183"/>
              <a:gd name="connsiteX9" fmla="*/ 1369569 w 1760236"/>
              <a:gd name="connsiteY9" fmla="*/ 5277 h 1665183"/>
              <a:gd name="connsiteX10" fmla="*/ 1369569 w 1760236"/>
              <a:gd name="connsiteY10" fmla="*/ 1542 h 1665183"/>
              <a:gd name="connsiteX11" fmla="*/ 1369695 w 1760236"/>
              <a:gd name="connsiteY11" fmla="*/ 1075 h 1665183"/>
              <a:gd name="connsiteX12" fmla="*/ 1413817 w 1760236"/>
              <a:gd name="connsiteY12" fmla="*/ 15806 h 1665183"/>
              <a:gd name="connsiteX13" fmla="*/ 1594601 w 1760236"/>
              <a:gd name="connsiteY13" fmla="*/ 76163 h 1665183"/>
              <a:gd name="connsiteX14" fmla="*/ 1760202 w 1760236"/>
              <a:gd name="connsiteY14" fmla="*/ 310198 h 1665183"/>
              <a:gd name="connsiteX15" fmla="*/ 1745316 w 1760236"/>
              <a:gd name="connsiteY15" fmla="*/ 1051307 h 1665183"/>
              <a:gd name="connsiteX16" fmla="*/ 1587158 w 1760236"/>
              <a:gd name="connsiteY16" fmla="*/ 1313203 h 1665183"/>
              <a:gd name="connsiteX17" fmla="*/ 1023373 w 1760236"/>
              <a:gd name="connsiteY17" fmla="*/ 1628964 h 1665183"/>
              <a:gd name="connsiteX18" fmla="*/ 714501 w 1760236"/>
              <a:gd name="connsiteY18" fmla="*/ 1628964 h 1665183"/>
              <a:gd name="connsiteX19" fmla="*/ 154436 w 1760236"/>
              <a:gd name="connsiteY19" fmla="*/ 1315061 h 1665183"/>
              <a:gd name="connsiteX20" fmla="*/ 0 w 1760236"/>
              <a:gd name="connsiteY20" fmla="*/ 1053165 h 1665183"/>
              <a:gd name="connsiteX21" fmla="*/ 5582 w 1760236"/>
              <a:gd name="connsiteY21" fmla="*/ 310198 h 1665183"/>
              <a:gd name="connsiteX22" fmla="*/ 174904 w 1760236"/>
              <a:gd name="connsiteY22" fmla="*/ 74306 h 1665183"/>
              <a:gd name="connsiteX23" fmla="*/ 349328 w 1760236"/>
              <a:gd name="connsiteY23" fmla="*/ 14223 h 1665183"/>
              <a:gd name="connsiteX24" fmla="*/ 390619 w 1760236"/>
              <a:gd name="connsiteY24" fmla="*/ 0 h 166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60236" h="1665183">
                <a:moveTo>
                  <a:pt x="390619" y="0"/>
                </a:moveTo>
                <a:lnTo>
                  <a:pt x="390619" y="5277"/>
                </a:lnTo>
                <a:cubicBezTo>
                  <a:pt x="396239" y="48048"/>
                  <a:pt x="399986" y="92667"/>
                  <a:pt x="418586" y="131703"/>
                </a:cubicBezTo>
                <a:cubicBezTo>
                  <a:pt x="448291" y="193069"/>
                  <a:pt x="500477" y="224675"/>
                  <a:pt x="569255" y="224675"/>
                </a:cubicBezTo>
                <a:lnTo>
                  <a:pt x="874474" y="224675"/>
                </a:lnTo>
                <a:lnTo>
                  <a:pt x="880094" y="224675"/>
                </a:lnTo>
                <a:lnTo>
                  <a:pt x="885714" y="224675"/>
                </a:lnTo>
                <a:lnTo>
                  <a:pt x="1190933" y="224675"/>
                </a:lnTo>
                <a:cubicBezTo>
                  <a:pt x="1259711" y="224675"/>
                  <a:pt x="1311897" y="193069"/>
                  <a:pt x="1341603" y="131703"/>
                </a:cubicBezTo>
                <a:cubicBezTo>
                  <a:pt x="1362075" y="92667"/>
                  <a:pt x="1363949" y="48048"/>
                  <a:pt x="1369569" y="5277"/>
                </a:cubicBezTo>
                <a:lnTo>
                  <a:pt x="1369569" y="1542"/>
                </a:lnTo>
                <a:lnTo>
                  <a:pt x="1369695" y="1075"/>
                </a:lnTo>
                <a:lnTo>
                  <a:pt x="1413817" y="15806"/>
                </a:lnTo>
                <a:cubicBezTo>
                  <a:pt x="1594601" y="76163"/>
                  <a:pt x="1594601" y="76163"/>
                  <a:pt x="1594601" y="76163"/>
                </a:cubicBezTo>
                <a:cubicBezTo>
                  <a:pt x="1687635" y="107739"/>
                  <a:pt x="1762062" y="213612"/>
                  <a:pt x="1760202" y="310198"/>
                </a:cubicBezTo>
                <a:cubicBezTo>
                  <a:pt x="1745316" y="1051307"/>
                  <a:pt x="1745316" y="1051307"/>
                  <a:pt x="1745316" y="1051307"/>
                </a:cubicBezTo>
                <a:cubicBezTo>
                  <a:pt x="1743455" y="1147893"/>
                  <a:pt x="1672750" y="1266768"/>
                  <a:pt x="1587158" y="1313203"/>
                </a:cubicBezTo>
                <a:cubicBezTo>
                  <a:pt x="1023373" y="1628964"/>
                  <a:pt x="1023373" y="1628964"/>
                  <a:pt x="1023373" y="1628964"/>
                </a:cubicBezTo>
                <a:cubicBezTo>
                  <a:pt x="939643" y="1677257"/>
                  <a:pt x="800092" y="1677257"/>
                  <a:pt x="714501" y="1628964"/>
                </a:cubicBezTo>
                <a:lnTo>
                  <a:pt x="154436" y="1315061"/>
                </a:lnTo>
                <a:cubicBezTo>
                  <a:pt x="68845" y="1268625"/>
                  <a:pt x="0" y="1149751"/>
                  <a:pt x="0" y="1053165"/>
                </a:cubicBezTo>
                <a:cubicBezTo>
                  <a:pt x="5582" y="310198"/>
                  <a:pt x="5582" y="310198"/>
                  <a:pt x="5582" y="310198"/>
                </a:cubicBezTo>
                <a:cubicBezTo>
                  <a:pt x="7443" y="213612"/>
                  <a:pt x="81870" y="107739"/>
                  <a:pt x="174904" y="74306"/>
                </a:cubicBezTo>
                <a:cubicBezTo>
                  <a:pt x="240958" y="51553"/>
                  <a:pt x="298755" y="31644"/>
                  <a:pt x="349328" y="14223"/>
                </a:cubicBezTo>
                <a:lnTo>
                  <a:pt x="3906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0000" tIns="46800" rIns="90000" bIns="46800" anchor="ctr" anchorCtr="1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369E86BC-FE6E-F42F-9DA2-D5B4EDBCDE3D}"/>
              </a:ext>
            </a:extLst>
          </p:cNvPr>
          <p:cNvSpPr txBox="1"/>
          <p:nvPr/>
        </p:nvSpPr>
        <p:spPr>
          <a:xfrm>
            <a:off x="9022826" y="1805316"/>
            <a:ext cx="14833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05" name="íṥľíḓê">
            <a:extLst>
              <a:ext uri="{FF2B5EF4-FFF2-40B4-BE49-F238E27FC236}">
                <a16:creationId xmlns:a16="http://schemas.microsoft.com/office/drawing/2014/main" id="{B770728C-712D-26B8-49D6-490BBADE4208}"/>
              </a:ext>
            </a:extLst>
          </p:cNvPr>
          <p:cNvGrpSpPr/>
          <p:nvPr/>
        </p:nvGrpSpPr>
        <p:grpSpPr>
          <a:xfrm>
            <a:off x="9014773" y="2380981"/>
            <a:ext cx="1483398" cy="688548"/>
            <a:chOff x="2575587" y="2378240"/>
            <a:chExt cx="2108063" cy="978500"/>
          </a:xfrm>
        </p:grpSpPr>
        <p:sp>
          <p:nvSpPr>
            <p:cNvPr id="106" name="îşľïdê">
              <a:extLst>
                <a:ext uri="{FF2B5EF4-FFF2-40B4-BE49-F238E27FC236}">
                  <a16:creationId xmlns:a16="http://schemas.microsoft.com/office/drawing/2014/main" id="{45106C84-2740-C999-939B-30423F501A0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575587" y="2943860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fontScale="85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7" name="íṡḻïdê">
              <a:extLst>
                <a:ext uri="{FF2B5EF4-FFF2-40B4-BE49-F238E27FC236}">
                  <a16:creationId xmlns:a16="http://schemas.microsoft.com/office/drawing/2014/main" id="{4B3E8DCC-D359-97F8-41F8-A64DCC6AE3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9304" y="2378240"/>
              <a:ext cx="460918" cy="461080"/>
            </a:xfrm>
            <a:custGeom>
              <a:avLst/>
              <a:gdLst>
                <a:gd name="T0" fmla="*/ 31 w 12417"/>
                <a:gd name="T1" fmla="*/ 4698 h 12438"/>
                <a:gd name="T2" fmla="*/ 327 w 12417"/>
                <a:gd name="T3" fmla="*/ 6634 h 12438"/>
                <a:gd name="T4" fmla="*/ 1308 w 12417"/>
                <a:gd name="T5" fmla="*/ 8250 h 12438"/>
                <a:gd name="T6" fmla="*/ 2824 w 12417"/>
                <a:gd name="T7" fmla="*/ 9379 h 12438"/>
                <a:gd name="T8" fmla="*/ 4723 w 12417"/>
                <a:gd name="T9" fmla="*/ 9858 h 12438"/>
                <a:gd name="T10" fmla="*/ 4961 w 12417"/>
                <a:gd name="T11" fmla="*/ 9864 h 12438"/>
                <a:gd name="T12" fmla="*/ 7471 w 12417"/>
                <a:gd name="T13" fmla="*/ 9176 h 12438"/>
                <a:gd name="T14" fmla="*/ 10733 w 12417"/>
                <a:gd name="T15" fmla="*/ 12438 h 12438"/>
                <a:gd name="T16" fmla="*/ 12417 w 12417"/>
                <a:gd name="T17" fmla="*/ 10754 h 12438"/>
                <a:gd name="T18" fmla="*/ 9167 w 12417"/>
                <a:gd name="T19" fmla="*/ 7504 h 12438"/>
                <a:gd name="T20" fmla="*/ 9883 w 12417"/>
                <a:gd name="T21" fmla="*/ 5166 h 12438"/>
                <a:gd name="T22" fmla="*/ 9587 w 12417"/>
                <a:gd name="T23" fmla="*/ 3230 h 12438"/>
                <a:gd name="T24" fmla="*/ 8606 w 12417"/>
                <a:gd name="T25" fmla="*/ 1614 h 12438"/>
                <a:gd name="T26" fmla="*/ 7091 w 12417"/>
                <a:gd name="T27" fmla="*/ 484 h 12438"/>
                <a:gd name="T28" fmla="*/ 5191 w 12417"/>
                <a:gd name="T29" fmla="*/ 6 h 12438"/>
                <a:gd name="T30" fmla="*/ 4954 w 12417"/>
                <a:gd name="T31" fmla="*/ 0 h 12438"/>
                <a:gd name="T32" fmla="*/ 1558 w 12417"/>
                <a:gd name="T33" fmla="*/ 1358 h 12438"/>
                <a:gd name="T34" fmla="*/ 31 w 12417"/>
                <a:gd name="T35" fmla="*/ 4698 h 12438"/>
                <a:gd name="T36" fmla="*/ 2183 w 12417"/>
                <a:gd name="T37" fmla="*/ 2015 h 12438"/>
                <a:gd name="T38" fmla="*/ 4954 w 12417"/>
                <a:gd name="T39" fmla="*/ 907 h 12438"/>
                <a:gd name="T40" fmla="*/ 5148 w 12417"/>
                <a:gd name="T41" fmla="*/ 911 h 12438"/>
                <a:gd name="T42" fmla="*/ 7935 w 12417"/>
                <a:gd name="T43" fmla="*/ 2224 h 12438"/>
                <a:gd name="T44" fmla="*/ 8978 w 12417"/>
                <a:gd name="T45" fmla="*/ 5123 h 12438"/>
                <a:gd name="T46" fmla="*/ 8503 w 12417"/>
                <a:gd name="T47" fmla="*/ 6840 h 12438"/>
                <a:gd name="T48" fmla="*/ 7731 w 12417"/>
                <a:gd name="T49" fmla="*/ 7848 h 12438"/>
                <a:gd name="T50" fmla="*/ 6804 w 12417"/>
                <a:gd name="T51" fmla="*/ 8509 h 12438"/>
                <a:gd name="T52" fmla="*/ 4961 w 12417"/>
                <a:gd name="T53" fmla="*/ 8957 h 12438"/>
                <a:gd name="T54" fmla="*/ 4766 w 12417"/>
                <a:gd name="T55" fmla="*/ 8952 h 12438"/>
                <a:gd name="T56" fmla="*/ 1979 w 12417"/>
                <a:gd name="T57" fmla="*/ 7640 h 12438"/>
                <a:gd name="T58" fmla="*/ 937 w 12417"/>
                <a:gd name="T59" fmla="*/ 4741 h 12438"/>
                <a:gd name="T60" fmla="*/ 2183 w 12417"/>
                <a:gd name="T61" fmla="*/ 2015 h 12438"/>
                <a:gd name="T62" fmla="*/ 11134 w 12417"/>
                <a:gd name="T63" fmla="*/ 10754 h 12438"/>
                <a:gd name="T64" fmla="*/ 10733 w 12417"/>
                <a:gd name="T65" fmla="*/ 11156 h 12438"/>
                <a:gd name="T66" fmla="*/ 8213 w 12417"/>
                <a:gd name="T67" fmla="*/ 8636 h 12438"/>
                <a:gd name="T68" fmla="*/ 8356 w 12417"/>
                <a:gd name="T69" fmla="*/ 8505 h 12438"/>
                <a:gd name="T70" fmla="*/ 8617 w 12417"/>
                <a:gd name="T71" fmla="*/ 8237 h 12438"/>
                <a:gd name="T72" fmla="*/ 11134 w 12417"/>
                <a:gd name="T73" fmla="*/ 10754 h 1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417" h="12438">
                  <a:moveTo>
                    <a:pt x="31" y="4698"/>
                  </a:moveTo>
                  <a:cubicBezTo>
                    <a:pt x="0" y="5363"/>
                    <a:pt x="99" y="6014"/>
                    <a:pt x="327" y="6634"/>
                  </a:cubicBezTo>
                  <a:cubicBezTo>
                    <a:pt x="548" y="7232"/>
                    <a:pt x="878" y="7776"/>
                    <a:pt x="1308" y="8250"/>
                  </a:cubicBezTo>
                  <a:cubicBezTo>
                    <a:pt x="1739" y="8723"/>
                    <a:pt x="2249" y="9103"/>
                    <a:pt x="2824" y="9379"/>
                  </a:cubicBezTo>
                  <a:cubicBezTo>
                    <a:pt x="3419" y="9665"/>
                    <a:pt x="4058" y="9826"/>
                    <a:pt x="4723" y="9858"/>
                  </a:cubicBezTo>
                  <a:cubicBezTo>
                    <a:pt x="4802" y="9862"/>
                    <a:pt x="4882" y="9864"/>
                    <a:pt x="4961" y="9864"/>
                  </a:cubicBezTo>
                  <a:cubicBezTo>
                    <a:pt x="5854" y="9864"/>
                    <a:pt x="6717" y="9624"/>
                    <a:pt x="7471" y="9176"/>
                  </a:cubicBezTo>
                  <a:lnTo>
                    <a:pt x="10733" y="12438"/>
                  </a:lnTo>
                  <a:lnTo>
                    <a:pt x="12417" y="10754"/>
                  </a:lnTo>
                  <a:lnTo>
                    <a:pt x="9167" y="7504"/>
                  </a:lnTo>
                  <a:cubicBezTo>
                    <a:pt x="9595" y="6804"/>
                    <a:pt x="9844" y="6004"/>
                    <a:pt x="9883" y="5166"/>
                  </a:cubicBezTo>
                  <a:cubicBezTo>
                    <a:pt x="9915" y="4501"/>
                    <a:pt x="9815" y="3850"/>
                    <a:pt x="9587" y="3230"/>
                  </a:cubicBezTo>
                  <a:cubicBezTo>
                    <a:pt x="9367" y="2631"/>
                    <a:pt x="9037" y="2088"/>
                    <a:pt x="8606" y="1614"/>
                  </a:cubicBezTo>
                  <a:cubicBezTo>
                    <a:pt x="8175" y="1140"/>
                    <a:pt x="7665" y="760"/>
                    <a:pt x="7091" y="484"/>
                  </a:cubicBezTo>
                  <a:cubicBezTo>
                    <a:pt x="6495" y="198"/>
                    <a:pt x="5856" y="37"/>
                    <a:pt x="5191" y="6"/>
                  </a:cubicBezTo>
                  <a:cubicBezTo>
                    <a:pt x="5112" y="2"/>
                    <a:pt x="5033" y="0"/>
                    <a:pt x="4954" y="0"/>
                  </a:cubicBezTo>
                  <a:cubicBezTo>
                    <a:pt x="3685" y="0"/>
                    <a:pt x="2480" y="482"/>
                    <a:pt x="1558" y="1358"/>
                  </a:cubicBezTo>
                  <a:cubicBezTo>
                    <a:pt x="634" y="2237"/>
                    <a:pt x="92" y="3423"/>
                    <a:pt x="31" y="4698"/>
                  </a:cubicBezTo>
                  <a:close/>
                  <a:moveTo>
                    <a:pt x="2183" y="2015"/>
                  </a:moveTo>
                  <a:cubicBezTo>
                    <a:pt x="2935" y="1300"/>
                    <a:pt x="3919" y="907"/>
                    <a:pt x="4954" y="907"/>
                  </a:cubicBezTo>
                  <a:cubicBezTo>
                    <a:pt x="5018" y="907"/>
                    <a:pt x="5084" y="908"/>
                    <a:pt x="5148" y="911"/>
                  </a:cubicBezTo>
                  <a:cubicBezTo>
                    <a:pt x="6222" y="962"/>
                    <a:pt x="7212" y="1429"/>
                    <a:pt x="7935" y="2224"/>
                  </a:cubicBezTo>
                  <a:cubicBezTo>
                    <a:pt x="8659" y="3019"/>
                    <a:pt x="9029" y="4049"/>
                    <a:pt x="8978" y="5123"/>
                  </a:cubicBezTo>
                  <a:cubicBezTo>
                    <a:pt x="8949" y="5732"/>
                    <a:pt x="8785" y="6316"/>
                    <a:pt x="8503" y="6840"/>
                  </a:cubicBezTo>
                  <a:cubicBezTo>
                    <a:pt x="8303" y="7211"/>
                    <a:pt x="8044" y="7551"/>
                    <a:pt x="7731" y="7848"/>
                  </a:cubicBezTo>
                  <a:cubicBezTo>
                    <a:pt x="7451" y="8114"/>
                    <a:pt x="7139" y="8336"/>
                    <a:pt x="6804" y="8509"/>
                  </a:cubicBezTo>
                  <a:cubicBezTo>
                    <a:pt x="6240" y="8802"/>
                    <a:pt x="5610" y="8957"/>
                    <a:pt x="4961" y="8957"/>
                  </a:cubicBezTo>
                  <a:cubicBezTo>
                    <a:pt x="4896" y="8957"/>
                    <a:pt x="4831" y="8955"/>
                    <a:pt x="4766" y="8952"/>
                  </a:cubicBezTo>
                  <a:cubicBezTo>
                    <a:pt x="3692" y="8901"/>
                    <a:pt x="2703" y="8435"/>
                    <a:pt x="1979" y="7640"/>
                  </a:cubicBezTo>
                  <a:cubicBezTo>
                    <a:pt x="1256" y="6844"/>
                    <a:pt x="886" y="5815"/>
                    <a:pt x="937" y="4741"/>
                  </a:cubicBezTo>
                  <a:cubicBezTo>
                    <a:pt x="986" y="3701"/>
                    <a:pt x="1429" y="2733"/>
                    <a:pt x="2183" y="2015"/>
                  </a:cubicBezTo>
                  <a:close/>
                  <a:moveTo>
                    <a:pt x="11134" y="10754"/>
                  </a:moveTo>
                  <a:lnTo>
                    <a:pt x="10733" y="11156"/>
                  </a:lnTo>
                  <a:lnTo>
                    <a:pt x="8213" y="8636"/>
                  </a:lnTo>
                  <a:cubicBezTo>
                    <a:pt x="8261" y="8593"/>
                    <a:pt x="8309" y="8550"/>
                    <a:pt x="8356" y="8505"/>
                  </a:cubicBezTo>
                  <a:cubicBezTo>
                    <a:pt x="8447" y="8419"/>
                    <a:pt x="8534" y="8329"/>
                    <a:pt x="8617" y="8237"/>
                  </a:cubicBezTo>
                  <a:lnTo>
                    <a:pt x="11134" y="1075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5827144C-4388-BF3E-52DB-50A4977FAE53}"/>
              </a:ext>
            </a:extLst>
          </p:cNvPr>
          <p:cNvGrpSpPr/>
          <p:nvPr/>
        </p:nvGrpSpPr>
        <p:grpSpPr>
          <a:xfrm>
            <a:off x="3962376" y="4063181"/>
            <a:ext cx="1843421" cy="1210093"/>
            <a:chOff x="4519724" y="3981186"/>
            <a:chExt cx="1843421" cy="1210093"/>
          </a:xfrm>
        </p:grpSpPr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B94143CA-161D-8052-5490-22F2D55ACEAB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9A5CC097-91ED-4A2E-09C2-E4E8ACA77573}"/>
                </a:ext>
              </a:extLst>
            </p:cNvPr>
            <p:cNvSpPr txBox="1"/>
            <p:nvPr/>
          </p:nvSpPr>
          <p:spPr>
            <a:xfrm>
              <a:off x="4615176" y="4294623"/>
              <a:ext cx="174796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BB853297-7302-D39F-29B3-34D9648ED686}"/>
              </a:ext>
            </a:extLst>
          </p:cNvPr>
          <p:cNvGrpSpPr/>
          <p:nvPr/>
        </p:nvGrpSpPr>
        <p:grpSpPr>
          <a:xfrm>
            <a:off x="6401224" y="4063181"/>
            <a:ext cx="1843421" cy="1210093"/>
            <a:chOff x="4519724" y="3981186"/>
            <a:chExt cx="1843421" cy="1210093"/>
          </a:xfrm>
        </p:grpSpPr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1DD1097-C45E-E607-A51B-39D4651EC92F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3" name="文本框 112">
              <a:extLst>
                <a:ext uri="{FF2B5EF4-FFF2-40B4-BE49-F238E27FC236}">
                  <a16:creationId xmlns:a16="http://schemas.microsoft.com/office/drawing/2014/main" id="{27D60F47-007D-48A1-5F1C-F89F449F10A0}"/>
                </a:ext>
              </a:extLst>
            </p:cNvPr>
            <p:cNvSpPr txBox="1"/>
            <p:nvPr/>
          </p:nvSpPr>
          <p:spPr>
            <a:xfrm>
              <a:off x="4615176" y="4294623"/>
              <a:ext cx="174796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C8648442-2C34-134F-EBE9-0B85A2F59E7B}"/>
              </a:ext>
            </a:extLst>
          </p:cNvPr>
          <p:cNvGrpSpPr/>
          <p:nvPr/>
        </p:nvGrpSpPr>
        <p:grpSpPr>
          <a:xfrm>
            <a:off x="8840072" y="4063181"/>
            <a:ext cx="1843421" cy="1210093"/>
            <a:chOff x="4519724" y="3981186"/>
            <a:chExt cx="1843421" cy="1210093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FE142EF3-184F-40A1-FC47-3A5BA4462963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4D55207-6091-3257-C773-7AAD1008DA8A}"/>
                </a:ext>
              </a:extLst>
            </p:cNvPr>
            <p:cNvSpPr txBox="1"/>
            <p:nvPr/>
          </p:nvSpPr>
          <p:spPr>
            <a:xfrm>
              <a:off x="4615176" y="4294623"/>
              <a:ext cx="174796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581569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ṧḷíḓé"/>
          <p:cNvSpPr/>
          <p:nvPr/>
        </p:nvSpPr>
        <p:spPr>
          <a:xfrm>
            <a:off x="5257800" y="1484728"/>
            <a:ext cx="1676400" cy="53030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cxnSp>
        <p:nvCxnSpPr>
          <p:cNvPr id="10" name="肘形连接符 9"/>
          <p:cNvCxnSpPr>
            <a:cxnSpLocks/>
            <a:endCxn id="27" idx="0"/>
          </p:cNvCxnSpPr>
          <p:nvPr/>
        </p:nvCxnSpPr>
        <p:spPr>
          <a:xfrm rot="10800000" flipV="1">
            <a:off x="2740721" y="2657610"/>
            <a:ext cx="3408493" cy="771390"/>
          </a:xfrm>
          <a:prstGeom prst="bentConnector2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íSľíde"/>
          <p:cNvGrpSpPr/>
          <p:nvPr/>
        </p:nvGrpSpPr>
        <p:grpSpPr>
          <a:xfrm>
            <a:off x="2281034" y="3429000"/>
            <a:ext cx="919366" cy="545231"/>
            <a:chOff x="4917565" y="2790440"/>
            <a:chExt cx="1079751" cy="640347"/>
          </a:xfrm>
        </p:grpSpPr>
        <p:grpSp>
          <p:nvGrpSpPr>
            <p:cNvPr id="26" name="îśľïďè"/>
            <p:cNvGrpSpPr/>
            <p:nvPr/>
          </p:nvGrpSpPr>
          <p:grpSpPr>
            <a:xfrm>
              <a:off x="4917565" y="2852936"/>
              <a:ext cx="1079751" cy="577851"/>
              <a:chOff x="-501899" y="0"/>
              <a:chExt cx="2159497" cy="1155700"/>
            </a:xfrm>
          </p:grpSpPr>
          <p:sp>
            <p:nvSpPr>
              <p:cNvPr id="28" name="iṧlïḑê"/>
              <p:cNvSpPr/>
              <p:nvPr/>
            </p:nvSpPr>
            <p:spPr>
              <a:xfrm>
                <a:off x="-501899" y="0"/>
                <a:ext cx="2159497" cy="1155700"/>
              </a:xfrm>
              <a:prstGeom prst="roundRect">
                <a:avLst>
                  <a:gd name="adj" fmla="val 15000"/>
                </a:avLst>
              </a:pr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81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íṩľïde"/>
              <p:cNvSpPr/>
              <p:nvPr/>
            </p:nvSpPr>
            <p:spPr>
              <a:xfrm>
                <a:off x="210400" y="252831"/>
                <a:ext cx="772314" cy="627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7" name="ïṥḻidè"/>
            <p:cNvSpPr/>
            <p:nvPr/>
          </p:nvSpPr>
          <p:spPr>
            <a:xfrm>
              <a:off x="5394944" y="2790440"/>
              <a:ext cx="124992" cy="124992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3" name="îşļïḓe"/>
          <p:cNvGrpSpPr/>
          <p:nvPr/>
        </p:nvGrpSpPr>
        <p:grpSpPr>
          <a:xfrm>
            <a:off x="5651499" y="3429000"/>
            <a:ext cx="889000" cy="545231"/>
            <a:chOff x="7093864" y="2790440"/>
            <a:chExt cx="1044087" cy="640347"/>
          </a:xfrm>
        </p:grpSpPr>
        <p:grpSp>
          <p:nvGrpSpPr>
            <p:cNvPr id="22" name="îṧļiďê"/>
            <p:cNvGrpSpPr/>
            <p:nvPr/>
          </p:nvGrpSpPr>
          <p:grpSpPr>
            <a:xfrm>
              <a:off x="7093864" y="2852936"/>
              <a:ext cx="1044087" cy="577851"/>
              <a:chOff x="-466235" y="0"/>
              <a:chExt cx="2088170" cy="1155700"/>
            </a:xfrm>
          </p:grpSpPr>
          <p:sp>
            <p:nvSpPr>
              <p:cNvPr id="24" name="íŝḷiḋê"/>
              <p:cNvSpPr/>
              <p:nvPr/>
            </p:nvSpPr>
            <p:spPr>
              <a:xfrm>
                <a:off x="-466235" y="0"/>
                <a:ext cx="2088170" cy="1155700"/>
              </a:xfrm>
              <a:prstGeom prst="roundRect">
                <a:avLst>
                  <a:gd name="adj" fmla="val 15000"/>
                </a:avLst>
              </a:prstGeom>
              <a:gradFill>
                <a:gsLst>
                  <a:gs pos="0">
                    <a:srgbClr val="E64866"/>
                  </a:gs>
                  <a:gs pos="100000">
                    <a:srgbClr val="3F2BB5"/>
                  </a:gs>
                </a:gsLst>
                <a:lin ang="81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iŝľïḋê"/>
              <p:cNvSpPr/>
              <p:nvPr/>
            </p:nvSpPr>
            <p:spPr>
              <a:xfrm>
                <a:off x="183806" y="275576"/>
                <a:ext cx="825501" cy="573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4416" y="0"/>
                    </a:moveTo>
                    <a:cubicBezTo>
                      <a:pt x="4300" y="0"/>
                      <a:pt x="4188" y="70"/>
                      <a:pt x="4106" y="189"/>
                    </a:cubicBezTo>
                    <a:cubicBezTo>
                      <a:pt x="4023" y="307"/>
                      <a:pt x="3975" y="468"/>
                      <a:pt x="3975" y="636"/>
                    </a:cubicBezTo>
                    <a:lnTo>
                      <a:pt x="3975" y="3704"/>
                    </a:lnTo>
                    <a:cubicBezTo>
                      <a:pt x="3975" y="3874"/>
                      <a:pt x="4022" y="4041"/>
                      <a:pt x="4106" y="4161"/>
                    </a:cubicBezTo>
                    <a:cubicBezTo>
                      <a:pt x="4189" y="4281"/>
                      <a:pt x="4298" y="4340"/>
                      <a:pt x="4416" y="4340"/>
                    </a:cubicBezTo>
                    <a:lnTo>
                      <a:pt x="6549" y="4340"/>
                    </a:lnTo>
                    <a:cubicBezTo>
                      <a:pt x="6666" y="4340"/>
                      <a:pt x="6776" y="4281"/>
                      <a:pt x="6859" y="4161"/>
                    </a:cubicBezTo>
                    <a:cubicBezTo>
                      <a:pt x="6942" y="4041"/>
                      <a:pt x="6990" y="3874"/>
                      <a:pt x="6990" y="3704"/>
                    </a:cubicBezTo>
                    <a:lnTo>
                      <a:pt x="6990" y="636"/>
                    </a:lnTo>
                    <a:cubicBezTo>
                      <a:pt x="6990" y="466"/>
                      <a:pt x="6942" y="309"/>
                      <a:pt x="6859" y="189"/>
                    </a:cubicBezTo>
                    <a:cubicBezTo>
                      <a:pt x="6776" y="69"/>
                      <a:pt x="6666" y="0"/>
                      <a:pt x="6549" y="0"/>
                    </a:cubicBezTo>
                    <a:lnTo>
                      <a:pt x="4416" y="0"/>
                    </a:lnTo>
                    <a:close/>
                    <a:moveTo>
                      <a:pt x="4858" y="1271"/>
                    </a:moveTo>
                    <a:lnTo>
                      <a:pt x="6107" y="1271"/>
                    </a:lnTo>
                    <a:lnTo>
                      <a:pt x="6107" y="3069"/>
                    </a:lnTo>
                    <a:lnTo>
                      <a:pt x="4858" y="3069"/>
                    </a:lnTo>
                    <a:cubicBezTo>
                      <a:pt x="4858" y="3069"/>
                      <a:pt x="4858" y="1271"/>
                      <a:pt x="4858" y="1271"/>
                    </a:cubicBezTo>
                    <a:close/>
                    <a:moveTo>
                      <a:pt x="3174" y="5402"/>
                    </a:moveTo>
                    <a:cubicBezTo>
                      <a:pt x="2762" y="5402"/>
                      <a:pt x="2429" y="5892"/>
                      <a:pt x="2429" y="6485"/>
                    </a:cubicBezTo>
                    <a:lnTo>
                      <a:pt x="2429" y="9554"/>
                    </a:lnTo>
                    <a:cubicBezTo>
                      <a:pt x="2429" y="9721"/>
                      <a:pt x="2478" y="9882"/>
                      <a:pt x="2560" y="10001"/>
                    </a:cubicBezTo>
                    <a:cubicBezTo>
                      <a:pt x="2643" y="10119"/>
                      <a:pt x="2754" y="10189"/>
                      <a:pt x="2871" y="10189"/>
                    </a:cubicBezTo>
                    <a:lnTo>
                      <a:pt x="11165" y="10189"/>
                    </a:lnTo>
                    <a:cubicBezTo>
                      <a:pt x="11318" y="10189"/>
                      <a:pt x="11464" y="10069"/>
                      <a:pt x="11545" y="9881"/>
                    </a:cubicBezTo>
                    <a:cubicBezTo>
                      <a:pt x="11625" y="9694"/>
                      <a:pt x="11628" y="9464"/>
                      <a:pt x="11559" y="9266"/>
                    </a:cubicBezTo>
                    <a:lnTo>
                      <a:pt x="10427" y="5998"/>
                    </a:lnTo>
                    <a:cubicBezTo>
                      <a:pt x="10300" y="5635"/>
                      <a:pt x="10040" y="5402"/>
                      <a:pt x="9757" y="5402"/>
                    </a:cubicBezTo>
                    <a:lnTo>
                      <a:pt x="3174" y="5402"/>
                    </a:lnTo>
                    <a:close/>
                    <a:moveTo>
                      <a:pt x="3312" y="6674"/>
                    </a:moveTo>
                    <a:lnTo>
                      <a:pt x="9675" y="6674"/>
                    </a:lnTo>
                    <a:lnTo>
                      <a:pt x="10454" y="8918"/>
                    </a:lnTo>
                    <a:lnTo>
                      <a:pt x="3312" y="8918"/>
                    </a:lnTo>
                    <a:cubicBezTo>
                      <a:pt x="3312" y="8918"/>
                      <a:pt x="3312" y="6674"/>
                      <a:pt x="3312" y="6674"/>
                    </a:cubicBezTo>
                    <a:close/>
                    <a:moveTo>
                      <a:pt x="745" y="11123"/>
                    </a:moveTo>
                    <a:cubicBezTo>
                      <a:pt x="320" y="11126"/>
                      <a:pt x="0" y="11619"/>
                      <a:pt x="0" y="12195"/>
                    </a:cubicBezTo>
                    <a:cubicBezTo>
                      <a:pt x="0" y="12312"/>
                      <a:pt x="16" y="12433"/>
                      <a:pt x="41" y="12543"/>
                    </a:cubicBezTo>
                    <a:lnTo>
                      <a:pt x="1691" y="19673"/>
                    </a:lnTo>
                    <a:cubicBezTo>
                      <a:pt x="1958" y="20828"/>
                      <a:pt x="2708" y="21600"/>
                      <a:pt x="3554" y="21600"/>
                    </a:cubicBezTo>
                    <a:lnTo>
                      <a:pt x="14236" y="21600"/>
                    </a:lnTo>
                    <a:cubicBezTo>
                      <a:pt x="16616" y="21600"/>
                      <a:pt x="18807" y="19743"/>
                      <a:pt x="19957" y="16744"/>
                    </a:cubicBezTo>
                    <a:lnTo>
                      <a:pt x="21461" y="12821"/>
                    </a:lnTo>
                    <a:cubicBezTo>
                      <a:pt x="21553" y="12636"/>
                      <a:pt x="21600" y="12416"/>
                      <a:pt x="21599" y="12205"/>
                    </a:cubicBezTo>
                    <a:cubicBezTo>
                      <a:pt x="21598" y="11655"/>
                      <a:pt x="21294" y="11127"/>
                      <a:pt x="20854" y="11123"/>
                    </a:cubicBezTo>
                    <a:lnTo>
                      <a:pt x="745" y="11123"/>
                    </a:lnTo>
                    <a:close/>
                    <a:moveTo>
                      <a:pt x="883" y="12394"/>
                    </a:moveTo>
                    <a:lnTo>
                      <a:pt x="20557" y="12394"/>
                    </a:lnTo>
                    <a:cubicBezTo>
                      <a:pt x="20557" y="12394"/>
                      <a:pt x="19129" y="16128"/>
                      <a:pt x="19129" y="16128"/>
                    </a:cubicBezTo>
                    <a:cubicBezTo>
                      <a:pt x="18134" y="18722"/>
                      <a:pt x="16239" y="20329"/>
                      <a:pt x="14181" y="20329"/>
                    </a:cubicBezTo>
                    <a:lnTo>
                      <a:pt x="3499" y="20329"/>
                    </a:lnTo>
                    <a:cubicBezTo>
                      <a:pt x="3033" y="20329"/>
                      <a:pt x="2617" y="19902"/>
                      <a:pt x="2470" y="19266"/>
                    </a:cubicBezTo>
                    <a:lnTo>
                      <a:pt x="883" y="12394"/>
                    </a:lnTo>
                    <a:close/>
                    <a:moveTo>
                      <a:pt x="5272" y="14301"/>
                    </a:moveTo>
                    <a:cubicBezTo>
                      <a:pt x="4798" y="14301"/>
                      <a:pt x="4416" y="14859"/>
                      <a:pt x="4416" y="15542"/>
                    </a:cubicBezTo>
                    <a:cubicBezTo>
                      <a:pt x="4416" y="16225"/>
                      <a:pt x="4798" y="16774"/>
                      <a:pt x="5272" y="16774"/>
                    </a:cubicBezTo>
                    <a:cubicBezTo>
                      <a:pt x="5747" y="16774"/>
                      <a:pt x="6135" y="16225"/>
                      <a:pt x="6135" y="15542"/>
                    </a:cubicBezTo>
                    <a:cubicBezTo>
                      <a:pt x="6135" y="14859"/>
                      <a:pt x="5747" y="14301"/>
                      <a:pt x="5272" y="14301"/>
                    </a:cubicBezTo>
                    <a:close/>
                    <a:moveTo>
                      <a:pt x="8170" y="14301"/>
                    </a:moveTo>
                    <a:cubicBezTo>
                      <a:pt x="7695" y="14301"/>
                      <a:pt x="7308" y="14859"/>
                      <a:pt x="7308" y="15542"/>
                    </a:cubicBezTo>
                    <a:cubicBezTo>
                      <a:pt x="7308" y="16225"/>
                      <a:pt x="7695" y="16774"/>
                      <a:pt x="8170" y="16774"/>
                    </a:cubicBezTo>
                    <a:cubicBezTo>
                      <a:pt x="8645" y="16774"/>
                      <a:pt x="9026" y="16225"/>
                      <a:pt x="9026" y="15542"/>
                    </a:cubicBezTo>
                    <a:cubicBezTo>
                      <a:pt x="9026" y="14859"/>
                      <a:pt x="8645" y="14301"/>
                      <a:pt x="8170" y="14301"/>
                    </a:cubicBezTo>
                    <a:close/>
                    <a:moveTo>
                      <a:pt x="11062" y="14301"/>
                    </a:moveTo>
                    <a:cubicBezTo>
                      <a:pt x="10587" y="14301"/>
                      <a:pt x="10199" y="14859"/>
                      <a:pt x="10199" y="15542"/>
                    </a:cubicBezTo>
                    <a:cubicBezTo>
                      <a:pt x="10199" y="16225"/>
                      <a:pt x="10587" y="16774"/>
                      <a:pt x="11062" y="16774"/>
                    </a:cubicBezTo>
                    <a:cubicBezTo>
                      <a:pt x="11537" y="16774"/>
                      <a:pt x="11917" y="16225"/>
                      <a:pt x="11917" y="15542"/>
                    </a:cubicBezTo>
                    <a:cubicBezTo>
                      <a:pt x="11917" y="14859"/>
                      <a:pt x="11537" y="14301"/>
                      <a:pt x="11062" y="143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3" name="ïsļîde"/>
            <p:cNvSpPr/>
            <p:nvPr/>
          </p:nvSpPr>
          <p:spPr>
            <a:xfrm>
              <a:off x="7553411" y="2790440"/>
              <a:ext cx="124992" cy="124992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14" name="肘形连接符 13"/>
          <p:cNvCxnSpPr>
            <a:cxnSpLocks/>
            <a:endCxn id="19" idx="0"/>
          </p:cNvCxnSpPr>
          <p:nvPr/>
        </p:nvCxnSpPr>
        <p:spPr>
          <a:xfrm>
            <a:off x="6096000" y="2657610"/>
            <a:ext cx="3355280" cy="771390"/>
          </a:xfrm>
          <a:prstGeom prst="bentConnector2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iṩ1iḑe"/>
          <p:cNvGrpSpPr/>
          <p:nvPr/>
        </p:nvGrpSpPr>
        <p:grpSpPr>
          <a:xfrm>
            <a:off x="9044177" y="3429000"/>
            <a:ext cx="814198" cy="562826"/>
            <a:chOff x="9290289" y="2769775"/>
            <a:chExt cx="956236" cy="661012"/>
          </a:xfrm>
        </p:grpSpPr>
        <p:grpSp>
          <p:nvGrpSpPr>
            <p:cNvPr id="18" name="i$1íḑè"/>
            <p:cNvGrpSpPr/>
            <p:nvPr/>
          </p:nvGrpSpPr>
          <p:grpSpPr>
            <a:xfrm>
              <a:off x="9290289" y="2852936"/>
              <a:ext cx="956236" cy="577851"/>
              <a:chOff x="-378384" y="0"/>
              <a:chExt cx="1912468" cy="1155700"/>
            </a:xfrm>
          </p:grpSpPr>
          <p:sp>
            <p:nvSpPr>
              <p:cNvPr id="20" name="í$ḻíḍè"/>
              <p:cNvSpPr/>
              <p:nvPr/>
            </p:nvSpPr>
            <p:spPr>
              <a:xfrm>
                <a:off x="-378384" y="0"/>
                <a:ext cx="1912468" cy="1155700"/>
              </a:xfrm>
              <a:prstGeom prst="roundRect">
                <a:avLst>
                  <a:gd name="adj" fmla="val 15000"/>
                </a:avLst>
              </a:pr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8100000" scaled="1"/>
              </a:gra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$1ïḋé"/>
              <p:cNvSpPr/>
              <p:nvPr/>
            </p:nvSpPr>
            <p:spPr>
              <a:xfrm>
                <a:off x="262400" y="165671"/>
                <a:ext cx="668314" cy="8477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003" y="6729"/>
                    </a:moveTo>
                    <a:cubicBezTo>
                      <a:pt x="17891" y="6790"/>
                      <a:pt x="17842" y="6883"/>
                      <a:pt x="17842" y="6994"/>
                    </a:cubicBezTo>
                    <a:cubicBezTo>
                      <a:pt x="17842" y="7080"/>
                      <a:pt x="17901" y="7139"/>
                      <a:pt x="18015" y="7191"/>
                    </a:cubicBezTo>
                    <a:cubicBezTo>
                      <a:pt x="18122" y="7230"/>
                      <a:pt x="18344" y="7284"/>
                      <a:pt x="18697" y="7352"/>
                    </a:cubicBezTo>
                    <a:cubicBezTo>
                      <a:pt x="19207" y="7434"/>
                      <a:pt x="19552" y="7540"/>
                      <a:pt x="19715" y="7661"/>
                    </a:cubicBezTo>
                    <a:cubicBezTo>
                      <a:pt x="19899" y="7775"/>
                      <a:pt x="19976" y="7963"/>
                      <a:pt x="19976" y="8220"/>
                    </a:cubicBezTo>
                    <a:cubicBezTo>
                      <a:pt x="19976" y="8479"/>
                      <a:pt x="19851" y="8684"/>
                      <a:pt x="19591" y="8842"/>
                    </a:cubicBezTo>
                    <a:cubicBezTo>
                      <a:pt x="19332" y="8993"/>
                      <a:pt x="18985" y="9069"/>
                      <a:pt x="18546" y="9069"/>
                    </a:cubicBezTo>
                    <a:cubicBezTo>
                      <a:pt x="18091" y="9069"/>
                      <a:pt x="17748" y="8987"/>
                      <a:pt x="17505" y="8826"/>
                    </a:cubicBezTo>
                    <a:cubicBezTo>
                      <a:pt x="17256" y="8660"/>
                      <a:pt x="17122" y="8433"/>
                      <a:pt x="17105" y="8130"/>
                    </a:cubicBezTo>
                    <a:lnTo>
                      <a:pt x="17814" y="8130"/>
                    </a:lnTo>
                    <a:cubicBezTo>
                      <a:pt x="17814" y="8283"/>
                      <a:pt x="17879" y="8395"/>
                      <a:pt x="18015" y="8471"/>
                    </a:cubicBezTo>
                    <a:cubicBezTo>
                      <a:pt x="18132" y="8553"/>
                      <a:pt x="18312" y="8592"/>
                      <a:pt x="18546" y="8592"/>
                    </a:cubicBezTo>
                    <a:cubicBezTo>
                      <a:pt x="18773" y="8592"/>
                      <a:pt x="18957" y="8562"/>
                      <a:pt x="19091" y="8501"/>
                    </a:cubicBezTo>
                    <a:cubicBezTo>
                      <a:pt x="19217" y="8442"/>
                      <a:pt x="19283" y="8356"/>
                      <a:pt x="19283" y="8253"/>
                    </a:cubicBezTo>
                    <a:cubicBezTo>
                      <a:pt x="19283" y="8152"/>
                      <a:pt x="19234" y="8078"/>
                      <a:pt x="19148" y="8024"/>
                    </a:cubicBezTo>
                    <a:cubicBezTo>
                      <a:pt x="19054" y="7973"/>
                      <a:pt x="18860" y="7926"/>
                      <a:pt x="18555" y="7874"/>
                    </a:cubicBezTo>
                    <a:cubicBezTo>
                      <a:pt x="18003" y="7775"/>
                      <a:pt x="17623" y="7669"/>
                      <a:pt x="17440" y="7554"/>
                    </a:cubicBezTo>
                    <a:cubicBezTo>
                      <a:pt x="17256" y="7442"/>
                      <a:pt x="17161" y="7268"/>
                      <a:pt x="17161" y="7024"/>
                    </a:cubicBezTo>
                    <a:cubicBezTo>
                      <a:pt x="17161" y="6759"/>
                      <a:pt x="17278" y="6550"/>
                      <a:pt x="17527" y="6388"/>
                    </a:cubicBezTo>
                    <a:cubicBezTo>
                      <a:pt x="17776" y="6230"/>
                      <a:pt x="18103" y="6154"/>
                      <a:pt x="18524" y="6154"/>
                    </a:cubicBezTo>
                    <a:cubicBezTo>
                      <a:pt x="18919" y="6154"/>
                      <a:pt x="19234" y="6230"/>
                      <a:pt x="19487" y="6397"/>
                    </a:cubicBezTo>
                    <a:cubicBezTo>
                      <a:pt x="19737" y="6563"/>
                      <a:pt x="19868" y="6785"/>
                      <a:pt x="19899" y="7063"/>
                    </a:cubicBezTo>
                    <a:lnTo>
                      <a:pt x="19179" y="7063"/>
                    </a:lnTo>
                    <a:cubicBezTo>
                      <a:pt x="19169" y="6926"/>
                      <a:pt x="19091" y="6820"/>
                      <a:pt x="18967" y="6747"/>
                    </a:cubicBezTo>
                    <a:cubicBezTo>
                      <a:pt x="18832" y="6670"/>
                      <a:pt x="18648" y="6631"/>
                      <a:pt x="18437" y="6631"/>
                    </a:cubicBezTo>
                    <a:cubicBezTo>
                      <a:pt x="18257" y="6631"/>
                      <a:pt x="18103" y="6661"/>
                      <a:pt x="18003" y="6729"/>
                    </a:cubicBezTo>
                    <a:cubicBezTo>
                      <a:pt x="18003" y="6729"/>
                      <a:pt x="18003" y="6729"/>
                      <a:pt x="18003" y="6729"/>
                    </a:cubicBezTo>
                    <a:close/>
                    <a:moveTo>
                      <a:pt x="15761" y="7344"/>
                    </a:moveTo>
                    <a:cubicBezTo>
                      <a:pt x="15665" y="7405"/>
                      <a:pt x="15528" y="7434"/>
                      <a:pt x="15338" y="7434"/>
                    </a:cubicBezTo>
                    <a:lnTo>
                      <a:pt x="14490" y="7434"/>
                    </a:lnTo>
                    <a:lnTo>
                      <a:pt x="14490" y="6707"/>
                    </a:lnTo>
                    <a:lnTo>
                      <a:pt x="15366" y="6707"/>
                    </a:lnTo>
                    <a:cubicBezTo>
                      <a:pt x="15549" y="6707"/>
                      <a:pt x="15675" y="6738"/>
                      <a:pt x="15768" y="6798"/>
                    </a:cubicBezTo>
                    <a:cubicBezTo>
                      <a:pt x="15865" y="6857"/>
                      <a:pt x="15902" y="6950"/>
                      <a:pt x="15902" y="7070"/>
                    </a:cubicBezTo>
                    <a:cubicBezTo>
                      <a:pt x="15902" y="7191"/>
                      <a:pt x="15855" y="7284"/>
                      <a:pt x="15761" y="7344"/>
                    </a:cubicBezTo>
                    <a:cubicBezTo>
                      <a:pt x="15761" y="7344"/>
                      <a:pt x="15761" y="7344"/>
                      <a:pt x="15761" y="7344"/>
                    </a:cubicBezTo>
                    <a:close/>
                    <a:moveTo>
                      <a:pt x="16633" y="6994"/>
                    </a:moveTo>
                    <a:cubicBezTo>
                      <a:pt x="16633" y="6769"/>
                      <a:pt x="16526" y="6579"/>
                      <a:pt x="16326" y="6435"/>
                    </a:cubicBezTo>
                    <a:cubicBezTo>
                      <a:pt x="16124" y="6299"/>
                      <a:pt x="15855" y="6230"/>
                      <a:pt x="15518" y="6230"/>
                    </a:cubicBezTo>
                    <a:lnTo>
                      <a:pt x="13751" y="6230"/>
                    </a:lnTo>
                    <a:lnTo>
                      <a:pt x="13751" y="8993"/>
                    </a:lnTo>
                    <a:lnTo>
                      <a:pt x="14490" y="8993"/>
                    </a:lnTo>
                    <a:lnTo>
                      <a:pt x="14490" y="7904"/>
                    </a:lnTo>
                    <a:lnTo>
                      <a:pt x="15210" y="7904"/>
                    </a:lnTo>
                    <a:cubicBezTo>
                      <a:pt x="15432" y="7904"/>
                      <a:pt x="15577" y="7926"/>
                      <a:pt x="15665" y="7980"/>
                    </a:cubicBezTo>
                    <a:cubicBezTo>
                      <a:pt x="15761" y="8032"/>
                      <a:pt x="15800" y="8122"/>
                      <a:pt x="15800" y="8245"/>
                    </a:cubicBezTo>
                    <a:lnTo>
                      <a:pt x="15806" y="8494"/>
                    </a:lnTo>
                    <a:cubicBezTo>
                      <a:pt x="15806" y="8609"/>
                      <a:pt x="15815" y="8706"/>
                      <a:pt x="15837" y="8805"/>
                    </a:cubicBezTo>
                    <a:cubicBezTo>
                      <a:pt x="15855" y="8895"/>
                      <a:pt x="15865" y="8963"/>
                      <a:pt x="15886" y="8987"/>
                    </a:cubicBezTo>
                    <a:lnTo>
                      <a:pt x="16692" y="8987"/>
                    </a:lnTo>
                    <a:lnTo>
                      <a:pt x="16692" y="8919"/>
                    </a:lnTo>
                    <a:cubicBezTo>
                      <a:pt x="16633" y="8895"/>
                      <a:pt x="16585" y="8864"/>
                      <a:pt x="16575" y="8826"/>
                    </a:cubicBezTo>
                    <a:cubicBezTo>
                      <a:pt x="16547" y="8788"/>
                      <a:pt x="16538" y="8720"/>
                      <a:pt x="16526" y="8638"/>
                    </a:cubicBezTo>
                    <a:lnTo>
                      <a:pt x="16519" y="8184"/>
                    </a:lnTo>
                    <a:cubicBezTo>
                      <a:pt x="16508" y="7963"/>
                      <a:pt x="16401" y="7805"/>
                      <a:pt x="16202" y="7707"/>
                    </a:cubicBezTo>
                    <a:cubicBezTo>
                      <a:pt x="16174" y="7691"/>
                      <a:pt x="16135" y="7685"/>
                      <a:pt x="16086" y="7661"/>
                    </a:cubicBezTo>
                    <a:cubicBezTo>
                      <a:pt x="16163" y="7639"/>
                      <a:pt x="16230" y="7609"/>
                      <a:pt x="16298" y="7579"/>
                    </a:cubicBezTo>
                    <a:cubicBezTo>
                      <a:pt x="16519" y="7456"/>
                      <a:pt x="16633" y="7260"/>
                      <a:pt x="16633" y="6994"/>
                    </a:cubicBezTo>
                    <a:cubicBezTo>
                      <a:pt x="16633" y="6994"/>
                      <a:pt x="16633" y="6994"/>
                      <a:pt x="16633" y="6994"/>
                    </a:cubicBezTo>
                    <a:close/>
                    <a:moveTo>
                      <a:pt x="12311" y="8993"/>
                    </a:moveTo>
                    <a:lnTo>
                      <a:pt x="12311" y="7737"/>
                    </a:lnTo>
                    <a:lnTo>
                      <a:pt x="10936" y="7737"/>
                    </a:lnTo>
                    <a:lnTo>
                      <a:pt x="10936" y="8993"/>
                    </a:lnTo>
                    <a:lnTo>
                      <a:pt x="10200" y="8993"/>
                    </a:lnTo>
                    <a:lnTo>
                      <a:pt x="10200" y="6230"/>
                    </a:lnTo>
                    <a:lnTo>
                      <a:pt x="10936" y="6230"/>
                    </a:lnTo>
                    <a:lnTo>
                      <a:pt x="10936" y="7268"/>
                    </a:lnTo>
                    <a:lnTo>
                      <a:pt x="12311" y="7268"/>
                    </a:lnTo>
                    <a:lnTo>
                      <a:pt x="12311" y="6230"/>
                    </a:lnTo>
                    <a:lnTo>
                      <a:pt x="13033" y="6230"/>
                    </a:lnTo>
                    <a:lnTo>
                      <a:pt x="13033" y="8993"/>
                    </a:lnTo>
                    <a:cubicBezTo>
                      <a:pt x="13033" y="8993"/>
                      <a:pt x="12311" y="8993"/>
                      <a:pt x="12311" y="8993"/>
                    </a:cubicBezTo>
                    <a:close/>
                    <a:moveTo>
                      <a:pt x="16086" y="3348"/>
                    </a:moveTo>
                    <a:lnTo>
                      <a:pt x="16135" y="3271"/>
                    </a:lnTo>
                    <a:lnTo>
                      <a:pt x="17787" y="1111"/>
                    </a:lnTo>
                    <a:lnTo>
                      <a:pt x="17787" y="3348"/>
                    </a:lnTo>
                    <a:cubicBezTo>
                      <a:pt x="17787" y="3348"/>
                      <a:pt x="16086" y="3348"/>
                      <a:pt x="16086" y="3348"/>
                    </a:cubicBezTo>
                    <a:close/>
                    <a:moveTo>
                      <a:pt x="17787" y="5367"/>
                    </a:moveTo>
                    <a:lnTo>
                      <a:pt x="19104" y="5367"/>
                    </a:lnTo>
                    <a:lnTo>
                      <a:pt x="19104" y="4180"/>
                    </a:lnTo>
                    <a:lnTo>
                      <a:pt x="19868" y="4180"/>
                    </a:lnTo>
                    <a:lnTo>
                      <a:pt x="19868" y="3348"/>
                    </a:lnTo>
                    <a:lnTo>
                      <a:pt x="19104" y="3348"/>
                    </a:lnTo>
                    <a:lnTo>
                      <a:pt x="19104" y="0"/>
                    </a:lnTo>
                    <a:lnTo>
                      <a:pt x="17613" y="0"/>
                    </a:lnTo>
                    <a:lnTo>
                      <a:pt x="15106" y="3271"/>
                    </a:lnTo>
                    <a:lnTo>
                      <a:pt x="15106" y="4180"/>
                    </a:lnTo>
                    <a:lnTo>
                      <a:pt x="17787" y="4180"/>
                    </a:lnTo>
                    <a:cubicBezTo>
                      <a:pt x="17787" y="4180"/>
                      <a:pt x="17787" y="5367"/>
                      <a:pt x="17787" y="5367"/>
                    </a:cubicBezTo>
                    <a:close/>
                    <a:moveTo>
                      <a:pt x="14415" y="5367"/>
                    </a:moveTo>
                    <a:lnTo>
                      <a:pt x="9776" y="5367"/>
                    </a:lnTo>
                    <a:lnTo>
                      <a:pt x="9776" y="5360"/>
                    </a:lnTo>
                    <a:cubicBezTo>
                      <a:pt x="9776" y="4876"/>
                      <a:pt x="9929" y="4451"/>
                      <a:pt x="10247" y="4095"/>
                    </a:cubicBezTo>
                    <a:cubicBezTo>
                      <a:pt x="10563" y="3746"/>
                      <a:pt x="11159" y="3340"/>
                      <a:pt x="12024" y="2853"/>
                    </a:cubicBezTo>
                    <a:cubicBezTo>
                      <a:pt x="12410" y="2643"/>
                      <a:pt x="12676" y="2443"/>
                      <a:pt x="12841" y="2271"/>
                    </a:cubicBezTo>
                    <a:cubicBezTo>
                      <a:pt x="13003" y="2089"/>
                      <a:pt x="13081" y="1892"/>
                      <a:pt x="13081" y="1674"/>
                    </a:cubicBezTo>
                    <a:cubicBezTo>
                      <a:pt x="13081" y="1440"/>
                      <a:pt x="12995" y="1243"/>
                      <a:pt x="12820" y="1106"/>
                    </a:cubicBezTo>
                    <a:cubicBezTo>
                      <a:pt x="12648" y="954"/>
                      <a:pt x="12416" y="885"/>
                      <a:pt x="12121" y="885"/>
                    </a:cubicBezTo>
                    <a:cubicBezTo>
                      <a:pt x="11824" y="885"/>
                      <a:pt x="11581" y="976"/>
                      <a:pt x="11419" y="1158"/>
                    </a:cubicBezTo>
                    <a:cubicBezTo>
                      <a:pt x="11235" y="1342"/>
                      <a:pt x="11159" y="1590"/>
                      <a:pt x="11169" y="1892"/>
                    </a:cubicBezTo>
                    <a:lnTo>
                      <a:pt x="9863" y="1892"/>
                    </a:lnTo>
                    <a:cubicBezTo>
                      <a:pt x="9842" y="1317"/>
                      <a:pt x="10038" y="855"/>
                      <a:pt x="10449" y="514"/>
                    </a:cubicBezTo>
                    <a:cubicBezTo>
                      <a:pt x="10851" y="175"/>
                      <a:pt x="11419" y="0"/>
                      <a:pt x="12139" y="0"/>
                    </a:cubicBezTo>
                    <a:cubicBezTo>
                      <a:pt x="12801" y="0"/>
                      <a:pt x="13348" y="159"/>
                      <a:pt x="13779" y="470"/>
                    </a:cubicBezTo>
                    <a:cubicBezTo>
                      <a:pt x="14194" y="786"/>
                      <a:pt x="14415" y="1188"/>
                      <a:pt x="14415" y="1679"/>
                    </a:cubicBezTo>
                    <a:cubicBezTo>
                      <a:pt x="14415" y="2089"/>
                      <a:pt x="14290" y="2430"/>
                      <a:pt x="14051" y="2695"/>
                    </a:cubicBezTo>
                    <a:cubicBezTo>
                      <a:pt x="13810" y="2960"/>
                      <a:pt x="13358" y="3263"/>
                      <a:pt x="12697" y="3595"/>
                    </a:cubicBezTo>
                    <a:cubicBezTo>
                      <a:pt x="12080" y="3907"/>
                      <a:pt x="11668" y="4180"/>
                      <a:pt x="11438" y="4429"/>
                    </a:cubicBezTo>
                    <a:lnTo>
                      <a:pt x="11438" y="4437"/>
                    </a:lnTo>
                    <a:lnTo>
                      <a:pt x="14415" y="4437"/>
                    </a:lnTo>
                    <a:cubicBezTo>
                      <a:pt x="14415" y="4437"/>
                      <a:pt x="14415" y="5367"/>
                      <a:pt x="14415" y="5367"/>
                    </a:cubicBezTo>
                    <a:close/>
                    <a:moveTo>
                      <a:pt x="11045" y="20298"/>
                    </a:moveTo>
                    <a:cubicBezTo>
                      <a:pt x="11045" y="21008"/>
                      <a:pt x="10314" y="21600"/>
                      <a:pt x="9403" y="21600"/>
                    </a:cubicBezTo>
                    <a:cubicBezTo>
                      <a:pt x="8489" y="21600"/>
                      <a:pt x="7750" y="21008"/>
                      <a:pt x="7750" y="20298"/>
                    </a:cubicBezTo>
                    <a:cubicBezTo>
                      <a:pt x="7750" y="19577"/>
                      <a:pt x="8489" y="18995"/>
                      <a:pt x="9403" y="18995"/>
                    </a:cubicBezTo>
                    <a:cubicBezTo>
                      <a:pt x="10314" y="18995"/>
                      <a:pt x="11045" y="19577"/>
                      <a:pt x="11045" y="20298"/>
                    </a:cubicBezTo>
                    <a:cubicBezTo>
                      <a:pt x="11045" y="20298"/>
                      <a:pt x="11045" y="20298"/>
                      <a:pt x="11045" y="20298"/>
                    </a:cubicBezTo>
                    <a:close/>
                    <a:moveTo>
                      <a:pt x="5175" y="20298"/>
                    </a:moveTo>
                    <a:cubicBezTo>
                      <a:pt x="5175" y="21008"/>
                      <a:pt x="4448" y="21600"/>
                      <a:pt x="3541" y="21600"/>
                    </a:cubicBezTo>
                    <a:cubicBezTo>
                      <a:pt x="2625" y="21600"/>
                      <a:pt x="1882" y="21008"/>
                      <a:pt x="1882" y="20298"/>
                    </a:cubicBezTo>
                    <a:cubicBezTo>
                      <a:pt x="1882" y="19577"/>
                      <a:pt x="2625" y="18995"/>
                      <a:pt x="3541" y="18995"/>
                    </a:cubicBezTo>
                    <a:cubicBezTo>
                      <a:pt x="4448" y="18995"/>
                      <a:pt x="5175" y="19577"/>
                      <a:pt x="5175" y="20298"/>
                    </a:cubicBezTo>
                    <a:cubicBezTo>
                      <a:pt x="5175" y="20298"/>
                      <a:pt x="5175" y="20298"/>
                      <a:pt x="5175" y="20298"/>
                    </a:cubicBezTo>
                    <a:close/>
                    <a:moveTo>
                      <a:pt x="21600" y="12006"/>
                    </a:moveTo>
                    <a:cubicBezTo>
                      <a:pt x="21600" y="12259"/>
                      <a:pt x="21339" y="12460"/>
                      <a:pt x="21021" y="12460"/>
                    </a:cubicBezTo>
                    <a:lnTo>
                      <a:pt x="16990" y="12460"/>
                    </a:lnTo>
                    <a:lnTo>
                      <a:pt x="13714" y="18359"/>
                    </a:lnTo>
                    <a:cubicBezTo>
                      <a:pt x="13627" y="18526"/>
                      <a:pt x="13417" y="18624"/>
                      <a:pt x="13184" y="18624"/>
                    </a:cubicBezTo>
                    <a:lnTo>
                      <a:pt x="847" y="18624"/>
                    </a:lnTo>
                    <a:cubicBezTo>
                      <a:pt x="523" y="18624"/>
                      <a:pt x="264" y="18428"/>
                      <a:pt x="264" y="18177"/>
                    </a:cubicBezTo>
                    <a:cubicBezTo>
                      <a:pt x="264" y="17928"/>
                      <a:pt x="523" y="17723"/>
                      <a:pt x="847" y="17723"/>
                    </a:cubicBezTo>
                    <a:lnTo>
                      <a:pt x="12810" y="17723"/>
                    </a:lnTo>
                    <a:lnTo>
                      <a:pt x="16086" y="11824"/>
                    </a:lnTo>
                    <a:cubicBezTo>
                      <a:pt x="16174" y="11657"/>
                      <a:pt x="16384" y="11554"/>
                      <a:pt x="16613" y="11554"/>
                    </a:cubicBezTo>
                    <a:lnTo>
                      <a:pt x="21021" y="11554"/>
                    </a:lnTo>
                    <a:cubicBezTo>
                      <a:pt x="21339" y="11554"/>
                      <a:pt x="21600" y="11758"/>
                      <a:pt x="21600" y="12006"/>
                    </a:cubicBezTo>
                    <a:cubicBezTo>
                      <a:pt x="21600" y="12006"/>
                      <a:pt x="21600" y="12006"/>
                      <a:pt x="21600" y="12006"/>
                    </a:cubicBezTo>
                    <a:close/>
                    <a:moveTo>
                      <a:pt x="3650" y="4466"/>
                    </a:moveTo>
                    <a:cubicBezTo>
                      <a:pt x="5034" y="4466"/>
                      <a:pt x="6147" y="5345"/>
                      <a:pt x="6147" y="6435"/>
                    </a:cubicBezTo>
                    <a:lnTo>
                      <a:pt x="6147" y="9675"/>
                    </a:lnTo>
                    <a:lnTo>
                      <a:pt x="1158" y="9675"/>
                    </a:lnTo>
                    <a:lnTo>
                      <a:pt x="1158" y="6435"/>
                    </a:lnTo>
                    <a:cubicBezTo>
                      <a:pt x="1158" y="5345"/>
                      <a:pt x="2273" y="4466"/>
                      <a:pt x="3650" y="4466"/>
                    </a:cubicBezTo>
                    <a:cubicBezTo>
                      <a:pt x="3650" y="4466"/>
                      <a:pt x="3650" y="4466"/>
                      <a:pt x="3650" y="4466"/>
                    </a:cubicBezTo>
                    <a:close/>
                    <a:moveTo>
                      <a:pt x="10936" y="11113"/>
                    </a:moveTo>
                    <a:lnTo>
                      <a:pt x="5982" y="15080"/>
                    </a:lnTo>
                    <a:cubicBezTo>
                      <a:pt x="4963" y="13984"/>
                      <a:pt x="5059" y="12430"/>
                      <a:pt x="6310" y="11431"/>
                    </a:cubicBezTo>
                    <a:cubicBezTo>
                      <a:pt x="6992" y="10888"/>
                      <a:pt x="7903" y="10585"/>
                      <a:pt x="8872" y="10585"/>
                    </a:cubicBezTo>
                    <a:cubicBezTo>
                      <a:pt x="9620" y="10590"/>
                      <a:pt x="10341" y="10772"/>
                      <a:pt x="10936" y="11113"/>
                    </a:cubicBezTo>
                    <a:cubicBezTo>
                      <a:pt x="10936" y="11113"/>
                      <a:pt x="10936" y="11113"/>
                      <a:pt x="10936" y="11113"/>
                    </a:cubicBezTo>
                    <a:close/>
                    <a:moveTo>
                      <a:pt x="11438" y="15405"/>
                    </a:moveTo>
                    <a:cubicBezTo>
                      <a:pt x="10228" y="16366"/>
                      <a:pt x="8201" y="16481"/>
                      <a:pt x="6809" y="15716"/>
                    </a:cubicBezTo>
                    <a:lnTo>
                      <a:pt x="11765" y="11750"/>
                    </a:lnTo>
                    <a:cubicBezTo>
                      <a:pt x="12784" y="12856"/>
                      <a:pt x="12685" y="14398"/>
                      <a:pt x="11438" y="15405"/>
                    </a:cubicBezTo>
                    <a:cubicBezTo>
                      <a:pt x="11438" y="15405"/>
                      <a:pt x="11438" y="15405"/>
                      <a:pt x="11438" y="15405"/>
                    </a:cubicBezTo>
                    <a:close/>
                    <a:moveTo>
                      <a:pt x="1158" y="14082"/>
                    </a:moveTo>
                    <a:lnTo>
                      <a:pt x="1158" y="10585"/>
                    </a:lnTo>
                    <a:lnTo>
                      <a:pt x="5811" y="10585"/>
                    </a:lnTo>
                    <a:cubicBezTo>
                      <a:pt x="5704" y="10652"/>
                      <a:pt x="5590" y="10720"/>
                      <a:pt x="5493" y="10794"/>
                    </a:cubicBezTo>
                    <a:cubicBezTo>
                      <a:pt x="3821" y="12135"/>
                      <a:pt x="3713" y="14218"/>
                      <a:pt x="5109" y="15670"/>
                    </a:cubicBezTo>
                    <a:cubicBezTo>
                      <a:pt x="4686" y="15913"/>
                      <a:pt x="4187" y="16050"/>
                      <a:pt x="3650" y="16050"/>
                    </a:cubicBezTo>
                    <a:cubicBezTo>
                      <a:pt x="2273" y="16050"/>
                      <a:pt x="1158" y="15170"/>
                      <a:pt x="1158" y="14082"/>
                    </a:cubicBezTo>
                    <a:cubicBezTo>
                      <a:pt x="1158" y="14082"/>
                      <a:pt x="1158" y="14082"/>
                      <a:pt x="1158" y="14082"/>
                    </a:cubicBezTo>
                    <a:close/>
                    <a:moveTo>
                      <a:pt x="3650" y="16958"/>
                    </a:moveTo>
                    <a:cubicBezTo>
                      <a:pt x="4485" y="16958"/>
                      <a:pt x="5271" y="16732"/>
                      <a:pt x="5916" y="16323"/>
                    </a:cubicBezTo>
                    <a:cubicBezTo>
                      <a:pt x="6761" y="16852"/>
                      <a:pt x="7778" y="17155"/>
                      <a:pt x="8872" y="17155"/>
                    </a:cubicBezTo>
                    <a:cubicBezTo>
                      <a:pt x="10151" y="17155"/>
                      <a:pt x="11360" y="16761"/>
                      <a:pt x="12252" y="16041"/>
                    </a:cubicBezTo>
                    <a:cubicBezTo>
                      <a:pt x="14088" y="14573"/>
                      <a:pt x="14067" y="12195"/>
                      <a:pt x="12204" y="10750"/>
                    </a:cubicBezTo>
                    <a:cubicBezTo>
                      <a:pt x="11304" y="10059"/>
                      <a:pt x="10123" y="9675"/>
                      <a:pt x="8872" y="9675"/>
                    </a:cubicBezTo>
                    <a:cubicBezTo>
                      <a:pt x="8326" y="9675"/>
                      <a:pt x="7799" y="9764"/>
                      <a:pt x="7297" y="9902"/>
                    </a:cubicBezTo>
                    <a:lnTo>
                      <a:pt x="7297" y="6435"/>
                    </a:lnTo>
                    <a:cubicBezTo>
                      <a:pt x="7297" y="4846"/>
                      <a:pt x="5667" y="3557"/>
                      <a:pt x="3650" y="3557"/>
                    </a:cubicBezTo>
                    <a:cubicBezTo>
                      <a:pt x="1639" y="3557"/>
                      <a:pt x="0" y="4846"/>
                      <a:pt x="0" y="6435"/>
                    </a:cubicBezTo>
                    <a:lnTo>
                      <a:pt x="0" y="14082"/>
                    </a:lnTo>
                    <a:cubicBezTo>
                      <a:pt x="0" y="15670"/>
                      <a:pt x="1639" y="16958"/>
                      <a:pt x="3650" y="16958"/>
                    </a:cubicBezTo>
                    <a:cubicBezTo>
                      <a:pt x="3650" y="16958"/>
                      <a:pt x="3650" y="16958"/>
                      <a:pt x="3650" y="169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9" name="ïšlïḑê"/>
            <p:cNvSpPr/>
            <p:nvPr/>
          </p:nvSpPr>
          <p:spPr>
            <a:xfrm>
              <a:off x="9705911" y="2769775"/>
              <a:ext cx="124992" cy="124992"/>
            </a:xfrm>
            <a:prstGeom prst="ellipse">
              <a:avLst/>
            </a:prstGeom>
            <a:solidFill>
              <a:srgbClr val="FC684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800C105-1188-41FB-3A6B-F0A4A987F471}"/>
              </a:ext>
            </a:extLst>
          </p:cNvPr>
          <p:cNvCxnSpPr>
            <a:cxnSpLocks/>
          </p:cNvCxnSpPr>
          <p:nvPr/>
        </p:nvCxnSpPr>
        <p:spPr>
          <a:xfrm>
            <a:off x="6096000" y="2025826"/>
            <a:ext cx="0" cy="140317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709B4C1-8E1E-1547-A262-1431CAF30362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2809714-7C7A-51BE-3AB1-1A40D606BBE9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6BD457A-D39A-C760-911A-E34974D42C55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8" name="同心圆 28">
                <a:extLst>
                  <a:ext uri="{FF2B5EF4-FFF2-40B4-BE49-F238E27FC236}">
                    <a16:creationId xmlns:a16="http://schemas.microsoft.com/office/drawing/2014/main" id="{19AFA6D0-D78D-44AF-71C9-7A8EA663C178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同心圆 12">
                <a:extLst>
                  <a:ext uri="{FF2B5EF4-FFF2-40B4-BE49-F238E27FC236}">
                    <a16:creationId xmlns:a16="http://schemas.microsoft.com/office/drawing/2014/main" id="{8296E494-96FF-1477-7BB9-5E08A9CE846A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DED317DC-FBC3-4BEB-54E6-90A8FA05D536}"/>
              </a:ext>
            </a:extLst>
          </p:cNvPr>
          <p:cNvGrpSpPr/>
          <p:nvPr/>
        </p:nvGrpSpPr>
        <p:grpSpPr>
          <a:xfrm>
            <a:off x="2149700" y="4249855"/>
            <a:ext cx="2003659" cy="1215188"/>
            <a:chOff x="4519723" y="3981186"/>
            <a:chExt cx="2003659" cy="12151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2058EF5-3148-BB32-6A12-DCE39B3CDE9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6B8A7C4-C70D-2743-4BFC-E86C1B96160E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49AD8FC-64FB-FF2E-5549-3BF3253B485E}"/>
              </a:ext>
            </a:extLst>
          </p:cNvPr>
          <p:cNvGrpSpPr/>
          <p:nvPr/>
        </p:nvGrpSpPr>
        <p:grpSpPr>
          <a:xfrm>
            <a:off x="5538669" y="4249855"/>
            <a:ext cx="2003659" cy="1215188"/>
            <a:chOff x="4519723" y="3981186"/>
            <a:chExt cx="2003659" cy="12151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58C3952-B414-1B5A-C061-3A78822DD6A9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A7EC3D7-A7F6-23E7-EF3A-9A094CE0EA40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31DE61A-4D4F-104E-33FE-B6766A38F0BE}"/>
              </a:ext>
            </a:extLst>
          </p:cNvPr>
          <p:cNvGrpSpPr/>
          <p:nvPr/>
        </p:nvGrpSpPr>
        <p:grpSpPr>
          <a:xfrm>
            <a:off x="8913789" y="4249855"/>
            <a:ext cx="2003659" cy="1215188"/>
            <a:chOff x="4519723" y="3981186"/>
            <a:chExt cx="2003659" cy="12151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6BCC876-A181-DA01-3731-4345182A4846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3E64F48-87E6-F031-F9A2-340E065A7531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107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ľiḓè">
            <a:extLst>
              <a:ext uri="{FF2B5EF4-FFF2-40B4-BE49-F238E27FC236}">
                <a16:creationId xmlns:a16="http://schemas.microsoft.com/office/drawing/2014/main" id="{DB91D151-450B-4333-B73F-33188358EFB1}"/>
              </a:ext>
            </a:extLst>
          </p:cNvPr>
          <p:cNvSpPr/>
          <p:nvPr/>
        </p:nvSpPr>
        <p:spPr>
          <a:xfrm>
            <a:off x="4195525" y="3103847"/>
            <a:ext cx="2190390" cy="9159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755" extrusionOk="0">
                <a:moveTo>
                  <a:pt x="0" y="17755"/>
                </a:moveTo>
                <a:cubicBezTo>
                  <a:pt x="4555" y="1088"/>
                  <a:pt x="11755" y="-3845"/>
                  <a:pt x="21600" y="2956"/>
                </a:cubicBezTo>
              </a:path>
            </a:pathLst>
          </a:cu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400000"/>
            <a:headEnd type="oval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ï$liďè">
            <a:extLst>
              <a:ext uri="{FF2B5EF4-FFF2-40B4-BE49-F238E27FC236}">
                <a16:creationId xmlns:a16="http://schemas.microsoft.com/office/drawing/2014/main" id="{C6BF57B8-0427-4721-9EDC-751627FF4C42}"/>
              </a:ext>
            </a:extLst>
          </p:cNvPr>
          <p:cNvSpPr/>
          <p:nvPr/>
        </p:nvSpPr>
        <p:spPr>
          <a:xfrm rot="21284061">
            <a:off x="5010358" y="2838242"/>
            <a:ext cx="571946" cy="571946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iSḷîḋé">
            <a:extLst>
              <a:ext uri="{FF2B5EF4-FFF2-40B4-BE49-F238E27FC236}">
                <a16:creationId xmlns:a16="http://schemas.microsoft.com/office/drawing/2014/main" id="{87E88F91-958B-434E-9C48-8E9BE9AC940D}"/>
              </a:ext>
            </a:extLst>
          </p:cNvPr>
          <p:cNvSpPr/>
          <p:nvPr/>
        </p:nvSpPr>
        <p:spPr>
          <a:xfrm rot="21284061">
            <a:off x="5148301" y="2957655"/>
            <a:ext cx="292256" cy="291867"/>
          </a:xfrm>
          <a:custGeom>
            <a:avLst/>
            <a:gdLst>
              <a:gd name="T0" fmla="*/ 196 w 361"/>
              <a:gd name="T1" fmla="*/ 116 h 361"/>
              <a:gd name="T2" fmla="*/ 190 w 361"/>
              <a:gd name="T3" fmla="*/ 124 h 361"/>
              <a:gd name="T4" fmla="*/ 148 w 361"/>
              <a:gd name="T5" fmla="*/ 166 h 361"/>
              <a:gd name="T6" fmla="*/ 107 w 361"/>
              <a:gd name="T7" fmla="*/ 124 h 361"/>
              <a:gd name="T8" fmla="*/ 107 w 361"/>
              <a:gd name="T9" fmla="*/ 124 h 361"/>
              <a:gd name="T10" fmla="*/ 100 w 361"/>
              <a:gd name="T11" fmla="*/ 116 h 361"/>
              <a:gd name="T12" fmla="*/ 104 w 361"/>
              <a:gd name="T13" fmla="*/ 106 h 361"/>
              <a:gd name="T14" fmla="*/ 105 w 361"/>
              <a:gd name="T15" fmla="*/ 106 h 361"/>
              <a:gd name="T16" fmla="*/ 149 w 361"/>
              <a:gd name="T17" fmla="*/ 52 h 361"/>
              <a:gd name="T18" fmla="*/ 192 w 361"/>
              <a:gd name="T19" fmla="*/ 106 h 361"/>
              <a:gd name="T20" fmla="*/ 192 w 361"/>
              <a:gd name="T21" fmla="*/ 106 h 361"/>
              <a:gd name="T22" fmla="*/ 196 w 361"/>
              <a:gd name="T23" fmla="*/ 116 h 361"/>
              <a:gd name="T24" fmla="*/ 361 w 361"/>
              <a:gd name="T25" fmla="*/ 339 h 361"/>
              <a:gd name="T26" fmla="*/ 339 w 361"/>
              <a:gd name="T27" fmla="*/ 361 h 361"/>
              <a:gd name="T28" fmla="*/ 253 w 361"/>
              <a:gd name="T29" fmla="*/ 275 h 361"/>
              <a:gd name="T30" fmla="*/ 256 w 361"/>
              <a:gd name="T31" fmla="*/ 272 h 361"/>
              <a:gd name="T32" fmla="*/ 231 w 361"/>
              <a:gd name="T33" fmla="*/ 248 h 361"/>
              <a:gd name="T34" fmla="*/ 52 w 361"/>
              <a:gd name="T35" fmla="*/ 240 h 361"/>
              <a:gd name="T36" fmla="*/ 52 w 361"/>
              <a:gd name="T37" fmla="*/ 52 h 361"/>
              <a:gd name="T38" fmla="*/ 240 w 361"/>
              <a:gd name="T39" fmla="*/ 52 h 361"/>
              <a:gd name="T40" fmla="*/ 248 w 361"/>
              <a:gd name="T41" fmla="*/ 232 h 361"/>
              <a:gd name="T42" fmla="*/ 272 w 361"/>
              <a:gd name="T43" fmla="*/ 256 h 361"/>
              <a:gd name="T44" fmla="*/ 275 w 361"/>
              <a:gd name="T45" fmla="*/ 253 h 361"/>
              <a:gd name="T46" fmla="*/ 361 w 361"/>
              <a:gd name="T47" fmla="*/ 339 h 361"/>
              <a:gd name="T48" fmla="*/ 239 w 361"/>
              <a:gd name="T49" fmla="*/ 204 h 361"/>
              <a:gd name="T50" fmla="*/ 224 w 361"/>
              <a:gd name="T51" fmla="*/ 69 h 361"/>
              <a:gd name="T52" fmla="*/ 69 w 361"/>
              <a:gd name="T53" fmla="*/ 69 h 361"/>
              <a:gd name="T54" fmla="*/ 56 w 361"/>
              <a:gd name="T55" fmla="*/ 207 h 361"/>
              <a:gd name="T56" fmla="*/ 116 w 361"/>
              <a:gd name="T57" fmla="*/ 173 h 361"/>
              <a:gd name="T58" fmla="*/ 138 w 361"/>
              <a:gd name="T59" fmla="*/ 215 h 361"/>
              <a:gd name="T60" fmla="*/ 141 w 361"/>
              <a:gd name="T61" fmla="*/ 187 h 361"/>
              <a:gd name="T62" fmla="*/ 136 w 361"/>
              <a:gd name="T63" fmla="*/ 183 h 361"/>
              <a:gd name="T64" fmla="*/ 148 w 361"/>
              <a:gd name="T65" fmla="*/ 183 h 361"/>
              <a:gd name="T66" fmla="*/ 161 w 361"/>
              <a:gd name="T67" fmla="*/ 183 h 361"/>
              <a:gd name="T68" fmla="*/ 155 w 361"/>
              <a:gd name="T69" fmla="*/ 187 h 361"/>
              <a:gd name="T70" fmla="*/ 159 w 361"/>
              <a:gd name="T71" fmla="*/ 215 h 361"/>
              <a:gd name="T72" fmla="*/ 181 w 361"/>
              <a:gd name="T73" fmla="*/ 172 h 361"/>
              <a:gd name="T74" fmla="*/ 239 w 361"/>
              <a:gd name="T75" fmla="*/ 204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61" h="361">
                <a:moveTo>
                  <a:pt x="196" y="116"/>
                </a:moveTo>
                <a:cubicBezTo>
                  <a:pt x="196" y="121"/>
                  <a:pt x="193" y="124"/>
                  <a:pt x="190" y="124"/>
                </a:cubicBezTo>
                <a:cubicBezTo>
                  <a:pt x="183" y="147"/>
                  <a:pt x="164" y="165"/>
                  <a:pt x="148" y="166"/>
                </a:cubicBezTo>
                <a:cubicBezTo>
                  <a:pt x="131" y="165"/>
                  <a:pt x="114" y="148"/>
                  <a:pt x="107" y="124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4" y="125"/>
                  <a:pt x="101" y="121"/>
                  <a:pt x="100" y="116"/>
                </a:cubicBezTo>
                <a:cubicBezTo>
                  <a:pt x="99" y="111"/>
                  <a:pt x="101" y="106"/>
                  <a:pt x="104" y="106"/>
                </a:cubicBezTo>
                <a:cubicBezTo>
                  <a:pt x="104" y="106"/>
                  <a:pt x="104" y="106"/>
                  <a:pt x="105" y="106"/>
                </a:cubicBezTo>
                <a:cubicBezTo>
                  <a:pt x="103" y="69"/>
                  <a:pt x="125" y="52"/>
                  <a:pt x="149" y="52"/>
                </a:cubicBezTo>
                <a:cubicBezTo>
                  <a:pt x="172" y="53"/>
                  <a:pt x="191" y="66"/>
                  <a:pt x="192" y="106"/>
                </a:cubicBezTo>
                <a:cubicBezTo>
                  <a:pt x="192" y="106"/>
                  <a:pt x="192" y="106"/>
                  <a:pt x="192" y="106"/>
                </a:cubicBezTo>
                <a:cubicBezTo>
                  <a:pt x="195" y="106"/>
                  <a:pt x="197" y="111"/>
                  <a:pt x="196" y="116"/>
                </a:cubicBezTo>
                <a:close/>
                <a:moveTo>
                  <a:pt x="361" y="339"/>
                </a:moveTo>
                <a:lnTo>
                  <a:pt x="339" y="361"/>
                </a:lnTo>
                <a:lnTo>
                  <a:pt x="253" y="275"/>
                </a:lnTo>
                <a:lnTo>
                  <a:pt x="256" y="272"/>
                </a:lnTo>
                <a:lnTo>
                  <a:pt x="231" y="248"/>
                </a:lnTo>
                <a:cubicBezTo>
                  <a:pt x="179" y="292"/>
                  <a:pt x="101" y="289"/>
                  <a:pt x="52" y="240"/>
                </a:cubicBezTo>
                <a:cubicBezTo>
                  <a:pt x="0" y="188"/>
                  <a:pt x="0" y="104"/>
                  <a:pt x="52" y="52"/>
                </a:cubicBezTo>
                <a:cubicBezTo>
                  <a:pt x="104" y="0"/>
                  <a:pt x="188" y="0"/>
                  <a:pt x="240" y="52"/>
                </a:cubicBezTo>
                <a:cubicBezTo>
                  <a:pt x="289" y="101"/>
                  <a:pt x="292" y="179"/>
                  <a:pt x="248" y="232"/>
                </a:cubicBezTo>
                <a:lnTo>
                  <a:pt x="272" y="256"/>
                </a:lnTo>
                <a:lnTo>
                  <a:pt x="275" y="253"/>
                </a:lnTo>
                <a:lnTo>
                  <a:pt x="361" y="339"/>
                </a:lnTo>
                <a:close/>
                <a:moveTo>
                  <a:pt x="239" y="204"/>
                </a:moveTo>
                <a:cubicBezTo>
                  <a:pt x="265" y="162"/>
                  <a:pt x="260" y="105"/>
                  <a:pt x="224" y="69"/>
                </a:cubicBezTo>
                <a:cubicBezTo>
                  <a:pt x="181" y="26"/>
                  <a:pt x="111" y="26"/>
                  <a:pt x="69" y="69"/>
                </a:cubicBezTo>
                <a:cubicBezTo>
                  <a:pt x="31" y="106"/>
                  <a:pt x="27" y="165"/>
                  <a:pt x="56" y="207"/>
                </a:cubicBezTo>
                <a:cubicBezTo>
                  <a:pt x="65" y="186"/>
                  <a:pt x="87" y="176"/>
                  <a:pt x="116" y="173"/>
                </a:cubicBezTo>
                <a:lnTo>
                  <a:pt x="138" y="215"/>
                </a:lnTo>
                <a:lnTo>
                  <a:pt x="141" y="187"/>
                </a:lnTo>
                <a:lnTo>
                  <a:pt x="136" y="183"/>
                </a:lnTo>
                <a:lnTo>
                  <a:pt x="148" y="183"/>
                </a:lnTo>
                <a:lnTo>
                  <a:pt x="161" y="183"/>
                </a:lnTo>
                <a:lnTo>
                  <a:pt x="155" y="187"/>
                </a:lnTo>
                <a:lnTo>
                  <a:pt x="159" y="215"/>
                </a:lnTo>
                <a:lnTo>
                  <a:pt x="181" y="172"/>
                </a:lnTo>
                <a:cubicBezTo>
                  <a:pt x="207" y="176"/>
                  <a:pt x="229" y="185"/>
                  <a:pt x="239" y="2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îŝḷîḋè">
            <a:extLst>
              <a:ext uri="{FF2B5EF4-FFF2-40B4-BE49-F238E27FC236}">
                <a16:creationId xmlns:a16="http://schemas.microsoft.com/office/drawing/2014/main" id="{944833AF-0F67-458D-B311-C7341211E1CC}"/>
              </a:ext>
            </a:extLst>
          </p:cNvPr>
          <p:cNvSpPr/>
          <p:nvPr/>
        </p:nvSpPr>
        <p:spPr>
          <a:xfrm>
            <a:off x="1950485" y="3489315"/>
            <a:ext cx="2080309" cy="9286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478" extrusionOk="0">
                <a:moveTo>
                  <a:pt x="0" y="17478"/>
                </a:moveTo>
                <a:cubicBezTo>
                  <a:pt x="6934" y="476"/>
                  <a:pt x="14134" y="-4122"/>
                  <a:pt x="21600" y="3685"/>
                </a:cubicBezTo>
              </a:path>
            </a:pathLst>
          </a:cu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400000"/>
            <a:headEnd type="oval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şliḋè">
            <a:extLst>
              <a:ext uri="{FF2B5EF4-FFF2-40B4-BE49-F238E27FC236}">
                <a16:creationId xmlns:a16="http://schemas.microsoft.com/office/drawing/2014/main" id="{46E27C7C-FF47-493E-9982-5B93369BE0AD}"/>
              </a:ext>
            </a:extLst>
          </p:cNvPr>
          <p:cNvSpPr/>
          <p:nvPr/>
        </p:nvSpPr>
        <p:spPr>
          <a:xfrm rot="21284061">
            <a:off x="2737218" y="3309353"/>
            <a:ext cx="482769" cy="482768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îs1íḍe">
            <a:extLst>
              <a:ext uri="{FF2B5EF4-FFF2-40B4-BE49-F238E27FC236}">
                <a16:creationId xmlns:a16="http://schemas.microsoft.com/office/drawing/2014/main" id="{CE84EE28-63EF-432B-82F4-2922CEF145D8}"/>
              </a:ext>
            </a:extLst>
          </p:cNvPr>
          <p:cNvSpPr/>
          <p:nvPr/>
        </p:nvSpPr>
        <p:spPr>
          <a:xfrm rot="21284061">
            <a:off x="2853656" y="3411246"/>
            <a:ext cx="246687" cy="244157"/>
          </a:xfrm>
          <a:custGeom>
            <a:avLst/>
            <a:gdLst>
              <a:gd name="T0" fmla="*/ 3351 w 6219"/>
              <a:gd name="T1" fmla="*/ 2180 h 6165"/>
              <a:gd name="T2" fmla="*/ 2535 w 6219"/>
              <a:gd name="T3" fmla="*/ 2996 h 6165"/>
              <a:gd name="T4" fmla="*/ 1719 w 6219"/>
              <a:gd name="T5" fmla="*/ 2180 h 6165"/>
              <a:gd name="T6" fmla="*/ 2535 w 6219"/>
              <a:gd name="T7" fmla="*/ 1364 h 6165"/>
              <a:gd name="T8" fmla="*/ 3351 w 6219"/>
              <a:gd name="T9" fmla="*/ 2180 h 6165"/>
              <a:gd name="T10" fmla="*/ 6006 w 6219"/>
              <a:gd name="T11" fmla="*/ 6006 h 6165"/>
              <a:gd name="T12" fmla="*/ 5621 w 6219"/>
              <a:gd name="T13" fmla="*/ 6165 h 6165"/>
              <a:gd name="T14" fmla="*/ 5237 w 6219"/>
              <a:gd name="T15" fmla="*/ 6006 h 6165"/>
              <a:gd name="T16" fmla="*/ 3840 w 6219"/>
              <a:gd name="T17" fmla="*/ 4605 h 6165"/>
              <a:gd name="T18" fmla="*/ 2498 w 6219"/>
              <a:gd name="T19" fmla="*/ 4997 h 6165"/>
              <a:gd name="T20" fmla="*/ 0 w 6219"/>
              <a:gd name="T21" fmla="*/ 2498 h 6165"/>
              <a:gd name="T22" fmla="*/ 2498 w 6219"/>
              <a:gd name="T23" fmla="*/ 0 h 6165"/>
              <a:gd name="T24" fmla="*/ 4997 w 6219"/>
              <a:gd name="T25" fmla="*/ 2498 h 6165"/>
              <a:gd name="T26" fmla="*/ 4605 w 6219"/>
              <a:gd name="T27" fmla="*/ 3840 h 6165"/>
              <a:gd name="T28" fmla="*/ 6006 w 6219"/>
              <a:gd name="T29" fmla="*/ 5237 h 6165"/>
              <a:gd name="T30" fmla="*/ 6006 w 6219"/>
              <a:gd name="T31" fmla="*/ 6006 h 6165"/>
              <a:gd name="T32" fmla="*/ 4476 w 6219"/>
              <a:gd name="T33" fmla="*/ 2498 h 6165"/>
              <a:gd name="T34" fmla="*/ 2498 w 6219"/>
              <a:gd name="T35" fmla="*/ 521 h 6165"/>
              <a:gd name="T36" fmla="*/ 521 w 6219"/>
              <a:gd name="T37" fmla="*/ 2498 h 6165"/>
              <a:gd name="T38" fmla="*/ 1275 w 6219"/>
              <a:gd name="T39" fmla="*/ 4052 h 6165"/>
              <a:gd name="T40" fmla="*/ 2173 w 6219"/>
              <a:gd name="T41" fmla="*/ 3268 h 6165"/>
              <a:gd name="T42" fmla="*/ 2898 w 6219"/>
              <a:gd name="T43" fmla="*/ 3268 h 6165"/>
              <a:gd name="T44" fmla="*/ 3787 w 6219"/>
              <a:gd name="T45" fmla="*/ 3998 h 6165"/>
              <a:gd name="T46" fmla="*/ 4476 w 6219"/>
              <a:gd name="T47" fmla="*/ 2498 h 6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219" h="6165">
                <a:moveTo>
                  <a:pt x="3351" y="2180"/>
                </a:moveTo>
                <a:cubicBezTo>
                  <a:pt x="3351" y="2630"/>
                  <a:pt x="2986" y="2996"/>
                  <a:pt x="2535" y="2996"/>
                </a:cubicBezTo>
                <a:cubicBezTo>
                  <a:pt x="2085" y="2996"/>
                  <a:pt x="1719" y="2630"/>
                  <a:pt x="1719" y="2180"/>
                </a:cubicBezTo>
                <a:cubicBezTo>
                  <a:pt x="1719" y="1729"/>
                  <a:pt x="2085" y="1364"/>
                  <a:pt x="2535" y="1364"/>
                </a:cubicBezTo>
                <a:cubicBezTo>
                  <a:pt x="2986" y="1364"/>
                  <a:pt x="3351" y="1729"/>
                  <a:pt x="3351" y="2180"/>
                </a:cubicBezTo>
                <a:close/>
                <a:moveTo>
                  <a:pt x="6006" y="6006"/>
                </a:moveTo>
                <a:cubicBezTo>
                  <a:pt x="5900" y="6112"/>
                  <a:pt x="5761" y="6165"/>
                  <a:pt x="5621" y="6165"/>
                </a:cubicBezTo>
                <a:cubicBezTo>
                  <a:pt x="5482" y="6165"/>
                  <a:pt x="5343" y="6112"/>
                  <a:pt x="5237" y="6006"/>
                </a:cubicBezTo>
                <a:cubicBezTo>
                  <a:pt x="5237" y="6006"/>
                  <a:pt x="3851" y="4619"/>
                  <a:pt x="3840" y="4605"/>
                </a:cubicBezTo>
                <a:cubicBezTo>
                  <a:pt x="3453" y="4853"/>
                  <a:pt x="2992" y="4997"/>
                  <a:pt x="2498" y="4997"/>
                </a:cubicBezTo>
                <a:cubicBezTo>
                  <a:pt x="1119" y="4997"/>
                  <a:pt x="0" y="3878"/>
                  <a:pt x="0" y="2498"/>
                </a:cubicBezTo>
                <a:cubicBezTo>
                  <a:pt x="0" y="1119"/>
                  <a:pt x="1119" y="0"/>
                  <a:pt x="2498" y="0"/>
                </a:cubicBezTo>
                <a:cubicBezTo>
                  <a:pt x="3878" y="0"/>
                  <a:pt x="4997" y="1119"/>
                  <a:pt x="4997" y="2498"/>
                </a:cubicBezTo>
                <a:cubicBezTo>
                  <a:pt x="4997" y="2992"/>
                  <a:pt x="4853" y="3453"/>
                  <a:pt x="4605" y="3840"/>
                </a:cubicBezTo>
                <a:cubicBezTo>
                  <a:pt x="4619" y="3851"/>
                  <a:pt x="6006" y="5237"/>
                  <a:pt x="6006" y="5237"/>
                </a:cubicBezTo>
                <a:cubicBezTo>
                  <a:pt x="6219" y="5449"/>
                  <a:pt x="6219" y="5794"/>
                  <a:pt x="6006" y="6006"/>
                </a:cubicBezTo>
                <a:close/>
                <a:moveTo>
                  <a:pt x="4476" y="2498"/>
                </a:moveTo>
                <a:cubicBezTo>
                  <a:pt x="4476" y="1406"/>
                  <a:pt x="3591" y="521"/>
                  <a:pt x="2498" y="521"/>
                </a:cubicBezTo>
                <a:cubicBezTo>
                  <a:pt x="1406" y="521"/>
                  <a:pt x="521" y="1406"/>
                  <a:pt x="521" y="2498"/>
                </a:cubicBezTo>
                <a:cubicBezTo>
                  <a:pt x="521" y="3129"/>
                  <a:pt x="816" y="3690"/>
                  <a:pt x="1275" y="4052"/>
                </a:cubicBezTo>
                <a:cubicBezTo>
                  <a:pt x="1335" y="3609"/>
                  <a:pt x="1714" y="3268"/>
                  <a:pt x="2173" y="3268"/>
                </a:cubicBezTo>
                <a:lnTo>
                  <a:pt x="2898" y="3268"/>
                </a:lnTo>
                <a:cubicBezTo>
                  <a:pt x="3338" y="3268"/>
                  <a:pt x="3705" y="3582"/>
                  <a:pt x="3787" y="3998"/>
                </a:cubicBezTo>
                <a:cubicBezTo>
                  <a:pt x="4209" y="3635"/>
                  <a:pt x="4476" y="3098"/>
                  <a:pt x="4476" y="24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ṥlíḍê">
            <a:extLst>
              <a:ext uri="{FF2B5EF4-FFF2-40B4-BE49-F238E27FC236}">
                <a16:creationId xmlns:a16="http://schemas.microsoft.com/office/drawing/2014/main" id="{17CB7C78-9BD3-4EF9-9375-680505CB4E74}"/>
              </a:ext>
            </a:extLst>
          </p:cNvPr>
          <p:cNvSpPr/>
          <p:nvPr/>
        </p:nvSpPr>
        <p:spPr>
          <a:xfrm>
            <a:off x="6731159" y="2537149"/>
            <a:ext cx="2736114" cy="1148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7890" extrusionOk="0">
                <a:moveTo>
                  <a:pt x="0" y="17890"/>
                </a:moveTo>
                <a:cubicBezTo>
                  <a:pt x="4906" y="1368"/>
                  <a:pt x="12106" y="-3710"/>
                  <a:pt x="21600" y="2657"/>
                </a:cubicBezTo>
              </a:path>
            </a:pathLst>
          </a:cu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400000"/>
            <a:headEnd type="oval" w="med" len="med"/>
            <a:tailEnd type="triangle" w="med" len="med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îṩḻîďè">
            <a:extLst>
              <a:ext uri="{FF2B5EF4-FFF2-40B4-BE49-F238E27FC236}">
                <a16:creationId xmlns:a16="http://schemas.microsoft.com/office/drawing/2014/main" id="{0414FE60-2A7F-470C-8A54-28D4080DA496}"/>
              </a:ext>
            </a:extLst>
          </p:cNvPr>
          <p:cNvSpPr/>
          <p:nvPr/>
        </p:nvSpPr>
        <p:spPr>
          <a:xfrm rot="21284061">
            <a:off x="7507614" y="2322847"/>
            <a:ext cx="742270" cy="74227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8100000" scaled="1"/>
          </a:gra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ṥľîdê">
            <a:extLst>
              <a:ext uri="{FF2B5EF4-FFF2-40B4-BE49-F238E27FC236}">
                <a16:creationId xmlns:a16="http://schemas.microsoft.com/office/drawing/2014/main" id="{504EB0C8-72C4-4B3E-B2EE-0E6055E58201}"/>
              </a:ext>
            </a:extLst>
          </p:cNvPr>
          <p:cNvSpPr/>
          <p:nvPr/>
        </p:nvSpPr>
        <p:spPr>
          <a:xfrm rot="21284061">
            <a:off x="7696340" y="2477567"/>
            <a:ext cx="359883" cy="379288"/>
          </a:xfrm>
          <a:custGeom>
            <a:avLst/>
            <a:gdLst>
              <a:gd name="T0" fmla="*/ 996 w 2186"/>
              <a:gd name="T1" fmla="*/ 2133 h 2308"/>
              <a:gd name="T2" fmla="*/ 996 w 2186"/>
              <a:gd name="T3" fmla="*/ 2133 h 2308"/>
              <a:gd name="T4" fmla="*/ 996 w 2186"/>
              <a:gd name="T5" fmla="*/ 2133 h 2308"/>
              <a:gd name="T6" fmla="*/ 996 w 2186"/>
              <a:gd name="T7" fmla="*/ 2133 h 2308"/>
              <a:gd name="T8" fmla="*/ 1694 w 2186"/>
              <a:gd name="T9" fmla="*/ 1994 h 2308"/>
              <a:gd name="T10" fmla="*/ 1300 w 2186"/>
              <a:gd name="T11" fmla="*/ 1767 h 2308"/>
              <a:gd name="T12" fmla="*/ 1255 w 2186"/>
              <a:gd name="T13" fmla="*/ 1423 h 2308"/>
              <a:gd name="T14" fmla="*/ 1413 w 2186"/>
              <a:gd name="T15" fmla="*/ 1186 h 2308"/>
              <a:gd name="T16" fmla="*/ 1242 w 2186"/>
              <a:gd name="T17" fmla="*/ 1126 h 2308"/>
              <a:gd name="T18" fmla="*/ 1547 w 2186"/>
              <a:gd name="T19" fmla="*/ 550 h 2308"/>
              <a:gd name="T20" fmla="*/ 996 w 2186"/>
              <a:gd name="T21" fmla="*/ 0 h 2308"/>
              <a:gd name="T22" fmla="*/ 446 w 2186"/>
              <a:gd name="T23" fmla="*/ 550 h 2308"/>
              <a:gd name="T24" fmla="*/ 751 w 2186"/>
              <a:gd name="T25" fmla="*/ 1126 h 2308"/>
              <a:gd name="T26" fmla="*/ 0 w 2186"/>
              <a:gd name="T27" fmla="*/ 1887 h 2308"/>
              <a:gd name="T28" fmla="*/ 996 w 2186"/>
              <a:gd name="T29" fmla="*/ 2133 h 2308"/>
              <a:gd name="T30" fmla="*/ 717 w 2186"/>
              <a:gd name="T31" fmla="*/ 1853 h 2308"/>
              <a:gd name="T32" fmla="*/ 952 w 2186"/>
              <a:gd name="T33" fmla="*/ 1285 h 2308"/>
              <a:gd name="T34" fmla="*/ 950 w 2186"/>
              <a:gd name="T35" fmla="*/ 1285 h 2308"/>
              <a:gd name="T36" fmla="*/ 858 w 2186"/>
              <a:gd name="T37" fmla="*/ 1181 h 2308"/>
              <a:gd name="T38" fmla="*/ 996 w 2186"/>
              <a:gd name="T39" fmla="*/ 1206 h 2308"/>
              <a:gd name="T40" fmla="*/ 1134 w 2186"/>
              <a:gd name="T41" fmla="*/ 1181 h 2308"/>
              <a:gd name="T42" fmla="*/ 1043 w 2186"/>
              <a:gd name="T43" fmla="*/ 1285 h 2308"/>
              <a:gd name="T44" fmla="*/ 1040 w 2186"/>
              <a:gd name="T45" fmla="*/ 1285 h 2308"/>
              <a:gd name="T46" fmla="*/ 1275 w 2186"/>
              <a:gd name="T47" fmla="*/ 1853 h 2308"/>
              <a:gd name="T48" fmla="*/ 996 w 2186"/>
              <a:gd name="T49" fmla="*/ 2132 h 2308"/>
              <a:gd name="T50" fmla="*/ 1813 w 2186"/>
              <a:gd name="T51" fmla="*/ 2035 h 2308"/>
              <a:gd name="T52" fmla="*/ 1783 w 2186"/>
              <a:gd name="T53" fmla="*/ 1984 h 2308"/>
              <a:gd name="T54" fmla="*/ 1694 w 2186"/>
              <a:gd name="T55" fmla="*/ 1994 h 2308"/>
              <a:gd name="T56" fmla="*/ 1487 w 2186"/>
              <a:gd name="T57" fmla="*/ 1183 h 2308"/>
              <a:gd name="T58" fmla="*/ 2050 w 2186"/>
              <a:gd name="T59" fmla="*/ 1334 h 2308"/>
              <a:gd name="T60" fmla="*/ 1899 w 2186"/>
              <a:gd name="T61" fmla="*/ 1897 h 2308"/>
              <a:gd name="T62" fmla="*/ 1336 w 2186"/>
              <a:gd name="T63" fmla="*/ 1746 h 2308"/>
              <a:gd name="T64" fmla="*/ 1487 w 2186"/>
              <a:gd name="T65" fmla="*/ 1183 h 2308"/>
              <a:gd name="T66" fmla="*/ 1521 w 2186"/>
              <a:gd name="T67" fmla="*/ 1242 h 2308"/>
              <a:gd name="T68" fmla="*/ 1395 w 2186"/>
              <a:gd name="T69" fmla="*/ 1712 h 2308"/>
              <a:gd name="T70" fmla="*/ 1865 w 2186"/>
              <a:gd name="T71" fmla="*/ 1838 h 2308"/>
              <a:gd name="T72" fmla="*/ 1991 w 2186"/>
              <a:gd name="T73" fmla="*/ 1368 h 2308"/>
              <a:gd name="T74" fmla="*/ 1521 w 2186"/>
              <a:gd name="T75" fmla="*/ 1242 h 2308"/>
              <a:gd name="T76" fmla="*/ 2003 w 2186"/>
              <a:gd name="T77" fmla="*/ 1872 h 2308"/>
              <a:gd name="T78" fmla="*/ 1826 w 2186"/>
              <a:gd name="T79" fmla="*/ 1974 h 2308"/>
              <a:gd name="T80" fmla="*/ 1962 w 2186"/>
              <a:gd name="T81" fmla="*/ 2210 h 2308"/>
              <a:gd name="T82" fmla="*/ 2139 w 2186"/>
              <a:gd name="T83" fmla="*/ 2108 h 2308"/>
              <a:gd name="T84" fmla="*/ 2003 w 2186"/>
              <a:gd name="T85" fmla="*/ 1872 h 2308"/>
              <a:gd name="T86" fmla="*/ 2158 w 2186"/>
              <a:gd name="T87" fmla="*/ 2140 h 2308"/>
              <a:gd name="T88" fmla="*/ 1981 w 2186"/>
              <a:gd name="T89" fmla="*/ 2243 h 2308"/>
              <a:gd name="T90" fmla="*/ 2121 w 2186"/>
              <a:gd name="T91" fmla="*/ 2280 h 2308"/>
              <a:gd name="T92" fmla="*/ 2158 w 2186"/>
              <a:gd name="T93" fmla="*/ 2140 h 2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86" h="2308">
                <a:moveTo>
                  <a:pt x="996" y="2133"/>
                </a:moveTo>
                <a:lnTo>
                  <a:pt x="996" y="2133"/>
                </a:lnTo>
                <a:lnTo>
                  <a:pt x="996" y="2133"/>
                </a:lnTo>
                <a:lnTo>
                  <a:pt x="996" y="2133"/>
                </a:lnTo>
                <a:close/>
                <a:moveTo>
                  <a:pt x="1694" y="1994"/>
                </a:moveTo>
                <a:cubicBezTo>
                  <a:pt x="1532" y="1994"/>
                  <a:pt x="1381" y="1907"/>
                  <a:pt x="1300" y="1767"/>
                </a:cubicBezTo>
                <a:cubicBezTo>
                  <a:pt x="1240" y="1662"/>
                  <a:pt x="1224" y="1540"/>
                  <a:pt x="1255" y="1423"/>
                </a:cubicBezTo>
                <a:cubicBezTo>
                  <a:pt x="1281" y="1327"/>
                  <a:pt x="1337" y="1246"/>
                  <a:pt x="1413" y="1186"/>
                </a:cubicBezTo>
                <a:cubicBezTo>
                  <a:pt x="1358" y="1161"/>
                  <a:pt x="1301" y="1141"/>
                  <a:pt x="1242" y="1126"/>
                </a:cubicBezTo>
                <a:cubicBezTo>
                  <a:pt x="1422" y="1005"/>
                  <a:pt x="1547" y="766"/>
                  <a:pt x="1547" y="550"/>
                </a:cubicBezTo>
                <a:cubicBezTo>
                  <a:pt x="1547" y="246"/>
                  <a:pt x="1300" y="0"/>
                  <a:pt x="996" y="0"/>
                </a:cubicBezTo>
                <a:cubicBezTo>
                  <a:pt x="693" y="0"/>
                  <a:pt x="446" y="246"/>
                  <a:pt x="446" y="550"/>
                </a:cubicBezTo>
                <a:cubicBezTo>
                  <a:pt x="446" y="766"/>
                  <a:pt x="570" y="1005"/>
                  <a:pt x="751" y="1126"/>
                </a:cubicBezTo>
                <a:cubicBezTo>
                  <a:pt x="319" y="1235"/>
                  <a:pt x="0" y="1610"/>
                  <a:pt x="0" y="1887"/>
                </a:cubicBezTo>
                <a:cubicBezTo>
                  <a:pt x="0" y="2051"/>
                  <a:pt x="498" y="2133"/>
                  <a:pt x="996" y="2133"/>
                </a:cubicBezTo>
                <a:lnTo>
                  <a:pt x="717" y="1853"/>
                </a:lnTo>
                <a:lnTo>
                  <a:pt x="952" y="1285"/>
                </a:lnTo>
                <a:lnTo>
                  <a:pt x="950" y="1285"/>
                </a:lnTo>
                <a:lnTo>
                  <a:pt x="858" y="1181"/>
                </a:lnTo>
                <a:cubicBezTo>
                  <a:pt x="903" y="1197"/>
                  <a:pt x="949" y="1206"/>
                  <a:pt x="996" y="1206"/>
                </a:cubicBezTo>
                <a:cubicBezTo>
                  <a:pt x="1044" y="1206"/>
                  <a:pt x="1090" y="1197"/>
                  <a:pt x="1134" y="1181"/>
                </a:cubicBezTo>
                <a:lnTo>
                  <a:pt x="1043" y="1285"/>
                </a:lnTo>
                <a:lnTo>
                  <a:pt x="1040" y="1285"/>
                </a:lnTo>
                <a:lnTo>
                  <a:pt x="1275" y="1853"/>
                </a:lnTo>
                <a:lnTo>
                  <a:pt x="996" y="2132"/>
                </a:lnTo>
                <a:cubicBezTo>
                  <a:pt x="1310" y="2132"/>
                  <a:pt x="1624" y="2100"/>
                  <a:pt x="1813" y="2035"/>
                </a:cubicBezTo>
                <a:lnTo>
                  <a:pt x="1783" y="1984"/>
                </a:lnTo>
                <a:cubicBezTo>
                  <a:pt x="1754" y="1990"/>
                  <a:pt x="1724" y="1994"/>
                  <a:pt x="1694" y="1994"/>
                </a:cubicBezTo>
                <a:close/>
                <a:moveTo>
                  <a:pt x="1487" y="1183"/>
                </a:moveTo>
                <a:cubicBezTo>
                  <a:pt x="1684" y="1070"/>
                  <a:pt x="1937" y="1137"/>
                  <a:pt x="2050" y="1334"/>
                </a:cubicBezTo>
                <a:cubicBezTo>
                  <a:pt x="2164" y="1531"/>
                  <a:pt x="2096" y="1784"/>
                  <a:pt x="1899" y="1897"/>
                </a:cubicBezTo>
                <a:cubicBezTo>
                  <a:pt x="1703" y="2011"/>
                  <a:pt x="1450" y="1943"/>
                  <a:pt x="1336" y="1746"/>
                </a:cubicBezTo>
                <a:cubicBezTo>
                  <a:pt x="1223" y="1550"/>
                  <a:pt x="1290" y="1297"/>
                  <a:pt x="1487" y="1183"/>
                </a:cubicBezTo>
                <a:close/>
                <a:moveTo>
                  <a:pt x="1521" y="1242"/>
                </a:moveTo>
                <a:cubicBezTo>
                  <a:pt x="1357" y="1337"/>
                  <a:pt x="1300" y="1548"/>
                  <a:pt x="1395" y="1712"/>
                </a:cubicBezTo>
                <a:cubicBezTo>
                  <a:pt x="1490" y="1876"/>
                  <a:pt x="1701" y="1933"/>
                  <a:pt x="1865" y="1838"/>
                </a:cubicBezTo>
                <a:cubicBezTo>
                  <a:pt x="2029" y="1743"/>
                  <a:pt x="2086" y="1533"/>
                  <a:pt x="1991" y="1368"/>
                </a:cubicBezTo>
                <a:cubicBezTo>
                  <a:pt x="1896" y="1204"/>
                  <a:pt x="1686" y="1148"/>
                  <a:pt x="1521" y="1242"/>
                </a:cubicBezTo>
                <a:close/>
                <a:moveTo>
                  <a:pt x="2003" y="1872"/>
                </a:moveTo>
                <a:lnTo>
                  <a:pt x="1826" y="1974"/>
                </a:lnTo>
                <a:lnTo>
                  <a:pt x="1962" y="2210"/>
                </a:lnTo>
                <a:lnTo>
                  <a:pt x="2139" y="2108"/>
                </a:lnTo>
                <a:lnTo>
                  <a:pt x="2003" y="1872"/>
                </a:lnTo>
                <a:close/>
                <a:moveTo>
                  <a:pt x="2158" y="2140"/>
                </a:moveTo>
                <a:lnTo>
                  <a:pt x="1981" y="2243"/>
                </a:lnTo>
                <a:cubicBezTo>
                  <a:pt x="2009" y="2292"/>
                  <a:pt x="2072" y="2308"/>
                  <a:pt x="2121" y="2280"/>
                </a:cubicBezTo>
                <a:cubicBezTo>
                  <a:pt x="2169" y="2252"/>
                  <a:pt x="2186" y="2189"/>
                  <a:pt x="2158" y="21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iṥ1îḍè">
            <a:extLst>
              <a:ext uri="{FF2B5EF4-FFF2-40B4-BE49-F238E27FC236}">
                <a16:creationId xmlns:a16="http://schemas.microsoft.com/office/drawing/2014/main" id="{27CA731F-32BB-4381-A299-1CCEB5523CE1}"/>
              </a:ext>
            </a:extLst>
          </p:cNvPr>
          <p:cNvSpPr/>
          <p:nvPr/>
        </p:nvSpPr>
        <p:spPr>
          <a:xfrm>
            <a:off x="1569067" y="4257127"/>
            <a:ext cx="1288613" cy="1288613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ïṩḷîḓe">
            <a:extLst>
              <a:ext uri="{FF2B5EF4-FFF2-40B4-BE49-F238E27FC236}">
                <a16:creationId xmlns:a16="http://schemas.microsoft.com/office/drawing/2014/main" id="{FF795919-3043-4459-92B3-77B0A67219EE}"/>
              </a:ext>
            </a:extLst>
          </p:cNvPr>
          <p:cNvSpPr/>
          <p:nvPr/>
        </p:nvSpPr>
        <p:spPr>
          <a:xfrm>
            <a:off x="1776098" y="4726175"/>
            <a:ext cx="874549" cy="279052"/>
          </a:xfrm>
          <a:prstGeom prst="rect">
            <a:avLst/>
          </a:prstGeom>
          <a:ln w="25400"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šļíḓe">
            <a:extLst>
              <a:ext uri="{FF2B5EF4-FFF2-40B4-BE49-F238E27FC236}">
                <a16:creationId xmlns:a16="http://schemas.microsoft.com/office/drawing/2014/main" id="{24CC3C61-F590-45D1-9F7F-6D17EAA68CAB}"/>
              </a:ext>
            </a:extLst>
          </p:cNvPr>
          <p:cNvSpPr/>
          <p:nvPr/>
        </p:nvSpPr>
        <p:spPr>
          <a:xfrm>
            <a:off x="1903848" y="4379650"/>
            <a:ext cx="619049" cy="61823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i$ļiḋè">
            <a:extLst>
              <a:ext uri="{FF2B5EF4-FFF2-40B4-BE49-F238E27FC236}">
                <a16:creationId xmlns:a16="http://schemas.microsoft.com/office/drawing/2014/main" id="{F7DC62A3-4B93-4A43-8222-424266DB6D6A}"/>
              </a:ext>
            </a:extLst>
          </p:cNvPr>
          <p:cNvSpPr txBox="1"/>
          <p:nvPr/>
        </p:nvSpPr>
        <p:spPr>
          <a:xfrm>
            <a:off x="1799973" y="4949922"/>
            <a:ext cx="826798" cy="47173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24" name="iṣ1îḑê">
            <a:extLst>
              <a:ext uri="{FF2B5EF4-FFF2-40B4-BE49-F238E27FC236}">
                <a16:creationId xmlns:a16="http://schemas.microsoft.com/office/drawing/2014/main" id="{143561D9-5DA1-489E-AAD8-80D130C8A28E}"/>
              </a:ext>
            </a:extLst>
          </p:cNvPr>
          <p:cNvSpPr/>
          <p:nvPr/>
        </p:nvSpPr>
        <p:spPr>
          <a:xfrm>
            <a:off x="3353460" y="3888362"/>
            <a:ext cx="1668333" cy="1668333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3F2BB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íSḻîḍê">
            <a:extLst>
              <a:ext uri="{FF2B5EF4-FFF2-40B4-BE49-F238E27FC236}">
                <a16:creationId xmlns:a16="http://schemas.microsoft.com/office/drawing/2014/main" id="{D5CEF85D-B044-491A-BF04-810D6B6F6A7C}"/>
              </a:ext>
            </a:extLst>
          </p:cNvPr>
          <p:cNvSpPr/>
          <p:nvPr/>
        </p:nvSpPr>
        <p:spPr>
          <a:xfrm>
            <a:off x="3508700" y="4547271"/>
            <a:ext cx="1357857" cy="279052"/>
          </a:xfrm>
          <a:prstGeom prst="rect">
            <a:avLst/>
          </a:prstGeom>
          <a:ln w="25400"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ŝ1iḓè">
            <a:extLst>
              <a:ext uri="{FF2B5EF4-FFF2-40B4-BE49-F238E27FC236}">
                <a16:creationId xmlns:a16="http://schemas.microsoft.com/office/drawing/2014/main" id="{08CD7171-1089-4461-8391-E3896729B145}"/>
              </a:ext>
            </a:extLst>
          </p:cNvPr>
          <p:cNvSpPr/>
          <p:nvPr/>
        </p:nvSpPr>
        <p:spPr>
          <a:xfrm>
            <a:off x="3878385" y="4303501"/>
            <a:ext cx="619049" cy="422427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iṥḻiďe">
            <a:extLst>
              <a:ext uri="{FF2B5EF4-FFF2-40B4-BE49-F238E27FC236}">
                <a16:creationId xmlns:a16="http://schemas.microsoft.com/office/drawing/2014/main" id="{B43D6451-08E7-4EDE-A6F4-9F2AB12947C2}"/>
              </a:ext>
            </a:extLst>
          </p:cNvPr>
          <p:cNvSpPr txBox="1"/>
          <p:nvPr/>
        </p:nvSpPr>
        <p:spPr>
          <a:xfrm>
            <a:off x="3782126" y="4717333"/>
            <a:ext cx="826798" cy="47173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3" name="î$1iďé">
            <a:extLst>
              <a:ext uri="{FF2B5EF4-FFF2-40B4-BE49-F238E27FC236}">
                <a16:creationId xmlns:a16="http://schemas.microsoft.com/office/drawing/2014/main" id="{BA256732-0233-4D89-99FE-123DF5E88812}"/>
              </a:ext>
            </a:extLst>
          </p:cNvPr>
          <p:cNvSpPr/>
          <p:nvPr/>
        </p:nvSpPr>
        <p:spPr>
          <a:xfrm rot="21284061">
            <a:off x="5507883" y="3529486"/>
            <a:ext cx="2044270" cy="2044271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šḷîḓê">
            <a:extLst>
              <a:ext uri="{FF2B5EF4-FFF2-40B4-BE49-F238E27FC236}">
                <a16:creationId xmlns:a16="http://schemas.microsoft.com/office/drawing/2014/main" id="{A849E273-F56C-4240-8C68-85E52E818F6D}"/>
              </a:ext>
            </a:extLst>
          </p:cNvPr>
          <p:cNvSpPr/>
          <p:nvPr/>
        </p:nvSpPr>
        <p:spPr>
          <a:xfrm>
            <a:off x="5654187" y="4278798"/>
            <a:ext cx="1751663" cy="525035"/>
          </a:xfrm>
          <a:prstGeom prst="rect">
            <a:avLst/>
          </a:prstGeom>
          <a:ln w="25400"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íŝḷiḋè" title="ihoQeRZTQY3qTU4">
            <a:extLst>
              <a:ext uri="{FF2B5EF4-FFF2-40B4-BE49-F238E27FC236}">
                <a16:creationId xmlns:a16="http://schemas.microsoft.com/office/drawing/2014/main" id="{95D46D5B-3761-485C-9719-2F68E308BF64}"/>
              </a:ext>
            </a:extLst>
          </p:cNvPr>
          <p:cNvSpPr/>
          <p:nvPr/>
        </p:nvSpPr>
        <p:spPr>
          <a:xfrm>
            <a:off x="6105215" y="3977181"/>
            <a:ext cx="849607" cy="597023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îSľíḋé">
            <a:extLst>
              <a:ext uri="{FF2B5EF4-FFF2-40B4-BE49-F238E27FC236}">
                <a16:creationId xmlns:a16="http://schemas.microsoft.com/office/drawing/2014/main" id="{A13CACB6-A775-41A0-830D-63307DFE88CC}"/>
              </a:ext>
            </a:extLst>
          </p:cNvPr>
          <p:cNvSpPr txBox="1"/>
          <p:nvPr/>
        </p:nvSpPr>
        <p:spPr>
          <a:xfrm>
            <a:off x="6154571" y="4574204"/>
            <a:ext cx="826798" cy="47173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sp>
        <p:nvSpPr>
          <p:cNvPr id="10" name="ïṩ1ïďé">
            <a:extLst>
              <a:ext uri="{FF2B5EF4-FFF2-40B4-BE49-F238E27FC236}">
                <a16:creationId xmlns:a16="http://schemas.microsoft.com/office/drawing/2014/main" id="{3AEBE9FD-9FC3-4030-92C2-1A8A413DA19B}"/>
              </a:ext>
            </a:extLst>
          </p:cNvPr>
          <p:cNvSpPr/>
          <p:nvPr/>
        </p:nvSpPr>
        <p:spPr>
          <a:xfrm>
            <a:off x="8114302" y="3035693"/>
            <a:ext cx="2508631" cy="2508631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3F2BB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íŝlîḓé">
            <a:extLst>
              <a:ext uri="{FF2B5EF4-FFF2-40B4-BE49-F238E27FC236}">
                <a16:creationId xmlns:a16="http://schemas.microsoft.com/office/drawing/2014/main" id="{A46EC994-9A6A-40CB-88E6-3C643E18970F}"/>
              </a:ext>
            </a:extLst>
          </p:cNvPr>
          <p:cNvSpPr/>
          <p:nvPr/>
        </p:nvSpPr>
        <p:spPr>
          <a:xfrm>
            <a:off x="8919211" y="3392549"/>
            <a:ext cx="898816" cy="897459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îšļíḍè">
            <a:extLst>
              <a:ext uri="{FF2B5EF4-FFF2-40B4-BE49-F238E27FC236}">
                <a16:creationId xmlns:a16="http://schemas.microsoft.com/office/drawing/2014/main" id="{AF48AD64-53EB-465B-BCFE-C1B5C92879E2}"/>
              </a:ext>
            </a:extLst>
          </p:cNvPr>
          <p:cNvSpPr/>
          <p:nvPr/>
        </p:nvSpPr>
        <p:spPr>
          <a:xfrm>
            <a:off x="8689690" y="4539251"/>
            <a:ext cx="1357856" cy="458461"/>
          </a:xfrm>
          <a:prstGeom prst="rect">
            <a:avLst/>
          </a:prstGeom>
          <a:ln w="25400"/>
          <a:extLst>
            <a:ext uri="{C572A759-6A51-4108-AA02-DFA0A04FC94B}">
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xmlns:a14="http://schemas.microsoft.com/office/drawing/2010/main" val="1"/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ïṡľíḍê">
            <a:extLst>
              <a:ext uri="{FF2B5EF4-FFF2-40B4-BE49-F238E27FC236}">
                <a16:creationId xmlns:a16="http://schemas.microsoft.com/office/drawing/2014/main" id="{04E6DF9A-7993-4FA8-9FDA-962412B53359}"/>
              </a:ext>
            </a:extLst>
          </p:cNvPr>
          <p:cNvSpPr txBox="1"/>
          <p:nvPr/>
        </p:nvSpPr>
        <p:spPr>
          <a:xfrm>
            <a:off x="8955218" y="4338335"/>
            <a:ext cx="826798" cy="471738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关键词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733E85F-413B-F807-B1F6-D7BA312A16CD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DF63245-0280-1266-66E7-17AEF66BEAC0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8A289FE1-B0DD-A28F-EDCD-0CEAC820F17E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5" name="同心圆 28">
                <a:extLst>
                  <a:ext uri="{FF2B5EF4-FFF2-40B4-BE49-F238E27FC236}">
                    <a16:creationId xmlns:a16="http://schemas.microsoft.com/office/drawing/2014/main" id="{151EEC69-0FDE-4119-1831-29841365ACAD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同心圆 12">
                <a:extLst>
                  <a:ext uri="{FF2B5EF4-FFF2-40B4-BE49-F238E27FC236}">
                    <a16:creationId xmlns:a16="http://schemas.microsoft.com/office/drawing/2014/main" id="{16312B99-63AA-336C-B15D-FF104F1A412F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AC0E60E-5DF8-3B55-679A-FCFF48CCBE3C}"/>
              </a:ext>
            </a:extLst>
          </p:cNvPr>
          <p:cNvGrpSpPr/>
          <p:nvPr/>
        </p:nvGrpSpPr>
        <p:grpSpPr>
          <a:xfrm>
            <a:off x="1776098" y="1809274"/>
            <a:ext cx="2003659" cy="1215188"/>
            <a:chOff x="4519723" y="3981186"/>
            <a:chExt cx="2003659" cy="12151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FFE8D33-32AA-79D3-38BE-AC4702ED775D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387B5965-88A3-56F5-3592-B4FDD0B0A72B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850DDCF-B447-C1D0-02F3-85B07A920090}"/>
              </a:ext>
            </a:extLst>
          </p:cNvPr>
          <p:cNvGrpSpPr/>
          <p:nvPr/>
        </p:nvGrpSpPr>
        <p:grpSpPr>
          <a:xfrm>
            <a:off x="4288890" y="1390447"/>
            <a:ext cx="2003659" cy="1215188"/>
            <a:chOff x="4519723" y="3981186"/>
            <a:chExt cx="2003659" cy="12151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C14A694-DF51-7C3B-DE11-A2E2AC16C6EE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DCD131E9-6333-3C15-A25E-495BE5999A6F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3234AD7-D2F4-8119-5073-3A641EFBB662}"/>
              </a:ext>
            </a:extLst>
          </p:cNvPr>
          <p:cNvGrpSpPr/>
          <p:nvPr/>
        </p:nvGrpSpPr>
        <p:grpSpPr>
          <a:xfrm>
            <a:off x="6801682" y="971620"/>
            <a:ext cx="2003659" cy="1215188"/>
            <a:chOff x="4519723" y="3981186"/>
            <a:chExt cx="2003659" cy="12151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5F40C6BD-6832-C6BC-E249-C2388D54A729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CC3F759-77D8-E924-ED2A-B03BFD079624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8321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62667" y="-81004"/>
            <a:ext cx="4666662" cy="45089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85000"/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03</a:t>
            </a:r>
            <a:endParaRPr lang="zh-CN" altLang="en-US" sz="28700" b="1" dirty="0">
              <a:gradFill>
                <a:gsLst>
                  <a:gs pos="0">
                    <a:schemeClr val="bg1">
                      <a:lumMod val="95000"/>
                    </a:schemeClr>
                  </a:gs>
                  <a:gs pos="75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6" name="圆角矩形 17">
            <a:extLst>
              <a:ext uri="{FF2B5EF4-FFF2-40B4-BE49-F238E27FC236}">
                <a16:creationId xmlns:a16="http://schemas.microsoft.com/office/drawing/2014/main" id="{357D37BC-A7CC-B578-2804-657F8DE9021F}"/>
              </a:ext>
            </a:extLst>
          </p:cNvPr>
          <p:cNvSpPr/>
          <p:nvPr/>
        </p:nvSpPr>
        <p:spPr>
          <a:xfrm>
            <a:off x="3454400" y="2682429"/>
            <a:ext cx="528320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F3A299-CFA4-266B-8CEA-697E93F0C54A}"/>
              </a:ext>
            </a:extLst>
          </p:cNvPr>
          <p:cNvSpPr/>
          <p:nvPr/>
        </p:nvSpPr>
        <p:spPr>
          <a:xfrm>
            <a:off x="3454398" y="3967428"/>
            <a:ext cx="5283202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530F77-5120-10BA-59AA-8D64338DE878}"/>
              </a:ext>
            </a:extLst>
          </p:cNvPr>
          <p:cNvSpPr txBox="1"/>
          <p:nvPr/>
        </p:nvSpPr>
        <p:spPr>
          <a:xfrm>
            <a:off x="4397825" y="2857452"/>
            <a:ext cx="3396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</p:spTree>
    <p:extLst>
      <p:ext uri="{BB962C8B-B14F-4D97-AF65-F5344CB8AC3E}">
        <p14:creationId xmlns:p14="http://schemas.microsoft.com/office/powerpoint/2010/main" val="1824115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šḷîḓé"/>
          <p:cNvSpPr/>
          <p:nvPr/>
        </p:nvSpPr>
        <p:spPr>
          <a:xfrm rot="10800000">
            <a:off x="1253557" y="2422804"/>
            <a:ext cx="2875170" cy="2230967"/>
          </a:xfrm>
          <a:prstGeom prst="triangl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ïṧḷídé"/>
          <p:cNvSpPr/>
          <p:nvPr/>
        </p:nvSpPr>
        <p:spPr>
          <a:xfrm rot="10800000">
            <a:off x="4005053" y="2422803"/>
            <a:ext cx="1111254" cy="862270"/>
          </a:xfrm>
          <a:prstGeom prst="triangl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iṥļïḍe"/>
          <p:cNvSpPr/>
          <p:nvPr/>
        </p:nvSpPr>
        <p:spPr>
          <a:xfrm rot="10800000">
            <a:off x="4992634" y="2422805"/>
            <a:ext cx="2328231" cy="1806569"/>
          </a:xfrm>
          <a:prstGeom prst="triangl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ïś1îḋè"/>
          <p:cNvSpPr/>
          <p:nvPr/>
        </p:nvSpPr>
        <p:spPr>
          <a:xfrm rot="10800000">
            <a:off x="7194169" y="2422805"/>
            <a:ext cx="1416043" cy="1098768"/>
          </a:xfrm>
          <a:prstGeom prst="triangl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690245" y="2420964"/>
            <a:ext cx="0" cy="1725804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555653" y="2420964"/>
            <a:ext cx="0" cy="429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148172" y="2420965"/>
            <a:ext cx="0" cy="148042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892051" y="2420967"/>
            <a:ext cx="0" cy="77922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šḷidè"/>
          <p:cNvSpPr/>
          <p:nvPr/>
        </p:nvSpPr>
        <p:spPr>
          <a:xfrm rot="10800000">
            <a:off x="8610212" y="2422804"/>
            <a:ext cx="2328231" cy="1437593"/>
          </a:xfrm>
          <a:prstGeom prst="triangle">
            <a:avLst>
              <a:gd name="adj" fmla="val 49800"/>
            </a:avLst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íṩľîḋé"/>
          <p:cNvSpPr txBox="1">
            <a:spLocks/>
          </p:cNvSpPr>
          <p:nvPr/>
        </p:nvSpPr>
        <p:spPr>
          <a:xfrm>
            <a:off x="3908175" y="2076396"/>
            <a:ext cx="1343635" cy="264503"/>
          </a:xfrm>
          <a:prstGeom prst="rect">
            <a:avLst/>
          </a:prstGeom>
        </p:spPr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îṥľîḓe"/>
          <p:cNvSpPr>
            <a:spLocks noChangeAspect="1"/>
          </p:cNvSpPr>
          <p:nvPr/>
        </p:nvSpPr>
        <p:spPr bwMode="auto">
          <a:xfrm>
            <a:off x="4367909" y="1636319"/>
            <a:ext cx="375489" cy="375256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>
            <a:noFill/>
          </a:ln>
        </p:spPr>
        <p:txBody>
          <a:bodyPr/>
          <a:lstStyle/>
          <a:p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ïşļïḍé"/>
          <p:cNvSpPr txBox="1">
            <a:spLocks/>
          </p:cNvSpPr>
          <p:nvPr/>
        </p:nvSpPr>
        <p:spPr>
          <a:xfrm>
            <a:off x="2019324" y="2037642"/>
            <a:ext cx="1343635" cy="264503"/>
          </a:xfrm>
          <a:prstGeom prst="rect">
            <a:avLst/>
          </a:prstGeom>
        </p:spPr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îṡļïḑe"/>
          <p:cNvSpPr>
            <a:spLocks noChangeAspect="1"/>
          </p:cNvSpPr>
          <p:nvPr/>
        </p:nvSpPr>
        <p:spPr bwMode="auto">
          <a:xfrm>
            <a:off x="2502500" y="1675172"/>
            <a:ext cx="375489" cy="297549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Sļîďê"/>
          <p:cNvSpPr txBox="1">
            <a:spLocks/>
          </p:cNvSpPr>
          <p:nvPr/>
        </p:nvSpPr>
        <p:spPr>
          <a:xfrm>
            <a:off x="7230373" y="2076331"/>
            <a:ext cx="1343635" cy="264503"/>
          </a:xfrm>
          <a:prstGeom prst="rect">
            <a:avLst/>
          </a:prstGeom>
        </p:spPr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îṣḷídé"/>
          <p:cNvSpPr>
            <a:spLocks noChangeAspect="1"/>
          </p:cNvSpPr>
          <p:nvPr/>
        </p:nvSpPr>
        <p:spPr bwMode="auto">
          <a:xfrm>
            <a:off x="7690107" y="1636384"/>
            <a:ext cx="375489" cy="37499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ṩliḍê"/>
          <p:cNvSpPr txBox="1">
            <a:spLocks/>
          </p:cNvSpPr>
          <p:nvPr/>
        </p:nvSpPr>
        <p:spPr>
          <a:xfrm>
            <a:off x="5484931" y="2030996"/>
            <a:ext cx="1343635" cy="264503"/>
          </a:xfrm>
          <a:prstGeom prst="rect">
            <a:avLst/>
          </a:prstGeom>
        </p:spPr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ïsľïḓè"/>
          <p:cNvSpPr>
            <a:spLocks noChangeAspect="1"/>
          </p:cNvSpPr>
          <p:nvPr/>
        </p:nvSpPr>
        <p:spPr bwMode="auto">
          <a:xfrm>
            <a:off x="5968107" y="1681818"/>
            <a:ext cx="375489" cy="270966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ïṧľíḑé"/>
          <p:cNvSpPr txBox="1">
            <a:spLocks/>
          </p:cNvSpPr>
          <p:nvPr/>
        </p:nvSpPr>
        <p:spPr>
          <a:xfrm>
            <a:off x="9102509" y="2044947"/>
            <a:ext cx="1343635" cy="264503"/>
          </a:xfrm>
          <a:prstGeom prst="rect">
            <a:avLst/>
          </a:prstGeom>
        </p:spPr>
        <p:txBody>
          <a:bodyPr wrap="none" anchor="ctr">
            <a:normAutofit fontScale="92500" lnSpcReduction="20000"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ïṩḷíḍe"/>
          <p:cNvSpPr>
            <a:spLocks noChangeAspect="1"/>
          </p:cNvSpPr>
          <p:nvPr/>
        </p:nvSpPr>
        <p:spPr bwMode="auto">
          <a:xfrm>
            <a:off x="9585685" y="1667869"/>
            <a:ext cx="375489" cy="326766"/>
          </a:xfrm>
          <a:custGeom>
            <a:avLst/>
            <a:gdLst>
              <a:gd name="T0" fmla="*/ 5905 w 5905"/>
              <a:gd name="T1" fmla="*/ 2081 h 5146"/>
              <a:gd name="T2" fmla="*/ 1743 w 5905"/>
              <a:gd name="T3" fmla="*/ 2008 h 5146"/>
              <a:gd name="T4" fmla="*/ 801 w 5905"/>
              <a:gd name="T5" fmla="*/ 1764 h 5146"/>
              <a:gd name="T6" fmla="*/ 78 w 5905"/>
              <a:gd name="T7" fmla="*/ 1738 h 5146"/>
              <a:gd name="T8" fmla="*/ 22 w 5905"/>
              <a:gd name="T9" fmla="*/ 1859 h 5146"/>
              <a:gd name="T10" fmla="*/ 22 w 5905"/>
              <a:gd name="T11" fmla="*/ 2303 h 5146"/>
              <a:gd name="T12" fmla="*/ 78 w 5905"/>
              <a:gd name="T13" fmla="*/ 2424 h 5146"/>
              <a:gd name="T14" fmla="*/ 801 w 5905"/>
              <a:gd name="T15" fmla="*/ 2398 h 5146"/>
              <a:gd name="T16" fmla="*/ 1743 w 5905"/>
              <a:gd name="T17" fmla="*/ 2154 h 5146"/>
              <a:gd name="T18" fmla="*/ 1805 w 5905"/>
              <a:gd name="T19" fmla="*/ 5061 h 5146"/>
              <a:gd name="T20" fmla="*/ 1877 w 5905"/>
              <a:gd name="T21" fmla="*/ 5146 h 5146"/>
              <a:gd name="T22" fmla="*/ 5825 w 5905"/>
              <a:gd name="T23" fmla="*/ 5120 h 5146"/>
              <a:gd name="T24" fmla="*/ 5545 w 5905"/>
              <a:gd name="T25" fmla="*/ 3250 h 5146"/>
              <a:gd name="T26" fmla="*/ 814 w 5905"/>
              <a:gd name="T27" fmla="*/ 2008 h 5146"/>
              <a:gd name="T28" fmla="*/ 236 w 5905"/>
              <a:gd name="T29" fmla="*/ 1885 h 5146"/>
              <a:gd name="T30" fmla="*/ 711 w 5905"/>
              <a:gd name="T31" fmla="*/ 2277 h 5146"/>
              <a:gd name="T32" fmla="*/ 340 w 5905"/>
              <a:gd name="T33" fmla="*/ 2154 h 5146"/>
              <a:gd name="T34" fmla="*/ 711 w 5905"/>
              <a:gd name="T35" fmla="*/ 2277 h 5146"/>
              <a:gd name="T36" fmla="*/ 3823 w 5905"/>
              <a:gd name="T37" fmla="*/ 3609 h 5146"/>
              <a:gd name="T38" fmla="*/ 3823 w 5905"/>
              <a:gd name="T39" fmla="*/ 553 h 5146"/>
              <a:gd name="T40" fmla="*/ 1890 w 5905"/>
              <a:gd name="T41" fmla="*/ 2008 h 5146"/>
              <a:gd name="T42" fmla="*/ 5758 w 5905"/>
              <a:gd name="T43" fmla="*/ 2081 h 5146"/>
              <a:gd name="T44" fmla="*/ 1890 w 5905"/>
              <a:gd name="T45" fmla="*/ 2154 h 5146"/>
              <a:gd name="T46" fmla="*/ 2852 w 5905"/>
              <a:gd name="T47" fmla="*/ 2154 h 5146"/>
              <a:gd name="T48" fmla="*/ 4798 w 5905"/>
              <a:gd name="T49" fmla="*/ 2081 h 5146"/>
              <a:gd name="T50" fmla="*/ 2852 w 5905"/>
              <a:gd name="T51" fmla="*/ 2008 h 5146"/>
              <a:gd name="T52" fmla="*/ 3823 w 5905"/>
              <a:gd name="T53" fmla="*/ 700 h 5146"/>
              <a:gd name="T54" fmla="*/ 3823 w 5905"/>
              <a:gd name="T55" fmla="*/ 3462 h 5146"/>
              <a:gd name="T56" fmla="*/ 2852 w 5905"/>
              <a:gd name="T57" fmla="*/ 2154 h 5146"/>
              <a:gd name="T58" fmla="*/ 3823 w 5905"/>
              <a:gd name="T59" fmla="*/ 2503 h 5146"/>
              <a:gd name="T60" fmla="*/ 3823 w 5905"/>
              <a:gd name="T61" fmla="*/ 1659 h 5146"/>
              <a:gd name="T62" fmla="*/ 2999 w 5905"/>
              <a:gd name="T63" fmla="*/ 2008 h 5146"/>
              <a:gd name="T64" fmla="*/ 4652 w 5905"/>
              <a:gd name="T65" fmla="*/ 2081 h 5146"/>
              <a:gd name="T66" fmla="*/ 2999 w 5905"/>
              <a:gd name="T67" fmla="*/ 2154 h 5146"/>
              <a:gd name="T68" fmla="*/ 3823 w 5905"/>
              <a:gd name="T69" fmla="*/ 2008 h 5146"/>
              <a:gd name="T70" fmla="*/ 3823 w 5905"/>
              <a:gd name="T71" fmla="*/ 1806 h 5146"/>
              <a:gd name="T72" fmla="*/ 3823 w 5905"/>
              <a:gd name="T73" fmla="*/ 2356 h 5146"/>
              <a:gd name="T74" fmla="*/ 3823 w 5905"/>
              <a:gd name="T75" fmla="*/ 2154 h 5146"/>
              <a:gd name="T76" fmla="*/ 3823 w 5905"/>
              <a:gd name="T77" fmla="*/ 2008 h 5146"/>
              <a:gd name="T78" fmla="*/ 2224 w 5905"/>
              <a:gd name="T79" fmla="*/ 3412 h 5146"/>
              <a:gd name="T80" fmla="*/ 5423 w 5905"/>
              <a:gd name="T81" fmla="*/ 3412 h 5146"/>
              <a:gd name="T82" fmla="*/ 1964 w 5905"/>
              <a:gd name="T83" fmla="*/ 4999 h 5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905" h="5146">
                <a:moveTo>
                  <a:pt x="5545" y="3250"/>
                </a:moveTo>
                <a:cubicBezTo>
                  <a:pt x="5772" y="2916"/>
                  <a:pt x="5905" y="2514"/>
                  <a:pt x="5905" y="2081"/>
                </a:cubicBezTo>
                <a:cubicBezTo>
                  <a:pt x="5905" y="933"/>
                  <a:pt x="4971" y="0"/>
                  <a:pt x="3823" y="0"/>
                </a:cubicBezTo>
                <a:cubicBezTo>
                  <a:pt x="2700" y="0"/>
                  <a:pt x="1782" y="894"/>
                  <a:pt x="1743" y="2008"/>
                </a:cubicBezTo>
                <a:lnTo>
                  <a:pt x="1006" y="2008"/>
                </a:lnTo>
                <a:lnTo>
                  <a:pt x="801" y="1764"/>
                </a:lnTo>
                <a:cubicBezTo>
                  <a:pt x="787" y="1748"/>
                  <a:pt x="767" y="1738"/>
                  <a:pt x="745" y="1738"/>
                </a:cubicBezTo>
                <a:lnTo>
                  <a:pt x="78" y="1738"/>
                </a:lnTo>
                <a:cubicBezTo>
                  <a:pt x="50" y="1738"/>
                  <a:pt x="24" y="1755"/>
                  <a:pt x="12" y="1781"/>
                </a:cubicBezTo>
                <a:cubicBezTo>
                  <a:pt x="0" y="1806"/>
                  <a:pt x="4" y="1837"/>
                  <a:pt x="22" y="1859"/>
                </a:cubicBezTo>
                <a:lnTo>
                  <a:pt x="210" y="2081"/>
                </a:lnTo>
                <a:lnTo>
                  <a:pt x="22" y="2303"/>
                </a:lnTo>
                <a:cubicBezTo>
                  <a:pt x="4" y="2325"/>
                  <a:pt x="0" y="2355"/>
                  <a:pt x="12" y="2381"/>
                </a:cubicBezTo>
                <a:cubicBezTo>
                  <a:pt x="24" y="2407"/>
                  <a:pt x="50" y="2424"/>
                  <a:pt x="78" y="2424"/>
                </a:cubicBezTo>
                <a:lnTo>
                  <a:pt x="745" y="2424"/>
                </a:lnTo>
                <a:cubicBezTo>
                  <a:pt x="767" y="2424"/>
                  <a:pt x="787" y="2414"/>
                  <a:pt x="801" y="2398"/>
                </a:cubicBezTo>
                <a:lnTo>
                  <a:pt x="1006" y="2154"/>
                </a:lnTo>
                <a:lnTo>
                  <a:pt x="1743" y="2154"/>
                </a:lnTo>
                <a:cubicBezTo>
                  <a:pt x="1758" y="2559"/>
                  <a:pt x="1888" y="2935"/>
                  <a:pt x="2102" y="3250"/>
                </a:cubicBezTo>
                <a:lnTo>
                  <a:pt x="1805" y="5061"/>
                </a:lnTo>
                <a:cubicBezTo>
                  <a:pt x="1801" y="5082"/>
                  <a:pt x="1807" y="5104"/>
                  <a:pt x="1821" y="5120"/>
                </a:cubicBezTo>
                <a:cubicBezTo>
                  <a:pt x="1835" y="5137"/>
                  <a:pt x="1856" y="5146"/>
                  <a:pt x="1877" y="5146"/>
                </a:cubicBezTo>
                <a:lnTo>
                  <a:pt x="5769" y="5146"/>
                </a:lnTo>
                <a:cubicBezTo>
                  <a:pt x="5791" y="5146"/>
                  <a:pt x="5811" y="5137"/>
                  <a:pt x="5825" y="5120"/>
                </a:cubicBezTo>
                <a:cubicBezTo>
                  <a:pt x="5839" y="5104"/>
                  <a:pt x="5845" y="5082"/>
                  <a:pt x="5842" y="5061"/>
                </a:cubicBezTo>
                <a:lnTo>
                  <a:pt x="5545" y="3250"/>
                </a:lnTo>
                <a:close/>
                <a:moveTo>
                  <a:pt x="711" y="1885"/>
                </a:moveTo>
                <a:lnTo>
                  <a:pt x="814" y="2008"/>
                </a:lnTo>
                <a:lnTo>
                  <a:pt x="340" y="2008"/>
                </a:lnTo>
                <a:lnTo>
                  <a:pt x="236" y="1885"/>
                </a:lnTo>
                <a:lnTo>
                  <a:pt x="711" y="1885"/>
                </a:lnTo>
                <a:close/>
                <a:moveTo>
                  <a:pt x="711" y="2277"/>
                </a:moveTo>
                <a:lnTo>
                  <a:pt x="236" y="2277"/>
                </a:lnTo>
                <a:lnTo>
                  <a:pt x="340" y="2154"/>
                </a:lnTo>
                <a:lnTo>
                  <a:pt x="814" y="2154"/>
                </a:lnTo>
                <a:lnTo>
                  <a:pt x="711" y="2277"/>
                </a:lnTo>
                <a:close/>
                <a:moveTo>
                  <a:pt x="2297" y="2154"/>
                </a:moveTo>
                <a:cubicBezTo>
                  <a:pt x="2335" y="2963"/>
                  <a:pt x="3005" y="3609"/>
                  <a:pt x="3823" y="3609"/>
                </a:cubicBezTo>
                <a:cubicBezTo>
                  <a:pt x="4666" y="3609"/>
                  <a:pt x="5351" y="2924"/>
                  <a:pt x="5351" y="2081"/>
                </a:cubicBezTo>
                <a:cubicBezTo>
                  <a:pt x="5351" y="1238"/>
                  <a:pt x="4666" y="553"/>
                  <a:pt x="3823" y="553"/>
                </a:cubicBezTo>
                <a:cubicBezTo>
                  <a:pt x="3005" y="553"/>
                  <a:pt x="2335" y="1199"/>
                  <a:pt x="2297" y="2008"/>
                </a:cubicBezTo>
                <a:lnTo>
                  <a:pt x="1890" y="2008"/>
                </a:lnTo>
                <a:cubicBezTo>
                  <a:pt x="1929" y="975"/>
                  <a:pt x="2781" y="146"/>
                  <a:pt x="3823" y="146"/>
                </a:cubicBezTo>
                <a:cubicBezTo>
                  <a:pt x="4890" y="146"/>
                  <a:pt x="5758" y="1014"/>
                  <a:pt x="5758" y="2081"/>
                </a:cubicBezTo>
                <a:cubicBezTo>
                  <a:pt x="5758" y="3148"/>
                  <a:pt x="4890" y="4016"/>
                  <a:pt x="3823" y="4016"/>
                </a:cubicBezTo>
                <a:cubicBezTo>
                  <a:pt x="2781" y="4016"/>
                  <a:pt x="1929" y="3187"/>
                  <a:pt x="1890" y="2154"/>
                </a:cubicBezTo>
                <a:lnTo>
                  <a:pt x="2297" y="2154"/>
                </a:lnTo>
                <a:close/>
                <a:moveTo>
                  <a:pt x="2852" y="2154"/>
                </a:moveTo>
                <a:cubicBezTo>
                  <a:pt x="2889" y="2658"/>
                  <a:pt x="3311" y="3056"/>
                  <a:pt x="3823" y="3056"/>
                </a:cubicBezTo>
                <a:cubicBezTo>
                  <a:pt x="4361" y="3056"/>
                  <a:pt x="4798" y="2619"/>
                  <a:pt x="4798" y="2081"/>
                </a:cubicBezTo>
                <a:cubicBezTo>
                  <a:pt x="4798" y="1543"/>
                  <a:pt x="4361" y="1106"/>
                  <a:pt x="3823" y="1106"/>
                </a:cubicBezTo>
                <a:cubicBezTo>
                  <a:pt x="3311" y="1106"/>
                  <a:pt x="2889" y="1504"/>
                  <a:pt x="2852" y="2008"/>
                </a:cubicBezTo>
                <a:lnTo>
                  <a:pt x="2444" y="2008"/>
                </a:lnTo>
                <a:cubicBezTo>
                  <a:pt x="2482" y="1280"/>
                  <a:pt x="3086" y="700"/>
                  <a:pt x="3823" y="700"/>
                </a:cubicBezTo>
                <a:cubicBezTo>
                  <a:pt x="4585" y="700"/>
                  <a:pt x="5205" y="1319"/>
                  <a:pt x="5205" y="2081"/>
                </a:cubicBezTo>
                <a:cubicBezTo>
                  <a:pt x="5205" y="2843"/>
                  <a:pt x="4585" y="3462"/>
                  <a:pt x="3823" y="3462"/>
                </a:cubicBezTo>
                <a:cubicBezTo>
                  <a:pt x="3086" y="3462"/>
                  <a:pt x="2482" y="2882"/>
                  <a:pt x="2444" y="2154"/>
                </a:cubicBezTo>
                <a:lnTo>
                  <a:pt x="2852" y="2154"/>
                </a:lnTo>
                <a:close/>
                <a:moveTo>
                  <a:pt x="3408" y="2154"/>
                </a:moveTo>
                <a:cubicBezTo>
                  <a:pt x="3443" y="2352"/>
                  <a:pt x="3616" y="2503"/>
                  <a:pt x="3823" y="2503"/>
                </a:cubicBezTo>
                <a:cubicBezTo>
                  <a:pt x="4056" y="2503"/>
                  <a:pt x="4245" y="2313"/>
                  <a:pt x="4245" y="2081"/>
                </a:cubicBezTo>
                <a:cubicBezTo>
                  <a:pt x="4245" y="1849"/>
                  <a:pt x="4056" y="1659"/>
                  <a:pt x="3823" y="1659"/>
                </a:cubicBezTo>
                <a:cubicBezTo>
                  <a:pt x="3616" y="1659"/>
                  <a:pt x="3443" y="1810"/>
                  <a:pt x="3408" y="2008"/>
                </a:cubicBezTo>
                <a:lnTo>
                  <a:pt x="2999" y="2008"/>
                </a:lnTo>
                <a:cubicBezTo>
                  <a:pt x="3036" y="1585"/>
                  <a:pt x="3391" y="1253"/>
                  <a:pt x="3823" y="1253"/>
                </a:cubicBezTo>
                <a:cubicBezTo>
                  <a:pt x="4280" y="1253"/>
                  <a:pt x="4652" y="1624"/>
                  <a:pt x="4652" y="2081"/>
                </a:cubicBezTo>
                <a:cubicBezTo>
                  <a:pt x="4652" y="2538"/>
                  <a:pt x="4280" y="2909"/>
                  <a:pt x="3823" y="2909"/>
                </a:cubicBezTo>
                <a:cubicBezTo>
                  <a:pt x="3391" y="2909"/>
                  <a:pt x="3036" y="2577"/>
                  <a:pt x="2999" y="2154"/>
                </a:cubicBezTo>
                <a:lnTo>
                  <a:pt x="3408" y="2154"/>
                </a:lnTo>
                <a:close/>
                <a:moveTo>
                  <a:pt x="3823" y="2008"/>
                </a:moveTo>
                <a:lnTo>
                  <a:pt x="3559" y="2008"/>
                </a:lnTo>
                <a:cubicBezTo>
                  <a:pt x="3591" y="1892"/>
                  <a:pt x="3697" y="1806"/>
                  <a:pt x="3823" y="1806"/>
                </a:cubicBezTo>
                <a:cubicBezTo>
                  <a:pt x="3975" y="1806"/>
                  <a:pt x="4098" y="1929"/>
                  <a:pt x="4098" y="2081"/>
                </a:cubicBezTo>
                <a:cubicBezTo>
                  <a:pt x="4098" y="2233"/>
                  <a:pt x="3975" y="2356"/>
                  <a:pt x="3823" y="2356"/>
                </a:cubicBezTo>
                <a:cubicBezTo>
                  <a:pt x="3697" y="2356"/>
                  <a:pt x="3591" y="2270"/>
                  <a:pt x="3559" y="2154"/>
                </a:cubicBezTo>
                <a:lnTo>
                  <a:pt x="3823" y="2154"/>
                </a:lnTo>
                <a:cubicBezTo>
                  <a:pt x="3864" y="2154"/>
                  <a:pt x="3897" y="2122"/>
                  <a:pt x="3897" y="2081"/>
                </a:cubicBezTo>
                <a:cubicBezTo>
                  <a:pt x="3897" y="2040"/>
                  <a:pt x="3864" y="2008"/>
                  <a:pt x="3823" y="2008"/>
                </a:cubicBezTo>
                <a:close/>
                <a:moveTo>
                  <a:pt x="1964" y="4999"/>
                </a:moveTo>
                <a:lnTo>
                  <a:pt x="2224" y="3412"/>
                </a:lnTo>
                <a:cubicBezTo>
                  <a:pt x="2606" y="3870"/>
                  <a:pt x="3181" y="4162"/>
                  <a:pt x="3823" y="4162"/>
                </a:cubicBezTo>
                <a:cubicBezTo>
                  <a:pt x="4465" y="4162"/>
                  <a:pt x="5040" y="3870"/>
                  <a:pt x="5423" y="3412"/>
                </a:cubicBezTo>
                <a:lnTo>
                  <a:pt x="5683" y="4999"/>
                </a:lnTo>
                <a:lnTo>
                  <a:pt x="1964" y="4999"/>
                </a:ln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9774327" y="2420968"/>
            <a:ext cx="0" cy="1100606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76896A8-4EAF-580D-8ADC-8090DC54588F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F1C0A39-513F-C08B-C8E2-02D94D127ABB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4A10EC73-D921-EBAB-5F58-A8FDD29EA8B6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1" name="同心圆 28">
                <a:extLst>
                  <a:ext uri="{FF2B5EF4-FFF2-40B4-BE49-F238E27FC236}">
                    <a16:creationId xmlns:a16="http://schemas.microsoft.com/office/drawing/2014/main" id="{FE20725F-2B00-BA4A-48CD-8F704168067A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同心圆 12">
                <a:extLst>
                  <a:ext uri="{FF2B5EF4-FFF2-40B4-BE49-F238E27FC236}">
                    <a16:creationId xmlns:a16="http://schemas.microsoft.com/office/drawing/2014/main" id="{2F3AB1EA-68D9-0D32-CD34-C97BF56646C4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2E937E8-F36F-D793-61A4-A2012691F362}"/>
              </a:ext>
            </a:extLst>
          </p:cNvPr>
          <p:cNvGrpSpPr/>
          <p:nvPr/>
        </p:nvGrpSpPr>
        <p:grpSpPr>
          <a:xfrm>
            <a:off x="1688414" y="4774430"/>
            <a:ext cx="2003659" cy="1215188"/>
            <a:chOff x="4519723" y="3981186"/>
            <a:chExt cx="2003659" cy="121518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59472EC-626A-94F0-92C5-9BD11A0D5AC6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A6FB073-2572-7C22-6312-E7DFF81BFEF2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D4B7314-6FDA-A908-403C-01A97D8A3916}"/>
              </a:ext>
            </a:extLst>
          </p:cNvPr>
          <p:cNvGrpSpPr/>
          <p:nvPr/>
        </p:nvGrpSpPr>
        <p:grpSpPr>
          <a:xfrm>
            <a:off x="3561757" y="3424266"/>
            <a:ext cx="2003659" cy="1215188"/>
            <a:chOff x="4519723" y="3981186"/>
            <a:chExt cx="2003659" cy="121518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5F6FAACB-CB64-313B-194B-F078D5C22EA5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85154A0-59FF-B986-161E-798346C13391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CAA41A87-6D7A-8212-AC20-6134BA36D390}"/>
              </a:ext>
            </a:extLst>
          </p:cNvPr>
          <p:cNvGrpSpPr/>
          <p:nvPr/>
        </p:nvGrpSpPr>
        <p:grpSpPr>
          <a:xfrm>
            <a:off x="5154021" y="4774430"/>
            <a:ext cx="2003659" cy="1215188"/>
            <a:chOff x="4519723" y="3981186"/>
            <a:chExt cx="2003659" cy="121518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D1401AF-8C4A-0D8B-F76E-80EA5A882920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2CB64CE-B005-8B11-F8B4-C658AC2D3173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0CD2C5D-EED5-B9D9-BAEF-A9A214367C25}"/>
              </a:ext>
            </a:extLst>
          </p:cNvPr>
          <p:cNvGrpSpPr/>
          <p:nvPr/>
        </p:nvGrpSpPr>
        <p:grpSpPr>
          <a:xfrm>
            <a:off x="8771599" y="4774430"/>
            <a:ext cx="2003659" cy="1215188"/>
            <a:chOff x="4519723" y="3981186"/>
            <a:chExt cx="2003659" cy="1215188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13F6FAC7-0270-1D35-6F57-EB98BF693DA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BB4F041-DAEA-4D53-1266-28B7E120176C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EE7A05F-7349-E6E2-DE28-ABD0AF6F267A}"/>
              </a:ext>
            </a:extLst>
          </p:cNvPr>
          <p:cNvGrpSpPr/>
          <p:nvPr/>
        </p:nvGrpSpPr>
        <p:grpSpPr>
          <a:xfrm>
            <a:off x="6882297" y="3703686"/>
            <a:ext cx="2003659" cy="1215188"/>
            <a:chOff x="4519723" y="3981186"/>
            <a:chExt cx="2003659" cy="1215188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0BA176E-6DA5-1C38-14DD-EB24987D6496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AA4350C1-0421-75EF-8831-609C3397490F}"/>
                </a:ext>
              </a:extLst>
            </p:cNvPr>
            <p:cNvSpPr txBox="1"/>
            <p:nvPr/>
          </p:nvSpPr>
          <p:spPr>
            <a:xfrm>
              <a:off x="4519723" y="4299718"/>
              <a:ext cx="200365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398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$ļiḑè"/>
          <p:cNvSpPr/>
          <p:nvPr/>
        </p:nvSpPr>
        <p:spPr>
          <a:xfrm>
            <a:off x="4001242" y="2685205"/>
            <a:ext cx="4189516" cy="2199889"/>
          </a:xfrm>
          <a:prstGeom prst="trapezoid">
            <a:avLst>
              <a:gd name="adj" fmla="val 6325"/>
            </a:avLst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íšlíḋè"/>
          <p:cNvSpPr/>
          <p:nvPr/>
        </p:nvSpPr>
        <p:spPr>
          <a:xfrm>
            <a:off x="4540412" y="1634444"/>
            <a:ext cx="3111177" cy="394471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îṡľiḑe"/>
          <p:cNvSpPr/>
          <p:nvPr/>
        </p:nvSpPr>
        <p:spPr>
          <a:xfrm>
            <a:off x="3892870" y="2469292"/>
            <a:ext cx="504815" cy="504815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íśļidè"/>
          <p:cNvSpPr>
            <a:spLocks/>
          </p:cNvSpPr>
          <p:nvPr/>
        </p:nvSpPr>
        <p:spPr bwMode="auto">
          <a:xfrm>
            <a:off x="3997163" y="2579039"/>
            <a:ext cx="296229" cy="28532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íṡḻíde"/>
          <p:cNvSpPr/>
          <p:nvPr/>
        </p:nvSpPr>
        <p:spPr>
          <a:xfrm>
            <a:off x="7794316" y="2469292"/>
            <a:ext cx="504815" cy="504815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islïḋè"/>
          <p:cNvSpPr>
            <a:spLocks/>
          </p:cNvSpPr>
          <p:nvPr/>
        </p:nvSpPr>
        <p:spPr bwMode="auto">
          <a:xfrm>
            <a:off x="7898609" y="2579039"/>
            <a:ext cx="296229" cy="28532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îṡļíḑe"/>
          <p:cNvSpPr/>
          <p:nvPr/>
        </p:nvSpPr>
        <p:spPr>
          <a:xfrm>
            <a:off x="3766271" y="4182745"/>
            <a:ext cx="504815" cy="504815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81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ïśḷîďé"/>
          <p:cNvSpPr>
            <a:spLocks/>
          </p:cNvSpPr>
          <p:nvPr/>
        </p:nvSpPr>
        <p:spPr bwMode="auto">
          <a:xfrm>
            <a:off x="3870564" y="4292492"/>
            <a:ext cx="296229" cy="28532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ṡlídè"/>
          <p:cNvSpPr/>
          <p:nvPr/>
        </p:nvSpPr>
        <p:spPr>
          <a:xfrm>
            <a:off x="7920915" y="4182745"/>
            <a:ext cx="504815" cy="504815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81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śļíďé"/>
          <p:cNvSpPr>
            <a:spLocks/>
          </p:cNvSpPr>
          <p:nvPr/>
        </p:nvSpPr>
        <p:spPr bwMode="auto">
          <a:xfrm>
            <a:off x="8025207" y="4270267"/>
            <a:ext cx="296229" cy="28532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AD5D050-01C5-5EBB-9944-D16F24D5758B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FF8BBD7-F875-F2A2-4594-40423DD010FC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D9C4A2A5-365D-C13C-824F-613A96C9F4D4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8" name="同心圆 28">
                <a:extLst>
                  <a:ext uri="{FF2B5EF4-FFF2-40B4-BE49-F238E27FC236}">
                    <a16:creationId xmlns:a16="http://schemas.microsoft.com/office/drawing/2014/main" id="{EA5AB6A6-308C-C31D-7CEC-0F5F8A9628F4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同心圆 12">
                <a:extLst>
                  <a:ext uri="{FF2B5EF4-FFF2-40B4-BE49-F238E27FC236}">
                    <a16:creationId xmlns:a16="http://schemas.microsoft.com/office/drawing/2014/main" id="{83764E70-C021-594A-F36A-E2D0E3E539CE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B63AD6E-D45F-1603-752C-24B9CD14903D}"/>
              </a:ext>
            </a:extLst>
          </p:cNvPr>
          <p:cNvGrpSpPr/>
          <p:nvPr/>
        </p:nvGrpSpPr>
        <p:grpSpPr>
          <a:xfrm>
            <a:off x="8333485" y="2366513"/>
            <a:ext cx="2651918" cy="938189"/>
            <a:chOff x="4519723" y="3981186"/>
            <a:chExt cx="2651918" cy="93818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1BA514-407C-0C3B-46C6-347613CCF101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9ED2DC5-C0C8-DBDA-3F57-06408FB12EC4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CFE0721-7137-13B7-7206-0B3B95B15B36}"/>
              </a:ext>
            </a:extLst>
          </p:cNvPr>
          <p:cNvGrpSpPr/>
          <p:nvPr/>
        </p:nvGrpSpPr>
        <p:grpSpPr>
          <a:xfrm>
            <a:off x="8460084" y="4182745"/>
            <a:ext cx="2651918" cy="938189"/>
            <a:chOff x="4519723" y="3981186"/>
            <a:chExt cx="2651918" cy="9381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DCF157B-4FFE-5A6B-7A1E-19E146FDE1D0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38ECE1-C9AF-E87E-CD1A-75469183EF84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0A6F26D-DFD5-E444-8EB6-EA8115661A07}"/>
              </a:ext>
            </a:extLst>
          </p:cNvPr>
          <p:cNvGrpSpPr/>
          <p:nvPr/>
        </p:nvGrpSpPr>
        <p:grpSpPr>
          <a:xfrm>
            <a:off x="1174637" y="2366513"/>
            <a:ext cx="2691848" cy="938189"/>
            <a:chOff x="4519723" y="3981186"/>
            <a:chExt cx="2691848" cy="93818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790B030-F590-EA3E-4396-DF2220A1A63A}"/>
                </a:ext>
              </a:extLst>
            </p:cNvPr>
            <p:cNvSpPr txBox="1"/>
            <p:nvPr/>
          </p:nvSpPr>
          <p:spPr>
            <a:xfrm>
              <a:off x="5368150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57470C0-6B0A-51F0-326A-4DC398F27B9F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8F858EE-F57A-535C-9B6B-B15C9DB8829C}"/>
              </a:ext>
            </a:extLst>
          </p:cNvPr>
          <p:cNvGrpSpPr/>
          <p:nvPr/>
        </p:nvGrpSpPr>
        <p:grpSpPr>
          <a:xfrm>
            <a:off x="1072795" y="4182745"/>
            <a:ext cx="2651918" cy="938189"/>
            <a:chOff x="4519723" y="3981186"/>
            <a:chExt cx="2651918" cy="93818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CFA92AA-DD83-16F6-9BE4-DB1A47707CF8}"/>
                </a:ext>
              </a:extLst>
            </p:cNvPr>
            <p:cNvSpPr txBox="1"/>
            <p:nvPr/>
          </p:nvSpPr>
          <p:spPr>
            <a:xfrm>
              <a:off x="5317066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8855019-3183-5C5A-7CCA-9F8B9947727E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491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śľïḓè"/>
          <p:cNvSpPr/>
          <p:nvPr/>
        </p:nvSpPr>
        <p:spPr>
          <a:xfrm rot="2700000">
            <a:off x="4953731" y="2724401"/>
            <a:ext cx="2441585" cy="1997677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îṣ1iḑè"/>
          <p:cNvSpPr/>
          <p:nvPr/>
        </p:nvSpPr>
        <p:spPr>
          <a:xfrm>
            <a:off x="4151228" y="1726945"/>
            <a:ext cx="5715747" cy="3802560"/>
          </a:xfrm>
          <a:custGeom>
            <a:avLst/>
            <a:gdLst>
              <a:gd name="connsiteX0" fmla="*/ 5310554 w 8440615"/>
              <a:gd name="connsiteY0" fmla="*/ 2579077 h 5615354"/>
              <a:gd name="connsiteX1" fmla="*/ 2731477 w 8440615"/>
              <a:gd name="connsiteY1" fmla="*/ 0 h 5615354"/>
              <a:gd name="connsiteX2" fmla="*/ 0 w 8440615"/>
              <a:gd name="connsiteY2" fmla="*/ 2731477 h 5615354"/>
              <a:gd name="connsiteX3" fmla="*/ 2883877 w 8440615"/>
              <a:gd name="connsiteY3" fmla="*/ 5615354 h 5615354"/>
              <a:gd name="connsiteX4" fmla="*/ 8440615 w 8440615"/>
              <a:gd name="connsiteY4" fmla="*/ 58616 h 5615354"/>
              <a:gd name="connsiteX0" fmla="*/ 5310554 w 8440615"/>
              <a:gd name="connsiteY0" fmla="*/ 2579077 h 5615354"/>
              <a:gd name="connsiteX1" fmla="*/ 4190920 w 8440615"/>
              <a:gd name="connsiteY1" fmla="*/ 1436871 h 5615354"/>
              <a:gd name="connsiteX2" fmla="*/ 2731477 w 8440615"/>
              <a:gd name="connsiteY2" fmla="*/ 0 h 5615354"/>
              <a:gd name="connsiteX3" fmla="*/ 0 w 8440615"/>
              <a:gd name="connsiteY3" fmla="*/ 2731477 h 5615354"/>
              <a:gd name="connsiteX4" fmla="*/ 2883877 w 8440615"/>
              <a:gd name="connsiteY4" fmla="*/ 5615354 h 5615354"/>
              <a:gd name="connsiteX5" fmla="*/ 8440615 w 8440615"/>
              <a:gd name="connsiteY5" fmla="*/ 58616 h 5615354"/>
              <a:gd name="connsiteX0" fmla="*/ 4190920 w 8440615"/>
              <a:gd name="connsiteY0" fmla="*/ 1436871 h 5615354"/>
              <a:gd name="connsiteX1" fmla="*/ 2731477 w 8440615"/>
              <a:gd name="connsiteY1" fmla="*/ 0 h 5615354"/>
              <a:gd name="connsiteX2" fmla="*/ 0 w 8440615"/>
              <a:gd name="connsiteY2" fmla="*/ 2731477 h 5615354"/>
              <a:gd name="connsiteX3" fmla="*/ 2883877 w 8440615"/>
              <a:gd name="connsiteY3" fmla="*/ 5615354 h 5615354"/>
              <a:gd name="connsiteX4" fmla="*/ 8440615 w 8440615"/>
              <a:gd name="connsiteY4" fmla="*/ 58616 h 561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0615" h="5615354">
                <a:moveTo>
                  <a:pt x="4190920" y="1436871"/>
                </a:moveTo>
                <a:lnTo>
                  <a:pt x="2731477" y="0"/>
                </a:lnTo>
                <a:lnTo>
                  <a:pt x="0" y="2731477"/>
                </a:lnTo>
                <a:lnTo>
                  <a:pt x="2883877" y="5615354"/>
                </a:lnTo>
                <a:lnTo>
                  <a:pt x="8440615" y="58616"/>
                </a:lnTo>
              </a:path>
            </a:pathLst>
          </a:custGeom>
          <a:noFill/>
          <a:ln w="76200" cap="rnd">
            <a:gradFill>
              <a:gsLst>
                <a:gs pos="0">
                  <a:srgbClr val="FC6841"/>
                </a:gs>
                <a:gs pos="100000">
                  <a:srgbClr val="E64866"/>
                </a:gs>
              </a:gsLst>
              <a:lin ang="5400000" scaled="1"/>
            </a:gradFill>
            <a:round/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iṩḻiḓé"/>
          <p:cNvGrpSpPr/>
          <p:nvPr/>
        </p:nvGrpSpPr>
        <p:grpSpPr>
          <a:xfrm>
            <a:off x="6679430" y="2392965"/>
            <a:ext cx="454378" cy="454378"/>
            <a:chOff x="5675954" y="2249137"/>
            <a:chExt cx="648072" cy="648072"/>
          </a:xfrm>
        </p:grpSpPr>
        <p:sp>
          <p:nvSpPr>
            <p:cNvPr id="20" name="íşlîḋê"/>
            <p:cNvSpPr/>
            <p:nvPr/>
          </p:nvSpPr>
          <p:spPr>
            <a:xfrm>
              <a:off x="5675954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D72171"/>
                </a:gs>
                <a:gs pos="100000">
                  <a:srgbClr val="3F2BB5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i$1ïḍè"/>
            <p:cNvSpPr>
              <a:spLocks/>
            </p:cNvSpPr>
            <p:nvPr/>
          </p:nvSpPr>
          <p:spPr bwMode="auto">
            <a:xfrm>
              <a:off x="5809844" y="2390028"/>
              <a:ext cx="380293" cy="366291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iŝ1íḓe"/>
          <p:cNvGrpSpPr/>
          <p:nvPr/>
        </p:nvGrpSpPr>
        <p:grpSpPr>
          <a:xfrm>
            <a:off x="4829912" y="2440973"/>
            <a:ext cx="454378" cy="454378"/>
            <a:chOff x="4792557" y="2249137"/>
            <a:chExt cx="648072" cy="648072"/>
          </a:xfrm>
        </p:grpSpPr>
        <p:sp>
          <p:nvSpPr>
            <p:cNvPr id="18" name="iŝḻïdè"/>
            <p:cNvSpPr/>
            <p:nvPr/>
          </p:nvSpPr>
          <p:spPr>
            <a:xfrm>
              <a:off x="4792557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FC6841"/>
                </a:gs>
                <a:gs pos="100000">
                  <a:srgbClr val="E64866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ísľiḓé"/>
            <p:cNvSpPr>
              <a:spLocks/>
            </p:cNvSpPr>
            <p:nvPr/>
          </p:nvSpPr>
          <p:spPr bwMode="auto">
            <a:xfrm>
              <a:off x="4926447" y="2390028"/>
              <a:ext cx="380293" cy="366291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iṩlíḑé"/>
          <p:cNvGrpSpPr/>
          <p:nvPr/>
        </p:nvGrpSpPr>
        <p:grpSpPr>
          <a:xfrm>
            <a:off x="4952103" y="4400338"/>
            <a:ext cx="454378" cy="454378"/>
            <a:chOff x="3909160" y="2249137"/>
            <a:chExt cx="648072" cy="648072"/>
          </a:xfrm>
        </p:grpSpPr>
        <p:sp>
          <p:nvSpPr>
            <p:cNvPr id="16" name="íṡļiḑe"/>
            <p:cNvSpPr/>
            <p:nvPr/>
          </p:nvSpPr>
          <p:spPr>
            <a:xfrm>
              <a:off x="3909160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D72171"/>
                </a:gs>
                <a:gs pos="100000">
                  <a:srgbClr val="3F2BB5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íSļiďê"/>
            <p:cNvSpPr>
              <a:spLocks/>
            </p:cNvSpPr>
            <p:nvPr/>
          </p:nvSpPr>
          <p:spPr bwMode="auto">
            <a:xfrm>
              <a:off x="4058917" y="2335687"/>
              <a:ext cx="380293" cy="366291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îşḻíḑe"/>
          <p:cNvGrpSpPr/>
          <p:nvPr/>
        </p:nvGrpSpPr>
        <p:grpSpPr>
          <a:xfrm>
            <a:off x="7919511" y="3237543"/>
            <a:ext cx="454378" cy="454378"/>
            <a:chOff x="6559351" y="2249137"/>
            <a:chExt cx="648072" cy="648072"/>
          </a:xfrm>
        </p:grpSpPr>
        <p:sp>
          <p:nvSpPr>
            <p:cNvPr id="14" name="îslïḋè"/>
            <p:cNvSpPr/>
            <p:nvPr/>
          </p:nvSpPr>
          <p:spPr>
            <a:xfrm>
              <a:off x="6559351" y="2249137"/>
              <a:ext cx="648072" cy="648072"/>
            </a:xfrm>
            <a:prstGeom prst="ellipse">
              <a:avLst/>
            </a:prstGeom>
            <a:gradFill>
              <a:gsLst>
                <a:gs pos="0">
                  <a:srgbClr val="FC6841"/>
                </a:gs>
                <a:gs pos="100000">
                  <a:srgbClr val="E64866"/>
                </a:gs>
              </a:gsLst>
              <a:lin ang="5400000" scaled="1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ísľîḋe"/>
            <p:cNvSpPr>
              <a:spLocks/>
            </p:cNvSpPr>
            <p:nvPr/>
          </p:nvSpPr>
          <p:spPr bwMode="auto">
            <a:xfrm>
              <a:off x="6693241" y="2390028"/>
              <a:ext cx="380293" cy="366291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880B6CF-5EF8-BDA5-30CC-F71EF5066045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476ED06-CF1B-3F14-89C3-7F5075BD3A8F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F9AE2DE5-E92C-83B2-067A-0D78F0452170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7" name="同心圆 28">
                <a:extLst>
                  <a:ext uri="{FF2B5EF4-FFF2-40B4-BE49-F238E27FC236}">
                    <a16:creationId xmlns:a16="http://schemas.microsoft.com/office/drawing/2014/main" id="{0AE79A69-3186-32EF-311A-63CDDD67BFDE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同心圆 12">
                <a:extLst>
                  <a:ext uri="{FF2B5EF4-FFF2-40B4-BE49-F238E27FC236}">
                    <a16:creationId xmlns:a16="http://schemas.microsoft.com/office/drawing/2014/main" id="{C0AE301F-FC9D-BB29-2CD3-8632B187D48D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52C9F47-144B-9BB9-6430-9B15A9CE24BB}"/>
              </a:ext>
            </a:extLst>
          </p:cNvPr>
          <p:cNvGrpSpPr/>
          <p:nvPr/>
        </p:nvGrpSpPr>
        <p:grpSpPr>
          <a:xfrm>
            <a:off x="6732452" y="1351654"/>
            <a:ext cx="2651918" cy="938189"/>
            <a:chOff x="4519723" y="3981186"/>
            <a:chExt cx="2651918" cy="93818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6A984E1-104E-78D3-04AC-69FFA648BCC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F5EDE34-C687-EDB1-3976-34B55FC0C551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BAA95F4-320F-D843-B395-5FF99FA892BA}"/>
              </a:ext>
            </a:extLst>
          </p:cNvPr>
          <p:cNvGrpSpPr/>
          <p:nvPr/>
        </p:nvGrpSpPr>
        <p:grpSpPr>
          <a:xfrm>
            <a:off x="8146700" y="3865585"/>
            <a:ext cx="2651918" cy="938189"/>
            <a:chOff x="4519723" y="3981186"/>
            <a:chExt cx="2651918" cy="93818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C20D5A7-2835-6604-8EF8-7A2FB002DA2A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04348BF-98D7-A9CC-6D17-F44195530677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5CF6EFD-C459-4AF9-2380-9DE7951E7943}"/>
              </a:ext>
            </a:extLst>
          </p:cNvPr>
          <p:cNvGrpSpPr/>
          <p:nvPr/>
        </p:nvGrpSpPr>
        <p:grpSpPr>
          <a:xfrm>
            <a:off x="2518586" y="4878566"/>
            <a:ext cx="2651918" cy="938189"/>
            <a:chOff x="4519723" y="3981186"/>
            <a:chExt cx="2651918" cy="93818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0FD0577-9B29-C7D0-CDFC-E4FC24B16BD9}"/>
                </a:ext>
              </a:extLst>
            </p:cNvPr>
            <p:cNvSpPr txBox="1"/>
            <p:nvPr/>
          </p:nvSpPr>
          <p:spPr>
            <a:xfrm>
              <a:off x="5328220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532D6BC-8F9C-678A-86AE-5FABD455D925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28208AE-ACB8-53B8-70DC-010DF9A3A952}"/>
              </a:ext>
            </a:extLst>
          </p:cNvPr>
          <p:cNvGrpSpPr/>
          <p:nvPr/>
        </p:nvGrpSpPr>
        <p:grpSpPr>
          <a:xfrm>
            <a:off x="2054847" y="1923870"/>
            <a:ext cx="2655550" cy="938189"/>
            <a:chOff x="4519723" y="3981186"/>
            <a:chExt cx="2655550" cy="9381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019CD67-28DD-9F72-321A-61CE668F0A87}"/>
                </a:ext>
              </a:extLst>
            </p:cNvPr>
            <p:cNvSpPr txBox="1"/>
            <p:nvPr/>
          </p:nvSpPr>
          <p:spPr>
            <a:xfrm>
              <a:off x="5331852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E39D097-F6DC-DF47-F136-98761A080258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3716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ḻíďê">
            <a:extLst>
              <a:ext uri="{FF2B5EF4-FFF2-40B4-BE49-F238E27FC236}">
                <a16:creationId xmlns:a16="http://schemas.microsoft.com/office/drawing/2014/main" id="{9AB9C1D1-BDF1-4B0F-BB12-3F36856488F7}"/>
              </a:ext>
            </a:extLst>
          </p:cNvPr>
          <p:cNvSpPr/>
          <p:nvPr/>
        </p:nvSpPr>
        <p:spPr>
          <a:xfrm rot="3600000">
            <a:off x="5586527" y="2432476"/>
            <a:ext cx="2339033" cy="1171162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iśļîḑe">
            <a:extLst>
              <a:ext uri="{FF2B5EF4-FFF2-40B4-BE49-F238E27FC236}">
                <a16:creationId xmlns:a16="http://schemas.microsoft.com/office/drawing/2014/main" id="{531B8DFE-A54B-4169-8F70-461A25DFBAFB}"/>
              </a:ext>
            </a:extLst>
          </p:cNvPr>
          <p:cNvSpPr/>
          <p:nvPr/>
        </p:nvSpPr>
        <p:spPr>
          <a:xfrm rot="3600000" flipH="1" flipV="1">
            <a:off x="4390783" y="3122839"/>
            <a:ext cx="2339033" cy="1171162"/>
          </a:xfrm>
          <a:custGeom>
            <a:avLst/>
            <a:gdLst>
              <a:gd name="connsiteX0" fmla="*/ 1213505 w 1391850"/>
              <a:gd name="connsiteY0" fmla="*/ 0 h 696292"/>
              <a:gd name="connsiteX1" fmla="*/ 1391850 w 1391850"/>
              <a:gd name="connsiteY1" fmla="*/ 680523 h 696292"/>
              <a:gd name="connsiteX2" fmla="*/ 664395 w 1391850"/>
              <a:gd name="connsiteY2" fmla="*/ 679784 h 696292"/>
              <a:gd name="connsiteX3" fmla="*/ 810270 w 1391850"/>
              <a:gd name="connsiteY3" fmla="*/ 476062 h 696292"/>
              <a:gd name="connsiteX4" fmla="*/ 0 w 1391850"/>
              <a:gd name="connsiteY4" fmla="*/ 696292 h 696292"/>
              <a:gd name="connsiteX5" fmla="*/ 1084978 w 1391850"/>
              <a:gd name="connsiteY5" fmla="*/ 149640 h 69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1850" h="696292">
                <a:moveTo>
                  <a:pt x="1213505" y="0"/>
                </a:moveTo>
                <a:lnTo>
                  <a:pt x="1391850" y="680523"/>
                </a:lnTo>
                <a:lnTo>
                  <a:pt x="664395" y="679784"/>
                </a:lnTo>
                <a:lnTo>
                  <a:pt x="810270" y="476062"/>
                </a:lnTo>
                <a:cubicBezTo>
                  <a:pt x="711564" y="424684"/>
                  <a:pt x="364296" y="301346"/>
                  <a:pt x="0" y="696292"/>
                </a:cubicBezTo>
                <a:cubicBezTo>
                  <a:pt x="100779" y="106417"/>
                  <a:pt x="733669" y="-15667"/>
                  <a:pt x="1084978" y="149640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isḻïḋê">
            <a:extLst>
              <a:ext uri="{FF2B5EF4-FFF2-40B4-BE49-F238E27FC236}">
                <a16:creationId xmlns:a16="http://schemas.microsoft.com/office/drawing/2014/main" id="{A0DBE943-DAE5-4183-9DB6-EA575D302D67}"/>
              </a:ext>
            </a:extLst>
          </p:cNvPr>
          <p:cNvSpPr>
            <a:spLocks/>
          </p:cNvSpPr>
          <p:nvPr/>
        </p:nvSpPr>
        <p:spPr bwMode="auto">
          <a:xfrm>
            <a:off x="1260819" y="1699313"/>
            <a:ext cx="428778" cy="339778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işḻiḓe">
            <a:extLst>
              <a:ext uri="{FF2B5EF4-FFF2-40B4-BE49-F238E27FC236}">
                <a16:creationId xmlns:a16="http://schemas.microsoft.com/office/drawing/2014/main" id="{034B8015-83B3-47D2-A7E2-18F96DB4B16D}"/>
              </a:ext>
            </a:extLst>
          </p:cNvPr>
          <p:cNvSpPr>
            <a:spLocks/>
          </p:cNvSpPr>
          <p:nvPr/>
        </p:nvSpPr>
        <p:spPr bwMode="auto">
          <a:xfrm>
            <a:off x="1260819" y="4470417"/>
            <a:ext cx="428778" cy="30942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ïśḻïḋé">
            <a:extLst>
              <a:ext uri="{FF2B5EF4-FFF2-40B4-BE49-F238E27FC236}">
                <a16:creationId xmlns:a16="http://schemas.microsoft.com/office/drawing/2014/main" id="{C5A838E6-469A-4E79-8744-7436A461AD4D}"/>
              </a:ext>
            </a:extLst>
          </p:cNvPr>
          <p:cNvSpPr>
            <a:spLocks/>
          </p:cNvSpPr>
          <p:nvPr/>
        </p:nvSpPr>
        <p:spPr bwMode="auto">
          <a:xfrm>
            <a:off x="1260819" y="3033058"/>
            <a:ext cx="428778" cy="42821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îšľîďe">
            <a:extLst>
              <a:ext uri="{FF2B5EF4-FFF2-40B4-BE49-F238E27FC236}">
                <a16:creationId xmlns:a16="http://schemas.microsoft.com/office/drawing/2014/main" id="{D6C5F452-F854-425B-A314-10A972CA7E11}"/>
              </a:ext>
            </a:extLst>
          </p:cNvPr>
          <p:cNvSpPr>
            <a:spLocks/>
          </p:cNvSpPr>
          <p:nvPr/>
        </p:nvSpPr>
        <p:spPr bwMode="auto">
          <a:xfrm>
            <a:off x="7983081" y="1699313"/>
            <a:ext cx="428778" cy="339778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í$ḷíḑè">
            <a:extLst>
              <a:ext uri="{FF2B5EF4-FFF2-40B4-BE49-F238E27FC236}">
                <a16:creationId xmlns:a16="http://schemas.microsoft.com/office/drawing/2014/main" id="{C1AA3333-F3D2-411E-BC87-1F8F6138C482}"/>
              </a:ext>
            </a:extLst>
          </p:cNvPr>
          <p:cNvSpPr>
            <a:spLocks/>
          </p:cNvSpPr>
          <p:nvPr/>
        </p:nvSpPr>
        <p:spPr bwMode="auto">
          <a:xfrm>
            <a:off x="7983081" y="4470417"/>
            <a:ext cx="428778" cy="309421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íśľïḓé">
            <a:extLst>
              <a:ext uri="{FF2B5EF4-FFF2-40B4-BE49-F238E27FC236}">
                <a16:creationId xmlns:a16="http://schemas.microsoft.com/office/drawing/2014/main" id="{53AEB600-5F72-48A2-BB96-E5FA3DEB820A}"/>
              </a:ext>
            </a:extLst>
          </p:cNvPr>
          <p:cNvSpPr>
            <a:spLocks/>
          </p:cNvSpPr>
          <p:nvPr/>
        </p:nvSpPr>
        <p:spPr bwMode="auto">
          <a:xfrm>
            <a:off x="7983081" y="3033058"/>
            <a:ext cx="428778" cy="42821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58BD214-B030-7341-9114-9BBE40EEB726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4B6A8EA-D1AB-A28D-C1B4-377EB0B753FE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工作存在不足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EA070F01-520B-DC66-B80C-1AC8FC55C89E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7" name="同心圆 28">
                <a:extLst>
                  <a:ext uri="{FF2B5EF4-FFF2-40B4-BE49-F238E27FC236}">
                    <a16:creationId xmlns:a16="http://schemas.microsoft.com/office/drawing/2014/main" id="{877BFCC3-66BA-213A-17CD-572587B7E6C2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同心圆 12">
                <a:extLst>
                  <a:ext uri="{FF2B5EF4-FFF2-40B4-BE49-F238E27FC236}">
                    <a16:creationId xmlns:a16="http://schemas.microsoft.com/office/drawing/2014/main" id="{6370AD78-602C-528B-7124-610F0888F247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F449B62-B633-2B39-01BB-DFDA2EA3836D}"/>
              </a:ext>
            </a:extLst>
          </p:cNvPr>
          <p:cNvGrpSpPr/>
          <p:nvPr/>
        </p:nvGrpSpPr>
        <p:grpSpPr>
          <a:xfrm>
            <a:off x="1803757" y="1588867"/>
            <a:ext cx="2651918" cy="938189"/>
            <a:chOff x="4519723" y="3981186"/>
            <a:chExt cx="2651918" cy="938189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740EED2-79D3-F669-91A8-4AB5D6A622F5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B858FFE-D9DD-44DF-4006-65B19DC06B29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A681B30-09A4-CEBF-E662-A56B75B37637}"/>
              </a:ext>
            </a:extLst>
          </p:cNvPr>
          <p:cNvGrpSpPr/>
          <p:nvPr/>
        </p:nvGrpSpPr>
        <p:grpSpPr>
          <a:xfrm>
            <a:off x="1803757" y="3039000"/>
            <a:ext cx="2651918" cy="938189"/>
            <a:chOff x="4519723" y="3981186"/>
            <a:chExt cx="2651918" cy="93818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1CA9288-E72D-312A-8691-C9DDAD95D36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F28D4BF-CFBC-4762-9DBF-B9C75C088D56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E7AF69B-5169-96BA-4C11-F4294A265339}"/>
              </a:ext>
            </a:extLst>
          </p:cNvPr>
          <p:cNvGrpSpPr/>
          <p:nvPr/>
        </p:nvGrpSpPr>
        <p:grpSpPr>
          <a:xfrm>
            <a:off x="1803757" y="4489133"/>
            <a:ext cx="2651918" cy="938189"/>
            <a:chOff x="4519723" y="3981186"/>
            <a:chExt cx="2651918" cy="938189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7927CEA-946F-6C00-1035-D12E1CB1625C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2FF6F9D-EF38-4015-6426-A2FA5A66F6C0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23355501-F207-CE84-03F9-8BB9FBE12B4F}"/>
              </a:ext>
            </a:extLst>
          </p:cNvPr>
          <p:cNvGrpSpPr/>
          <p:nvPr/>
        </p:nvGrpSpPr>
        <p:grpSpPr>
          <a:xfrm>
            <a:off x="8526211" y="1588867"/>
            <a:ext cx="2651918" cy="938189"/>
            <a:chOff x="4519723" y="3981186"/>
            <a:chExt cx="2651918" cy="9381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F15D6E8-ABAD-4239-6379-0D6633420E27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D112A30-D511-7799-ED08-8905D3218D44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0F230CE-E7B6-7C08-023F-9A7762212E62}"/>
              </a:ext>
            </a:extLst>
          </p:cNvPr>
          <p:cNvGrpSpPr/>
          <p:nvPr/>
        </p:nvGrpSpPr>
        <p:grpSpPr>
          <a:xfrm>
            <a:off x="8526211" y="3039000"/>
            <a:ext cx="2651918" cy="938189"/>
            <a:chOff x="4519723" y="3981186"/>
            <a:chExt cx="2651918" cy="938189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AF38BBA-31AD-F495-AC94-BABAF6450AE5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9285CEB-A1B3-4360-BBB1-C68D7BB2DAD0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E758E50-53E8-2C94-142F-D5D1C57714DF}"/>
              </a:ext>
            </a:extLst>
          </p:cNvPr>
          <p:cNvGrpSpPr/>
          <p:nvPr/>
        </p:nvGrpSpPr>
        <p:grpSpPr>
          <a:xfrm>
            <a:off x="8526211" y="4489133"/>
            <a:ext cx="2651918" cy="938189"/>
            <a:chOff x="4519723" y="3981186"/>
            <a:chExt cx="2651918" cy="938189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3F94AEE-1893-4DA4-A1A7-45F3792892F6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A34E2BF-C7CE-75B5-84C9-58E5B53BC486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6187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62667" y="-81004"/>
            <a:ext cx="4666662" cy="45089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85000"/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04</a:t>
            </a:r>
            <a:endParaRPr lang="zh-CN" altLang="en-US" sz="28700" b="1" dirty="0">
              <a:gradFill>
                <a:gsLst>
                  <a:gs pos="0">
                    <a:schemeClr val="bg1">
                      <a:lumMod val="95000"/>
                    </a:schemeClr>
                  </a:gs>
                  <a:gs pos="75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6" name="圆角矩形 17">
            <a:extLst>
              <a:ext uri="{FF2B5EF4-FFF2-40B4-BE49-F238E27FC236}">
                <a16:creationId xmlns:a16="http://schemas.microsoft.com/office/drawing/2014/main" id="{357D37BC-A7CC-B578-2804-657F8DE9021F}"/>
              </a:ext>
            </a:extLst>
          </p:cNvPr>
          <p:cNvSpPr/>
          <p:nvPr/>
        </p:nvSpPr>
        <p:spPr>
          <a:xfrm>
            <a:off x="3454400" y="2682429"/>
            <a:ext cx="528320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F3A299-CFA4-266B-8CEA-697E93F0C54A}"/>
              </a:ext>
            </a:extLst>
          </p:cNvPr>
          <p:cNvSpPr/>
          <p:nvPr/>
        </p:nvSpPr>
        <p:spPr>
          <a:xfrm>
            <a:off x="3454398" y="3967428"/>
            <a:ext cx="5283202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530F77-5120-10BA-59AA-8D64338DE878}"/>
              </a:ext>
            </a:extLst>
          </p:cNvPr>
          <p:cNvSpPr txBox="1"/>
          <p:nvPr/>
        </p:nvSpPr>
        <p:spPr>
          <a:xfrm>
            <a:off x="4397825" y="2857452"/>
            <a:ext cx="3396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下月工作计划</a:t>
            </a:r>
          </a:p>
        </p:txBody>
      </p:sp>
    </p:spTree>
    <p:extLst>
      <p:ext uri="{BB962C8B-B14F-4D97-AF65-F5344CB8AC3E}">
        <p14:creationId xmlns:p14="http://schemas.microsoft.com/office/powerpoint/2010/main" val="577909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íṩļîḑé"/>
          <p:cNvSpPr/>
          <p:nvPr/>
        </p:nvSpPr>
        <p:spPr>
          <a:xfrm>
            <a:off x="2368396" y="2195153"/>
            <a:ext cx="943628" cy="1095768"/>
          </a:xfrm>
          <a:custGeom>
            <a:avLst/>
            <a:gdLst>
              <a:gd name="connsiteX0" fmla="*/ 0 w 1818526"/>
              <a:gd name="connsiteY0" fmla="*/ 1140432 h 1171254"/>
              <a:gd name="connsiteX1" fmla="*/ 883578 w 1818526"/>
              <a:gd name="connsiteY1" fmla="*/ 0 h 1171254"/>
              <a:gd name="connsiteX2" fmla="*/ 1818526 w 1818526"/>
              <a:gd name="connsiteY2" fmla="*/ 1171254 h 11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8526" h="1171254">
                <a:moveTo>
                  <a:pt x="0" y="1140432"/>
                </a:moveTo>
                <a:lnTo>
                  <a:pt x="883578" y="0"/>
                </a:lnTo>
                <a:lnTo>
                  <a:pt x="1818526" y="1171254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36" name="ïşľíḓe"/>
          <p:cNvSpPr/>
          <p:nvPr/>
        </p:nvSpPr>
        <p:spPr>
          <a:xfrm>
            <a:off x="2334956" y="2035324"/>
            <a:ext cx="1010508" cy="319657"/>
          </a:xfrm>
          <a:prstGeom prst="roundRect">
            <a:avLst>
              <a:gd name="adj" fmla="val 13693"/>
            </a:avLst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85000" lnSpcReduction="20000"/>
          </a:bodyPr>
          <a:lstStyle/>
          <a:p>
            <a:pPr algn="ctr"/>
            <a:r>
              <a:rPr lang="zh-CN" altLang="en-US" b="1">
                <a:cs typeface="+mn-ea"/>
                <a:sym typeface="+mn-lt"/>
              </a:rPr>
              <a:t>关键词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44" name="iṥļíḋè"/>
          <p:cNvSpPr/>
          <p:nvPr/>
        </p:nvSpPr>
        <p:spPr>
          <a:xfrm>
            <a:off x="2175543" y="2994966"/>
            <a:ext cx="434034" cy="434034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45" name="ïṧḻïḍe"/>
          <p:cNvSpPr>
            <a:spLocks/>
          </p:cNvSpPr>
          <p:nvPr/>
        </p:nvSpPr>
        <p:spPr bwMode="auto">
          <a:xfrm>
            <a:off x="2265213" y="3089325"/>
            <a:ext cx="254694" cy="245316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42" name="išḷïdè"/>
          <p:cNvSpPr/>
          <p:nvPr/>
        </p:nvSpPr>
        <p:spPr>
          <a:xfrm>
            <a:off x="3070842" y="2994966"/>
            <a:ext cx="434034" cy="434034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43" name="iSḷïde"/>
          <p:cNvSpPr>
            <a:spLocks/>
          </p:cNvSpPr>
          <p:nvPr/>
        </p:nvSpPr>
        <p:spPr bwMode="auto">
          <a:xfrm>
            <a:off x="3160512" y="3089325"/>
            <a:ext cx="254694" cy="245316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4" name="ïS1ïdê"/>
          <p:cNvSpPr/>
          <p:nvPr/>
        </p:nvSpPr>
        <p:spPr>
          <a:xfrm>
            <a:off x="8879978" y="2195153"/>
            <a:ext cx="943628" cy="1095768"/>
          </a:xfrm>
          <a:custGeom>
            <a:avLst/>
            <a:gdLst>
              <a:gd name="connsiteX0" fmla="*/ 0 w 1818526"/>
              <a:gd name="connsiteY0" fmla="*/ 1140432 h 1171254"/>
              <a:gd name="connsiteX1" fmla="*/ 883578 w 1818526"/>
              <a:gd name="connsiteY1" fmla="*/ 0 h 1171254"/>
              <a:gd name="connsiteX2" fmla="*/ 1818526 w 1818526"/>
              <a:gd name="connsiteY2" fmla="*/ 1171254 h 11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8526" h="1171254">
                <a:moveTo>
                  <a:pt x="0" y="1140432"/>
                </a:moveTo>
                <a:lnTo>
                  <a:pt x="883578" y="0"/>
                </a:lnTo>
                <a:lnTo>
                  <a:pt x="1818526" y="1171254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5" name="îṡ1íḑê"/>
          <p:cNvSpPr/>
          <p:nvPr/>
        </p:nvSpPr>
        <p:spPr>
          <a:xfrm>
            <a:off x="8846538" y="2035324"/>
            <a:ext cx="1010508" cy="319657"/>
          </a:xfrm>
          <a:prstGeom prst="roundRect">
            <a:avLst>
              <a:gd name="adj" fmla="val 13693"/>
            </a:avLst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85000" lnSpcReduction="20000"/>
          </a:bodyPr>
          <a:lstStyle/>
          <a:p>
            <a:pPr algn="ctr"/>
            <a:r>
              <a:rPr lang="zh-CN" altLang="en-US" b="1">
                <a:cs typeface="+mn-ea"/>
                <a:sym typeface="+mn-lt"/>
              </a:rPr>
              <a:t>关键词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33" name="îsḻïḍê"/>
          <p:cNvSpPr/>
          <p:nvPr/>
        </p:nvSpPr>
        <p:spPr>
          <a:xfrm>
            <a:off x="8687125" y="2994966"/>
            <a:ext cx="434034" cy="434034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34" name="í$ľíḋè"/>
          <p:cNvSpPr>
            <a:spLocks/>
          </p:cNvSpPr>
          <p:nvPr/>
        </p:nvSpPr>
        <p:spPr bwMode="auto">
          <a:xfrm>
            <a:off x="8776795" y="3089325"/>
            <a:ext cx="254694" cy="245316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31" name="ïṥliḋe"/>
          <p:cNvSpPr/>
          <p:nvPr/>
        </p:nvSpPr>
        <p:spPr>
          <a:xfrm>
            <a:off x="9582424" y="2994966"/>
            <a:ext cx="434034" cy="434034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32" name="íŝḷíďe"/>
          <p:cNvSpPr>
            <a:spLocks/>
          </p:cNvSpPr>
          <p:nvPr/>
        </p:nvSpPr>
        <p:spPr bwMode="auto">
          <a:xfrm>
            <a:off x="9672094" y="3089325"/>
            <a:ext cx="254694" cy="245316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2" name="îṣḷiďê"/>
          <p:cNvSpPr/>
          <p:nvPr/>
        </p:nvSpPr>
        <p:spPr>
          <a:xfrm>
            <a:off x="6028634" y="2175689"/>
            <a:ext cx="943628" cy="1095768"/>
          </a:xfrm>
          <a:custGeom>
            <a:avLst/>
            <a:gdLst>
              <a:gd name="connsiteX0" fmla="*/ 0 w 1818526"/>
              <a:gd name="connsiteY0" fmla="*/ 1140432 h 1171254"/>
              <a:gd name="connsiteX1" fmla="*/ 883578 w 1818526"/>
              <a:gd name="connsiteY1" fmla="*/ 0 h 1171254"/>
              <a:gd name="connsiteX2" fmla="*/ 1818526 w 1818526"/>
              <a:gd name="connsiteY2" fmla="*/ 1171254 h 11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8526" h="1171254">
                <a:moveTo>
                  <a:pt x="0" y="1140432"/>
                </a:moveTo>
                <a:lnTo>
                  <a:pt x="883578" y="0"/>
                </a:lnTo>
                <a:lnTo>
                  <a:pt x="1818526" y="1171254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3" name="ïśḷîḓé"/>
          <p:cNvSpPr/>
          <p:nvPr/>
        </p:nvSpPr>
        <p:spPr>
          <a:xfrm>
            <a:off x="5219740" y="2175689"/>
            <a:ext cx="943628" cy="1095768"/>
          </a:xfrm>
          <a:custGeom>
            <a:avLst/>
            <a:gdLst>
              <a:gd name="connsiteX0" fmla="*/ 0 w 1818526"/>
              <a:gd name="connsiteY0" fmla="*/ 1140432 h 1171254"/>
              <a:gd name="connsiteX1" fmla="*/ 883578 w 1818526"/>
              <a:gd name="connsiteY1" fmla="*/ 0 h 1171254"/>
              <a:gd name="connsiteX2" fmla="*/ 1818526 w 1818526"/>
              <a:gd name="connsiteY2" fmla="*/ 1171254 h 117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18526" h="1171254">
                <a:moveTo>
                  <a:pt x="0" y="1140432"/>
                </a:moveTo>
                <a:lnTo>
                  <a:pt x="883578" y="0"/>
                </a:lnTo>
                <a:lnTo>
                  <a:pt x="1818526" y="1171254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4" name="îś1ïdê"/>
          <p:cNvSpPr/>
          <p:nvPr/>
        </p:nvSpPr>
        <p:spPr>
          <a:xfrm>
            <a:off x="5590747" y="2015860"/>
            <a:ext cx="1010507" cy="319657"/>
          </a:xfrm>
          <a:prstGeom prst="roundRect">
            <a:avLst>
              <a:gd name="adj" fmla="val 13693"/>
            </a:avLst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 fontScale="85000" lnSpcReduction="20000"/>
          </a:bodyPr>
          <a:lstStyle/>
          <a:p>
            <a:pPr algn="ctr"/>
            <a:r>
              <a:rPr lang="zh-CN" altLang="en-US" b="1">
                <a:cs typeface="+mn-ea"/>
                <a:sym typeface="+mn-lt"/>
              </a:rPr>
              <a:t>关键词</a:t>
            </a:r>
            <a:endParaRPr lang="zh-CN" altLang="en-US" b="1" dirty="0">
              <a:cs typeface="+mn-ea"/>
              <a:sym typeface="+mn-lt"/>
            </a:endParaRPr>
          </a:p>
        </p:txBody>
      </p:sp>
      <p:sp>
        <p:nvSpPr>
          <p:cNvPr id="22" name="ï$1ïḑe"/>
          <p:cNvSpPr/>
          <p:nvPr/>
        </p:nvSpPr>
        <p:spPr>
          <a:xfrm>
            <a:off x="5878984" y="2975502"/>
            <a:ext cx="434034" cy="434034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3" name="ïṥḻïḍé"/>
          <p:cNvSpPr>
            <a:spLocks/>
          </p:cNvSpPr>
          <p:nvPr/>
        </p:nvSpPr>
        <p:spPr bwMode="auto">
          <a:xfrm>
            <a:off x="5968654" y="3069861"/>
            <a:ext cx="254694" cy="245316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0" name="ïṩḻïḑé"/>
          <p:cNvSpPr/>
          <p:nvPr/>
        </p:nvSpPr>
        <p:spPr>
          <a:xfrm>
            <a:off x="6697940" y="2975502"/>
            <a:ext cx="434034" cy="434034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21" name="íṡḷïḑé"/>
          <p:cNvSpPr>
            <a:spLocks/>
          </p:cNvSpPr>
          <p:nvPr/>
        </p:nvSpPr>
        <p:spPr bwMode="auto">
          <a:xfrm>
            <a:off x="6787610" y="3069861"/>
            <a:ext cx="254694" cy="245316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8" name="íŝľíḋe"/>
          <p:cNvSpPr/>
          <p:nvPr/>
        </p:nvSpPr>
        <p:spPr>
          <a:xfrm>
            <a:off x="5090333" y="2975502"/>
            <a:ext cx="434034" cy="434034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sp>
        <p:nvSpPr>
          <p:cNvPr id="19" name="î$ļíḑè"/>
          <p:cNvSpPr>
            <a:spLocks/>
          </p:cNvSpPr>
          <p:nvPr/>
        </p:nvSpPr>
        <p:spPr bwMode="auto">
          <a:xfrm>
            <a:off x="5180003" y="3069861"/>
            <a:ext cx="254694" cy="245316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b="1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5F65108-E0F5-1A91-10B0-5D6F385665EB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F2A8696-3380-F40F-5612-3F37B5B585E1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下月工作计划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604860C8-16BF-A409-EE4E-6E22AAA93459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5" name="同心圆 28">
                <a:extLst>
                  <a:ext uri="{FF2B5EF4-FFF2-40B4-BE49-F238E27FC236}">
                    <a16:creationId xmlns:a16="http://schemas.microsoft.com/office/drawing/2014/main" id="{1309ADA2-867E-5249-F6AA-18D4B0908468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同心圆 12">
                <a:extLst>
                  <a:ext uri="{FF2B5EF4-FFF2-40B4-BE49-F238E27FC236}">
                    <a16:creationId xmlns:a16="http://schemas.microsoft.com/office/drawing/2014/main" id="{3704A5F5-2C63-F6AF-26F4-6F3C5FD9F532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913BCF8-3DC7-ABDE-901F-19429696209C}"/>
              </a:ext>
            </a:extLst>
          </p:cNvPr>
          <p:cNvGrpSpPr/>
          <p:nvPr/>
        </p:nvGrpSpPr>
        <p:grpSpPr>
          <a:xfrm>
            <a:off x="1514251" y="3759190"/>
            <a:ext cx="2651918" cy="938189"/>
            <a:chOff x="4452072" y="3981186"/>
            <a:chExt cx="2651918" cy="938189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2CC435BB-0C74-7A61-D0B0-AB13AE55A619}"/>
                </a:ext>
              </a:extLst>
            </p:cNvPr>
            <p:cNvSpPr txBox="1"/>
            <p:nvPr/>
          </p:nvSpPr>
          <p:spPr>
            <a:xfrm>
              <a:off x="485632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E8D1C49-1119-1B8A-A21A-94EAFF5C5DAB}"/>
                </a:ext>
              </a:extLst>
            </p:cNvPr>
            <p:cNvSpPr txBox="1"/>
            <p:nvPr/>
          </p:nvSpPr>
          <p:spPr>
            <a:xfrm>
              <a:off x="4452072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153F7125-0FCA-B645-7FB2-2BE3CEF06F39}"/>
              </a:ext>
            </a:extLst>
          </p:cNvPr>
          <p:cNvGrpSpPr/>
          <p:nvPr/>
        </p:nvGrpSpPr>
        <p:grpSpPr>
          <a:xfrm>
            <a:off x="4770041" y="3759190"/>
            <a:ext cx="2651918" cy="938189"/>
            <a:chOff x="4452072" y="3981186"/>
            <a:chExt cx="2651918" cy="93818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39F1EE06-FE5D-D059-CDDF-D4935A9C7209}"/>
                </a:ext>
              </a:extLst>
            </p:cNvPr>
            <p:cNvSpPr txBox="1"/>
            <p:nvPr/>
          </p:nvSpPr>
          <p:spPr>
            <a:xfrm>
              <a:off x="485632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E8134F5-B70E-CD43-024F-8EB8B67725DD}"/>
                </a:ext>
              </a:extLst>
            </p:cNvPr>
            <p:cNvSpPr txBox="1"/>
            <p:nvPr/>
          </p:nvSpPr>
          <p:spPr>
            <a:xfrm>
              <a:off x="4452072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8FCC752-74AE-9846-F93C-40AE33E160FE}"/>
              </a:ext>
            </a:extLst>
          </p:cNvPr>
          <p:cNvGrpSpPr/>
          <p:nvPr/>
        </p:nvGrpSpPr>
        <p:grpSpPr>
          <a:xfrm>
            <a:off x="8025831" y="3759190"/>
            <a:ext cx="2651918" cy="938189"/>
            <a:chOff x="4452072" y="3981186"/>
            <a:chExt cx="2651918" cy="938189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F69AE6C-94BA-AAF4-049C-44BF3027235F}"/>
                </a:ext>
              </a:extLst>
            </p:cNvPr>
            <p:cNvSpPr txBox="1"/>
            <p:nvPr/>
          </p:nvSpPr>
          <p:spPr>
            <a:xfrm>
              <a:off x="485632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E5C8012-5E5C-5BE8-F9A2-159128DEAA31}"/>
                </a:ext>
              </a:extLst>
            </p:cNvPr>
            <p:cNvSpPr txBox="1"/>
            <p:nvPr/>
          </p:nvSpPr>
          <p:spPr>
            <a:xfrm>
              <a:off x="4452072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6315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38C6A55-D7E3-23AE-F616-03EE65D60D68}"/>
              </a:ext>
            </a:extLst>
          </p:cNvPr>
          <p:cNvGrpSpPr/>
          <p:nvPr/>
        </p:nvGrpSpPr>
        <p:grpSpPr>
          <a:xfrm>
            <a:off x="5247049" y="4608804"/>
            <a:ext cx="1697901" cy="1455042"/>
            <a:chOff x="5247049" y="565824"/>
            <a:chExt cx="1697901" cy="1455042"/>
          </a:xfrm>
        </p:grpSpPr>
        <p:sp>
          <p:nvSpPr>
            <p:cNvPr id="21" name="矩形 20"/>
            <p:cNvSpPr/>
            <p:nvPr/>
          </p:nvSpPr>
          <p:spPr>
            <a:xfrm>
              <a:off x="5247049" y="1189869"/>
              <a:ext cx="1697901" cy="830997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目  录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AF3A299-CFA4-266B-8CEA-697E93F0C54A}"/>
                </a:ext>
              </a:extLst>
            </p:cNvPr>
            <p:cNvSpPr/>
            <p:nvPr/>
          </p:nvSpPr>
          <p:spPr>
            <a:xfrm>
              <a:off x="5439409" y="565824"/>
              <a:ext cx="1313180" cy="3385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4366531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4366531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4366531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 rot="3600000">
            <a:off x="2444881" y="2068030"/>
            <a:ext cx="306891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00735CE-296A-3EF1-99FC-36AE3BEDF0EB}"/>
              </a:ext>
            </a:extLst>
          </p:cNvPr>
          <p:cNvGrpSpPr/>
          <p:nvPr/>
        </p:nvGrpSpPr>
        <p:grpSpPr>
          <a:xfrm>
            <a:off x="3068200" y="1107094"/>
            <a:ext cx="686523" cy="673823"/>
            <a:chOff x="3010363" y="1836548"/>
            <a:chExt cx="686523" cy="673823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433F2EF-251D-625A-E458-608B028751A9}"/>
                </a:ext>
              </a:extLst>
            </p:cNvPr>
            <p:cNvSpPr/>
            <p:nvPr/>
          </p:nvSpPr>
          <p:spPr>
            <a:xfrm>
              <a:off x="3010363" y="1836548"/>
              <a:ext cx="673823" cy="673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C175A10E-3155-7123-F24B-3EE31422FDCA}"/>
                </a:ext>
              </a:extLst>
            </p:cNvPr>
            <p:cNvSpPr txBox="1"/>
            <p:nvPr/>
          </p:nvSpPr>
          <p:spPr>
            <a:xfrm flipH="1">
              <a:off x="3028404" y="1856723"/>
              <a:ext cx="6684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gradFill flip="none" rotWithShape="1">
                    <a:gsLst>
                      <a:gs pos="0">
                        <a:srgbClr val="F87038"/>
                      </a:gs>
                      <a:gs pos="38000">
                        <a:srgbClr val="F35C49"/>
                      </a:gs>
                      <a:gs pos="18000">
                        <a:srgbClr val="FD6743"/>
                      </a:gs>
                      <a:gs pos="56000">
                        <a:srgbClr val="EE5058"/>
                      </a:gs>
                      <a:gs pos="95413">
                        <a:srgbClr val="D72171"/>
                      </a:gs>
                      <a:gs pos="66000">
                        <a:srgbClr val="E64866"/>
                      </a:gs>
                    </a:gsLst>
                    <a:lin ang="5400000" scaled="1"/>
                    <a:tileRect/>
                  </a:gradFill>
                  <a:latin typeface="Arial Rounded MT Bold" panose="020F0704030504030204" pitchFamily="34" charset="0"/>
                </a:rPr>
                <a:t>01</a:t>
              </a:r>
              <a:endParaRPr lang="zh-CN" altLang="en-US" sz="3200" dirty="0">
                <a:gradFill flip="none" rotWithShape="1">
                  <a:gsLst>
                    <a:gs pos="0">
                      <a:srgbClr val="F87038"/>
                    </a:gs>
                    <a:gs pos="38000">
                      <a:srgbClr val="F35C49"/>
                    </a:gs>
                    <a:gs pos="18000">
                      <a:srgbClr val="FD6743"/>
                    </a:gs>
                    <a:gs pos="56000">
                      <a:srgbClr val="EE5058"/>
                    </a:gs>
                    <a:gs pos="95413">
                      <a:srgbClr val="D72171"/>
                    </a:gs>
                    <a:gs pos="66000">
                      <a:srgbClr val="E64866"/>
                    </a:gs>
                  </a:gsLst>
                  <a:lin ang="5400000" scaled="1"/>
                  <a:tileRect/>
                </a:gra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1530F77-5120-10BA-59AA-8D64338DE878}"/>
              </a:ext>
            </a:extLst>
          </p:cNvPr>
          <p:cNvSpPr txBox="1"/>
          <p:nvPr/>
        </p:nvSpPr>
        <p:spPr>
          <a:xfrm rot="3600000">
            <a:off x="3203468" y="2503370"/>
            <a:ext cx="18343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本月工作概述</a:t>
            </a:r>
          </a:p>
        </p:txBody>
      </p:sp>
      <p:sp>
        <p:nvSpPr>
          <p:cNvPr id="48" name="圆角矩形 17">
            <a:extLst>
              <a:ext uri="{FF2B5EF4-FFF2-40B4-BE49-F238E27FC236}">
                <a16:creationId xmlns:a16="http://schemas.microsoft.com/office/drawing/2014/main" id="{66463D41-D92B-F019-4934-329E02CEA511}"/>
              </a:ext>
            </a:extLst>
          </p:cNvPr>
          <p:cNvSpPr/>
          <p:nvPr/>
        </p:nvSpPr>
        <p:spPr>
          <a:xfrm rot="3600000">
            <a:off x="3834612" y="2068030"/>
            <a:ext cx="306891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32CBE2D-2915-4FD2-60F8-EF914150E0B6}"/>
              </a:ext>
            </a:extLst>
          </p:cNvPr>
          <p:cNvGrpSpPr/>
          <p:nvPr/>
        </p:nvGrpSpPr>
        <p:grpSpPr>
          <a:xfrm>
            <a:off x="4457931" y="1107094"/>
            <a:ext cx="686523" cy="673823"/>
            <a:chOff x="3010363" y="1836548"/>
            <a:chExt cx="686523" cy="673823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5536CCF9-F5C8-3C0D-E5F5-BEFA34CF18AD}"/>
                </a:ext>
              </a:extLst>
            </p:cNvPr>
            <p:cNvSpPr/>
            <p:nvPr/>
          </p:nvSpPr>
          <p:spPr>
            <a:xfrm>
              <a:off x="3010363" y="1836548"/>
              <a:ext cx="673823" cy="673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98DB0E2-35FC-EB2C-8A9C-597B22BBF892}"/>
                </a:ext>
              </a:extLst>
            </p:cNvPr>
            <p:cNvSpPr txBox="1"/>
            <p:nvPr/>
          </p:nvSpPr>
          <p:spPr>
            <a:xfrm flipH="1">
              <a:off x="3028404" y="1856723"/>
              <a:ext cx="6684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gradFill flip="none" rotWithShape="1">
                    <a:gsLst>
                      <a:gs pos="0">
                        <a:srgbClr val="F87038"/>
                      </a:gs>
                      <a:gs pos="38000">
                        <a:srgbClr val="F35C49"/>
                      </a:gs>
                      <a:gs pos="18000">
                        <a:srgbClr val="FD6743"/>
                      </a:gs>
                      <a:gs pos="56000">
                        <a:srgbClr val="EE5058"/>
                      </a:gs>
                      <a:gs pos="95413">
                        <a:srgbClr val="D72171"/>
                      </a:gs>
                      <a:gs pos="66000">
                        <a:srgbClr val="E64866"/>
                      </a:gs>
                    </a:gsLst>
                    <a:lin ang="5400000" scaled="1"/>
                    <a:tileRect/>
                  </a:gradFill>
                  <a:latin typeface="Arial Rounded MT Bold" panose="020F0704030504030204" pitchFamily="34" charset="0"/>
                </a:rPr>
                <a:t>02</a:t>
              </a:r>
              <a:endParaRPr lang="zh-CN" altLang="en-US" sz="3200" dirty="0">
                <a:gradFill flip="none" rotWithShape="1">
                  <a:gsLst>
                    <a:gs pos="0">
                      <a:srgbClr val="F87038"/>
                    </a:gs>
                    <a:gs pos="38000">
                      <a:srgbClr val="F35C49"/>
                    </a:gs>
                    <a:gs pos="18000">
                      <a:srgbClr val="FD6743"/>
                    </a:gs>
                    <a:gs pos="56000">
                      <a:srgbClr val="EE5058"/>
                    </a:gs>
                    <a:gs pos="95413">
                      <a:srgbClr val="D72171"/>
                    </a:gs>
                    <a:gs pos="66000">
                      <a:srgbClr val="E64866"/>
                    </a:gs>
                  </a:gsLst>
                  <a:lin ang="5400000" scaled="1"/>
                  <a:tileRect/>
                </a:gra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3478891B-D478-C6C4-DD30-A1FCC0562FAF}"/>
              </a:ext>
            </a:extLst>
          </p:cNvPr>
          <p:cNvSpPr txBox="1"/>
          <p:nvPr/>
        </p:nvSpPr>
        <p:spPr>
          <a:xfrm rot="3600000">
            <a:off x="4593199" y="2503370"/>
            <a:ext cx="18343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54" name="圆角矩形 17">
            <a:extLst>
              <a:ext uri="{FF2B5EF4-FFF2-40B4-BE49-F238E27FC236}">
                <a16:creationId xmlns:a16="http://schemas.microsoft.com/office/drawing/2014/main" id="{768E04EF-763B-CC42-7010-C493730FB93D}"/>
              </a:ext>
            </a:extLst>
          </p:cNvPr>
          <p:cNvSpPr/>
          <p:nvPr/>
        </p:nvSpPr>
        <p:spPr>
          <a:xfrm rot="3600000">
            <a:off x="5224343" y="2068030"/>
            <a:ext cx="306891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7033D75-74C0-AB5B-E436-7213C23C404D}"/>
              </a:ext>
            </a:extLst>
          </p:cNvPr>
          <p:cNvGrpSpPr/>
          <p:nvPr/>
        </p:nvGrpSpPr>
        <p:grpSpPr>
          <a:xfrm>
            <a:off x="5847662" y="1107094"/>
            <a:ext cx="686523" cy="673823"/>
            <a:chOff x="3010363" y="1836548"/>
            <a:chExt cx="686523" cy="673823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FF60F87B-4C2C-40F3-680D-9C7879D80CB0}"/>
                </a:ext>
              </a:extLst>
            </p:cNvPr>
            <p:cNvSpPr/>
            <p:nvPr/>
          </p:nvSpPr>
          <p:spPr>
            <a:xfrm>
              <a:off x="3010363" y="1836548"/>
              <a:ext cx="673823" cy="673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7ACDF6D-222E-4254-1701-EE7F689D280C}"/>
                </a:ext>
              </a:extLst>
            </p:cNvPr>
            <p:cNvSpPr txBox="1"/>
            <p:nvPr/>
          </p:nvSpPr>
          <p:spPr>
            <a:xfrm flipH="1">
              <a:off x="3028404" y="1856723"/>
              <a:ext cx="6684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gradFill flip="none" rotWithShape="1">
                    <a:gsLst>
                      <a:gs pos="0">
                        <a:srgbClr val="F87038"/>
                      </a:gs>
                      <a:gs pos="38000">
                        <a:srgbClr val="F35C49"/>
                      </a:gs>
                      <a:gs pos="18000">
                        <a:srgbClr val="FD6743"/>
                      </a:gs>
                      <a:gs pos="56000">
                        <a:srgbClr val="EE5058"/>
                      </a:gs>
                      <a:gs pos="95413">
                        <a:srgbClr val="D72171"/>
                      </a:gs>
                      <a:gs pos="66000">
                        <a:srgbClr val="E64866"/>
                      </a:gs>
                    </a:gsLst>
                    <a:lin ang="5400000" scaled="1"/>
                    <a:tileRect/>
                  </a:gradFill>
                  <a:latin typeface="Arial Rounded MT Bold" panose="020F0704030504030204" pitchFamily="34" charset="0"/>
                </a:rPr>
                <a:t>03</a:t>
              </a:r>
              <a:endParaRPr lang="zh-CN" altLang="en-US" sz="3200" dirty="0">
                <a:gradFill flip="none" rotWithShape="1">
                  <a:gsLst>
                    <a:gs pos="0">
                      <a:srgbClr val="F87038"/>
                    </a:gs>
                    <a:gs pos="38000">
                      <a:srgbClr val="F35C49"/>
                    </a:gs>
                    <a:gs pos="18000">
                      <a:srgbClr val="FD6743"/>
                    </a:gs>
                    <a:gs pos="56000">
                      <a:srgbClr val="EE5058"/>
                    </a:gs>
                    <a:gs pos="95413">
                      <a:srgbClr val="D72171"/>
                    </a:gs>
                    <a:gs pos="66000">
                      <a:srgbClr val="E64866"/>
                    </a:gs>
                  </a:gsLst>
                  <a:lin ang="5400000" scaled="1"/>
                  <a:tileRect/>
                </a:gra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4811A158-600D-1350-53A5-FBDDE7753508}"/>
              </a:ext>
            </a:extLst>
          </p:cNvPr>
          <p:cNvSpPr txBox="1"/>
          <p:nvPr/>
        </p:nvSpPr>
        <p:spPr>
          <a:xfrm rot="3600000">
            <a:off x="5982930" y="2503370"/>
            <a:ext cx="18343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0" name="圆角矩形 17">
            <a:extLst>
              <a:ext uri="{FF2B5EF4-FFF2-40B4-BE49-F238E27FC236}">
                <a16:creationId xmlns:a16="http://schemas.microsoft.com/office/drawing/2014/main" id="{339D7B6D-1600-C7B5-2AD8-07DFFDDD0E94}"/>
              </a:ext>
            </a:extLst>
          </p:cNvPr>
          <p:cNvSpPr/>
          <p:nvPr/>
        </p:nvSpPr>
        <p:spPr>
          <a:xfrm rot="3600000">
            <a:off x="6614074" y="2068030"/>
            <a:ext cx="306891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A9BC0D2-9A84-86F0-763D-E1643162F90A}"/>
              </a:ext>
            </a:extLst>
          </p:cNvPr>
          <p:cNvGrpSpPr/>
          <p:nvPr/>
        </p:nvGrpSpPr>
        <p:grpSpPr>
          <a:xfrm>
            <a:off x="7237393" y="1107094"/>
            <a:ext cx="686523" cy="673823"/>
            <a:chOff x="3010363" y="1836548"/>
            <a:chExt cx="686523" cy="673823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C2FE823-FBE7-A2EE-3F3F-5BCAFEDB4E94}"/>
                </a:ext>
              </a:extLst>
            </p:cNvPr>
            <p:cNvSpPr/>
            <p:nvPr/>
          </p:nvSpPr>
          <p:spPr>
            <a:xfrm>
              <a:off x="3010363" y="1836548"/>
              <a:ext cx="673823" cy="6738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F81B62E-6F77-72BC-81F2-658A97B2C67E}"/>
                </a:ext>
              </a:extLst>
            </p:cNvPr>
            <p:cNvSpPr txBox="1"/>
            <p:nvPr/>
          </p:nvSpPr>
          <p:spPr>
            <a:xfrm flipH="1">
              <a:off x="3028404" y="1856723"/>
              <a:ext cx="66848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gradFill flip="none" rotWithShape="1">
                    <a:gsLst>
                      <a:gs pos="0">
                        <a:srgbClr val="F87038"/>
                      </a:gs>
                      <a:gs pos="38000">
                        <a:srgbClr val="F35C49"/>
                      </a:gs>
                      <a:gs pos="18000">
                        <a:srgbClr val="FD6743"/>
                      </a:gs>
                      <a:gs pos="56000">
                        <a:srgbClr val="EE5058"/>
                      </a:gs>
                      <a:gs pos="95413">
                        <a:srgbClr val="D72171"/>
                      </a:gs>
                      <a:gs pos="66000">
                        <a:srgbClr val="E64866"/>
                      </a:gs>
                    </a:gsLst>
                    <a:lin ang="5400000" scaled="1"/>
                    <a:tileRect/>
                  </a:gradFill>
                  <a:latin typeface="Arial Rounded MT Bold" panose="020F0704030504030204" pitchFamily="34" charset="0"/>
                </a:rPr>
                <a:t>04</a:t>
              </a:r>
              <a:endParaRPr lang="zh-CN" altLang="en-US" sz="3200" dirty="0">
                <a:gradFill flip="none" rotWithShape="1">
                  <a:gsLst>
                    <a:gs pos="0">
                      <a:srgbClr val="F87038"/>
                    </a:gs>
                    <a:gs pos="38000">
                      <a:srgbClr val="F35C49"/>
                    </a:gs>
                    <a:gs pos="18000">
                      <a:srgbClr val="FD6743"/>
                    </a:gs>
                    <a:gs pos="56000">
                      <a:srgbClr val="EE5058"/>
                    </a:gs>
                    <a:gs pos="95413">
                      <a:srgbClr val="D72171"/>
                    </a:gs>
                    <a:gs pos="66000">
                      <a:srgbClr val="E64866"/>
                    </a:gs>
                  </a:gsLst>
                  <a:lin ang="5400000" scaled="1"/>
                  <a:tileRect/>
                </a:gra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D312BE47-B44E-0B1E-1071-04EF4BBA689C}"/>
              </a:ext>
            </a:extLst>
          </p:cNvPr>
          <p:cNvSpPr txBox="1"/>
          <p:nvPr/>
        </p:nvSpPr>
        <p:spPr>
          <a:xfrm rot="3600000">
            <a:off x="7372661" y="2503370"/>
            <a:ext cx="18343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下月工作计划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6DA2DF-BF79-F578-E7A7-4403F8F2E0B7}"/>
              </a:ext>
            </a:extLst>
          </p:cNvPr>
          <p:cNvSpPr txBox="1"/>
          <p:nvPr/>
        </p:nvSpPr>
        <p:spPr>
          <a:xfrm>
            <a:off x="-94691200" y="-539818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 1P 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 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5848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cxnSpLocks/>
            <a:endCxn id="27" idx="9"/>
          </p:cNvCxnSpPr>
          <p:nvPr/>
        </p:nvCxnSpPr>
        <p:spPr>
          <a:xfrm flipV="1">
            <a:off x="4486239" y="2014192"/>
            <a:ext cx="3107886" cy="294406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işľiḋé"/>
          <p:cNvSpPr/>
          <p:nvPr/>
        </p:nvSpPr>
        <p:spPr>
          <a:xfrm>
            <a:off x="6153732" y="2755796"/>
            <a:ext cx="595755" cy="595755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íṧľíḍe"/>
          <p:cNvSpPr>
            <a:spLocks/>
          </p:cNvSpPr>
          <p:nvPr/>
        </p:nvSpPr>
        <p:spPr bwMode="auto">
          <a:xfrm>
            <a:off x="6276813" y="2885313"/>
            <a:ext cx="349593" cy="336721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0" name="îsļidè"/>
          <p:cNvSpPr/>
          <p:nvPr/>
        </p:nvSpPr>
        <p:spPr>
          <a:xfrm>
            <a:off x="5182270" y="3748722"/>
            <a:ext cx="595755" cy="595755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1" name="iSḻïďè"/>
          <p:cNvSpPr>
            <a:spLocks/>
          </p:cNvSpPr>
          <p:nvPr/>
        </p:nvSpPr>
        <p:spPr bwMode="auto">
          <a:xfrm>
            <a:off x="5305351" y="3878239"/>
            <a:ext cx="349593" cy="336721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îšľíḑè"/>
          <p:cNvSpPr/>
          <p:nvPr/>
        </p:nvSpPr>
        <p:spPr>
          <a:xfrm>
            <a:off x="4133650" y="4741648"/>
            <a:ext cx="595755" cy="595755"/>
          </a:xfrm>
          <a:prstGeom prst="ellipse">
            <a:avLst/>
          </a:prstGeom>
          <a:gradFill>
            <a:gsLst>
              <a:gs pos="0">
                <a:srgbClr val="E64866"/>
              </a:gs>
              <a:gs pos="100000">
                <a:srgbClr val="FC6841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íśḻïďé"/>
          <p:cNvSpPr>
            <a:spLocks/>
          </p:cNvSpPr>
          <p:nvPr/>
        </p:nvSpPr>
        <p:spPr bwMode="auto">
          <a:xfrm>
            <a:off x="4256731" y="4871165"/>
            <a:ext cx="349593" cy="336721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íṡ1îdé"/>
          <p:cNvSpPr/>
          <p:nvPr/>
        </p:nvSpPr>
        <p:spPr>
          <a:xfrm>
            <a:off x="7227841" y="1744394"/>
            <a:ext cx="595755" cy="595755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7" name="iš1ïde"/>
          <p:cNvSpPr>
            <a:spLocks/>
          </p:cNvSpPr>
          <p:nvPr/>
        </p:nvSpPr>
        <p:spPr bwMode="auto">
          <a:xfrm>
            <a:off x="7350922" y="1873911"/>
            <a:ext cx="349593" cy="336721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0BBF7C7-EBCB-63CB-E3AB-065EE94EC564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F320AF5-3272-A414-8759-15AD3523F37F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下月工作计划</a:t>
              </a: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CDD1F2A-EDD5-ADE1-7B46-69A54C13AE56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41" name="同心圆 28">
                <a:extLst>
                  <a:ext uri="{FF2B5EF4-FFF2-40B4-BE49-F238E27FC236}">
                    <a16:creationId xmlns:a16="http://schemas.microsoft.com/office/drawing/2014/main" id="{769A6581-B95E-3B4B-1BC1-D0BC0B646200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同心圆 12">
                <a:extLst>
                  <a:ext uri="{FF2B5EF4-FFF2-40B4-BE49-F238E27FC236}">
                    <a16:creationId xmlns:a16="http://schemas.microsoft.com/office/drawing/2014/main" id="{F031C969-D941-E976-9EC3-823D371B212A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72CB563-E003-6F85-1E8D-D5ED31873EE4}"/>
              </a:ext>
            </a:extLst>
          </p:cNvPr>
          <p:cNvGrpSpPr/>
          <p:nvPr/>
        </p:nvGrpSpPr>
        <p:grpSpPr>
          <a:xfrm>
            <a:off x="7946677" y="1741537"/>
            <a:ext cx="2651918" cy="938189"/>
            <a:chOff x="4519723" y="3981186"/>
            <a:chExt cx="2651918" cy="9381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9B11B78-8E11-A3FE-811B-67F4836B573A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994217D-24B6-4344-288D-752D24DC2969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D52F67D-336E-D63B-4327-4F94255242F1}"/>
              </a:ext>
            </a:extLst>
          </p:cNvPr>
          <p:cNvGrpSpPr/>
          <p:nvPr/>
        </p:nvGrpSpPr>
        <p:grpSpPr>
          <a:xfrm>
            <a:off x="5901882" y="3991789"/>
            <a:ext cx="2651918" cy="938189"/>
            <a:chOff x="4519723" y="3981186"/>
            <a:chExt cx="2651918" cy="93818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DF42E0A-8452-2D68-EA47-376A8538505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0ABC2D5-8A66-5F78-7AAC-02AD4536978A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F223A5E-CAA1-79FE-1D49-D8A152812CEB}"/>
              </a:ext>
            </a:extLst>
          </p:cNvPr>
          <p:cNvGrpSpPr/>
          <p:nvPr/>
        </p:nvGrpSpPr>
        <p:grpSpPr>
          <a:xfrm>
            <a:off x="3440274" y="2368148"/>
            <a:ext cx="2651918" cy="938189"/>
            <a:chOff x="4519723" y="3981186"/>
            <a:chExt cx="2651918" cy="938189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B6EE7B0-2632-A21D-85E0-3935B861F316}"/>
                </a:ext>
              </a:extLst>
            </p:cNvPr>
            <p:cNvSpPr txBox="1"/>
            <p:nvPr/>
          </p:nvSpPr>
          <p:spPr>
            <a:xfrm>
              <a:off x="5328220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54EB798-AE24-A413-2EBA-AF5A11F73F3F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7C4B72A-EFFA-231A-AD24-00245CA04320}"/>
              </a:ext>
            </a:extLst>
          </p:cNvPr>
          <p:cNvGrpSpPr/>
          <p:nvPr/>
        </p:nvGrpSpPr>
        <p:grpSpPr>
          <a:xfrm>
            <a:off x="1375342" y="4344477"/>
            <a:ext cx="2651918" cy="938189"/>
            <a:chOff x="4519723" y="3981186"/>
            <a:chExt cx="2651918" cy="93818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11B48B-1C7A-BD3D-3527-04537C938823}"/>
                </a:ext>
              </a:extLst>
            </p:cNvPr>
            <p:cNvSpPr txBox="1"/>
            <p:nvPr/>
          </p:nvSpPr>
          <p:spPr>
            <a:xfrm>
              <a:off x="5328220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CC1EC19-D8F3-365B-3772-49D877AA48D1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61157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ïṡḻíḍé">
            <a:extLst>
              <a:ext uri="{FF2B5EF4-FFF2-40B4-BE49-F238E27FC236}">
                <a16:creationId xmlns:a16="http://schemas.microsoft.com/office/drawing/2014/main" id="{39EF560E-3B1A-458E-9FD2-1437721B2B45}"/>
              </a:ext>
            </a:extLst>
          </p:cNvPr>
          <p:cNvSpPr/>
          <p:nvPr/>
        </p:nvSpPr>
        <p:spPr>
          <a:xfrm rot="10800000">
            <a:off x="3724708" y="2801050"/>
            <a:ext cx="1481171" cy="1276871"/>
          </a:xfrm>
          <a:prstGeom prst="triangl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íšḷidè">
            <a:extLst>
              <a:ext uri="{FF2B5EF4-FFF2-40B4-BE49-F238E27FC236}">
                <a16:creationId xmlns:a16="http://schemas.microsoft.com/office/drawing/2014/main" id="{F0F902FB-034A-4FA0-BEB1-F3A777A9146F}"/>
              </a:ext>
            </a:extLst>
          </p:cNvPr>
          <p:cNvGrpSpPr/>
          <p:nvPr/>
        </p:nvGrpSpPr>
        <p:grpSpPr>
          <a:xfrm>
            <a:off x="4314726" y="3079563"/>
            <a:ext cx="331345" cy="312590"/>
            <a:chOff x="3498850" y="1541463"/>
            <a:chExt cx="504825" cy="476250"/>
          </a:xfrm>
          <a:solidFill>
            <a:schemeClr val="bg1"/>
          </a:solidFill>
        </p:grpSpPr>
        <p:sp>
          <p:nvSpPr>
            <p:cNvPr id="47" name="i$ḻîḓê">
              <a:extLst>
                <a:ext uri="{FF2B5EF4-FFF2-40B4-BE49-F238E27FC236}">
                  <a16:creationId xmlns:a16="http://schemas.microsoft.com/office/drawing/2014/main" id="{02B032AE-A10C-44CC-AEAF-848677AEA8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3325" y="1801813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ïšḻïḓé">
              <a:extLst>
                <a:ext uri="{FF2B5EF4-FFF2-40B4-BE49-F238E27FC236}">
                  <a16:creationId xmlns:a16="http://schemas.microsoft.com/office/drawing/2014/main" id="{EF73733E-46E9-4C9B-B6A7-1D41E27E3F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8850" y="1541463"/>
              <a:ext cx="504825" cy="476250"/>
            </a:xfrm>
            <a:custGeom>
              <a:avLst/>
              <a:gdLst>
                <a:gd name="T0" fmla="*/ 116 w 132"/>
                <a:gd name="T1" fmla="*/ 48 h 124"/>
                <a:gd name="T2" fmla="*/ 116 w 132"/>
                <a:gd name="T3" fmla="*/ 22 h 124"/>
                <a:gd name="T4" fmla="*/ 104 w 132"/>
                <a:gd name="T5" fmla="*/ 0 h 124"/>
                <a:gd name="T6" fmla="*/ 22 w 132"/>
                <a:gd name="T7" fmla="*/ 0 h 124"/>
                <a:gd name="T8" fmla="*/ 0 w 132"/>
                <a:gd name="T9" fmla="*/ 102 h 124"/>
                <a:gd name="T10" fmla="*/ 94 w 132"/>
                <a:gd name="T11" fmla="*/ 124 h 124"/>
                <a:gd name="T12" fmla="*/ 116 w 132"/>
                <a:gd name="T13" fmla="*/ 96 h 124"/>
                <a:gd name="T14" fmla="*/ 116 w 132"/>
                <a:gd name="T15" fmla="*/ 48 h 124"/>
                <a:gd name="T16" fmla="*/ 88 w 132"/>
                <a:gd name="T17" fmla="*/ 8 h 124"/>
                <a:gd name="T18" fmla="*/ 108 w 132"/>
                <a:gd name="T19" fmla="*/ 12 h 124"/>
                <a:gd name="T20" fmla="*/ 108 w 132"/>
                <a:gd name="T21" fmla="*/ 24 h 124"/>
                <a:gd name="T22" fmla="*/ 104 w 132"/>
                <a:gd name="T23" fmla="*/ 36 h 124"/>
                <a:gd name="T24" fmla="*/ 104 w 132"/>
                <a:gd name="T25" fmla="*/ 32 h 124"/>
                <a:gd name="T26" fmla="*/ 104 w 132"/>
                <a:gd name="T27" fmla="*/ 16 h 124"/>
                <a:gd name="T28" fmla="*/ 16 w 132"/>
                <a:gd name="T29" fmla="*/ 12 h 124"/>
                <a:gd name="T30" fmla="*/ 12 w 132"/>
                <a:gd name="T31" fmla="*/ 24 h 124"/>
                <a:gd name="T32" fmla="*/ 8 w 132"/>
                <a:gd name="T33" fmla="*/ 22 h 124"/>
                <a:gd name="T34" fmla="*/ 100 w 132"/>
                <a:gd name="T35" fmla="*/ 20 h 124"/>
                <a:gd name="T36" fmla="*/ 16 w 132"/>
                <a:gd name="T37" fmla="*/ 16 h 124"/>
                <a:gd name="T38" fmla="*/ 100 w 132"/>
                <a:gd name="T39" fmla="*/ 20 h 124"/>
                <a:gd name="T40" fmla="*/ 100 w 132"/>
                <a:gd name="T41" fmla="*/ 28 h 124"/>
                <a:gd name="T42" fmla="*/ 16 w 132"/>
                <a:gd name="T43" fmla="*/ 24 h 124"/>
                <a:gd name="T44" fmla="*/ 100 w 132"/>
                <a:gd name="T45" fmla="*/ 32 h 124"/>
                <a:gd name="T46" fmla="*/ 88 w 132"/>
                <a:gd name="T47" fmla="*/ 36 h 124"/>
                <a:gd name="T48" fmla="*/ 16 w 132"/>
                <a:gd name="T49" fmla="*/ 35 h 124"/>
                <a:gd name="T50" fmla="*/ 100 w 132"/>
                <a:gd name="T51" fmla="*/ 32 h 124"/>
                <a:gd name="T52" fmla="*/ 94 w 132"/>
                <a:gd name="T53" fmla="*/ 116 h 124"/>
                <a:gd name="T54" fmla="*/ 8 w 132"/>
                <a:gd name="T55" fmla="*/ 102 h 124"/>
                <a:gd name="T56" fmla="*/ 22 w 132"/>
                <a:gd name="T57" fmla="*/ 44 h 124"/>
                <a:gd name="T58" fmla="*/ 104 w 132"/>
                <a:gd name="T59" fmla="*/ 44 h 124"/>
                <a:gd name="T60" fmla="*/ 108 w 132"/>
                <a:gd name="T61" fmla="*/ 56 h 124"/>
                <a:gd name="T62" fmla="*/ 52 w 132"/>
                <a:gd name="T63" fmla="*/ 76 h 124"/>
                <a:gd name="T64" fmla="*/ 108 w 132"/>
                <a:gd name="T65" fmla="*/ 96 h 124"/>
                <a:gd name="T66" fmla="*/ 113 w 132"/>
                <a:gd name="T67" fmla="*/ 88 h 124"/>
                <a:gd name="T68" fmla="*/ 60 w 132"/>
                <a:gd name="T69" fmla="*/ 76 h 124"/>
                <a:gd name="T70" fmla="*/ 108 w 132"/>
                <a:gd name="T71" fmla="*/ 64 h 124"/>
                <a:gd name="T72" fmla="*/ 115 w 132"/>
                <a:gd name="T73" fmla="*/ 59 h 124"/>
                <a:gd name="T74" fmla="*/ 120 w 132"/>
                <a:gd name="T75" fmla="*/ 7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24">
                  <a:moveTo>
                    <a:pt x="116" y="48"/>
                  </a:moveTo>
                  <a:cubicBezTo>
                    <a:pt x="116" y="48"/>
                    <a:pt x="116" y="48"/>
                    <a:pt x="116" y="48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5"/>
                    <a:pt x="111" y="0"/>
                    <a:pt x="104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14"/>
                    <a:pt x="10" y="124"/>
                    <a:pt x="22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106" y="124"/>
                    <a:pt x="116" y="114"/>
                    <a:pt x="116" y="102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32" y="84"/>
                    <a:pt x="132" y="60"/>
                    <a:pt x="116" y="48"/>
                  </a:cubicBezTo>
                  <a:close/>
                  <a:moveTo>
                    <a:pt x="22" y="8"/>
                  </a:moveTo>
                  <a:cubicBezTo>
                    <a:pt x="88" y="8"/>
                    <a:pt x="88" y="8"/>
                    <a:pt x="8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6" y="8"/>
                    <a:pt x="108" y="10"/>
                    <a:pt x="108" y="1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6"/>
                    <a:pt x="105" y="36"/>
                    <a:pt x="104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14"/>
                    <a:pt x="102" y="12"/>
                    <a:pt x="100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2" y="14"/>
                    <a:pt x="12" y="16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0" y="29"/>
                    <a:pt x="8" y="26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lose/>
                  <a:moveTo>
                    <a:pt x="100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0" y="16"/>
                    <a:pt x="100" y="16"/>
                    <a:pt x="100" y="16"/>
                  </a:cubicBezTo>
                  <a:lnTo>
                    <a:pt x="100" y="20"/>
                  </a:lnTo>
                  <a:close/>
                  <a:moveTo>
                    <a:pt x="100" y="24"/>
                  </a:moveTo>
                  <a:cubicBezTo>
                    <a:pt x="100" y="28"/>
                    <a:pt x="100" y="28"/>
                    <a:pt x="10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00" y="24"/>
                  </a:lnTo>
                  <a:close/>
                  <a:moveTo>
                    <a:pt x="100" y="32"/>
                  </a:moveTo>
                  <a:cubicBezTo>
                    <a:pt x="100" y="36"/>
                    <a:pt x="100" y="36"/>
                    <a:pt x="100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36"/>
                    <a:pt x="18" y="35"/>
                    <a:pt x="16" y="35"/>
                  </a:cubicBezTo>
                  <a:cubicBezTo>
                    <a:pt x="16" y="32"/>
                    <a:pt x="16" y="32"/>
                    <a:pt x="16" y="32"/>
                  </a:cubicBezTo>
                  <a:lnTo>
                    <a:pt x="100" y="32"/>
                  </a:lnTo>
                  <a:close/>
                  <a:moveTo>
                    <a:pt x="108" y="102"/>
                  </a:moveTo>
                  <a:cubicBezTo>
                    <a:pt x="108" y="110"/>
                    <a:pt x="102" y="116"/>
                    <a:pt x="94" y="116"/>
                  </a:cubicBezTo>
                  <a:cubicBezTo>
                    <a:pt x="22" y="116"/>
                    <a:pt x="22" y="116"/>
                    <a:pt x="22" y="116"/>
                  </a:cubicBezTo>
                  <a:cubicBezTo>
                    <a:pt x="14" y="116"/>
                    <a:pt x="8" y="110"/>
                    <a:pt x="8" y="10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2" y="42"/>
                    <a:pt x="17" y="44"/>
                    <a:pt x="22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6" y="44"/>
                    <a:pt x="108" y="46"/>
                    <a:pt x="108" y="48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61" y="56"/>
                    <a:pt x="52" y="65"/>
                    <a:pt x="52" y="76"/>
                  </a:cubicBezTo>
                  <a:cubicBezTo>
                    <a:pt x="52" y="87"/>
                    <a:pt x="61" y="96"/>
                    <a:pt x="72" y="96"/>
                  </a:cubicBezTo>
                  <a:cubicBezTo>
                    <a:pt x="108" y="96"/>
                    <a:pt x="108" y="96"/>
                    <a:pt x="108" y="96"/>
                  </a:cubicBezTo>
                  <a:lnTo>
                    <a:pt x="108" y="102"/>
                  </a:lnTo>
                  <a:close/>
                  <a:moveTo>
                    <a:pt x="113" y="88"/>
                  </a:moveTo>
                  <a:cubicBezTo>
                    <a:pt x="72" y="88"/>
                    <a:pt x="72" y="88"/>
                    <a:pt x="72" y="88"/>
                  </a:cubicBezTo>
                  <a:cubicBezTo>
                    <a:pt x="65" y="88"/>
                    <a:pt x="60" y="83"/>
                    <a:pt x="60" y="76"/>
                  </a:cubicBezTo>
                  <a:cubicBezTo>
                    <a:pt x="60" y="69"/>
                    <a:pt x="65" y="64"/>
                    <a:pt x="72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10" y="64"/>
                    <a:pt x="113" y="63"/>
                    <a:pt x="114" y="61"/>
                  </a:cubicBezTo>
                  <a:cubicBezTo>
                    <a:pt x="115" y="60"/>
                    <a:pt x="115" y="60"/>
                    <a:pt x="115" y="59"/>
                  </a:cubicBezTo>
                  <a:cubicBezTo>
                    <a:pt x="115" y="59"/>
                    <a:pt x="116" y="59"/>
                    <a:pt x="116" y="59"/>
                  </a:cubicBezTo>
                  <a:cubicBezTo>
                    <a:pt x="118" y="62"/>
                    <a:pt x="120" y="67"/>
                    <a:pt x="120" y="72"/>
                  </a:cubicBezTo>
                  <a:cubicBezTo>
                    <a:pt x="120" y="78"/>
                    <a:pt x="118" y="84"/>
                    <a:pt x="113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iŝ1îḓè">
            <a:extLst>
              <a:ext uri="{FF2B5EF4-FFF2-40B4-BE49-F238E27FC236}">
                <a16:creationId xmlns:a16="http://schemas.microsoft.com/office/drawing/2014/main" id="{3D9354A4-7B16-492C-B161-E0EA5BC35731}"/>
              </a:ext>
            </a:extLst>
          </p:cNvPr>
          <p:cNvSpPr/>
          <p:nvPr/>
        </p:nvSpPr>
        <p:spPr>
          <a:xfrm>
            <a:off x="4551788" y="3110354"/>
            <a:ext cx="1481171" cy="1276871"/>
          </a:xfrm>
          <a:prstGeom prst="triangl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î$ḻiḓê">
            <a:extLst>
              <a:ext uri="{FF2B5EF4-FFF2-40B4-BE49-F238E27FC236}">
                <a16:creationId xmlns:a16="http://schemas.microsoft.com/office/drawing/2014/main" id="{1D86BB2D-90C8-4CE9-BF69-41E44ED8D440}"/>
              </a:ext>
            </a:extLst>
          </p:cNvPr>
          <p:cNvGrpSpPr/>
          <p:nvPr/>
        </p:nvGrpSpPr>
        <p:grpSpPr>
          <a:xfrm>
            <a:off x="5116754" y="3803160"/>
            <a:ext cx="324142" cy="325191"/>
            <a:chOff x="3206750" y="1381125"/>
            <a:chExt cx="490538" cy="492125"/>
          </a:xfrm>
          <a:solidFill>
            <a:schemeClr val="bg1"/>
          </a:solidFill>
        </p:grpSpPr>
        <p:sp>
          <p:nvSpPr>
            <p:cNvPr id="45" name="ïślîḍê">
              <a:extLst>
                <a:ext uri="{FF2B5EF4-FFF2-40B4-BE49-F238E27FC236}">
                  <a16:creationId xmlns:a16="http://schemas.microsoft.com/office/drawing/2014/main" id="{F261DB39-D640-46B4-872C-3ED04A4EFC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6750" y="1381125"/>
              <a:ext cx="490538" cy="492125"/>
            </a:xfrm>
            <a:custGeom>
              <a:avLst/>
              <a:gdLst>
                <a:gd name="T0" fmla="*/ 80 w 128"/>
                <a:gd name="T1" fmla="*/ 0 h 128"/>
                <a:gd name="T2" fmla="*/ 32 w 128"/>
                <a:gd name="T3" fmla="*/ 48 h 128"/>
                <a:gd name="T4" fmla="*/ 38 w 128"/>
                <a:gd name="T5" fmla="*/ 70 h 128"/>
                <a:gd name="T6" fmla="*/ 4 w 128"/>
                <a:gd name="T7" fmla="*/ 104 h 128"/>
                <a:gd name="T8" fmla="*/ 4 w 128"/>
                <a:gd name="T9" fmla="*/ 104 h 128"/>
                <a:gd name="T10" fmla="*/ 0 w 128"/>
                <a:gd name="T11" fmla="*/ 114 h 128"/>
                <a:gd name="T12" fmla="*/ 14 w 128"/>
                <a:gd name="T13" fmla="*/ 128 h 128"/>
                <a:gd name="T14" fmla="*/ 24 w 128"/>
                <a:gd name="T15" fmla="*/ 124 h 128"/>
                <a:gd name="T16" fmla="*/ 24 w 128"/>
                <a:gd name="T17" fmla="*/ 124 h 128"/>
                <a:gd name="T18" fmla="*/ 58 w 128"/>
                <a:gd name="T19" fmla="*/ 90 h 128"/>
                <a:gd name="T20" fmla="*/ 80 w 128"/>
                <a:gd name="T21" fmla="*/ 96 h 128"/>
                <a:gd name="T22" fmla="*/ 128 w 128"/>
                <a:gd name="T23" fmla="*/ 48 h 128"/>
                <a:gd name="T24" fmla="*/ 80 w 128"/>
                <a:gd name="T25" fmla="*/ 0 h 128"/>
                <a:gd name="T26" fmla="*/ 19 w 128"/>
                <a:gd name="T27" fmla="*/ 119 h 128"/>
                <a:gd name="T28" fmla="*/ 14 w 128"/>
                <a:gd name="T29" fmla="*/ 121 h 128"/>
                <a:gd name="T30" fmla="*/ 7 w 128"/>
                <a:gd name="T31" fmla="*/ 114 h 128"/>
                <a:gd name="T32" fmla="*/ 9 w 128"/>
                <a:gd name="T33" fmla="*/ 109 h 128"/>
                <a:gd name="T34" fmla="*/ 9 w 128"/>
                <a:gd name="T35" fmla="*/ 109 h 128"/>
                <a:gd name="T36" fmla="*/ 41 w 128"/>
                <a:gd name="T37" fmla="*/ 77 h 128"/>
                <a:gd name="T38" fmla="*/ 51 w 128"/>
                <a:gd name="T39" fmla="*/ 87 h 128"/>
                <a:gd name="T40" fmla="*/ 19 w 128"/>
                <a:gd name="T41" fmla="*/ 119 h 128"/>
                <a:gd name="T42" fmla="*/ 80 w 128"/>
                <a:gd name="T43" fmla="*/ 88 h 128"/>
                <a:gd name="T44" fmla="*/ 40 w 128"/>
                <a:gd name="T45" fmla="*/ 48 h 128"/>
                <a:gd name="T46" fmla="*/ 80 w 128"/>
                <a:gd name="T47" fmla="*/ 8 h 128"/>
                <a:gd name="T48" fmla="*/ 120 w 128"/>
                <a:gd name="T49" fmla="*/ 48 h 128"/>
                <a:gd name="T50" fmla="*/ 80 w 128"/>
                <a:gd name="T51" fmla="*/ 8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128">
                  <a:moveTo>
                    <a:pt x="80" y="0"/>
                  </a:moveTo>
                  <a:cubicBezTo>
                    <a:pt x="53" y="0"/>
                    <a:pt x="32" y="21"/>
                    <a:pt x="32" y="48"/>
                  </a:cubicBezTo>
                  <a:cubicBezTo>
                    <a:pt x="32" y="56"/>
                    <a:pt x="34" y="64"/>
                    <a:pt x="38" y="70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2" y="106"/>
                    <a:pt x="0" y="110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8" y="128"/>
                    <a:pt x="22" y="126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4" y="94"/>
                    <a:pt x="72" y="96"/>
                    <a:pt x="80" y="96"/>
                  </a:cubicBezTo>
                  <a:cubicBezTo>
                    <a:pt x="107" y="96"/>
                    <a:pt x="128" y="75"/>
                    <a:pt x="128" y="48"/>
                  </a:cubicBezTo>
                  <a:cubicBezTo>
                    <a:pt x="128" y="21"/>
                    <a:pt x="107" y="0"/>
                    <a:pt x="80" y="0"/>
                  </a:cubicBezTo>
                  <a:close/>
                  <a:moveTo>
                    <a:pt x="19" y="119"/>
                  </a:moveTo>
                  <a:cubicBezTo>
                    <a:pt x="18" y="120"/>
                    <a:pt x="16" y="121"/>
                    <a:pt x="14" y="121"/>
                  </a:cubicBezTo>
                  <a:cubicBezTo>
                    <a:pt x="10" y="121"/>
                    <a:pt x="7" y="118"/>
                    <a:pt x="7" y="114"/>
                  </a:cubicBezTo>
                  <a:cubicBezTo>
                    <a:pt x="7" y="112"/>
                    <a:pt x="8" y="110"/>
                    <a:pt x="9" y="109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41" y="77"/>
                    <a:pt x="41" y="77"/>
                    <a:pt x="41" y="77"/>
                  </a:cubicBezTo>
                  <a:cubicBezTo>
                    <a:pt x="44" y="80"/>
                    <a:pt x="48" y="84"/>
                    <a:pt x="51" y="87"/>
                  </a:cubicBezTo>
                  <a:lnTo>
                    <a:pt x="19" y="119"/>
                  </a:lnTo>
                  <a:close/>
                  <a:moveTo>
                    <a:pt x="80" y="88"/>
                  </a:moveTo>
                  <a:cubicBezTo>
                    <a:pt x="58" y="88"/>
                    <a:pt x="40" y="70"/>
                    <a:pt x="40" y="48"/>
                  </a:cubicBezTo>
                  <a:cubicBezTo>
                    <a:pt x="40" y="26"/>
                    <a:pt x="58" y="8"/>
                    <a:pt x="80" y="8"/>
                  </a:cubicBezTo>
                  <a:cubicBezTo>
                    <a:pt x="102" y="8"/>
                    <a:pt x="120" y="26"/>
                    <a:pt x="120" y="48"/>
                  </a:cubicBezTo>
                  <a:cubicBezTo>
                    <a:pt x="120" y="70"/>
                    <a:pt x="102" y="88"/>
                    <a:pt x="8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îṧlîďé">
              <a:extLst>
                <a:ext uri="{FF2B5EF4-FFF2-40B4-BE49-F238E27FC236}">
                  <a16:creationId xmlns:a16="http://schemas.microsoft.com/office/drawing/2014/main" id="{A0B7638B-7CB6-4C5C-B756-29EEF30D7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6775" y="1458913"/>
              <a:ext cx="114300" cy="114300"/>
            </a:xfrm>
            <a:custGeom>
              <a:avLst/>
              <a:gdLst>
                <a:gd name="T0" fmla="*/ 28 w 30"/>
                <a:gd name="T1" fmla="*/ 0 h 30"/>
                <a:gd name="T2" fmla="*/ 0 w 30"/>
                <a:gd name="T3" fmla="*/ 28 h 30"/>
                <a:gd name="T4" fmla="*/ 2 w 30"/>
                <a:gd name="T5" fmla="*/ 30 h 30"/>
                <a:gd name="T6" fmla="*/ 4 w 30"/>
                <a:gd name="T7" fmla="*/ 28 h 30"/>
                <a:gd name="T8" fmla="*/ 28 w 30"/>
                <a:gd name="T9" fmla="*/ 4 h 30"/>
                <a:gd name="T10" fmla="*/ 30 w 30"/>
                <a:gd name="T11" fmla="*/ 2 h 30"/>
                <a:gd name="T12" fmla="*/ 28 w 30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0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ï$líḓé">
            <a:extLst>
              <a:ext uri="{FF2B5EF4-FFF2-40B4-BE49-F238E27FC236}">
                <a16:creationId xmlns:a16="http://schemas.microsoft.com/office/drawing/2014/main" id="{BE3351A6-E3B1-44C1-A962-508C05436DC0}"/>
              </a:ext>
            </a:extLst>
          </p:cNvPr>
          <p:cNvSpPr/>
          <p:nvPr/>
        </p:nvSpPr>
        <p:spPr>
          <a:xfrm rot="10800000">
            <a:off x="5366039" y="2801050"/>
            <a:ext cx="1481171" cy="1276871"/>
          </a:xfrm>
          <a:prstGeom prst="triangl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íŝ1ídè">
            <a:extLst>
              <a:ext uri="{FF2B5EF4-FFF2-40B4-BE49-F238E27FC236}">
                <a16:creationId xmlns:a16="http://schemas.microsoft.com/office/drawing/2014/main" id="{178F9883-3948-41CF-B4D2-D2C8F80F82C1}"/>
              </a:ext>
            </a:extLst>
          </p:cNvPr>
          <p:cNvGrpSpPr/>
          <p:nvPr/>
        </p:nvGrpSpPr>
        <p:grpSpPr>
          <a:xfrm>
            <a:off x="5988955" y="3027482"/>
            <a:ext cx="254554" cy="364662"/>
            <a:chOff x="3741341" y="1604128"/>
            <a:chExt cx="341313" cy="488950"/>
          </a:xfrm>
          <a:solidFill>
            <a:schemeClr val="bg1"/>
          </a:solidFill>
        </p:grpSpPr>
        <p:sp>
          <p:nvSpPr>
            <p:cNvPr id="43" name="ïšḷíḍé">
              <a:extLst>
                <a:ext uri="{FF2B5EF4-FFF2-40B4-BE49-F238E27FC236}">
                  <a16:creationId xmlns:a16="http://schemas.microsoft.com/office/drawing/2014/main" id="{4AAB0FDD-DD8C-4738-9F15-C34BA7FCC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1341" y="1604128"/>
              <a:ext cx="341313" cy="488950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isḷíḍé">
              <a:extLst>
                <a:ext uri="{FF2B5EF4-FFF2-40B4-BE49-F238E27FC236}">
                  <a16:creationId xmlns:a16="http://schemas.microsoft.com/office/drawing/2014/main" id="{3935FBCB-6078-45EF-AA54-78A20E3D1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9128" y="1680328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iṧḻîḑê">
            <a:extLst>
              <a:ext uri="{FF2B5EF4-FFF2-40B4-BE49-F238E27FC236}">
                <a16:creationId xmlns:a16="http://schemas.microsoft.com/office/drawing/2014/main" id="{B59BBAA4-5F4E-481D-8C6B-6FAC44317C5C}"/>
              </a:ext>
            </a:extLst>
          </p:cNvPr>
          <p:cNvSpPr/>
          <p:nvPr/>
        </p:nvSpPr>
        <p:spPr>
          <a:xfrm>
            <a:off x="6193119" y="3110354"/>
            <a:ext cx="1481171" cy="1276871"/>
          </a:xfrm>
          <a:prstGeom prst="triangl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ïš1îďe">
            <a:extLst>
              <a:ext uri="{FF2B5EF4-FFF2-40B4-BE49-F238E27FC236}">
                <a16:creationId xmlns:a16="http://schemas.microsoft.com/office/drawing/2014/main" id="{6B594598-3C28-4041-9B2F-963BB1382B51}"/>
              </a:ext>
            </a:extLst>
          </p:cNvPr>
          <p:cNvGrpSpPr/>
          <p:nvPr/>
        </p:nvGrpSpPr>
        <p:grpSpPr>
          <a:xfrm>
            <a:off x="6716534" y="3838291"/>
            <a:ext cx="402104" cy="254930"/>
            <a:chOff x="7726363" y="1603045"/>
            <a:chExt cx="876914" cy="555955"/>
          </a:xfrm>
          <a:solidFill>
            <a:schemeClr val="bg1"/>
          </a:solidFill>
        </p:grpSpPr>
        <p:grpSp>
          <p:nvGrpSpPr>
            <p:cNvPr id="35" name="îṥḻíḓé">
              <a:extLst>
                <a:ext uri="{FF2B5EF4-FFF2-40B4-BE49-F238E27FC236}">
                  <a16:creationId xmlns:a16="http://schemas.microsoft.com/office/drawing/2014/main" id="{886B330E-8867-49EF-A9F1-C57792D9BA9E}"/>
                </a:ext>
              </a:extLst>
            </p:cNvPr>
            <p:cNvGrpSpPr/>
            <p:nvPr/>
          </p:nvGrpSpPr>
          <p:grpSpPr>
            <a:xfrm>
              <a:off x="7726363" y="1666875"/>
              <a:ext cx="492125" cy="492125"/>
              <a:chOff x="7726363" y="1666875"/>
              <a:chExt cx="492125" cy="492125"/>
            </a:xfrm>
            <a:grpFill/>
          </p:grpSpPr>
          <p:sp>
            <p:nvSpPr>
              <p:cNvPr id="40" name="ïSļiḍè">
                <a:extLst>
                  <a:ext uri="{FF2B5EF4-FFF2-40B4-BE49-F238E27FC236}">
                    <a16:creationId xmlns:a16="http://schemas.microsoft.com/office/drawing/2014/main" id="{402780A9-ACF2-4DE9-BBAA-738534ACD8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ï$ḻîḑè">
                <a:extLst>
                  <a:ext uri="{FF2B5EF4-FFF2-40B4-BE49-F238E27FC236}">
                    <a16:creationId xmlns:a16="http://schemas.microsoft.com/office/drawing/2014/main" id="{819EA293-A257-408F-8D96-10C18DB86B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iṣľiďé">
                <a:extLst>
                  <a:ext uri="{FF2B5EF4-FFF2-40B4-BE49-F238E27FC236}">
                    <a16:creationId xmlns:a16="http://schemas.microsoft.com/office/drawing/2014/main" id="{361DB794-9804-4232-B335-3C3BCABA9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iṥlîḑé">
              <a:extLst>
                <a:ext uri="{FF2B5EF4-FFF2-40B4-BE49-F238E27FC236}">
                  <a16:creationId xmlns:a16="http://schemas.microsoft.com/office/drawing/2014/main" id="{7C0C0EDE-2DCD-4FE4-A921-D57700DA0797}"/>
                </a:ext>
              </a:extLst>
            </p:cNvPr>
            <p:cNvGrpSpPr/>
            <p:nvPr/>
          </p:nvGrpSpPr>
          <p:grpSpPr>
            <a:xfrm>
              <a:off x="8191089" y="1603045"/>
              <a:ext cx="412188" cy="412188"/>
              <a:chOff x="7726363" y="1666875"/>
              <a:chExt cx="492125" cy="492125"/>
            </a:xfrm>
            <a:grpFill/>
          </p:grpSpPr>
          <p:sp>
            <p:nvSpPr>
              <p:cNvPr id="37" name="îṩlíḓê">
                <a:extLst>
                  <a:ext uri="{FF2B5EF4-FFF2-40B4-BE49-F238E27FC236}">
                    <a16:creationId xmlns:a16="http://schemas.microsoft.com/office/drawing/2014/main" id="{910EC275-DF6D-4C75-AF1A-B17F16F08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6363" y="1666875"/>
                <a:ext cx="492125" cy="492125"/>
              </a:xfrm>
              <a:custGeom>
                <a:avLst/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iṥľiďé">
                <a:extLst>
                  <a:ext uri="{FF2B5EF4-FFF2-40B4-BE49-F238E27FC236}">
                    <a16:creationId xmlns:a16="http://schemas.microsoft.com/office/drawing/2014/main" id="{5D1EA917-4476-4B35-8C39-E1C6C8CFEE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6063" y="1806575"/>
                <a:ext cx="214313" cy="214313"/>
              </a:xfrm>
              <a:custGeom>
                <a:avLst/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ïṥḻîḓè">
                <a:extLst>
                  <a:ext uri="{FF2B5EF4-FFF2-40B4-BE49-F238E27FC236}">
                    <a16:creationId xmlns:a16="http://schemas.microsoft.com/office/drawing/2014/main" id="{427051CC-0509-438F-A5A2-9EAAA5CCB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2101" y="1852613"/>
                <a:ext cx="122238" cy="122238"/>
              </a:xfrm>
              <a:custGeom>
                <a:avLst/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" name="îṥḷîḍê">
            <a:extLst>
              <a:ext uri="{FF2B5EF4-FFF2-40B4-BE49-F238E27FC236}">
                <a16:creationId xmlns:a16="http://schemas.microsoft.com/office/drawing/2014/main" id="{7B47BCE6-F15C-42BC-99C1-AF2D2B4072CC}"/>
              </a:ext>
            </a:extLst>
          </p:cNvPr>
          <p:cNvSpPr/>
          <p:nvPr/>
        </p:nvSpPr>
        <p:spPr>
          <a:xfrm rot="10800000">
            <a:off x="7007369" y="2801050"/>
            <a:ext cx="1481171" cy="1276871"/>
          </a:xfrm>
          <a:prstGeom prst="triangl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îšľïḓé">
            <a:extLst>
              <a:ext uri="{FF2B5EF4-FFF2-40B4-BE49-F238E27FC236}">
                <a16:creationId xmlns:a16="http://schemas.microsoft.com/office/drawing/2014/main" id="{1AB4F5E3-CCE8-406F-B8F3-8EFF4E491F65}"/>
              </a:ext>
            </a:extLst>
          </p:cNvPr>
          <p:cNvGrpSpPr/>
          <p:nvPr/>
        </p:nvGrpSpPr>
        <p:grpSpPr>
          <a:xfrm>
            <a:off x="7595270" y="3047876"/>
            <a:ext cx="305367" cy="288401"/>
            <a:chOff x="10261600" y="2471738"/>
            <a:chExt cx="514350" cy="485775"/>
          </a:xfrm>
          <a:solidFill>
            <a:schemeClr val="bg1"/>
          </a:solidFill>
        </p:grpSpPr>
        <p:sp>
          <p:nvSpPr>
            <p:cNvPr id="33" name="iṥľîḓê">
              <a:extLst>
                <a:ext uri="{FF2B5EF4-FFF2-40B4-BE49-F238E27FC236}">
                  <a16:creationId xmlns:a16="http://schemas.microsoft.com/office/drawing/2014/main" id="{9E84755B-73EE-49FA-8FD8-464E2CCDD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61600" y="2722563"/>
              <a:ext cx="476250" cy="234950"/>
            </a:xfrm>
            <a:custGeom>
              <a:avLst/>
              <a:gdLst>
                <a:gd name="T0" fmla="*/ 121 w 124"/>
                <a:gd name="T1" fmla="*/ 19 h 61"/>
                <a:gd name="T2" fmla="*/ 116 w 124"/>
                <a:gd name="T3" fmla="*/ 21 h 61"/>
                <a:gd name="T4" fmla="*/ 66 w 124"/>
                <a:gd name="T5" fmla="*/ 53 h 61"/>
                <a:gd name="T6" fmla="*/ 19 w 124"/>
                <a:gd name="T7" fmla="*/ 25 h 61"/>
                <a:gd name="T8" fmla="*/ 29 w 124"/>
                <a:gd name="T9" fmla="*/ 19 h 61"/>
                <a:gd name="T10" fmla="*/ 29 w 124"/>
                <a:gd name="T11" fmla="*/ 16 h 61"/>
                <a:gd name="T12" fmla="*/ 3 w 124"/>
                <a:gd name="T13" fmla="*/ 1 h 61"/>
                <a:gd name="T14" fmla="*/ 0 w 124"/>
                <a:gd name="T15" fmla="*/ 2 h 61"/>
                <a:gd name="T16" fmla="*/ 0 w 124"/>
                <a:gd name="T17" fmla="*/ 32 h 61"/>
                <a:gd name="T18" fmla="*/ 3 w 124"/>
                <a:gd name="T19" fmla="*/ 34 h 61"/>
                <a:gd name="T20" fmla="*/ 12 w 124"/>
                <a:gd name="T21" fmla="*/ 29 h 61"/>
                <a:gd name="T22" fmla="*/ 66 w 124"/>
                <a:gd name="T23" fmla="*/ 61 h 61"/>
                <a:gd name="T24" fmla="*/ 123 w 124"/>
                <a:gd name="T25" fmla="*/ 24 h 61"/>
                <a:gd name="T26" fmla="*/ 121 w 124"/>
                <a:gd name="T27" fmla="*/ 1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61">
                  <a:moveTo>
                    <a:pt x="121" y="19"/>
                  </a:moveTo>
                  <a:cubicBezTo>
                    <a:pt x="119" y="18"/>
                    <a:pt x="117" y="19"/>
                    <a:pt x="116" y="21"/>
                  </a:cubicBezTo>
                  <a:cubicBezTo>
                    <a:pt x="108" y="41"/>
                    <a:pt x="88" y="53"/>
                    <a:pt x="66" y="53"/>
                  </a:cubicBezTo>
                  <a:cubicBezTo>
                    <a:pt x="46" y="53"/>
                    <a:pt x="28" y="42"/>
                    <a:pt x="19" y="25"/>
                  </a:cubicBezTo>
                  <a:cubicBezTo>
                    <a:pt x="24" y="22"/>
                    <a:pt x="29" y="20"/>
                    <a:pt x="29" y="19"/>
                  </a:cubicBezTo>
                  <a:cubicBezTo>
                    <a:pt x="31" y="18"/>
                    <a:pt x="31" y="17"/>
                    <a:pt x="29" y="16"/>
                  </a:cubicBezTo>
                  <a:cubicBezTo>
                    <a:pt x="28" y="15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0" y="30"/>
                    <a:pt x="0" y="32"/>
                  </a:cubicBezTo>
                  <a:cubicBezTo>
                    <a:pt x="0" y="34"/>
                    <a:pt x="1" y="35"/>
                    <a:pt x="3" y="34"/>
                  </a:cubicBezTo>
                  <a:cubicBezTo>
                    <a:pt x="3" y="34"/>
                    <a:pt x="7" y="32"/>
                    <a:pt x="12" y="29"/>
                  </a:cubicBezTo>
                  <a:cubicBezTo>
                    <a:pt x="23" y="49"/>
                    <a:pt x="43" y="61"/>
                    <a:pt x="66" y="61"/>
                  </a:cubicBezTo>
                  <a:cubicBezTo>
                    <a:pt x="91" y="61"/>
                    <a:pt x="114" y="47"/>
                    <a:pt x="123" y="24"/>
                  </a:cubicBezTo>
                  <a:cubicBezTo>
                    <a:pt x="124" y="22"/>
                    <a:pt x="123" y="20"/>
                    <a:pt x="12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îṩlíḋê">
              <a:extLst>
                <a:ext uri="{FF2B5EF4-FFF2-40B4-BE49-F238E27FC236}">
                  <a16:creationId xmlns:a16="http://schemas.microsoft.com/office/drawing/2014/main" id="{F7A8CA9A-1242-4E42-B707-C4ED6616F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6525" y="2471738"/>
              <a:ext cx="479425" cy="239712"/>
            </a:xfrm>
            <a:custGeom>
              <a:avLst/>
              <a:gdLst>
                <a:gd name="T0" fmla="*/ 125 w 125"/>
                <a:gd name="T1" fmla="*/ 29 h 62"/>
                <a:gd name="T2" fmla="*/ 122 w 125"/>
                <a:gd name="T3" fmla="*/ 28 h 62"/>
                <a:gd name="T4" fmla="*/ 112 w 125"/>
                <a:gd name="T5" fmla="*/ 33 h 62"/>
                <a:gd name="T6" fmla="*/ 57 w 125"/>
                <a:gd name="T7" fmla="*/ 0 h 62"/>
                <a:gd name="T8" fmla="*/ 0 w 125"/>
                <a:gd name="T9" fmla="*/ 38 h 62"/>
                <a:gd name="T10" fmla="*/ 2 w 125"/>
                <a:gd name="T11" fmla="*/ 43 h 62"/>
                <a:gd name="T12" fmla="*/ 8 w 125"/>
                <a:gd name="T13" fmla="*/ 41 h 62"/>
                <a:gd name="T14" fmla="*/ 57 w 125"/>
                <a:gd name="T15" fmla="*/ 8 h 62"/>
                <a:gd name="T16" fmla="*/ 106 w 125"/>
                <a:gd name="T17" fmla="*/ 37 h 62"/>
                <a:gd name="T18" fmla="*/ 96 w 125"/>
                <a:gd name="T19" fmla="*/ 43 h 62"/>
                <a:gd name="T20" fmla="*/ 96 w 125"/>
                <a:gd name="T21" fmla="*/ 46 h 62"/>
                <a:gd name="T22" fmla="*/ 122 w 125"/>
                <a:gd name="T23" fmla="*/ 61 h 62"/>
                <a:gd name="T24" fmla="*/ 125 w 125"/>
                <a:gd name="T25" fmla="*/ 60 h 62"/>
                <a:gd name="T26" fmla="*/ 125 w 125"/>
                <a:gd name="T27" fmla="*/ 2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62">
                  <a:moveTo>
                    <a:pt x="125" y="29"/>
                  </a:moveTo>
                  <a:cubicBezTo>
                    <a:pt x="125" y="28"/>
                    <a:pt x="124" y="27"/>
                    <a:pt x="122" y="28"/>
                  </a:cubicBezTo>
                  <a:cubicBezTo>
                    <a:pt x="122" y="28"/>
                    <a:pt x="118" y="30"/>
                    <a:pt x="112" y="33"/>
                  </a:cubicBezTo>
                  <a:cubicBezTo>
                    <a:pt x="103" y="13"/>
                    <a:pt x="82" y="0"/>
                    <a:pt x="57" y="0"/>
                  </a:cubicBezTo>
                  <a:cubicBezTo>
                    <a:pt x="32" y="0"/>
                    <a:pt x="10" y="15"/>
                    <a:pt x="0" y="38"/>
                  </a:cubicBezTo>
                  <a:cubicBezTo>
                    <a:pt x="0" y="40"/>
                    <a:pt x="0" y="42"/>
                    <a:pt x="2" y="43"/>
                  </a:cubicBezTo>
                  <a:cubicBezTo>
                    <a:pt x="5" y="44"/>
                    <a:pt x="7" y="43"/>
                    <a:pt x="8" y="41"/>
                  </a:cubicBezTo>
                  <a:cubicBezTo>
                    <a:pt x="16" y="21"/>
                    <a:pt x="36" y="8"/>
                    <a:pt x="57" y="8"/>
                  </a:cubicBezTo>
                  <a:cubicBezTo>
                    <a:pt x="79" y="8"/>
                    <a:pt x="97" y="19"/>
                    <a:pt x="106" y="37"/>
                  </a:cubicBezTo>
                  <a:cubicBezTo>
                    <a:pt x="101" y="40"/>
                    <a:pt x="96" y="43"/>
                    <a:pt x="96" y="43"/>
                  </a:cubicBezTo>
                  <a:cubicBezTo>
                    <a:pt x="94" y="44"/>
                    <a:pt x="94" y="46"/>
                    <a:pt x="96" y="46"/>
                  </a:cubicBezTo>
                  <a:cubicBezTo>
                    <a:pt x="97" y="47"/>
                    <a:pt x="121" y="60"/>
                    <a:pt x="122" y="61"/>
                  </a:cubicBezTo>
                  <a:cubicBezTo>
                    <a:pt x="124" y="62"/>
                    <a:pt x="125" y="61"/>
                    <a:pt x="125" y="60"/>
                  </a:cubicBezTo>
                  <a:cubicBezTo>
                    <a:pt x="125" y="57"/>
                    <a:pt x="125" y="31"/>
                    <a:pt x="125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6B70344-F553-4085-9418-8F802F9D94B5}"/>
              </a:ext>
            </a:extLst>
          </p:cNvPr>
          <p:cNvCxnSpPr/>
          <p:nvPr/>
        </p:nvCxnSpPr>
        <p:spPr>
          <a:xfrm>
            <a:off x="6106624" y="4093220"/>
            <a:ext cx="0" cy="80038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3392854" y="2491745"/>
            <a:ext cx="1072379" cy="309305"/>
            <a:chOff x="3392854" y="2491745"/>
            <a:chExt cx="1072379" cy="30930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3DF3DD90-D869-4F7C-8E78-501954528E56}"/>
                </a:ext>
              </a:extLst>
            </p:cNvPr>
            <p:cNvCxnSpPr/>
            <p:nvPr/>
          </p:nvCxnSpPr>
          <p:spPr>
            <a:xfrm flipH="1">
              <a:off x="3392854" y="2495523"/>
              <a:ext cx="107237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EAAA8DB9-B787-436D-9617-2D9EB43F6A2D}"/>
                </a:ext>
              </a:extLst>
            </p:cNvPr>
            <p:cNvCxnSpPr/>
            <p:nvPr/>
          </p:nvCxnSpPr>
          <p:spPr>
            <a:xfrm flipV="1">
              <a:off x="4464462" y="2491745"/>
              <a:ext cx="0" cy="3093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7739297" y="2491745"/>
            <a:ext cx="1072379" cy="309305"/>
            <a:chOff x="7739297" y="2491745"/>
            <a:chExt cx="1072379" cy="309305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799CF52-3806-406A-8FB3-0BEF265A15BE}"/>
                </a:ext>
              </a:extLst>
            </p:cNvPr>
            <p:cNvCxnSpPr/>
            <p:nvPr/>
          </p:nvCxnSpPr>
          <p:spPr>
            <a:xfrm flipH="1">
              <a:off x="7739297" y="2495523"/>
              <a:ext cx="107237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690FCEC-EC69-4A7B-B7AE-C872B22B30CD}"/>
                </a:ext>
              </a:extLst>
            </p:cNvPr>
            <p:cNvCxnSpPr/>
            <p:nvPr/>
          </p:nvCxnSpPr>
          <p:spPr>
            <a:xfrm flipV="1">
              <a:off x="7741549" y="2491745"/>
              <a:ext cx="0" cy="3093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219459" y="4384866"/>
            <a:ext cx="1072379" cy="309305"/>
            <a:chOff x="4219459" y="4384866"/>
            <a:chExt cx="1072379" cy="309305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2F2B6FA3-A9BA-4882-ADF9-30F9F0AD2261}"/>
                </a:ext>
              </a:extLst>
            </p:cNvPr>
            <p:cNvCxnSpPr/>
            <p:nvPr/>
          </p:nvCxnSpPr>
          <p:spPr>
            <a:xfrm flipH="1" flipV="1">
              <a:off x="4219459" y="4690393"/>
              <a:ext cx="107237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A18ABD8-79D3-4D0C-8B04-9838073B8E2B}"/>
                </a:ext>
              </a:extLst>
            </p:cNvPr>
            <p:cNvCxnSpPr/>
            <p:nvPr/>
          </p:nvCxnSpPr>
          <p:spPr>
            <a:xfrm>
              <a:off x="5291067" y="4384866"/>
              <a:ext cx="0" cy="3093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6930893" y="4384866"/>
            <a:ext cx="1072379" cy="309305"/>
            <a:chOff x="6930893" y="4384866"/>
            <a:chExt cx="1072379" cy="309305"/>
          </a:xfrm>
        </p:grpSpPr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CCF7BEF1-0196-4FCF-9515-8CD0FD939E00}"/>
                </a:ext>
              </a:extLst>
            </p:cNvPr>
            <p:cNvCxnSpPr/>
            <p:nvPr/>
          </p:nvCxnSpPr>
          <p:spPr>
            <a:xfrm flipH="1" flipV="1">
              <a:off x="6930893" y="4690393"/>
              <a:ext cx="1072379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A4EDECB7-CD90-4094-B709-CF2B2EF16A24}"/>
                </a:ext>
              </a:extLst>
            </p:cNvPr>
            <p:cNvCxnSpPr/>
            <p:nvPr/>
          </p:nvCxnSpPr>
          <p:spPr>
            <a:xfrm>
              <a:off x="6933144" y="4384866"/>
              <a:ext cx="0" cy="3093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76CE993-5C5F-3542-3BF7-214B3E15F644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FB32D5C-A76F-B01D-ABDE-40D56E9D6546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下月工作计划</a:t>
              </a: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B2384D65-06E9-B97B-5D59-78755F181DDC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70" name="同心圆 28">
                <a:extLst>
                  <a:ext uri="{FF2B5EF4-FFF2-40B4-BE49-F238E27FC236}">
                    <a16:creationId xmlns:a16="http://schemas.microsoft.com/office/drawing/2014/main" id="{6E45110B-4692-9C7F-5A03-0EB02D7C01E9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同心圆 12">
                <a:extLst>
                  <a:ext uri="{FF2B5EF4-FFF2-40B4-BE49-F238E27FC236}">
                    <a16:creationId xmlns:a16="http://schemas.microsoft.com/office/drawing/2014/main" id="{F3DEB7CE-E4DD-F787-CB01-77499E7F98D3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41CCD780-2256-A39C-5384-CCF458603BA1}"/>
              </a:ext>
            </a:extLst>
          </p:cNvPr>
          <p:cNvGrpSpPr/>
          <p:nvPr/>
        </p:nvGrpSpPr>
        <p:grpSpPr>
          <a:xfrm>
            <a:off x="7630748" y="1390468"/>
            <a:ext cx="2651918" cy="938189"/>
            <a:chOff x="4519723" y="3981186"/>
            <a:chExt cx="2651918" cy="938189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B2C28950-1D60-AB63-7B2A-1C2B0BC8A10D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30C10C22-0694-17D2-0347-7F0AE169B903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68B87BA-C3DD-5190-18F0-E1A45C204D40}"/>
              </a:ext>
            </a:extLst>
          </p:cNvPr>
          <p:cNvGrpSpPr/>
          <p:nvPr/>
        </p:nvGrpSpPr>
        <p:grpSpPr>
          <a:xfrm>
            <a:off x="8250002" y="3883589"/>
            <a:ext cx="2651918" cy="938189"/>
            <a:chOff x="4519723" y="3981186"/>
            <a:chExt cx="2651918" cy="938189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A624B20-1DB7-EB96-91C4-C2FA25FD597C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AEA6B617-4C1B-4510-EE41-6359DB1B0339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A6159F7D-4B0C-9909-10B2-C87996AFE300}"/>
              </a:ext>
            </a:extLst>
          </p:cNvPr>
          <p:cNvGrpSpPr/>
          <p:nvPr/>
        </p:nvGrpSpPr>
        <p:grpSpPr>
          <a:xfrm>
            <a:off x="1969252" y="1444302"/>
            <a:ext cx="2672621" cy="938189"/>
            <a:chOff x="4519723" y="3981186"/>
            <a:chExt cx="2672621" cy="938189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D16C55B6-47F5-13CF-9899-AAC0F755BD70}"/>
                </a:ext>
              </a:extLst>
            </p:cNvPr>
            <p:cNvSpPr txBox="1"/>
            <p:nvPr/>
          </p:nvSpPr>
          <p:spPr>
            <a:xfrm>
              <a:off x="5348923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74D77A8-63FB-DFBE-E08B-FF4C6A06906E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7855EB0-723A-DDDA-3497-F6DF5FBE8EA7}"/>
              </a:ext>
            </a:extLst>
          </p:cNvPr>
          <p:cNvGrpSpPr/>
          <p:nvPr/>
        </p:nvGrpSpPr>
        <p:grpSpPr>
          <a:xfrm>
            <a:off x="1377397" y="3853046"/>
            <a:ext cx="2672621" cy="938189"/>
            <a:chOff x="4519723" y="3981186"/>
            <a:chExt cx="2672621" cy="93818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D1388F1-C167-ABB4-9485-AD2FDED08EF4}"/>
                </a:ext>
              </a:extLst>
            </p:cNvPr>
            <p:cNvSpPr txBox="1"/>
            <p:nvPr/>
          </p:nvSpPr>
          <p:spPr>
            <a:xfrm>
              <a:off x="5348923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7AA23ED8-8BD9-FD04-AB2F-C17394C2BCF2}"/>
                </a:ext>
              </a:extLst>
            </p:cNvPr>
            <p:cNvSpPr txBox="1"/>
            <p:nvPr/>
          </p:nvSpPr>
          <p:spPr>
            <a:xfrm>
              <a:off x="4519723" y="4299718"/>
              <a:ext cx="265191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A9FCC54-9CDD-2027-C25E-46D91C27E769}"/>
              </a:ext>
            </a:extLst>
          </p:cNvPr>
          <p:cNvGrpSpPr/>
          <p:nvPr/>
        </p:nvGrpSpPr>
        <p:grpSpPr>
          <a:xfrm>
            <a:off x="3109686" y="5040453"/>
            <a:ext cx="6013092" cy="687024"/>
            <a:chOff x="3359835" y="3984658"/>
            <a:chExt cx="6013092" cy="68702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D8022B3-1F3C-FAAA-22C5-1DD04CB83EA3}"/>
                </a:ext>
              </a:extLst>
            </p:cNvPr>
            <p:cNvSpPr txBox="1"/>
            <p:nvPr/>
          </p:nvSpPr>
          <p:spPr>
            <a:xfrm>
              <a:off x="5407695" y="3984658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2731B7A-E20F-9392-DFCA-6285DFE002AA}"/>
                </a:ext>
              </a:extLst>
            </p:cNvPr>
            <p:cNvSpPr txBox="1"/>
            <p:nvPr/>
          </p:nvSpPr>
          <p:spPr>
            <a:xfrm>
              <a:off x="3359835" y="4329024"/>
              <a:ext cx="6013092" cy="3426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47587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694718" y="3184201"/>
            <a:ext cx="2123871" cy="2241392"/>
            <a:chOff x="2908059" y="3560685"/>
            <a:chExt cx="2123871" cy="2241392"/>
          </a:xfrm>
        </p:grpSpPr>
        <p:grpSp>
          <p:nvGrpSpPr>
            <p:cNvPr id="18" name="ïSľîḋè"/>
            <p:cNvGrpSpPr/>
            <p:nvPr/>
          </p:nvGrpSpPr>
          <p:grpSpPr>
            <a:xfrm rot="342038" flipH="1">
              <a:off x="2915614" y="3560685"/>
              <a:ext cx="2011487" cy="2011485"/>
              <a:chOff x="953424" y="1486519"/>
              <a:chExt cx="2228412" cy="2228408"/>
            </a:xfrm>
            <a:solidFill>
              <a:schemeClr val="accent2"/>
            </a:solidFill>
          </p:grpSpPr>
          <p:sp>
            <p:nvSpPr>
              <p:cNvPr id="28" name="ïsľíḓé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rgbClr val="D72171"/>
                  </a:gs>
                  <a:gs pos="100000">
                    <a:srgbClr val="3F2BB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ïşḷiḓê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adFill>
                <a:gsLst>
                  <a:gs pos="0">
                    <a:srgbClr val="D72171"/>
                  </a:gs>
                  <a:gs pos="100000">
                    <a:srgbClr val="3F2BB5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1" name="îṣļïḍè"/>
            <p:cNvSpPr/>
            <p:nvPr/>
          </p:nvSpPr>
          <p:spPr>
            <a:xfrm flipV="1">
              <a:off x="2908059" y="3678206"/>
              <a:ext cx="2123871" cy="2123871"/>
            </a:xfrm>
            <a:prstGeom prst="arc">
              <a:avLst>
                <a:gd name="adj1" fmla="val 13730012"/>
                <a:gd name="adj2" fmla="val 256323"/>
              </a:avLst>
            </a:prstGeom>
            <a:ln w="28575" cap="rnd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3" name="íŝḻiďè"/>
          <p:cNvSpPr>
            <a:spLocks/>
          </p:cNvSpPr>
          <p:nvPr/>
        </p:nvSpPr>
        <p:spPr bwMode="auto">
          <a:xfrm>
            <a:off x="3408262" y="3856414"/>
            <a:ext cx="599509" cy="667060"/>
          </a:xfrm>
          <a:custGeom>
            <a:avLst/>
            <a:gdLst/>
            <a:ahLst/>
            <a:cxnLst>
              <a:cxn ang="0">
                <a:pos x="45" y="81"/>
              </a:cxn>
              <a:cxn ang="0">
                <a:pos x="52" y="71"/>
              </a:cxn>
              <a:cxn ang="0">
                <a:pos x="51" y="66"/>
              </a:cxn>
              <a:cxn ang="0">
                <a:pos x="40" y="55"/>
              </a:cxn>
              <a:cxn ang="0">
                <a:pos x="35" y="54"/>
              </a:cxn>
              <a:cxn ang="0">
                <a:pos x="28" y="59"/>
              </a:cxn>
              <a:cxn ang="0">
                <a:pos x="16" y="31"/>
              </a:cxn>
              <a:cxn ang="0">
                <a:pos x="24" y="27"/>
              </a:cxn>
              <a:cxn ang="0">
                <a:pos x="25" y="22"/>
              </a:cxn>
              <a:cxn ang="0">
                <a:pos x="21" y="6"/>
              </a:cxn>
              <a:cxn ang="0">
                <a:pos x="17" y="3"/>
              </a:cxn>
              <a:cxn ang="0">
                <a:pos x="5" y="4"/>
              </a:cxn>
              <a:cxn ang="0">
                <a:pos x="0" y="9"/>
              </a:cxn>
              <a:cxn ang="0">
                <a:pos x="39" y="83"/>
              </a:cxn>
              <a:cxn ang="0">
                <a:pos x="45" y="81"/>
              </a:cxn>
              <a:cxn ang="0">
                <a:pos x="41" y="47"/>
              </a:cxn>
              <a:cxn ang="0">
                <a:pos x="29" y="47"/>
              </a:cxn>
              <a:cxn ang="0">
                <a:pos x="30" y="44"/>
              </a:cxn>
              <a:cxn ang="0">
                <a:pos x="37" y="33"/>
              </a:cxn>
              <a:cxn ang="0">
                <a:pos x="38" y="28"/>
              </a:cxn>
              <a:cxn ang="0">
                <a:pos x="37" y="26"/>
              </a:cxn>
              <a:cxn ang="0">
                <a:pos x="36" y="27"/>
              </a:cxn>
              <a:cxn ang="0">
                <a:pos x="36" y="31"/>
              </a:cxn>
              <a:cxn ang="0">
                <a:pos x="31" y="31"/>
              </a:cxn>
              <a:cxn ang="0">
                <a:pos x="31" y="27"/>
              </a:cxn>
              <a:cxn ang="0">
                <a:pos x="38" y="23"/>
              </a:cxn>
              <a:cxn ang="0">
                <a:pos x="43" y="24"/>
              </a:cxn>
              <a:cxn ang="0">
                <a:pos x="43" y="30"/>
              </a:cxn>
              <a:cxn ang="0">
                <a:pos x="42" y="32"/>
              </a:cxn>
              <a:cxn ang="0">
                <a:pos x="35" y="44"/>
              </a:cxn>
              <a:cxn ang="0">
                <a:pos x="42" y="44"/>
              </a:cxn>
              <a:cxn ang="0">
                <a:pos x="41" y="47"/>
              </a:cxn>
              <a:cxn ang="0">
                <a:pos x="57" y="44"/>
              </a:cxn>
              <a:cxn ang="0">
                <a:pos x="54" y="44"/>
              </a:cxn>
              <a:cxn ang="0">
                <a:pos x="54" y="47"/>
              </a:cxn>
              <a:cxn ang="0">
                <a:pos x="49" y="47"/>
              </a:cxn>
              <a:cxn ang="0">
                <a:pos x="49" y="44"/>
              </a:cxn>
              <a:cxn ang="0">
                <a:pos x="42" y="44"/>
              </a:cxn>
              <a:cxn ang="0">
                <a:pos x="43" y="40"/>
              </a:cxn>
              <a:cxn ang="0">
                <a:pos x="50" y="23"/>
              </a:cxn>
              <a:cxn ang="0">
                <a:pos x="57" y="23"/>
              </a:cxn>
              <a:cxn ang="0">
                <a:pos x="55" y="40"/>
              </a:cxn>
              <a:cxn ang="0">
                <a:pos x="57" y="40"/>
              </a:cxn>
              <a:cxn ang="0">
                <a:pos x="57" y="44"/>
              </a:cxn>
              <a:cxn ang="0">
                <a:pos x="50" y="40"/>
              </a:cxn>
              <a:cxn ang="0">
                <a:pos x="47" y="40"/>
              </a:cxn>
              <a:cxn ang="0">
                <a:pos x="51" y="31"/>
              </a:cxn>
              <a:cxn ang="0">
                <a:pos x="50" y="40"/>
              </a:cxn>
              <a:cxn ang="0">
                <a:pos x="39" y="0"/>
              </a:cxn>
              <a:cxn ang="0">
                <a:pos x="65" y="10"/>
              </a:cxn>
              <a:cxn ang="0">
                <a:pos x="76" y="36"/>
              </a:cxn>
              <a:cxn ang="0">
                <a:pos x="65" y="62"/>
              </a:cxn>
              <a:cxn ang="0">
                <a:pos x="59" y="67"/>
              </a:cxn>
              <a:cxn ang="0">
                <a:pos x="57" y="65"/>
              </a:cxn>
              <a:cxn ang="0">
                <a:pos x="53" y="61"/>
              </a:cxn>
              <a:cxn ang="0">
                <a:pos x="59" y="56"/>
              </a:cxn>
              <a:cxn ang="0">
                <a:pos x="68" y="36"/>
              </a:cxn>
              <a:cxn ang="0">
                <a:pos x="59" y="16"/>
              </a:cxn>
              <a:cxn ang="0">
                <a:pos x="39" y="8"/>
              </a:cxn>
              <a:cxn ang="0">
                <a:pos x="29" y="10"/>
              </a:cxn>
              <a:cxn ang="0">
                <a:pos x="27" y="5"/>
              </a:cxn>
              <a:cxn ang="0">
                <a:pos x="26" y="2"/>
              </a:cxn>
              <a:cxn ang="0">
                <a:pos x="39" y="0"/>
              </a:cxn>
            </a:cxnLst>
            <a:rect l="0" t="0" r="r" b="b"/>
            <a:pathLst>
              <a:path w="76" h="85">
                <a:moveTo>
                  <a:pt x="45" y="81"/>
                </a:moveTo>
                <a:cubicBezTo>
                  <a:pt x="47" y="78"/>
                  <a:pt x="50" y="75"/>
                  <a:pt x="52" y="71"/>
                </a:cubicBezTo>
                <a:cubicBezTo>
                  <a:pt x="53" y="70"/>
                  <a:pt x="53" y="68"/>
                  <a:pt x="51" y="66"/>
                </a:cubicBezTo>
                <a:cubicBezTo>
                  <a:pt x="47" y="63"/>
                  <a:pt x="43" y="59"/>
                  <a:pt x="40" y="55"/>
                </a:cubicBezTo>
                <a:cubicBezTo>
                  <a:pt x="38" y="54"/>
                  <a:pt x="36" y="53"/>
                  <a:pt x="35" y="54"/>
                </a:cubicBezTo>
                <a:cubicBezTo>
                  <a:pt x="32" y="56"/>
                  <a:pt x="30" y="57"/>
                  <a:pt x="28" y="59"/>
                </a:cubicBezTo>
                <a:cubicBezTo>
                  <a:pt x="20" y="46"/>
                  <a:pt x="18" y="40"/>
                  <a:pt x="16" y="31"/>
                </a:cubicBezTo>
                <a:cubicBezTo>
                  <a:pt x="19" y="29"/>
                  <a:pt x="21" y="28"/>
                  <a:pt x="24" y="27"/>
                </a:cubicBezTo>
                <a:cubicBezTo>
                  <a:pt x="25" y="26"/>
                  <a:pt x="26" y="24"/>
                  <a:pt x="25" y="22"/>
                </a:cubicBezTo>
                <a:cubicBezTo>
                  <a:pt x="24" y="17"/>
                  <a:pt x="22" y="12"/>
                  <a:pt x="21" y="6"/>
                </a:cubicBezTo>
                <a:cubicBezTo>
                  <a:pt x="20" y="4"/>
                  <a:pt x="19" y="3"/>
                  <a:pt x="17" y="3"/>
                </a:cubicBezTo>
                <a:cubicBezTo>
                  <a:pt x="13" y="4"/>
                  <a:pt x="9" y="4"/>
                  <a:pt x="5" y="4"/>
                </a:cubicBezTo>
                <a:cubicBezTo>
                  <a:pt x="1" y="5"/>
                  <a:pt x="0" y="6"/>
                  <a:pt x="0" y="9"/>
                </a:cubicBezTo>
                <a:cubicBezTo>
                  <a:pt x="2" y="40"/>
                  <a:pt x="14" y="69"/>
                  <a:pt x="39" y="83"/>
                </a:cubicBezTo>
                <a:cubicBezTo>
                  <a:pt x="42" y="85"/>
                  <a:pt x="43" y="85"/>
                  <a:pt x="45" y="81"/>
                </a:cubicBezTo>
                <a:close/>
                <a:moveTo>
                  <a:pt x="41" y="47"/>
                </a:moveTo>
                <a:cubicBezTo>
                  <a:pt x="29" y="47"/>
                  <a:pt x="29" y="47"/>
                  <a:pt x="29" y="47"/>
                </a:cubicBezTo>
                <a:cubicBezTo>
                  <a:pt x="30" y="44"/>
                  <a:pt x="30" y="44"/>
                  <a:pt x="30" y="44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2"/>
                  <a:pt x="38" y="30"/>
                  <a:pt x="38" y="28"/>
                </a:cubicBezTo>
                <a:cubicBezTo>
                  <a:pt x="38" y="27"/>
                  <a:pt x="38" y="26"/>
                  <a:pt x="37" y="26"/>
                </a:cubicBezTo>
                <a:cubicBezTo>
                  <a:pt x="37" y="26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4"/>
                  <a:pt x="34" y="23"/>
                  <a:pt x="38" y="23"/>
                </a:cubicBezTo>
                <a:cubicBezTo>
                  <a:pt x="40" y="23"/>
                  <a:pt x="42" y="23"/>
                  <a:pt x="43" y="24"/>
                </a:cubicBezTo>
                <a:cubicBezTo>
                  <a:pt x="43" y="26"/>
                  <a:pt x="43" y="27"/>
                  <a:pt x="43" y="30"/>
                </a:cubicBezTo>
                <a:cubicBezTo>
                  <a:pt x="43" y="31"/>
                  <a:pt x="43" y="32"/>
                  <a:pt x="42" y="32"/>
                </a:cubicBezTo>
                <a:cubicBezTo>
                  <a:pt x="35" y="44"/>
                  <a:pt x="35" y="44"/>
                  <a:pt x="35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1" y="47"/>
                  <a:pt x="41" y="47"/>
                  <a:pt x="41" y="47"/>
                </a:cubicBezTo>
                <a:close/>
                <a:moveTo>
                  <a:pt x="57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4" y="47"/>
                  <a:pt x="54" y="47"/>
                  <a:pt x="54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4"/>
                  <a:pt x="49" y="44"/>
                  <a:pt x="49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0"/>
                  <a:pt x="43" y="40"/>
                  <a:pt x="43" y="40"/>
                </a:cubicBezTo>
                <a:cubicBezTo>
                  <a:pt x="50" y="23"/>
                  <a:pt x="50" y="23"/>
                  <a:pt x="50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5" y="40"/>
                  <a:pt x="55" y="40"/>
                  <a:pt x="55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0" y="40"/>
                </a:moveTo>
                <a:cubicBezTo>
                  <a:pt x="47" y="40"/>
                  <a:pt x="47" y="40"/>
                  <a:pt x="47" y="40"/>
                </a:cubicBezTo>
                <a:cubicBezTo>
                  <a:pt x="51" y="31"/>
                  <a:pt x="51" y="31"/>
                  <a:pt x="51" y="3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39" y="0"/>
                </a:moveTo>
                <a:cubicBezTo>
                  <a:pt x="49" y="0"/>
                  <a:pt x="59" y="4"/>
                  <a:pt x="65" y="10"/>
                </a:cubicBezTo>
                <a:cubicBezTo>
                  <a:pt x="72" y="17"/>
                  <a:pt x="76" y="26"/>
                  <a:pt x="76" y="36"/>
                </a:cubicBezTo>
                <a:cubicBezTo>
                  <a:pt x="76" y="46"/>
                  <a:pt x="72" y="56"/>
                  <a:pt x="65" y="62"/>
                </a:cubicBezTo>
                <a:cubicBezTo>
                  <a:pt x="63" y="64"/>
                  <a:pt x="61" y="66"/>
                  <a:pt x="59" y="67"/>
                </a:cubicBezTo>
                <a:cubicBezTo>
                  <a:pt x="59" y="66"/>
                  <a:pt x="58" y="66"/>
                  <a:pt x="57" y="65"/>
                </a:cubicBezTo>
                <a:cubicBezTo>
                  <a:pt x="53" y="61"/>
                  <a:pt x="53" y="61"/>
                  <a:pt x="53" y="61"/>
                </a:cubicBezTo>
                <a:cubicBezTo>
                  <a:pt x="56" y="60"/>
                  <a:pt x="58" y="58"/>
                  <a:pt x="59" y="56"/>
                </a:cubicBezTo>
                <a:cubicBezTo>
                  <a:pt x="64" y="51"/>
                  <a:pt x="68" y="44"/>
                  <a:pt x="68" y="36"/>
                </a:cubicBezTo>
                <a:cubicBezTo>
                  <a:pt x="68" y="28"/>
                  <a:pt x="64" y="21"/>
                  <a:pt x="59" y="16"/>
                </a:cubicBezTo>
                <a:cubicBezTo>
                  <a:pt x="54" y="11"/>
                  <a:pt x="47" y="8"/>
                  <a:pt x="39" y="8"/>
                </a:cubicBezTo>
                <a:cubicBezTo>
                  <a:pt x="36" y="8"/>
                  <a:pt x="32" y="9"/>
                  <a:pt x="29" y="10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6" y="3"/>
                  <a:pt x="26" y="2"/>
                </a:cubicBezTo>
                <a:cubicBezTo>
                  <a:pt x="30" y="1"/>
                  <a:pt x="34" y="0"/>
                  <a:pt x="3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17559" y="1444052"/>
            <a:ext cx="2377671" cy="2580465"/>
            <a:chOff x="4130900" y="1820536"/>
            <a:chExt cx="2377671" cy="2580465"/>
          </a:xfrm>
        </p:grpSpPr>
        <p:grpSp>
          <p:nvGrpSpPr>
            <p:cNvPr id="19" name="i$ḷíḋé"/>
            <p:cNvGrpSpPr/>
            <p:nvPr/>
          </p:nvGrpSpPr>
          <p:grpSpPr>
            <a:xfrm rot="342038" flipH="1">
              <a:off x="4204696" y="2097129"/>
              <a:ext cx="2303875" cy="2303872"/>
              <a:chOff x="953424" y="1486519"/>
              <a:chExt cx="2228412" cy="2228408"/>
            </a:xfrm>
            <a:solidFill>
              <a:schemeClr val="accent3"/>
            </a:solidFill>
          </p:grpSpPr>
          <p:sp>
            <p:nvSpPr>
              <p:cNvPr id="26" name="íŝḻîḋê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íṩḷiďé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ïṣ1ïḍê"/>
            <p:cNvSpPr/>
            <p:nvPr/>
          </p:nvSpPr>
          <p:spPr>
            <a:xfrm>
              <a:off x="4130900" y="1820536"/>
              <a:ext cx="2123871" cy="2123871"/>
            </a:xfrm>
            <a:prstGeom prst="arc">
              <a:avLst>
                <a:gd name="adj1" fmla="val 11093161"/>
                <a:gd name="adj2" fmla="val 18823990"/>
              </a:avLst>
            </a:prstGeom>
            <a:ln w="28575" cap="rnd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ïṧ1ïḓê"/>
          <p:cNvSpPr>
            <a:spLocks/>
          </p:cNvSpPr>
          <p:nvPr/>
        </p:nvSpPr>
        <p:spPr bwMode="auto">
          <a:xfrm>
            <a:off x="4795414" y="2547146"/>
            <a:ext cx="695757" cy="650867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6" y="16"/>
              </a:cxn>
              <a:cxn ang="0">
                <a:pos x="83" y="16"/>
              </a:cxn>
              <a:cxn ang="0">
                <a:pos x="62" y="23"/>
              </a:cxn>
              <a:cxn ang="0">
                <a:pos x="59" y="60"/>
              </a:cxn>
              <a:cxn ang="0">
                <a:pos x="59" y="75"/>
              </a:cxn>
              <a:cxn ang="0">
                <a:pos x="44" y="75"/>
              </a:cxn>
              <a:cxn ang="0">
                <a:pos x="21" y="69"/>
              </a:cxn>
              <a:cxn ang="0">
                <a:pos x="11" y="78"/>
              </a:cxn>
              <a:cxn ang="0">
                <a:pos x="0" y="67"/>
              </a:cxn>
              <a:cxn ang="0">
                <a:pos x="7" y="57"/>
              </a:cxn>
              <a:cxn ang="0">
                <a:pos x="52" y="11"/>
              </a:cxn>
              <a:cxn ang="0">
                <a:pos x="26" y="0"/>
              </a:cxn>
              <a:cxn ang="0">
                <a:pos x="25" y="0"/>
              </a:cxn>
              <a:cxn ang="0">
                <a:pos x="21" y="3"/>
              </a:cxn>
              <a:cxn ang="0">
                <a:pos x="12" y="30"/>
              </a:cxn>
              <a:cxn ang="0">
                <a:pos x="50" y="18"/>
              </a:cxn>
              <a:cxn ang="0">
                <a:pos x="51" y="16"/>
              </a:cxn>
              <a:cxn ang="0">
                <a:pos x="32" y="12"/>
              </a:cxn>
              <a:cxn ang="0">
                <a:pos x="24" y="20"/>
              </a:cxn>
              <a:cxn ang="0">
                <a:pos x="23" y="9"/>
              </a:cxn>
              <a:cxn ang="0">
                <a:pos x="24" y="7"/>
              </a:cxn>
              <a:cxn ang="0">
                <a:pos x="23" y="4"/>
              </a:cxn>
              <a:cxn ang="0">
                <a:pos x="25" y="2"/>
              </a:cxn>
              <a:cxn ang="0">
                <a:pos x="25" y="6"/>
              </a:cxn>
              <a:cxn ang="0">
                <a:pos x="49" y="13"/>
              </a:cxn>
              <a:cxn ang="0">
                <a:pos x="25" y="6"/>
              </a:cxn>
              <a:cxn ang="0">
                <a:pos x="49" y="12"/>
              </a:cxn>
              <a:cxn ang="0">
                <a:pos x="25" y="5"/>
              </a:cxn>
              <a:cxn ang="0">
                <a:pos x="26" y="4"/>
              </a:cxn>
              <a:cxn ang="0">
                <a:pos x="49" y="12"/>
              </a:cxn>
              <a:cxn ang="0">
                <a:pos x="26" y="4"/>
              </a:cxn>
              <a:cxn ang="0">
                <a:pos x="16" y="52"/>
              </a:cxn>
              <a:cxn ang="0">
                <a:pos x="46" y="49"/>
              </a:cxn>
              <a:cxn ang="0">
                <a:pos x="14" y="40"/>
              </a:cxn>
              <a:cxn ang="0">
                <a:pos x="47" y="43"/>
              </a:cxn>
              <a:cxn ang="0">
                <a:pos x="14" y="40"/>
              </a:cxn>
              <a:cxn ang="0">
                <a:pos x="11" y="62"/>
              </a:cxn>
              <a:cxn ang="0">
                <a:pos x="6" y="67"/>
              </a:cxn>
              <a:cxn ang="0">
                <a:pos x="11" y="72"/>
              </a:cxn>
              <a:cxn ang="0">
                <a:pos x="16" y="67"/>
              </a:cxn>
              <a:cxn ang="0">
                <a:pos x="55" y="64"/>
              </a:cxn>
              <a:cxn ang="0">
                <a:pos x="48" y="64"/>
              </a:cxn>
              <a:cxn ang="0">
                <a:pos x="48" y="71"/>
              </a:cxn>
              <a:cxn ang="0">
                <a:pos x="55" y="71"/>
              </a:cxn>
              <a:cxn ang="0">
                <a:pos x="55" y="64"/>
              </a:cxn>
            </a:cxnLst>
            <a:rect l="0" t="0" r="r" b="b"/>
            <a:pathLst>
              <a:path w="83" h="78">
                <a:moveTo>
                  <a:pt x="2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16"/>
                  <a:pt x="56" y="16"/>
                  <a:pt x="56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23"/>
                  <a:pt x="83" y="23"/>
                  <a:pt x="83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56" y="58"/>
                  <a:pt x="56" y="58"/>
                  <a:pt x="56" y="58"/>
                </a:cubicBezTo>
                <a:cubicBezTo>
                  <a:pt x="57" y="58"/>
                  <a:pt x="58" y="59"/>
                  <a:pt x="59" y="60"/>
                </a:cubicBezTo>
                <a:cubicBezTo>
                  <a:pt x="61" y="62"/>
                  <a:pt x="62" y="64"/>
                  <a:pt x="62" y="67"/>
                </a:cubicBezTo>
                <a:cubicBezTo>
                  <a:pt x="62" y="70"/>
                  <a:pt x="61" y="73"/>
                  <a:pt x="59" y="75"/>
                </a:cubicBezTo>
                <a:cubicBezTo>
                  <a:pt x="57" y="77"/>
                  <a:pt x="55" y="78"/>
                  <a:pt x="52" y="78"/>
                </a:cubicBezTo>
                <a:cubicBezTo>
                  <a:pt x="49" y="78"/>
                  <a:pt x="46" y="77"/>
                  <a:pt x="44" y="75"/>
                </a:cubicBezTo>
                <a:cubicBezTo>
                  <a:pt x="43" y="73"/>
                  <a:pt x="42" y="71"/>
                  <a:pt x="4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1"/>
                  <a:pt x="20" y="73"/>
                  <a:pt x="18" y="75"/>
                </a:cubicBezTo>
                <a:cubicBezTo>
                  <a:pt x="17" y="77"/>
                  <a:pt x="14" y="78"/>
                  <a:pt x="11" y="78"/>
                </a:cubicBezTo>
                <a:cubicBezTo>
                  <a:pt x="8" y="78"/>
                  <a:pt x="5" y="77"/>
                  <a:pt x="4" y="75"/>
                </a:cubicBezTo>
                <a:cubicBezTo>
                  <a:pt x="2" y="73"/>
                  <a:pt x="0" y="70"/>
                  <a:pt x="0" y="67"/>
                </a:cubicBezTo>
                <a:cubicBezTo>
                  <a:pt x="0" y="64"/>
                  <a:pt x="2" y="62"/>
                  <a:pt x="4" y="60"/>
                </a:cubicBezTo>
                <a:cubicBezTo>
                  <a:pt x="4" y="59"/>
                  <a:pt x="6" y="58"/>
                  <a:pt x="7" y="57"/>
                </a:cubicBezTo>
                <a:cubicBezTo>
                  <a:pt x="2" y="33"/>
                  <a:pt x="2" y="33"/>
                  <a:pt x="2" y="33"/>
                </a:cubicBezTo>
                <a:close/>
                <a:moveTo>
                  <a:pt x="52" y="11"/>
                </a:moveTo>
                <a:cubicBezTo>
                  <a:pt x="53" y="8"/>
                  <a:pt x="53" y="8"/>
                  <a:pt x="53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2" y="1"/>
                </a:cubicBezTo>
                <a:cubicBezTo>
                  <a:pt x="21" y="2"/>
                  <a:pt x="21" y="3"/>
                  <a:pt x="21" y="3"/>
                </a:cubicBezTo>
                <a:cubicBezTo>
                  <a:pt x="20" y="4"/>
                  <a:pt x="20" y="4"/>
                  <a:pt x="20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34" y="10"/>
                  <a:pt x="34" y="10"/>
                  <a:pt x="34" y="10"/>
                </a:cubicBezTo>
                <a:cubicBezTo>
                  <a:pt x="32" y="12"/>
                  <a:pt x="32" y="12"/>
                  <a:pt x="32" y="12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0"/>
                  <a:pt x="24" y="20"/>
                  <a:pt x="24" y="20"/>
                </a:cubicBezTo>
                <a:cubicBezTo>
                  <a:pt x="19" y="22"/>
                  <a:pt x="19" y="22"/>
                  <a:pt x="1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5" y="8"/>
                  <a:pt x="25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6"/>
                  <a:pt x="23" y="6"/>
                </a:cubicBezTo>
                <a:cubicBezTo>
                  <a:pt x="23" y="5"/>
                  <a:pt x="23" y="5"/>
                  <a:pt x="23" y="4"/>
                </a:cubicBezTo>
                <a:cubicBezTo>
                  <a:pt x="23" y="4"/>
                  <a:pt x="23" y="3"/>
                  <a:pt x="24" y="3"/>
                </a:cubicBezTo>
                <a:cubicBezTo>
                  <a:pt x="24" y="3"/>
                  <a:pt x="25" y="3"/>
                  <a:pt x="25" y="2"/>
                </a:cubicBezTo>
                <a:cubicBezTo>
                  <a:pt x="52" y="11"/>
                  <a:pt x="52" y="11"/>
                  <a:pt x="52" y="11"/>
                </a:cubicBezTo>
                <a:close/>
                <a:moveTo>
                  <a:pt x="25" y="6"/>
                </a:moveTo>
                <a:cubicBezTo>
                  <a:pt x="25" y="6"/>
                  <a:pt x="25" y="6"/>
                  <a:pt x="25" y="6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4"/>
                  <a:pt x="49" y="14"/>
                  <a:pt x="49" y="14"/>
                </a:cubicBezTo>
                <a:cubicBezTo>
                  <a:pt x="25" y="6"/>
                  <a:pt x="25" y="6"/>
                  <a:pt x="25" y="6"/>
                </a:cubicBezTo>
                <a:close/>
                <a:moveTo>
                  <a:pt x="25" y="5"/>
                </a:move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26" y="4"/>
                </a:move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lose/>
                <a:moveTo>
                  <a:pt x="15" y="49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4" y="40"/>
                </a:moveTo>
                <a:cubicBezTo>
                  <a:pt x="15" y="43"/>
                  <a:pt x="15" y="43"/>
                  <a:pt x="15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0"/>
                  <a:pt x="47" y="40"/>
                  <a:pt x="47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14" y="64"/>
                </a:moveTo>
                <a:cubicBezTo>
                  <a:pt x="14" y="63"/>
                  <a:pt x="12" y="62"/>
                  <a:pt x="11" y="62"/>
                </a:cubicBezTo>
                <a:cubicBezTo>
                  <a:pt x="10" y="62"/>
                  <a:pt x="8" y="63"/>
                  <a:pt x="8" y="64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69"/>
                  <a:pt x="7" y="70"/>
                  <a:pt x="8" y="71"/>
                </a:cubicBezTo>
                <a:cubicBezTo>
                  <a:pt x="8" y="71"/>
                  <a:pt x="10" y="72"/>
                  <a:pt x="11" y="72"/>
                </a:cubicBezTo>
                <a:cubicBezTo>
                  <a:pt x="12" y="72"/>
                  <a:pt x="14" y="71"/>
                  <a:pt x="14" y="71"/>
                </a:cubicBezTo>
                <a:cubicBezTo>
                  <a:pt x="15" y="70"/>
                  <a:pt x="16" y="69"/>
                  <a:pt x="16" y="67"/>
                </a:cubicBezTo>
                <a:cubicBezTo>
                  <a:pt x="16" y="66"/>
                  <a:pt x="15" y="65"/>
                  <a:pt x="14" y="64"/>
                </a:cubicBezTo>
                <a:close/>
                <a:moveTo>
                  <a:pt x="55" y="64"/>
                </a:moveTo>
                <a:cubicBezTo>
                  <a:pt x="54" y="63"/>
                  <a:pt x="53" y="62"/>
                  <a:pt x="52" y="62"/>
                </a:cubicBezTo>
                <a:cubicBezTo>
                  <a:pt x="50" y="62"/>
                  <a:pt x="49" y="63"/>
                  <a:pt x="48" y="64"/>
                </a:cubicBezTo>
                <a:cubicBezTo>
                  <a:pt x="47" y="65"/>
                  <a:pt x="47" y="66"/>
                  <a:pt x="47" y="67"/>
                </a:cubicBezTo>
                <a:cubicBezTo>
                  <a:pt x="47" y="69"/>
                  <a:pt x="47" y="70"/>
                  <a:pt x="48" y="71"/>
                </a:cubicBezTo>
                <a:cubicBezTo>
                  <a:pt x="49" y="71"/>
                  <a:pt x="50" y="72"/>
                  <a:pt x="52" y="72"/>
                </a:cubicBezTo>
                <a:cubicBezTo>
                  <a:pt x="53" y="72"/>
                  <a:pt x="54" y="71"/>
                  <a:pt x="55" y="71"/>
                </a:cubicBezTo>
                <a:cubicBezTo>
                  <a:pt x="56" y="70"/>
                  <a:pt x="56" y="69"/>
                  <a:pt x="56" y="67"/>
                </a:cubicBezTo>
                <a:cubicBezTo>
                  <a:pt x="56" y="66"/>
                  <a:pt x="56" y="65"/>
                  <a:pt x="55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94127" y="2741267"/>
            <a:ext cx="1758424" cy="1758424"/>
            <a:chOff x="1307468" y="3117751"/>
            <a:chExt cx="1758424" cy="1758424"/>
          </a:xfrm>
        </p:grpSpPr>
        <p:grpSp>
          <p:nvGrpSpPr>
            <p:cNvPr id="17" name="íŝḷîḍè"/>
            <p:cNvGrpSpPr/>
            <p:nvPr/>
          </p:nvGrpSpPr>
          <p:grpSpPr>
            <a:xfrm flipH="1">
              <a:off x="1524829" y="3370752"/>
              <a:ext cx="1501885" cy="1501879"/>
              <a:chOff x="953424" y="1486519"/>
              <a:chExt cx="2228412" cy="2228408"/>
            </a:xfrm>
            <a:solidFill>
              <a:schemeClr val="accent1"/>
            </a:solidFill>
          </p:grpSpPr>
          <p:sp>
            <p:nvSpPr>
              <p:cNvPr id="30" name="ïṣḻídé"/>
              <p:cNvSpPr/>
              <p:nvPr/>
            </p:nvSpPr>
            <p:spPr>
              <a:xfrm>
                <a:off x="953424" y="1486519"/>
                <a:ext cx="2228412" cy="2228408"/>
              </a:xfrm>
              <a:custGeom>
                <a:avLst/>
                <a:gdLst>
                  <a:gd name="connsiteX0" fmla="*/ 1124074 w 1583637"/>
                  <a:gd name="connsiteY0" fmla="*/ 252493 h 1583637"/>
                  <a:gd name="connsiteX1" fmla="*/ 1247256 w 1583637"/>
                  <a:gd name="connsiteY1" fmla="*/ 149126 h 1583637"/>
                  <a:gd name="connsiteX2" fmla="*/ 1345663 w 1583637"/>
                  <a:gd name="connsiteY2" fmla="*/ 231701 h 1583637"/>
                  <a:gd name="connsiteX3" fmla="*/ 1265256 w 1583637"/>
                  <a:gd name="connsiteY3" fmla="*/ 370961 h 1583637"/>
                  <a:gd name="connsiteX4" fmla="*/ 1393012 w 1583637"/>
                  <a:gd name="connsiteY4" fmla="*/ 592241 h 1583637"/>
                  <a:gd name="connsiteX5" fmla="*/ 1553818 w 1583637"/>
                  <a:gd name="connsiteY5" fmla="*/ 592237 h 1583637"/>
                  <a:gd name="connsiteX6" fmla="*/ 1576125 w 1583637"/>
                  <a:gd name="connsiteY6" fmla="*/ 718748 h 1583637"/>
                  <a:gd name="connsiteX7" fmla="*/ 1425015 w 1583637"/>
                  <a:gd name="connsiteY7" fmla="*/ 773743 h 1583637"/>
                  <a:gd name="connsiteX8" fmla="*/ 1380646 w 1583637"/>
                  <a:gd name="connsiteY8" fmla="*/ 1025372 h 1583637"/>
                  <a:gd name="connsiteX9" fmla="*/ 1503833 w 1583637"/>
                  <a:gd name="connsiteY9" fmla="*/ 1128733 h 1583637"/>
                  <a:gd name="connsiteX10" fmla="*/ 1439602 w 1583637"/>
                  <a:gd name="connsiteY10" fmla="*/ 1239984 h 1583637"/>
                  <a:gd name="connsiteX11" fmla="*/ 1288495 w 1583637"/>
                  <a:gd name="connsiteY11" fmla="*/ 1184982 h 1583637"/>
                  <a:gd name="connsiteX12" fmla="*/ 1092761 w 1583637"/>
                  <a:gd name="connsiteY12" fmla="*/ 1349222 h 1583637"/>
                  <a:gd name="connsiteX13" fmla="*/ 1120689 w 1583637"/>
                  <a:gd name="connsiteY13" fmla="*/ 1507584 h 1583637"/>
                  <a:gd name="connsiteX14" fmla="*/ 999974 w 1583637"/>
                  <a:gd name="connsiteY14" fmla="*/ 1551521 h 1583637"/>
                  <a:gd name="connsiteX15" fmla="*/ 919574 w 1583637"/>
                  <a:gd name="connsiteY15" fmla="*/ 1412257 h 1583637"/>
                  <a:gd name="connsiteX16" fmla="*/ 664062 w 1583637"/>
                  <a:gd name="connsiteY16" fmla="*/ 1412257 h 1583637"/>
                  <a:gd name="connsiteX17" fmla="*/ 583663 w 1583637"/>
                  <a:gd name="connsiteY17" fmla="*/ 1551521 h 1583637"/>
                  <a:gd name="connsiteX18" fmla="*/ 462948 w 1583637"/>
                  <a:gd name="connsiteY18" fmla="*/ 1507584 h 1583637"/>
                  <a:gd name="connsiteX19" fmla="*/ 490876 w 1583637"/>
                  <a:gd name="connsiteY19" fmla="*/ 1349222 h 1583637"/>
                  <a:gd name="connsiteX20" fmla="*/ 295142 w 1583637"/>
                  <a:gd name="connsiteY20" fmla="*/ 1184981 h 1583637"/>
                  <a:gd name="connsiteX21" fmla="*/ 144035 w 1583637"/>
                  <a:gd name="connsiteY21" fmla="*/ 1239984 h 1583637"/>
                  <a:gd name="connsiteX22" fmla="*/ 79804 w 1583637"/>
                  <a:gd name="connsiteY22" fmla="*/ 1128733 h 1583637"/>
                  <a:gd name="connsiteX23" fmla="*/ 202991 w 1583637"/>
                  <a:gd name="connsiteY23" fmla="*/ 1025372 h 1583637"/>
                  <a:gd name="connsiteX24" fmla="*/ 158622 w 1583637"/>
                  <a:gd name="connsiteY24" fmla="*/ 773743 h 1583637"/>
                  <a:gd name="connsiteX25" fmla="*/ 7512 w 1583637"/>
                  <a:gd name="connsiteY25" fmla="*/ 718748 h 1583637"/>
                  <a:gd name="connsiteX26" fmla="*/ 29819 w 1583637"/>
                  <a:gd name="connsiteY26" fmla="*/ 592237 h 1583637"/>
                  <a:gd name="connsiteX27" fmla="*/ 190625 w 1583637"/>
                  <a:gd name="connsiteY27" fmla="*/ 592241 h 1583637"/>
                  <a:gd name="connsiteX28" fmla="*/ 318381 w 1583637"/>
                  <a:gd name="connsiteY28" fmla="*/ 370961 h 1583637"/>
                  <a:gd name="connsiteX29" fmla="*/ 237974 w 1583637"/>
                  <a:gd name="connsiteY29" fmla="*/ 231701 h 1583637"/>
                  <a:gd name="connsiteX30" fmla="*/ 336381 w 1583637"/>
                  <a:gd name="connsiteY30" fmla="*/ 149126 h 1583637"/>
                  <a:gd name="connsiteX31" fmla="*/ 459563 w 1583637"/>
                  <a:gd name="connsiteY31" fmla="*/ 252493 h 1583637"/>
                  <a:gd name="connsiteX32" fmla="*/ 699666 w 1583637"/>
                  <a:gd name="connsiteY32" fmla="*/ 165103 h 1583637"/>
                  <a:gd name="connsiteX33" fmla="*/ 727586 w 1583637"/>
                  <a:gd name="connsiteY33" fmla="*/ 6739 h 1583637"/>
                  <a:gd name="connsiteX34" fmla="*/ 856051 w 1583637"/>
                  <a:gd name="connsiteY34" fmla="*/ 6739 h 1583637"/>
                  <a:gd name="connsiteX35" fmla="*/ 883970 w 1583637"/>
                  <a:gd name="connsiteY35" fmla="*/ 165102 h 1583637"/>
                  <a:gd name="connsiteX36" fmla="*/ 1124073 w 1583637"/>
                  <a:gd name="connsiteY36" fmla="*/ 252493 h 1583637"/>
                  <a:gd name="connsiteX37" fmla="*/ 1124074 w 1583637"/>
                  <a:gd name="connsiteY37" fmla="*/ 252493 h 1583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583637" h="1583637">
                    <a:moveTo>
                      <a:pt x="1124074" y="252493"/>
                    </a:moveTo>
                    <a:lnTo>
                      <a:pt x="1247256" y="149126"/>
                    </a:lnTo>
                    <a:lnTo>
                      <a:pt x="1345663" y="231701"/>
                    </a:lnTo>
                    <a:lnTo>
                      <a:pt x="1265256" y="370961"/>
                    </a:lnTo>
                    <a:cubicBezTo>
                      <a:pt x="1322430" y="435278"/>
                      <a:pt x="1365899" y="510569"/>
                      <a:pt x="1393012" y="592241"/>
                    </a:cubicBezTo>
                    <a:lnTo>
                      <a:pt x="1553818" y="592237"/>
                    </a:lnTo>
                    <a:lnTo>
                      <a:pt x="1576125" y="718748"/>
                    </a:lnTo>
                    <a:lnTo>
                      <a:pt x="1425015" y="773743"/>
                    </a:lnTo>
                    <a:cubicBezTo>
                      <a:pt x="1427471" y="859762"/>
                      <a:pt x="1412374" y="945380"/>
                      <a:pt x="1380646" y="1025372"/>
                    </a:cubicBezTo>
                    <a:lnTo>
                      <a:pt x="1503833" y="1128733"/>
                    </a:lnTo>
                    <a:lnTo>
                      <a:pt x="1439602" y="1239984"/>
                    </a:lnTo>
                    <a:lnTo>
                      <a:pt x="1288495" y="1184982"/>
                    </a:lnTo>
                    <a:cubicBezTo>
                      <a:pt x="1235084" y="1252456"/>
                      <a:pt x="1168484" y="1308339"/>
                      <a:pt x="1092761" y="1349222"/>
                    </a:cubicBezTo>
                    <a:lnTo>
                      <a:pt x="1120689" y="1507584"/>
                    </a:lnTo>
                    <a:lnTo>
                      <a:pt x="999974" y="1551521"/>
                    </a:lnTo>
                    <a:lnTo>
                      <a:pt x="919574" y="1412257"/>
                    </a:lnTo>
                    <a:cubicBezTo>
                      <a:pt x="835287" y="1429613"/>
                      <a:pt x="748348" y="1429613"/>
                      <a:pt x="664062" y="1412257"/>
                    </a:cubicBezTo>
                    <a:lnTo>
                      <a:pt x="583663" y="1551521"/>
                    </a:lnTo>
                    <a:lnTo>
                      <a:pt x="462948" y="1507584"/>
                    </a:lnTo>
                    <a:lnTo>
                      <a:pt x="490876" y="1349222"/>
                    </a:lnTo>
                    <a:cubicBezTo>
                      <a:pt x="415153" y="1308339"/>
                      <a:pt x="348553" y="1252455"/>
                      <a:pt x="295142" y="1184981"/>
                    </a:cubicBezTo>
                    <a:lnTo>
                      <a:pt x="144035" y="1239984"/>
                    </a:lnTo>
                    <a:lnTo>
                      <a:pt x="79804" y="1128733"/>
                    </a:lnTo>
                    <a:lnTo>
                      <a:pt x="202991" y="1025372"/>
                    </a:lnTo>
                    <a:cubicBezTo>
                      <a:pt x="171263" y="945380"/>
                      <a:pt x="156166" y="859762"/>
                      <a:pt x="158622" y="773743"/>
                    </a:cubicBezTo>
                    <a:lnTo>
                      <a:pt x="7512" y="718748"/>
                    </a:lnTo>
                    <a:lnTo>
                      <a:pt x="29819" y="592237"/>
                    </a:lnTo>
                    <a:lnTo>
                      <a:pt x="190625" y="592241"/>
                    </a:lnTo>
                    <a:cubicBezTo>
                      <a:pt x="217738" y="510569"/>
                      <a:pt x="261208" y="435277"/>
                      <a:pt x="318381" y="370961"/>
                    </a:cubicBezTo>
                    <a:lnTo>
                      <a:pt x="237974" y="231701"/>
                    </a:lnTo>
                    <a:lnTo>
                      <a:pt x="336381" y="149126"/>
                    </a:lnTo>
                    <a:lnTo>
                      <a:pt x="459563" y="252493"/>
                    </a:lnTo>
                    <a:cubicBezTo>
                      <a:pt x="532831" y="207356"/>
                      <a:pt x="614527" y="177621"/>
                      <a:pt x="699666" y="165103"/>
                    </a:cubicBezTo>
                    <a:lnTo>
                      <a:pt x="727586" y="6739"/>
                    </a:lnTo>
                    <a:lnTo>
                      <a:pt x="856051" y="6739"/>
                    </a:lnTo>
                    <a:lnTo>
                      <a:pt x="883970" y="165102"/>
                    </a:lnTo>
                    <a:cubicBezTo>
                      <a:pt x="969110" y="177621"/>
                      <a:pt x="1050806" y="207356"/>
                      <a:pt x="1124073" y="252493"/>
                    </a:cubicBezTo>
                    <a:lnTo>
                      <a:pt x="1124074" y="252493"/>
                    </a:lnTo>
                    <a:close/>
                  </a:path>
                </a:pathLst>
              </a:cu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íśḷïḍê"/>
              <p:cNvSpPr/>
              <p:nvPr/>
            </p:nvSpPr>
            <p:spPr>
              <a:xfrm>
                <a:off x="1376346" y="1909439"/>
                <a:ext cx="1382568" cy="1382568"/>
              </a:xfrm>
              <a:prstGeom prst="ellipse">
                <a:avLst/>
              </a:prstGeom>
              <a:gradFill>
                <a:gsLst>
                  <a:gs pos="0">
                    <a:srgbClr val="FC6841"/>
                  </a:gs>
                  <a:gs pos="100000">
                    <a:srgbClr val="E64866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ṩḻïḍê"/>
            <p:cNvSpPr/>
            <p:nvPr/>
          </p:nvSpPr>
          <p:spPr>
            <a:xfrm>
              <a:off x="1307468" y="3117751"/>
              <a:ext cx="1758424" cy="1758424"/>
            </a:xfrm>
            <a:prstGeom prst="arc">
              <a:avLst>
                <a:gd name="adj1" fmla="val 11101589"/>
                <a:gd name="adj2" fmla="val 18700949"/>
              </a:avLst>
            </a:prstGeom>
            <a:ln w="28575" cap="rnd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iŝlîďè"/>
          <p:cNvSpPr>
            <a:spLocks/>
          </p:cNvSpPr>
          <p:nvPr/>
        </p:nvSpPr>
        <p:spPr bwMode="auto">
          <a:xfrm>
            <a:off x="1816307" y="3512663"/>
            <a:ext cx="492247" cy="465088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53" y="6"/>
              </a:cxn>
              <a:cxn ang="0">
                <a:pos x="15" y="27"/>
              </a:cxn>
              <a:cxn ang="0">
                <a:pos x="13" y="28"/>
              </a:cxn>
              <a:cxn ang="0">
                <a:pos x="5" y="68"/>
              </a:cxn>
              <a:cxn ang="0">
                <a:pos x="56" y="50"/>
              </a:cxn>
              <a:cxn ang="0">
                <a:pos x="62" y="71"/>
              </a:cxn>
              <a:cxn ang="0">
                <a:pos x="59" y="74"/>
              </a:cxn>
              <a:cxn ang="0">
                <a:pos x="0" y="74"/>
              </a:cxn>
              <a:cxn ang="0">
                <a:pos x="0" y="25"/>
              </a:cxn>
              <a:cxn ang="0">
                <a:pos x="0" y="24"/>
              </a:cxn>
              <a:cxn ang="0">
                <a:pos x="13" y="0"/>
              </a:cxn>
              <a:cxn ang="0">
                <a:pos x="9" y="50"/>
              </a:cxn>
              <a:cxn ang="0">
                <a:pos x="16" y="45"/>
              </a:cxn>
              <a:cxn ang="0">
                <a:pos x="18" y="56"/>
              </a:cxn>
              <a:cxn ang="0">
                <a:pos x="18" y="60"/>
              </a:cxn>
              <a:cxn ang="0">
                <a:pos x="28" y="61"/>
              </a:cxn>
              <a:cxn ang="0">
                <a:pos x="39" y="63"/>
              </a:cxn>
              <a:cxn ang="0">
                <a:pos x="32" y="58"/>
              </a:cxn>
              <a:cxn ang="0">
                <a:pos x="26" y="58"/>
              </a:cxn>
              <a:cxn ang="0">
                <a:pos x="26" y="56"/>
              </a:cxn>
              <a:cxn ang="0">
                <a:pos x="29" y="47"/>
              </a:cxn>
              <a:cxn ang="0">
                <a:pos x="19" y="51"/>
              </a:cxn>
              <a:cxn ang="0">
                <a:pos x="20" y="42"/>
              </a:cxn>
              <a:cxn ang="0">
                <a:pos x="15" y="8"/>
              </a:cxn>
              <a:cxn ang="0">
                <a:pos x="12" y="25"/>
              </a:cxn>
              <a:cxn ang="0">
                <a:pos x="41" y="40"/>
              </a:cxn>
              <a:cxn ang="0">
                <a:pos x="40" y="52"/>
              </a:cxn>
              <a:cxn ang="0">
                <a:pos x="41" y="57"/>
              </a:cxn>
              <a:cxn ang="0">
                <a:pos x="44" y="55"/>
              </a:cxn>
              <a:cxn ang="0">
                <a:pos x="41" y="40"/>
              </a:cxn>
              <a:cxn ang="0">
                <a:pos x="70" y="9"/>
              </a:cxn>
              <a:cxn ang="0">
                <a:pos x="60" y="9"/>
              </a:cxn>
              <a:cxn ang="0">
                <a:pos x="71" y="16"/>
              </a:cxn>
              <a:cxn ang="0">
                <a:pos x="64" y="34"/>
              </a:cxn>
              <a:cxn ang="0">
                <a:pos x="77" y="16"/>
              </a:cxn>
              <a:cxn ang="0">
                <a:pos x="76" y="14"/>
              </a:cxn>
              <a:cxn ang="0">
                <a:pos x="58" y="11"/>
              </a:cxn>
              <a:cxn ang="0">
                <a:pos x="54" y="44"/>
              </a:cxn>
              <a:cxn ang="0">
                <a:pos x="58" y="11"/>
              </a:cxn>
            </a:cxnLst>
            <a:rect l="0" t="0" r="r" b="b"/>
            <a:pathLst>
              <a:path w="78" h="74">
                <a:moveTo>
                  <a:pt x="15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68"/>
                  <a:pt x="5" y="68"/>
                  <a:pt x="5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50"/>
                  <a:pt x="56" y="50"/>
                  <a:pt x="56" y="50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4"/>
                  <a:pt x="62" y="74"/>
                  <a:pt x="62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3" y="74"/>
                  <a:pt x="3" y="74"/>
                  <a:pt x="3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5" y="0"/>
                  <a:pt x="15" y="0"/>
                </a:cubicBezTo>
                <a:close/>
                <a:moveTo>
                  <a:pt x="9" y="50"/>
                </a:moveTo>
                <a:cubicBezTo>
                  <a:pt x="13" y="52"/>
                  <a:pt x="13" y="52"/>
                  <a:pt x="13" y="52"/>
                </a:cubicBezTo>
                <a:cubicBezTo>
                  <a:pt x="13" y="51"/>
                  <a:pt x="16" y="42"/>
                  <a:pt x="16" y="45"/>
                </a:cubicBezTo>
                <a:cubicBezTo>
                  <a:pt x="16" y="48"/>
                  <a:pt x="14" y="52"/>
                  <a:pt x="15" y="54"/>
                </a:cubicBezTo>
                <a:cubicBezTo>
                  <a:pt x="15" y="56"/>
                  <a:pt x="16" y="57"/>
                  <a:pt x="18" y="56"/>
                </a:cubicBezTo>
                <a:cubicBezTo>
                  <a:pt x="19" y="56"/>
                  <a:pt x="20" y="55"/>
                  <a:pt x="21" y="55"/>
                </a:cubicBezTo>
                <a:cubicBezTo>
                  <a:pt x="20" y="57"/>
                  <a:pt x="18" y="58"/>
                  <a:pt x="18" y="60"/>
                </a:cubicBezTo>
                <a:cubicBezTo>
                  <a:pt x="17" y="62"/>
                  <a:pt x="18" y="63"/>
                  <a:pt x="20" y="64"/>
                </a:cubicBezTo>
                <a:cubicBezTo>
                  <a:pt x="23" y="65"/>
                  <a:pt x="26" y="63"/>
                  <a:pt x="28" y="61"/>
                </a:cubicBezTo>
                <a:cubicBezTo>
                  <a:pt x="28" y="61"/>
                  <a:pt x="28" y="61"/>
                  <a:pt x="29" y="61"/>
                </a:cubicBezTo>
                <a:cubicBezTo>
                  <a:pt x="31" y="64"/>
                  <a:pt x="39" y="63"/>
                  <a:pt x="39" y="63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2" y="60"/>
                  <a:pt x="32" y="58"/>
                </a:cubicBezTo>
                <a:cubicBezTo>
                  <a:pt x="32" y="56"/>
                  <a:pt x="30" y="56"/>
                  <a:pt x="29" y="56"/>
                </a:cubicBezTo>
                <a:cubicBezTo>
                  <a:pt x="28" y="56"/>
                  <a:pt x="27" y="57"/>
                  <a:pt x="26" y="58"/>
                </a:cubicBezTo>
                <a:cubicBezTo>
                  <a:pt x="25" y="58"/>
                  <a:pt x="23" y="59"/>
                  <a:pt x="22" y="60"/>
                </a:cubicBezTo>
                <a:cubicBezTo>
                  <a:pt x="23" y="59"/>
                  <a:pt x="25" y="57"/>
                  <a:pt x="26" y="56"/>
                </a:cubicBezTo>
                <a:cubicBezTo>
                  <a:pt x="28" y="53"/>
                  <a:pt x="30" y="51"/>
                  <a:pt x="30" y="50"/>
                </a:cubicBezTo>
                <a:cubicBezTo>
                  <a:pt x="31" y="48"/>
                  <a:pt x="30" y="47"/>
                  <a:pt x="29" y="47"/>
                </a:cubicBezTo>
                <a:cubicBezTo>
                  <a:pt x="27" y="46"/>
                  <a:pt x="25" y="48"/>
                  <a:pt x="22" y="49"/>
                </a:cubicBezTo>
                <a:cubicBezTo>
                  <a:pt x="21" y="50"/>
                  <a:pt x="20" y="51"/>
                  <a:pt x="19" y="51"/>
                </a:cubicBezTo>
                <a:cubicBezTo>
                  <a:pt x="19" y="50"/>
                  <a:pt x="19" y="47"/>
                  <a:pt x="20" y="45"/>
                </a:cubicBezTo>
                <a:cubicBezTo>
                  <a:pt x="20" y="44"/>
                  <a:pt x="20" y="42"/>
                  <a:pt x="20" y="42"/>
                </a:cubicBezTo>
                <a:cubicBezTo>
                  <a:pt x="23" y="25"/>
                  <a:pt x="9" y="50"/>
                  <a:pt x="9" y="50"/>
                </a:cubicBezTo>
                <a:close/>
                <a:moveTo>
                  <a:pt x="15" y="8"/>
                </a:moveTo>
                <a:cubicBezTo>
                  <a:pt x="6" y="24"/>
                  <a:pt x="6" y="24"/>
                  <a:pt x="6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41" y="40"/>
                </a:moveTo>
                <a:cubicBezTo>
                  <a:pt x="39" y="52"/>
                  <a:pt x="39" y="52"/>
                  <a:pt x="39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9" y="56"/>
                  <a:pt x="39" y="56"/>
                  <a:pt x="39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5"/>
                  <a:pt x="44" y="55"/>
                  <a:pt x="44" y="55"/>
                </a:cubicBezTo>
                <a:cubicBezTo>
                  <a:pt x="53" y="47"/>
                  <a:pt x="53" y="47"/>
                  <a:pt x="53" y="47"/>
                </a:cubicBezTo>
                <a:cubicBezTo>
                  <a:pt x="41" y="40"/>
                  <a:pt x="41" y="40"/>
                  <a:pt x="41" y="40"/>
                </a:cubicBezTo>
                <a:close/>
                <a:moveTo>
                  <a:pt x="71" y="10"/>
                </a:moveTo>
                <a:cubicBezTo>
                  <a:pt x="70" y="9"/>
                  <a:pt x="70" y="9"/>
                  <a:pt x="70" y="9"/>
                </a:cubicBezTo>
                <a:cubicBezTo>
                  <a:pt x="66" y="6"/>
                  <a:pt x="66" y="6"/>
                  <a:pt x="66" y="6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6"/>
                  <a:pt x="71" y="16"/>
                  <a:pt x="71" y="16"/>
                </a:cubicBezTo>
                <a:cubicBezTo>
                  <a:pt x="73" y="17"/>
                  <a:pt x="73" y="17"/>
                  <a:pt x="73" y="17"/>
                </a:cubicBezTo>
                <a:cubicBezTo>
                  <a:pt x="71" y="23"/>
                  <a:pt x="68" y="29"/>
                  <a:pt x="64" y="34"/>
                </a:cubicBezTo>
                <a:cubicBezTo>
                  <a:pt x="67" y="37"/>
                  <a:pt x="67" y="37"/>
                  <a:pt x="67" y="37"/>
                </a:cubicBezTo>
                <a:cubicBezTo>
                  <a:pt x="72" y="31"/>
                  <a:pt x="76" y="24"/>
                  <a:pt x="77" y="16"/>
                </a:cubicBezTo>
                <a:cubicBezTo>
                  <a:pt x="78" y="15"/>
                  <a:pt x="78" y="15"/>
                  <a:pt x="78" y="15"/>
                </a:cubicBezTo>
                <a:cubicBezTo>
                  <a:pt x="76" y="14"/>
                  <a:pt x="76" y="14"/>
                  <a:pt x="76" y="14"/>
                </a:cubicBezTo>
                <a:cubicBezTo>
                  <a:pt x="71" y="10"/>
                  <a:pt x="71" y="10"/>
                  <a:pt x="71" y="10"/>
                </a:cubicBezTo>
                <a:close/>
                <a:moveTo>
                  <a:pt x="58" y="11"/>
                </a:moveTo>
                <a:cubicBezTo>
                  <a:pt x="51" y="19"/>
                  <a:pt x="46" y="28"/>
                  <a:pt x="43" y="38"/>
                </a:cubicBezTo>
                <a:cubicBezTo>
                  <a:pt x="47" y="40"/>
                  <a:pt x="50" y="42"/>
                  <a:pt x="54" y="44"/>
                </a:cubicBezTo>
                <a:cubicBezTo>
                  <a:pt x="61" y="36"/>
                  <a:pt x="66" y="27"/>
                  <a:pt x="70" y="18"/>
                </a:cubicBezTo>
                <a:cubicBezTo>
                  <a:pt x="66" y="16"/>
                  <a:pt x="62" y="13"/>
                  <a:pt x="58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6" name="ïṧľíḓè"/>
          <p:cNvSpPr/>
          <p:nvPr/>
        </p:nvSpPr>
        <p:spPr>
          <a:xfrm flipH="1">
            <a:off x="10266921" y="1758232"/>
            <a:ext cx="664397" cy="664395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ïśḻíḓé"/>
          <p:cNvSpPr/>
          <p:nvPr/>
        </p:nvSpPr>
        <p:spPr>
          <a:xfrm flipH="1">
            <a:off x="10393014" y="1884325"/>
            <a:ext cx="412210" cy="412210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100" b="1">
                <a:cs typeface="+mn-ea"/>
                <a:sym typeface="+mn-lt"/>
              </a:rPr>
              <a:t>01</a:t>
            </a:r>
          </a:p>
        </p:txBody>
      </p:sp>
      <p:sp>
        <p:nvSpPr>
          <p:cNvPr id="34" name="ïṣ1ïḋè"/>
          <p:cNvSpPr/>
          <p:nvPr/>
        </p:nvSpPr>
        <p:spPr>
          <a:xfrm flipH="1">
            <a:off x="10266921" y="3134519"/>
            <a:ext cx="664397" cy="664395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" name="îşļïde"/>
          <p:cNvSpPr/>
          <p:nvPr/>
        </p:nvSpPr>
        <p:spPr>
          <a:xfrm flipH="1">
            <a:off x="10393014" y="3260612"/>
            <a:ext cx="412210" cy="412210"/>
          </a:xfrm>
          <a:prstGeom prst="ellips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100" b="1" dirty="0">
                <a:cs typeface="+mn-ea"/>
                <a:sym typeface="+mn-lt"/>
              </a:rPr>
              <a:t>02</a:t>
            </a:r>
          </a:p>
        </p:txBody>
      </p:sp>
      <p:sp>
        <p:nvSpPr>
          <p:cNvPr id="32" name="îšḻiḍè"/>
          <p:cNvSpPr/>
          <p:nvPr/>
        </p:nvSpPr>
        <p:spPr>
          <a:xfrm flipH="1">
            <a:off x="10266921" y="4510806"/>
            <a:ext cx="664397" cy="664395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išľíďê"/>
          <p:cNvSpPr/>
          <p:nvPr/>
        </p:nvSpPr>
        <p:spPr>
          <a:xfrm flipH="1">
            <a:off x="10393014" y="4636899"/>
            <a:ext cx="412210" cy="412210"/>
          </a:xfrm>
          <a:prstGeom prst="ellips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sz="1100" b="1" dirty="0">
                <a:cs typeface="+mn-ea"/>
                <a:sym typeface="+mn-lt"/>
              </a:rPr>
              <a:t>03</a:t>
            </a: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63397A4-DEC6-6224-C14A-0D54F8946A76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CC4CD0B1-9C24-46D4-B522-550888DC9AC6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下月工作计划</a:t>
              </a: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9A8BB0EE-7D5C-E987-9ED1-FA4E80DF43E1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4" name="同心圆 28">
                <a:extLst>
                  <a:ext uri="{FF2B5EF4-FFF2-40B4-BE49-F238E27FC236}">
                    <a16:creationId xmlns:a16="http://schemas.microsoft.com/office/drawing/2014/main" id="{021EF659-9BA4-98BC-1DA0-A719EB146274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同心圆 12">
                <a:extLst>
                  <a:ext uri="{FF2B5EF4-FFF2-40B4-BE49-F238E27FC236}">
                    <a16:creationId xmlns:a16="http://schemas.microsoft.com/office/drawing/2014/main" id="{CF65FBFE-AE7A-62C5-97D6-BB7FAF952728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7D55DA9-D3B9-B676-3E7C-261368A3420B}"/>
              </a:ext>
            </a:extLst>
          </p:cNvPr>
          <p:cNvGrpSpPr/>
          <p:nvPr/>
        </p:nvGrpSpPr>
        <p:grpSpPr>
          <a:xfrm>
            <a:off x="7261455" y="4403736"/>
            <a:ext cx="2854643" cy="938189"/>
            <a:chOff x="4337701" y="3981186"/>
            <a:chExt cx="2854643" cy="93818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601240E-1CC3-87EB-2862-062FC5849A8E}"/>
                </a:ext>
              </a:extLst>
            </p:cNvPr>
            <p:cNvSpPr txBox="1"/>
            <p:nvPr/>
          </p:nvSpPr>
          <p:spPr>
            <a:xfrm>
              <a:off x="5348923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1E873CF-93FA-4C65-7F8E-21B964E822A4}"/>
                </a:ext>
              </a:extLst>
            </p:cNvPr>
            <p:cNvSpPr txBox="1"/>
            <p:nvPr/>
          </p:nvSpPr>
          <p:spPr>
            <a:xfrm>
              <a:off x="4337701" y="4299718"/>
              <a:ext cx="28339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FAEE73E8-19C8-3262-3721-5276052A941B}"/>
              </a:ext>
            </a:extLst>
          </p:cNvPr>
          <p:cNvGrpSpPr/>
          <p:nvPr/>
        </p:nvGrpSpPr>
        <p:grpSpPr>
          <a:xfrm>
            <a:off x="7261455" y="3024076"/>
            <a:ext cx="2854643" cy="938189"/>
            <a:chOff x="4337701" y="3981186"/>
            <a:chExt cx="2854643" cy="93818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EF9F31C4-BF56-37CF-33DD-78EBC5B68FC1}"/>
                </a:ext>
              </a:extLst>
            </p:cNvPr>
            <p:cNvSpPr txBox="1"/>
            <p:nvPr/>
          </p:nvSpPr>
          <p:spPr>
            <a:xfrm>
              <a:off x="5348923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99DD018-F83F-DBF5-9915-B249AA4EC1E8}"/>
                </a:ext>
              </a:extLst>
            </p:cNvPr>
            <p:cNvSpPr txBox="1"/>
            <p:nvPr/>
          </p:nvSpPr>
          <p:spPr>
            <a:xfrm>
              <a:off x="4337701" y="4299718"/>
              <a:ext cx="28339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AA264C90-38BB-DCA3-F7E5-926E2AD7BBF2}"/>
              </a:ext>
            </a:extLst>
          </p:cNvPr>
          <p:cNvGrpSpPr/>
          <p:nvPr/>
        </p:nvGrpSpPr>
        <p:grpSpPr>
          <a:xfrm>
            <a:off x="7261455" y="1644416"/>
            <a:ext cx="2854643" cy="938189"/>
            <a:chOff x="4337701" y="3981186"/>
            <a:chExt cx="2854643" cy="93818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DFE6302-394D-24C2-43A2-531D78DE34DD}"/>
                </a:ext>
              </a:extLst>
            </p:cNvPr>
            <p:cNvSpPr txBox="1"/>
            <p:nvPr/>
          </p:nvSpPr>
          <p:spPr>
            <a:xfrm>
              <a:off x="5348923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A6048A52-F4FD-F748-582B-011166EFE177}"/>
                </a:ext>
              </a:extLst>
            </p:cNvPr>
            <p:cNvSpPr txBox="1"/>
            <p:nvPr/>
          </p:nvSpPr>
          <p:spPr>
            <a:xfrm>
              <a:off x="4337701" y="4299718"/>
              <a:ext cx="2833940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46283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泪滴形 1">
            <a:extLst>
              <a:ext uri="{FF2B5EF4-FFF2-40B4-BE49-F238E27FC236}">
                <a16:creationId xmlns:a16="http://schemas.microsoft.com/office/drawing/2014/main" id="{377799AA-1DEA-706B-5DF5-7598879B84D4}"/>
              </a:ext>
            </a:extLst>
          </p:cNvPr>
          <p:cNvSpPr/>
          <p:nvPr/>
        </p:nvSpPr>
        <p:spPr>
          <a:xfrm rot="2700000">
            <a:off x="1113993" y="1489385"/>
            <a:ext cx="3879228" cy="3879228"/>
          </a:xfrm>
          <a:prstGeom prst="teardrop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>
            <a:extLst>
              <a:ext uri="{FF2B5EF4-FFF2-40B4-BE49-F238E27FC236}">
                <a16:creationId xmlns:a16="http://schemas.microsoft.com/office/drawing/2014/main" id="{B67288E9-DE27-0736-4331-99FA0C4EACDB}"/>
              </a:ext>
            </a:extLst>
          </p:cNvPr>
          <p:cNvSpPr/>
          <p:nvPr/>
        </p:nvSpPr>
        <p:spPr>
          <a:xfrm rot="13500000">
            <a:off x="7198780" y="1489385"/>
            <a:ext cx="3879228" cy="3879228"/>
          </a:xfrm>
          <a:prstGeom prst="teardrop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540000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9B7AAE5-214E-0C60-D6AD-9681393BC3EF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5E0A6E7-1A5E-7053-69DD-40DFFF5A5D37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下月工作计划</a:t>
              </a: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4D6F2AC3-80EB-07E3-DB84-24D235E45876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4" name="同心圆 28">
                <a:extLst>
                  <a:ext uri="{FF2B5EF4-FFF2-40B4-BE49-F238E27FC236}">
                    <a16:creationId xmlns:a16="http://schemas.microsoft.com/office/drawing/2014/main" id="{716866CF-2B15-6142-AAF8-7FCA2502BF28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同心圆 12">
                <a:extLst>
                  <a:ext uri="{FF2B5EF4-FFF2-40B4-BE49-F238E27FC236}">
                    <a16:creationId xmlns:a16="http://schemas.microsoft.com/office/drawing/2014/main" id="{B6444AC0-F6BE-2B1D-2E01-7A6C9504089F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同心圆 28">
            <a:extLst>
              <a:ext uri="{FF2B5EF4-FFF2-40B4-BE49-F238E27FC236}">
                <a16:creationId xmlns:a16="http://schemas.microsoft.com/office/drawing/2014/main" id="{12BA012C-3F15-BEEC-E7E7-B7122D315FBB}"/>
              </a:ext>
            </a:extLst>
          </p:cNvPr>
          <p:cNvSpPr/>
          <p:nvPr/>
        </p:nvSpPr>
        <p:spPr>
          <a:xfrm>
            <a:off x="3786641" y="1119641"/>
            <a:ext cx="4618718" cy="4618718"/>
          </a:xfrm>
          <a:prstGeom prst="donut">
            <a:avLst>
              <a:gd name="adj" fmla="val 30396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C525BB7-8EED-E77A-9E59-51562407A8F0}"/>
              </a:ext>
            </a:extLst>
          </p:cNvPr>
          <p:cNvGrpSpPr/>
          <p:nvPr/>
        </p:nvGrpSpPr>
        <p:grpSpPr>
          <a:xfrm>
            <a:off x="8682718" y="2821406"/>
            <a:ext cx="1917582" cy="1215188"/>
            <a:chOff x="4519723" y="3981186"/>
            <a:chExt cx="1917582" cy="121518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EF4166-EE05-E93E-EFCE-B5519E5D6509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AB69D8A-D4B9-C5ED-101A-E53B5CDB94E4}"/>
                </a:ext>
              </a:extLst>
            </p:cNvPr>
            <p:cNvSpPr txBox="1"/>
            <p:nvPr/>
          </p:nvSpPr>
          <p:spPr>
            <a:xfrm>
              <a:off x="4519723" y="4299718"/>
              <a:ext cx="19175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450C0BF-AC73-5090-43C4-E977124FEA24}"/>
              </a:ext>
            </a:extLst>
          </p:cNvPr>
          <p:cNvGrpSpPr/>
          <p:nvPr/>
        </p:nvGrpSpPr>
        <p:grpSpPr>
          <a:xfrm>
            <a:off x="1569695" y="2821406"/>
            <a:ext cx="1931537" cy="1215188"/>
            <a:chOff x="4519723" y="3981186"/>
            <a:chExt cx="1931537" cy="121518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8245610-C0CC-54AD-2E80-5D523F53BD19}"/>
                </a:ext>
              </a:extLst>
            </p:cNvPr>
            <p:cNvSpPr txBox="1"/>
            <p:nvPr/>
          </p:nvSpPr>
          <p:spPr>
            <a:xfrm>
              <a:off x="4607839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03BB66A-55E5-A834-4C18-4B19A35349EE}"/>
                </a:ext>
              </a:extLst>
            </p:cNvPr>
            <p:cNvSpPr txBox="1"/>
            <p:nvPr/>
          </p:nvSpPr>
          <p:spPr>
            <a:xfrm>
              <a:off x="4519723" y="4299718"/>
              <a:ext cx="1917582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</a:rPr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86609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D3E56EA7-1458-0C31-0080-C86F58382EDA}"/>
              </a:ext>
            </a:extLst>
          </p:cNvPr>
          <p:cNvGrpSpPr/>
          <p:nvPr/>
        </p:nvGrpSpPr>
        <p:grpSpPr>
          <a:xfrm>
            <a:off x="3234727" y="1574524"/>
            <a:ext cx="5722543" cy="2647095"/>
            <a:chOff x="4396777" y="1335562"/>
            <a:chExt cx="5722543" cy="2647095"/>
          </a:xfrm>
        </p:grpSpPr>
        <p:sp>
          <p:nvSpPr>
            <p:cNvPr id="18" name="圆角矩形 17"/>
            <p:cNvSpPr/>
            <p:nvPr/>
          </p:nvSpPr>
          <p:spPr>
            <a:xfrm>
              <a:off x="5894066" y="3497498"/>
              <a:ext cx="2727964" cy="48515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F87038"/>
                </a:gs>
                <a:gs pos="38000">
                  <a:srgbClr val="F35C49"/>
                </a:gs>
                <a:gs pos="18000">
                  <a:srgbClr val="FD6743"/>
                </a:gs>
                <a:gs pos="56000">
                  <a:srgbClr val="EE5058"/>
                </a:gs>
                <a:gs pos="95413">
                  <a:srgbClr val="D72171"/>
                </a:gs>
                <a:gs pos="66000">
                  <a:srgbClr val="E64866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汇报人：</a:t>
              </a:r>
              <a:r>
                <a:rPr lang="en-US" altLang="zh-CN" dirty="0">
                  <a:cs typeface="+mn-ea"/>
                  <a:sym typeface="+mn-lt"/>
                </a:rPr>
                <a:t>51PPT</a:t>
              </a:r>
              <a:r>
                <a:rPr lang="zh-CN" altLang="en-US" dirty="0">
                  <a:cs typeface="+mn-ea"/>
                  <a:sym typeface="+mn-lt"/>
                </a:rPr>
                <a:t>模板网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5319057" y="1335562"/>
              <a:ext cx="3877985" cy="1200329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7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谢谢观看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1AF3A299-CFA4-266B-8CEA-697E93F0C54A}"/>
                </a:ext>
              </a:extLst>
            </p:cNvPr>
            <p:cNvSpPr/>
            <p:nvPr/>
          </p:nvSpPr>
          <p:spPr>
            <a:xfrm>
              <a:off x="4396777" y="2505670"/>
              <a:ext cx="5722543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745023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46045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F34C3E1A-C594-2AB3-86E3-8FF77DD83570}"/>
              </a:ext>
            </a:extLst>
          </p:cNvPr>
          <p:cNvSpPr txBox="1"/>
          <p:nvPr/>
        </p:nvSpPr>
        <p:spPr>
          <a:xfrm>
            <a:off x="1571625" y="2295525"/>
            <a:ext cx="46827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540248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62667" y="-81004"/>
            <a:ext cx="4666662" cy="45089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85000"/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01</a:t>
            </a:r>
            <a:endParaRPr lang="zh-CN" altLang="en-US" sz="28700" b="1" dirty="0">
              <a:gradFill>
                <a:gsLst>
                  <a:gs pos="0">
                    <a:schemeClr val="bg1">
                      <a:lumMod val="95000"/>
                    </a:schemeClr>
                  </a:gs>
                  <a:gs pos="75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6" name="圆角矩形 17">
            <a:extLst>
              <a:ext uri="{FF2B5EF4-FFF2-40B4-BE49-F238E27FC236}">
                <a16:creationId xmlns:a16="http://schemas.microsoft.com/office/drawing/2014/main" id="{357D37BC-A7CC-B578-2804-657F8DE9021F}"/>
              </a:ext>
            </a:extLst>
          </p:cNvPr>
          <p:cNvSpPr/>
          <p:nvPr/>
        </p:nvSpPr>
        <p:spPr>
          <a:xfrm>
            <a:off x="3454400" y="2682429"/>
            <a:ext cx="528320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F3A299-CFA4-266B-8CEA-697E93F0C54A}"/>
              </a:ext>
            </a:extLst>
          </p:cNvPr>
          <p:cNvSpPr/>
          <p:nvPr/>
        </p:nvSpPr>
        <p:spPr>
          <a:xfrm>
            <a:off x="3454398" y="3967428"/>
            <a:ext cx="5283202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530F77-5120-10BA-59AA-8D64338DE878}"/>
              </a:ext>
            </a:extLst>
          </p:cNvPr>
          <p:cNvSpPr txBox="1"/>
          <p:nvPr/>
        </p:nvSpPr>
        <p:spPr>
          <a:xfrm>
            <a:off x="4397825" y="2857452"/>
            <a:ext cx="3396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本月工作概述</a:t>
            </a:r>
          </a:p>
        </p:txBody>
      </p:sp>
    </p:spTree>
    <p:extLst>
      <p:ext uri="{BB962C8B-B14F-4D97-AF65-F5344CB8AC3E}">
        <p14:creationId xmlns:p14="http://schemas.microsoft.com/office/powerpoint/2010/main" val="1163763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ïş1iďé">
            <a:extLst>
              <a:ext uri="{FF2B5EF4-FFF2-40B4-BE49-F238E27FC236}">
                <a16:creationId xmlns:a16="http://schemas.microsoft.com/office/drawing/2014/main" id="{1CB32D25-32C7-4873-B2B5-FC7C2D85E332}"/>
              </a:ext>
            </a:extLst>
          </p:cNvPr>
          <p:cNvSpPr/>
          <p:nvPr/>
        </p:nvSpPr>
        <p:spPr>
          <a:xfrm>
            <a:off x="1251349" y="2074849"/>
            <a:ext cx="2568155" cy="2568154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î$líḓê">
            <a:extLst>
              <a:ext uri="{FF2B5EF4-FFF2-40B4-BE49-F238E27FC236}">
                <a16:creationId xmlns:a16="http://schemas.microsoft.com/office/drawing/2014/main" id="{AAFEFE80-8A59-45AF-8EF5-F4C714165463}"/>
              </a:ext>
            </a:extLst>
          </p:cNvPr>
          <p:cNvGrpSpPr/>
          <p:nvPr/>
        </p:nvGrpSpPr>
        <p:grpSpPr>
          <a:xfrm>
            <a:off x="1873759" y="2317774"/>
            <a:ext cx="1616621" cy="1865685"/>
            <a:chOff x="8301914" y="1749233"/>
            <a:chExt cx="2561609" cy="2956261"/>
          </a:xfrm>
        </p:grpSpPr>
        <p:sp>
          <p:nvSpPr>
            <p:cNvPr id="42" name="íšļiḍè">
              <a:extLst>
                <a:ext uri="{FF2B5EF4-FFF2-40B4-BE49-F238E27FC236}">
                  <a16:creationId xmlns:a16="http://schemas.microsoft.com/office/drawing/2014/main" id="{6551773E-EBFA-424B-AFD1-363AAC0EFA61}"/>
                </a:ext>
              </a:extLst>
            </p:cNvPr>
            <p:cNvSpPr/>
            <p:nvPr/>
          </p:nvSpPr>
          <p:spPr>
            <a:xfrm rot="14400000">
              <a:off x="8553658" y="2720980"/>
              <a:ext cx="2370547" cy="427053"/>
            </a:xfrm>
            <a:prstGeom prst="trapezoid">
              <a:avLst>
                <a:gd name="adj" fmla="val 58361"/>
              </a:avLst>
            </a:prstGeom>
            <a:gradFill flip="none" rotWithShape="1">
              <a:gsLst>
                <a:gs pos="0">
                  <a:srgbClr val="FC6841"/>
                </a:gs>
                <a:gs pos="100000">
                  <a:srgbClr val="D7217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íś1ïḍê">
              <a:extLst>
                <a:ext uri="{FF2B5EF4-FFF2-40B4-BE49-F238E27FC236}">
                  <a16:creationId xmlns:a16="http://schemas.microsoft.com/office/drawing/2014/main" id="{6E3D31FA-6F8C-4910-9672-BEAE5E49B577}"/>
                </a:ext>
              </a:extLst>
            </p:cNvPr>
            <p:cNvSpPr/>
            <p:nvPr/>
          </p:nvSpPr>
          <p:spPr>
            <a:xfrm>
              <a:off x="8492975" y="4010011"/>
              <a:ext cx="2370548" cy="427051"/>
            </a:xfrm>
            <a:prstGeom prst="trapezoid">
              <a:avLst>
                <a:gd name="adj" fmla="val 58361"/>
              </a:avLst>
            </a:prstGeom>
            <a:gradFill flip="none" rotWithShape="1">
              <a:gsLst>
                <a:gs pos="0">
                  <a:srgbClr val="FC6841"/>
                </a:gs>
                <a:gs pos="100000">
                  <a:srgbClr val="D7217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ïslïdè">
              <a:extLst>
                <a:ext uri="{FF2B5EF4-FFF2-40B4-BE49-F238E27FC236}">
                  <a16:creationId xmlns:a16="http://schemas.microsoft.com/office/drawing/2014/main" id="{BC3E0CDD-7527-40DC-A8B0-294E9C450F9E}"/>
                </a:ext>
              </a:extLst>
            </p:cNvPr>
            <p:cNvSpPr/>
            <p:nvPr/>
          </p:nvSpPr>
          <p:spPr>
            <a:xfrm rot="7200000">
              <a:off x="7330167" y="3306694"/>
              <a:ext cx="2370547" cy="427053"/>
            </a:xfrm>
            <a:prstGeom prst="trapezoid">
              <a:avLst>
                <a:gd name="adj" fmla="val 58361"/>
              </a:avLst>
            </a:prstGeom>
            <a:gradFill flip="none" rotWithShape="1">
              <a:gsLst>
                <a:gs pos="0">
                  <a:srgbClr val="FC6841"/>
                </a:gs>
                <a:gs pos="100000">
                  <a:srgbClr val="D72171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ïṣḷiḋe">
            <a:extLst>
              <a:ext uri="{FF2B5EF4-FFF2-40B4-BE49-F238E27FC236}">
                <a16:creationId xmlns:a16="http://schemas.microsoft.com/office/drawing/2014/main" id="{E323D056-F6D9-4E1C-A0C6-06825B9AF53F}"/>
              </a:ext>
            </a:extLst>
          </p:cNvPr>
          <p:cNvGrpSpPr/>
          <p:nvPr/>
        </p:nvGrpSpPr>
        <p:grpSpPr>
          <a:xfrm>
            <a:off x="2181951" y="1832239"/>
            <a:ext cx="661822" cy="661826"/>
            <a:chOff x="5371847" y="2312243"/>
            <a:chExt cx="656438" cy="656442"/>
          </a:xfrm>
        </p:grpSpPr>
        <p:sp>
          <p:nvSpPr>
            <p:cNvPr id="40" name="îśḻîḑè">
              <a:extLst>
                <a:ext uri="{FF2B5EF4-FFF2-40B4-BE49-F238E27FC236}">
                  <a16:creationId xmlns:a16="http://schemas.microsoft.com/office/drawing/2014/main" id="{BE1D700F-568D-4D3A-98AD-B3E1A67F6F9F}"/>
                </a:ext>
              </a:extLst>
            </p:cNvPr>
            <p:cNvSpPr/>
            <p:nvPr/>
          </p:nvSpPr>
          <p:spPr>
            <a:xfrm>
              <a:off x="5371847" y="2312243"/>
              <a:ext cx="656438" cy="656442"/>
            </a:xfrm>
            <a:prstGeom prst="ellipse">
              <a:avLst/>
            </a:prstGeom>
            <a:gradFill>
              <a:gsLst>
                <a:gs pos="0">
                  <a:srgbClr val="852696"/>
                </a:gs>
                <a:gs pos="100000">
                  <a:srgbClr val="3F2BB5"/>
                </a:gs>
              </a:gsLst>
              <a:lin ang="5400000" scaled="1"/>
            </a:gra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ïṡlíḋê">
              <a:extLst>
                <a:ext uri="{FF2B5EF4-FFF2-40B4-BE49-F238E27FC236}">
                  <a16:creationId xmlns:a16="http://schemas.microsoft.com/office/drawing/2014/main" id="{CBE90389-1F2E-49E6-912B-38AE49E59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32706" y="2519691"/>
              <a:ext cx="334720" cy="241545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îṡḷíḓê">
            <a:extLst>
              <a:ext uri="{FF2B5EF4-FFF2-40B4-BE49-F238E27FC236}">
                <a16:creationId xmlns:a16="http://schemas.microsoft.com/office/drawing/2014/main" id="{778C8EAB-EB6C-4B0B-B128-1FC5E99A7766}"/>
              </a:ext>
            </a:extLst>
          </p:cNvPr>
          <p:cNvSpPr/>
          <p:nvPr/>
        </p:nvSpPr>
        <p:spPr>
          <a:xfrm>
            <a:off x="1291506" y="3784139"/>
            <a:ext cx="661822" cy="661826"/>
          </a:xfrm>
          <a:prstGeom prst="ellipse">
            <a:avLst/>
          </a:prstGeom>
          <a:gradFill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ṣ1îḓè">
            <a:extLst>
              <a:ext uri="{FF2B5EF4-FFF2-40B4-BE49-F238E27FC236}">
                <a16:creationId xmlns:a16="http://schemas.microsoft.com/office/drawing/2014/main" id="{DE89A9DF-A37C-438B-B278-92C455EF15EB}"/>
              </a:ext>
            </a:extLst>
          </p:cNvPr>
          <p:cNvSpPr>
            <a:spLocks/>
          </p:cNvSpPr>
          <p:nvPr/>
        </p:nvSpPr>
        <p:spPr bwMode="auto">
          <a:xfrm>
            <a:off x="1453684" y="3999912"/>
            <a:ext cx="337467" cy="230281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ïşľïďé">
            <a:extLst>
              <a:ext uri="{FF2B5EF4-FFF2-40B4-BE49-F238E27FC236}">
                <a16:creationId xmlns:a16="http://schemas.microsoft.com/office/drawing/2014/main" id="{79339338-DAC1-4EAE-A8D3-73AB0B6727CB}"/>
              </a:ext>
            </a:extLst>
          </p:cNvPr>
          <p:cNvSpPr/>
          <p:nvPr/>
        </p:nvSpPr>
        <p:spPr>
          <a:xfrm>
            <a:off x="3305087" y="3774767"/>
            <a:ext cx="661822" cy="661826"/>
          </a:xfrm>
          <a:prstGeom prst="ellipse">
            <a:avLst/>
          </a:prstGeom>
          <a:gradFill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</a:gra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ïsḻîḓé">
            <a:extLst>
              <a:ext uri="{FF2B5EF4-FFF2-40B4-BE49-F238E27FC236}">
                <a16:creationId xmlns:a16="http://schemas.microsoft.com/office/drawing/2014/main" id="{C5C9309B-71D1-424F-82BA-CAD28A46025B}"/>
              </a:ext>
            </a:extLst>
          </p:cNvPr>
          <p:cNvSpPr txBox="1"/>
          <p:nvPr/>
        </p:nvSpPr>
        <p:spPr>
          <a:xfrm>
            <a:off x="1734634" y="3142814"/>
            <a:ext cx="1524570" cy="589571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9" name="îŝliḋe">
            <a:extLst>
              <a:ext uri="{FF2B5EF4-FFF2-40B4-BE49-F238E27FC236}">
                <a16:creationId xmlns:a16="http://schemas.microsoft.com/office/drawing/2014/main" id="{B97E1583-545E-4A0A-B981-E487C901CC53}"/>
              </a:ext>
            </a:extLst>
          </p:cNvPr>
          <p:cNvSpPr>
            <a:spLocks/>
          </p:cNvSpPr>
          <p:nvPr/>
        </p:nvSpPr>
        <p:spPr bwMode="auto">
          <a:xfrm>
            <a:off x="3467265" y="3937168"/>
            <a:ext cx="337467" cy="33702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456153" y="2890861"/>
            <a:ext cx="5551777" cy="1046307"/>
            <a:chOff x="3600390" y="1583055"/>
            <a:chExt cx="5551777" cy="1046307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57C42DA7-FC78-4888-9F7E-5EEFF5D99B3D}"/>
                </a:ext>
              </a:extLst>
            </p:cNvPr>
            <p:cNvCxnSpPr>
              <a:cxnSpLocks/>
              <a:stCxn id="30" idx="0"/>
              <a:endCxn id="26" idx="0"/>
            </p:cNvCxnSpPr>
            <p:nvPr/>
          </p:nvCxnSpPr>
          <p:spPr>
            <a:xfrm>
              <a:off x="4042568" y="2106123"/>
              <a:ext cx="46674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iṣliḋe">
              <a:extLst>
                <a:ext uri="{FF2B5EF4-FFF2-40B4-BE49-F238E27FC236}">
                  <a16:creationId xmlns:a16="http://schemas.microsoft.com/office/drawing/2014/main" id="{BD77EFCB-1F09-4105-9A83-7024C73FF617}"/>
                </a:ext>
              </a:extLst>
            </p:cNvPr>
            <p:cNvGrpSpPr/>
            <p:nvPr/>
          </p:nvGrpSpPr>
          <p:grpSpPr>
            <a:xfrm>
              <a:off x="3600390" y="2006595"/>
              <a:ext cx="884357" cy="622767"/>
              <a:chOff x="767408" y="4221088"/>
              <a:chExt cx="877163" cy="617701"/>
            </a:xfrm>
          </p:grpSpPr>
          <p:sp>
            <p:nvSpPr>
              <p:cNvPr id="30" name="iş1íde">
                <a:extLst>
                  <a:ext uri="{FF2B5EF4-FFF2-40B4-BE49-F238E27FC236}">
                    <a16:creationId xmlns:a16="http://schemas.microsoft.com/office/drawing/2014/main" id="{366C10A6-7DC4-4892-B6CD-F18B691652EA}"/>
                  </a:ext>
                </a:extLst>
              </p:cNvPr>
              <p:cNvSpPr/>
              <p:nvPr/>
            </p:nvSpPr>
            <p:spPr>
              <a:xfrm>
                <a:off x="1107271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íṥľíḑè">
                <a:extLst>
                  <a:ext uri="{FF2B5EF4-FFF2-40B4-BE49-F238E27FC236}">
                    <a16:creationId xmlns:a16="http://schemas.microsoft.com/office/drawing/2014/main" id="{06DF79D5-EC41-487E-BED3-5E04E30D9FFB}"/>
                  </a:ext>
                </a:extLst>
              </p:cNvPr>
              <p:cNvSpPr txBox="1"/>
              <p:nvPr/>
            </p:nvSpPr>
            <p:spPr>
              <a:xfrm>
                <a:off x="767408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7" name="ïs1ïḑè">
              <a:extLst>
                <a:ext uri="{FF2B5EF4-FFF2-40B4-BE49-F238E27FC236}">
                  <a16:creationId xmlns:a16="http://schemas.microsoft.com/office/drawing/2014/main" id="{E5C6359C-5DB0-424D-892E-05B713471B3B}"/>
                </a:ext>
              </a:extLst>
            </p:cNvPr>
            <p:cNvGrpSpPr/>
            <p:nvPr/>
          </p:nvGrpSpPr>
          <p:grpSpPr>
            <a:xfrm>
              <a:off x="6004712" y="1583055"/>
              <a:ext cx="884357" cy="622598"/>
              <a:chOff x="2868554" y="3800991"/>
              <a:chExt cx="877163" cy="617533"/>
            </a:xfrm>
          </p:grpSpPr>
          <p:sp>
            <p:nvSpPr>
              <p:cNvPr id="28" name="íṧļíďé">
                <a:extLst>
                  <a:ext uri="{FF2B5EF4-FFF2-40B4-BE49-F238E27FC236}">
                    <a16:creationId xmlns:a16="http://schemas.microsoft.com/office/drawing/2014/main" id="{43E303BD-BE53-4793-986D-92DB529D1414}"/>
                  </a:ext>
                </a:extLst>
              </p:cNvPr>
              <p:cNvSpPr/>
              <p:nvPr/>
            </p:nvSpPr>
            <p:spPr>
              <a:xfrm>
                <a:off x="3208416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4730B7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ïSľîḑe">
                <a:extLst>
                  <a:ext uri="{FF2B5EF4-FFF2-40B4-BE49-F238E27FC236}">
                    <a16:creationId xmlns:a16="http://schemas.microsoft.com/office/drawing/2014/main" id="{B4DE571E-40D5-46F3-94AF-060E18D0435E}"/>
                  </a:ext>
                </a:extLst>
              </p:cNvPr>
              <p:cNvSpPr txBox="1"/>
              <p:nvPr/>
            </p:nvSpPr>
            <p:spPr>
              <a:xfrm>
                <a:off x="2868554" y="3800991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8" name="íSľiḋê">
              <a:extLst>
                <a:ext uri="{FF2B5EF4-FFF2-40B4-BE49-F238E27FC236}">
                  <a16:creationId xmlns:a16="http://schemas.microsoft.com/office/drawing/2014/main" id="{DF17DF3F-B497-43E0-88EC-CDBC03B072BE}"/>
                </a:ext>
              </a:extLst>
            </p:cNvPr>
            <p:cNvGrpSpPr/>
            <p:nvPr/>
          </p:nvGrpSpPr>
          <p:grpSpPr>
            <a:xfrm>
              <a:off x="8267810" y="2006595"/>
              <a:ext cx="884357" cy="622767"/>
              <a:chOff x="4829623" y="4221088"/>
              <a:chExt cx="877163" cy="617701"/>
            </a:xfrm>
          </p:grpSpPr>
          <p:sp>
            <p:nvSpPr>
              <p:cNvPr id="26" name="ïsļiḓê">
                <a:extLst>
                  <a:ext uri="{FF2B5EF4-FFF2-40B4-BE49-F238E27FC236}">
                    <a16:creationId xmlns:a16="http://schemas.microsoft.com/office/drawing/2014/main" id="{58026815-8223-4027-A7A0-FFE2C67B4110}"/>
                  </a:ext>
                </a:extLst>
              </p:cNvPr>
              <p:cNvSpPr/>
              <p:nvPr/>
            </p:nvSpPr>
            <p:spPr>
              <a:xfrm>
                <a:off x="5169487" y="4221088"/>
                <a:ext cx="197436" cy="197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C6841"/>
              </a:solidFill>
              <a:ln w="114300">
                <a:noFill/>
                <a:round/>
              </a:ln>
            </p:spPr>
            <p:txBody>
              <a:bodyPr lIns="0" tIns="0" rIns="0" bIns="0" anchor="ctr"/>
              <a:lstStyle/>
              <a:p>
                <a:pPr marL="40639" marR="40639" lvl="0" algn="l" defTabSz="914400">
                  <a:defRPr sz="14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pPr>
                <a:endParaRPr sz="1200" b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íşliḑé">
                <a:extLst>
                  <a:ext uri="{FF2B5EF4-FFF2-40B4-BE49-F238E27FC236}">
                    <a16:creationId xmlns:a16="http://schemas.microsoft.com/office/drawing/2014/main" id="{09445BA6-E2DF-47AC-A0CA-4DDCF942CDAC}"/>
                  </a:ext>
                </a:extLst>
              </p:cNvPr>
              <p:cNvSpPr txBox="1"/>
              <p:nvPr/>
            </p:nvSpPr>
            <p:spPr>
              <a:xfrm>
                <a:off x="4829623" y="4469457"/>
                <a:ext cx="87716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normAutofit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C39E023-EC8E-A0F3-3142-CFF9A3DD7669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46" name="文本框 45"/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本月工作概述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9683549-2E74-9B53-E661-0FBF4072CC39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57" name="同心圆 28">
                <a:extLst>
                  <a:ext uri="{FF2B5EF4-FFF2-40B4-BE49-F238E27FC236}">
                    <a16:creationId xmlns:a16="http://schemas.microsoft.com/office/drawing/2014/main" id="{80E9FA3E-2C00-D3B0-6EF1-58A9870270FE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同心圆 12">
                <a:extLst>
                  <a:ext uri="{FF2B5EF4-FFF2-40B4-BE49-F238E27FC236}">
                    <a16:creationId xmlns:a16="http://schemas.microsoft.com/office/drawing/2014/main" id="{CD633061-E5C1-3435-8F06-5A698BAE45DA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4E60B02-21A4-D2BB-FBEE-2DA2E9AC77F4}"/>
              </a:ext>
            </a:extLst>
          </p:cNvPr>
          <p:cNvGrpSpPr/>
          <p:nvPr/>
        </p:nvGrpSpPr>
        <p:grpSpPr>
          <a:xfrm>
            <a:off x="4519724" y="3981186"/>
            <a:ext cx="1843421" cy="1215188"/>
            <a:chOff x="4519724" y="3981186"/>
            <a:chExt cx="1843421" cy="121518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E6D9FFC-5174-2C3B-73A7-8EBB3357B2FE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3E7157C-5BE2-A9E0-9810-6B04E0153DAE}"/>
                </a:ext>
              </a:extLst>
            </p:cNvPr>
            <p:cNvSpPr txBox="1"/>
            <p:nvPr/>
          </p:nvSpPr>
          <p:spPr>
            <a:xfrm>
              <a:off x="4519724" y="4299718"/>
              <a:ext cx="174137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7FE345B8-E9D4-D2C9-A98F-53F136FA9C31}"/>
              </a:ext>
            </a:extLst>
          </p:cNvPr>
          <p:cNvGrpSpPr/>
          <p:nvPr/>
        </p:nvGrpSpPr>
        <p:grpSpPr>
          <a:xfrm>
            <a:off x="6915063" y="1624491"/>
            <a:ext cx="1843421" cy="1215188"/>
            <a:chOff x="4519724" y="3981186"/>
            <a:chExt cx="1843421" cy="1215188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00B8CAD7-C637-DD59-0563-0BC6732A4828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E5DCEEC7-992B-4673-C277-2C663C8FBF36}"/>
                </a:ext>
              </a:extLst>
            </p:cNvPr>
            <p:cNvSpPr txBox="1"/>
            <p:nvPr/>
          </p:nvSpPr>
          <p:spPr>
            <a:xfrm>
              <a:off x="4519724" y="4299718"/>
              <a:ext cx="174137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CB3354AF-6D17-4E37-CCCB-0003193B57FE}"/>
              </a:ext>
            </a:extLst>
          </p:cNvPr>
          <p:cNvGrpSpPr/>
          <p:nvPr/>
        </p:nvGrpSpPr>
        <p:grpSpPr>
          <a:xfrm>
            <a:off x="9216763" y="3981186"/>
            <a:ext cx="1843421" cy="1215188"/>
            <a:chOff x="4519724" y="3981186"/>
            <a:chExt cx="1843421" cy="1215188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901BF3C-C8DA-BF95-3651-7E948713DF4A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2A88702-904E-A43E-8A4C-01016323BB11}"/>
                </a:ext>
              </a:extLst>
            </p:cNvPr>
            <p:cNvSpPr txBox="1"/>
            <p:nvPr/>
          </p:nvSpPr>
          <p:spPr>
            <a:xfrm>
              <a:off x="4519724" y="4299718"/>
              <a:ext cx="1741376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sp>
        <p:nvSpPr>
          <p:cNvPr id="77" name="ïṡlíḋê">
            <a:extLst>
              <a:ext uri="{FF2B5EF4-FFF2-40B4-BE49-F238E27FC236}">
                <a16:creationId xmlns:a16="http://schemas.microsoft.com/office/drawing/2014/main" id="{BAD56CFE-859A-23BD-C173-D6AAD60D3BDF}"/>
              </a:ext>
            </a:extLst>
          </p:cNvPr>
          <p:cNvSpPr>
            <a:spLocks/>
          </p:cNvSpPr>
          <p:nvPr/>
        </p:nvSpPr>
        <p:spPr bwMode="auto">
          <a:xfrm>
            <a:off x="4680520" y="2179384"/>
            <a:ext cx="1070443" cy="772467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îŝliḋe">
            <a:extLst>
              <a:ext uri="{FF2B5EF4-FFF2-40B4-BE49-F238E27FC236}">
                <a16:creationId xmlns:a16="http://schemas.microsoft.com/office/drawing/2014/main" id="{5E78D90A-ABED-8133-42E5-045CFFEF65C4}"/>
              </a:ext>
            </a:extLst>
          </p:cNvPr>
          <p:cNvSpPr>
            <a:spLocks/>
          </p:cNvSpPr>
          <p:nvPr/>
        </p:nvSpPr>
        <p:spPr bwMode="auto">
          <a:xfrm>
            <a:off x="7170650" y="3837472"/>
            <a:ext cx="895047" cy="893872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iṣ1îḓè">
            <a:extLst>
              <a:ext uri="{FF2B5EF4-FFF2-40B4-BE49-F238E27FC236}">
                <a16:creationId xmlns:a16="http://schemas.microsoft.com/office/drawing/2014/main" id="{FBAF01DA-718E-E78C-0620-45B213A4517D}"/>
              </a:ext>
            </a:extLst>
          </p:cNvPr>
          <p:cNvSpPr>
            <a:spLocks/>
          </p:cNvSpPr>
          <p:nvPr/>
        </p:nvSpPr>
        <p:spPr bwMode="auto">
          <a:xfrm>
            <a:off x="9502416" y="2259320"/>
            <a:ext cx="884358" cy="60346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7344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0860981" y="3454352"/>
            <a:ext cx="0" cy="97062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327091" y="1840987"/>
            <a:ext cx="2798" cy="25925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3172218" y="1840987"/>
            <a:ext cx="11182" cy="25925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121526" y="2581899"/>
            <a:ext cx="9238" cy="185165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070998" y="2955457"/>
            <a:ext cx="1" cy="15133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015083" y="3401172"/>
            <a:ext cx="0" cy="1067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íšľïdé"/>
          <p:cNvSpPr/>
          <p:nvPr/>
        </p:nvSpPr>
        <p:spPr>
          <a:xfrm>
            <a:off x="1329888" y="4281322"/>
            <a:ext cx="3141793" cy="506577"/>
          </a:xfrm>
          <a:prstGeom prst="rect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1" name="íşļîḑé"/>
          <p:cNvSpPr/>
          <p:nvPr/>
        </p:nvSpPr>
        <p:spPr>
          <a:xfrm>
            <a:off x="4526502" y="4281322"/>
            <a:ext cx="3141793" cy="506577"/>
          </a:xfrm>
          <a:prstGeom prst="rect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2" name="ïsḻíḋe"/>
          <p:cNvSpPr/>
          <p:nvPr/>
        </p:nvSpPr>
        <p:spPr>
          <a:xfrm>
            <a:off x="7727399" y="4281322"/>
            <a:ext cx="3137510" cy="506577"/>
          </a:xfrm>
          <a:prstGeom prst="rect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4" name="íṣḷîḍe"/>
          <p:cNvSpPr/>
          <p:nvPr/>
        </p:nvSpPr>
        <p:spPr>
          <a:xfrm>
            <a:off x="2753960" y="1937878"/>
            <a:ext cx="1836517" cy="354150"/>
          </a:xfrm>
          <a:prstGeom prst="homePlat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iṧliďé"/>
          <p:cNvSpPr/>
          <p:nvPr/>
        </p:nvSpPr>
        <p:spPr>
          <a:xfrm>
            <a:off x="1327091" y="1486645"/>
            <a:ext cx="2312936" cy="354150"/>
          </a:xfrm>
          <a:prstGeom prst="homePlat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iṣḷíḍè"/>
          <p:cNvSpPr/>
          <p:nvPr/>
        </p:nvSpPr>
        <p:spPr>
          <a:xfrm>
            <a:off x="2753960" y="2425995"/>
            <a:ext cx="4317039" cy="354150"/>
          </a:xfrm>
          <a:prstGeom prst="homePlat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íṧlîḍê"/>
          <p:cNvSpPr/>
          <p:nvPr/>
        </p:nvSpPr>
        <p:spPr>
          <a:xfrm>
            <a:off x="4698045" y="2899605"/>
            <a:ext cx="3511964" cy="354150"/>
          </a:xfrm>
          <a:prstGeom prst="homePlate">
            <a:avLst/>
          </a:prstGeom>
          <a:gradFill>
            <a:gsLst>
              <a:gs pos="0">
                <a:srgbClr val="D72171"/>
              </a:gs>
              <a:gs pos="100000">
                <a:srgbClr val="3F2BB5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" name="îṣ1ïḋé"/>
          <p:cNvSpPr/>
          <p:nvPr/>
        </p:nvSpPr>
        <p:spPr>
          <a:xfrm>
            <a:off x="6852501" y="3354428"/>
            <a:ext cx="4012408" cy="354150"/>
          </a:xfrm>
          <a:prstGeom prst="homePlate">
            <a:avLst/>
          </a:prstGeom>
          <a:gradFill>
            <a:gsLst>
              <a:gs pos="0">
                <a:srgbClr val="FC6841"/>
              </a:gs>
              <a:gs pos="100000">
                <a:srgbClr val="E64866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 b="1" dirty="0"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E0103F9-642D-2E62-80FB-8F997ECBC4C0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7337EE1-95D8-8F8F-A57D-135377CAD412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本月工作概述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5CCD2B3-7C88-4FA9-F5FF-39677A8CF87C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2" name="同心圆 28">
                <a:extLst>
                  <a:ext uri="{FF2B5EF4-FFF2-40B4-BE49-F238E27FC236}">
                    <a16:creationId xmlns:a16="http://schemas.microsoft.com/office/drawing/2014/main" id="{A2ECBC2A-C3B9-F19C-C087-A6EE84452746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同心圆 12">
                <a:extLst>
                  <a:ext uri="{FF2B5EF4-FFF2-40B4-BE49-F238E27FC236}">
                    <a16:creationId xmlns:a16="http://schemas.microsoft.com/office/drawing/2014/main" id="{AF91570C-0970-F9C6-2D9B-6514B84680F0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5D793F10-6197-6719-ED54-840A5B32B4A0}"/>
              </a:ext>
            </a:extLst>
          </p:cNvPr>
          <p:cNvSpPr txBox="1"/>
          <p:nvPr/>
        </p:nvSpPr>
        <p:spPr>
          <a:xfrm>
            <a:off x="1345847" y="4923027"/>
            <a:ext cx="281622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9DD0BA3-AFE7-8B9F-0E0E-E0103B9EEB98}"/>
              </a:ext>
            </a:extLst>
          </p:cNvPr>
          <p:cNvSpPr txBox="1"/>
          <p:nvPr/>
        </p:nvSpPr>
        <p:spPr>
          <a:xfrm>
            <a:off x="4590477" y="4923027"/>
            <a:ext cx="281622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C4FF19D-7270-E98B-BB18-DEDA7A6160B1}"/>
              </a:ext>
            </a:extLst>
          </p:cNvPr>
          <p:cNvSpPr txBox="1"/>
          <p:nvPr/>
        </p:nvSpPr>
        <p:spPr>
          <a:xfrm>
            <a:off x="7835107" y="4923027"/>
            <a:ext cx="2816225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23540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ḻîďé"/>
          <p:cNvSpPr/>
          <p:nvPr/>
        </p:nvSpPr>
        <p:spPr>
          <a:xfrm flipH="1" flipV="1">
            <a:off x="4115030" y="1752205"/>
            <a:ext cx="3858413" cy="3858412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íṥḷiḋe"/>
          <p:cNvSpPr/>
          <p:nvPr/>
        </p:nvSpPr>
        <p:spPr>
          <a:xfrm>
            <a:off x="4624428" y="2009193"/>
            <a:ext cx="2839619" cy="2839614"/>
          </a:xfrm>
          <a:prstGeom prst="ellipse">
            <a:avLst/>
          </a:prstGeom>
          <a:gradFill flip="none" rotWithShape="1">
            <a:gsLst>
              <a:gs pos="0">
                <a:srgbClr val="D72171"/>
              </a:gs>
              <a:gs pos="100000">
                <a:srgbClr val="4730B7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36000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isḻïḍè"/>
          <p:cNvSpPr/>
          <p:nvPr/>
        </p:nvSpPr>
        <p:spPr>
          <a:xfrm>
            <a:off x="3501232" y="2692002"/>
            <a:ext cx="1473999" cy="1473996"/>
          </a:xfrm>
          <a:prstGeom prst="ellipse">
            <a:avLst/>
          </a:prstGeom>
          <a:gradFill flip="none" rotWithShape="1"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îṥľîḋe"/>
          <p:cNvSpPr/>
          <p:nvPr/>
        </p:nvSpPr>
        <p:spPr>
          <a:xfrm>
            <a:off x="7113242" y="2692002"/>
            <a:ext cx="1473999" cy="1473996"/>
          </a:xfrm>
          <a:prstGeom prst="ellipse">
            <a:avLst/>
          </a:prstGeom>
          <a:gradFill flip="none" rotWithShape="1">
            <a:gsLst>
              <a:gs pos="0">
                <a:srgbClr val="FC6841"/>
              </a:gs>
              <a:gs pos="100000">
                <a:srgbClr val="E64866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9" name="ïśḷíḓè"/>
          <p:cNvSpPr/>
          <p:nvPr/>
        </p:nvSpPr>
        <p:spPr>
          <a:xfrm>
            <a:off x="4115030" y="1499794"/>
            <a:ext cx="3858413" cy="3858412"/>
          </a:xfrm>
          <a:prstGeom prst="arc">
            <a:avLst>
              <a:gd name="adj1" fmla="val 12136914"/>
              <a:gd name="adj2" fmla="val 20239707"/>
            </a:avLst>
          </a:prstGeom>
          <a:ln w="19050">
            <a:solidFill>
              <a:schemeClr val="bg1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ïṡḷíde"/>
          <p:cNvSpPr>
            <a:spLocks/>
          </p:cNvSpPr>
          <p:nvPr/>
        </p:nvSpPr>
        <p:spPr bwMode="auto">
          <a:xfrm>
            <a:off x="3948289" y="3187552"/>
            <a:ext cx="579884" cy="482898"/>
          </a:xfrm>
          <a:custGeom>
            <a:avLst/>
            <a:gdLst>
              <a:gd name="T0" fmla="*/ 1028 w 1149"/>
              <a:gd name="T1" fmla="*/ 541 h 955"/>
              <a:gd name="T2" fmla="*/ 1044 w 1149"/>
              <a:gd name="T3" fmla="*/ 661 h 955"/>
              <a:gd name="T4" fmla="*/ 1005 w 1149"/>
              <a:gd name="T5" fmla="*/ 753 h 955"/>
              <a:gd name="T6" fmla="*/ 915 w 1149"/>
              <a:gd name="T7" fmla="*/ 813 h 955"/>
              <a:gd name="T8" fmla="*/ 862 w 1149"/>
              <a:gd name="T9" fmla="*/ 882 h 955"/>
              <a:gd name="T10" fmla="*/ 786 w 1149"/>
              <a:gd name="T11" fmla="*/ 926 h 955"/>
              <a:gd name="T12" fmla="*/ 670 w 1149"/>
              <a:gd name="T13" fmla="*/ 944 h 955"/>
              <a:gd name="T14" fmla="*/ 702 w 1149"/>
              <a:gd name="T15" fmla="*/ 895 h 955"/>
              <a:gd name="T16" fmla="*/ 752 w 1149"/>
              <a:gd name="T17" fmla="*/ 876 h 955"/>
              <a:gd name="T18" fmla="*/ 670 w 1149"/>
              <a:gd name="T19" fmla="*/ 761 h 955"/>
              <a:gd name="T20" fmla="*/ 793 w 1149"/>
              <a:gd name="T21" fmla="*/ 816 h 955"/>
              <a:gd name="T22" fmla="*/ 854 w 1149"/>
              <a:gd name="T23" fmla="*/ 819 h 955"/>
              <a:gd name="T24" fmla="*/ 754 w 1149"/>
              <a:gd name="T25" fmla="*/ 707 h 955"/>
              <a:gd name="T26" fmla="*/ 767 w 1149"/>
              <a:gd name="T27" fmla="*/ 662 h 955"/>
              <a:gd name="T28" fmla="*/ 909 w 1149"/>
              <a:gd name="T29" fmla="*/ 755 h 955"/>
              <a:gd name="T30" fmla="*/ 948 w 1149"/>
              <a:gd name="T31" fmla="*/ 714 h 955"/>
              <a:gd name="T32" fmla="*/ 813 w 1149"/>
              <a:gd name="T33" fmla="*/ 581 h 955"/>
              <a:gd name="T34" fmla="*/ 858 w 1149"/>
              <a:gd name="T35" fmla="*/ 566 h 955"/>
              <a:gd name="T36" fmla="*/ 998 w 1149"/>
              <a:gd name="T37" fmla="*/ 628 h 955"/>
              <a:gd name="T38" fmla="*/ 683 w 1149"/>
              <a:gd name="T39" fmla="*/ 301 h 955"/>
              <a:gd name="T40" fmla="*/ 730 w 1149"/>
              <a:gd name="T41" fmla="*/ 285 h 955"/>
              <a:gd name="T42" fmla="*/ 97 w 1149"/>
              <a:gd name="T43" fmla="*/ 439 h 955"/>
              <a:gd name="T44" fmla="*/ 0 w 1149"/>
              <a:gd name="T45" fmla="*/ 254 h 955"/>
              <a:gd name="T46" fmla="*/ 174 w 1149"/>
              <a:gd name="T47" fmla="*/ 32 h 955"/>
              <a:gd name="T48" fmla="*/ 260 w 1149"/>
              <a:gd name="T49" fmla="*/ 2 h 955"/>
              <a:gd name="T50" fmla="*/ 362 w 1149"/>
              <a:gd name="T51" fmla="*/ 59 h 955"/>
              <a:gd name="T52" fmla="*/ 525 w 1149"/>
              <a:gd name="T53" fmla="*/ 40 h 955"/>
              <a:gd name="T54" fmla="*/ 338 w 1149"/>
              <a:gd name="T55" fmla="*/ 112 h 955"/>
              <a:gd name="T56" fmla="*/ 233 w 1149"/>
              <a:gd name="T57" fmla="*/ 59 h 955"/>
              <a:gd name="T58" fmla="*/ 60 w 1149"/>
              <a:gd name="T59" fmla="*/ 267 h 955"/>
              <a:gd name="T60" fmla="*/ 143 w 1149"/>
              <a:gd name="T61" fmla="*/ 367 h 955"/>
              <a:gd name="T62" fmla="*/ 149 w 1149"/>
              <a:gd name="T63" fmla="*/ 500 h 955"/>
              <a:gd name="T64" fmla="*/ 538 w 1149"/>
              <a:gd name="T65" fmla="*/ 788 h 955"/>
              <a:gd name="T66" fmla="*/ 512 w 1149"/>
              <a:gd name="T67" fmla="*/ 773 h 955"/>
              <a:gd name="T68" fmla="*/ 456 w 1149"/>
              <a:gd name="T69" fmla="*/ 707 h 955"/>
              <a:gd name="T70" fmla="*/ 394 w 1149"/>
              <a:gd name="T71" fmla="*/ 710 h 955"/>
              <a:gd name="T72" fmla="*/ 370 w 1149"/>
              <a:gd name="T73" fmla="*/ 642 h 955"/>
              <a:gd name="T74" fmla="*/ 295 w 1149"/>
              <a:gd name="T75" fmla="*/ 627 h 955"/>
              <a:gd name="T76" fmla="*/ 283 w 1149"/>
              <a:gd name="T77" fmla="*/ 546 h 955"/>
              <a:gd name="T78" fmla="*/ 195 w 1149"/>
              <a:gd name="T79" fmla="*/ 527 h 955"/>
              <a:gd name="T80" fmla="*/ 135 w 1149"/>
              <a:gd name="T81" fmla="*/ 607 h 955"/>
              <a:gd name="T82" fmla="*/ 174 w 1149"/>
              <a:gd name="T83" fmla="*/ 681 h 955"/>
              <a:gd name="T84" fmla="*/ 230 w 1149"/>
              <a:gd name="T85" fmla="*/ 692 h 955"/>
              <a:gd name="T86" fmla="*/ 239 w 1149"/>
              <a:gd name="T87" fmla="*/ 794 h 955"/>
              <a:gd name="T88" fmla="*/ 341 w 1149"/>
              <a:gd name="T89" fmla="*/ 789 h 955"/>
              <a:gd name="T90" fmla="*/ 358 w 1149"/>
              <a:gd name="T91" fmla="*/ 843 h 955"/>
              <a:gd name="T92" fmla="*/ 458 w 1149"/>
              <a:gd name="T93" fmla="*/ 862 h 955"/>
              <a:gd name="T94" fmla="*/ 478 w 1149"/>
              <a:gd name="T95" fmla="*/ 883 h 955"/>
              <a:gd name="T96" fmla="*/ 540 w 1149"/>
              <a:gd name="T97" fmla="*/ 937 h 955"/>
              <a:gd name="T98" fmla="*/ 618 w 1149"/>
              <a:gd name="T99" fmla="*/ 894 h 955"/>
              <a:gd name="T100" fmla="*/ 602 w 1149"/>
              <a:gd name="T101" fmla="*/ 804 h 955"/>
              <a:gd name="T102" fmla="*/ 1035 w 1149"/>
              <a:gd name="T103" fmla="*/ 442 h 955"/>
              <a:gd name="T104" fmla="*/ 1090 w 1149"/>
              <a:gd name="T105" fmla="*/ 313 h 955"/>
              <a:gd name="T106" fmla="*/ 1130 w 1149"/>
              <a:gd name="T107" fmla="*/ 172 h 955"/>
              <a:gd name="T108" fmla="*/ 864 w 1149"/>
              <a:gd name="T109" fmla="*/ 42 h 955"/>
              <a:gd name="T110" fmla="*/ 685 w 1149"/>
              <a:gd name="T111" fmla="*/ 43 h 955"/>
              <a:gd name="T112" fmla="*/ 333 w 1149"/>
              <a:gd name="T113" fmla="*/ 247 h 955"/>
              <a:gd name="T114" fmla="*/ 358 w 1149"/>
              <a:gd name="T115" fmla="*/ 338 h 955"/>
              <a:gd name="T116" fmla="*/ 609 w 1149"/>
              <a:gd name="T117" fmla="*/ 222 h 955"/>
              <a:gd name="T118" fmla="*/ 713 w 1149"/>
              <a:gd name="T119" fmla="*/ 240 h 955"/>
              <a:gd name="T120" fmla="*/ 797 w 1149"/>
              <a:gd name="T121" fmla="*/ 256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49" h="955">
                <a:moveTo>
                  <a:pt x="748" y="284"/>
                </a:moveTo>
                <a:lnTo>
                  <a:pt x="748" y="284"/>
                </a:lnTo>
                <a:lnTo>
                  <a:pt x="852" y="378"/>
                </a:lnTo>
                <a:lnTo>
                  <a:pt x="903" y="424"/>
                </a:lnTo>
                <a:lnTo>
                  <a:pt x="954" y="473"/>
                </a:lnTo>
                <a:lnTo>
                  <a:pt x="954" y="473"/>
                </a:lnTo>
                <a:lnTo>
                  <a:pt x="961" y="478"/>
                </a:lnTo>
                <a:lnTo>
                  <a:pt x="968" y="484"/>
                </a:lnTo>
                <a:lnTo>
                  <a:pt x="1006" y="518"/>
                </a:lnTo>
                <a:lnTo>
                  <a:pt x="1028" y="541"/>
                </a:lnTo>
                <a:lnTo>
                  <a:pt x="1028" y="541"/>
                </a:lnTo>
                <a:lnTo>
                  <a:pt x="1037" y="552"/>
                </a:lnTo>
                <a:lnTo>
                  <a:pt x="1044" y="562"/>
                </a:lnTo>
                <a:lnTo>
                  <a:pt x="1050" y="573"/>
                </a:lnTo>
                <a:lnTo>
                  <a:pt x="1054" y="585"/>
                </a:lnTo>
                <a:lnTo>
                  <a:pt x="1057" y="596"/>
                </a:lnTo>
                <a:lnTo>
                  <a:pt x="1057" y="607"/>
                </a:lnTo>
                <a:lnTo>
                  <a:pt x="1057" y="618"/>
                </a:lnTo>
                <a:lnTo>
                  <a:pt x="1056" y="630"/>
                </a:lnTo>
                <a:lnTo>
                  <a:pt x="1054" y="641"/>
                </a:lnTo>
                <a:lnTo>
                  <a:pt x="1049" y="651"/>
                </a:lnTo>
                <a:lnTo>
                  <a:pt x="1044" y="661"/>
                </a:lnTo>
                <a:lnTo>
                  <a:pt x="1038" y="671"/>
                </a:lnTo>
                <a:lnTo>
                  <a:pt x="1030" y="679"/>
                </a:lnTo>
                <a:lnTo>
                  <a:pt x="1022" y="686"/>
                </a:lnTo>
                <a:lnTo>
                  <a:pt x="1013" y="692"/>
                </a:lnTo>
                <a:lnTo>
                  <a:pt x="1003" y="697"/>
                </a:lnTo>
                <a:lnTo>
                  <a:pt x="1003" y="697"/>
                </a:lnTo>
                <a:lnTo>
                  <a:pt x="1006" y="709"/>
                </a:lnTo>
                <a:lnTo>
                  <a:pt x="1009" y="720"/>
                </a:lnTo>
                <a:lnTo>
                  <a:pt x="1009" y="731"/>
                </a:lnTo>
                <a:lnTo>
                  <a:pt x="1008" y="742"/>
                </a:lnTo>
                <a:lnTo>
                  <a:pt x="1005" y="753"/>
                </a:lnTo>
                <a:lnTo>
                  <a:pt x="1002" y="762"/>
                </a:lnTo>
                <a:lnTo>
                  <a:pt x="997" y="772"/>
                </a:lnTo>
                <a:lnTo>
                  <a:pt x="991" y="780"/>
                </a:lnTo>
                <a:lnTo>
                  <a:pt x="984" y="787"/>
                </a:lnTo>
                <a:lnTo>
                  <a:pt x="977" y="794"/>
                </a:lnTo>
                <a:lnTo>
                  <a:pt x="967" y="800"/>
                </a:lnTo>
                <a:lnTo>
                  <a:pt x="958" y="806"/>
                </a:lnTo>
                <a:lnTo>
                  <a:pt x="948" y="810"/>
                </a:lnTo>
                <a:lnTo>
                  <a:pt x="937" y="812"/>
                </a:lnTo>
                <a:lnTo>
                  <a:pt x="927" y="813"/>
                </a:lnTo>
                <a:lnTo>
                  <a:pt x="915" y="813"/>
                </a:lnTo>
                <a:lnTo>
                  <a:pt x="915" y="813"/>
                </a:lnTo>
                <a:lnTo>
                  <a:pt x="914" y="823"/>
                </a:lnTo>
                <a:lnTo>
                  <a:pt x="911" y="832"/>
                </a:lnTo>
                <a:lnTo>
                  <a:pt x="908" y="841"/>
                </a:lnTo>
                <a:lnTo>
                  <a:pt x="903" y="849"/>
                </a:lnTo>
                <a:lnTo>
                  <a:pt x="898" y="856"/>
                </a:lnTo>
                <a:lnTo>
                  <a:pt x="892" y="862"/>
                </a:lnTo>
                <a:lnTo>
                  <a:pt x="885" y="869"/>
                </a:lnTo>
                <a:lnTo>
                  <a:pt x="878" y="874"/>
                </a:lnTo>
                <a:lnTo>
                  <a:pt x="871" y="879"/>
                </a:lnTo>
                <a:lnTo>
                  <a:pt x="862" y="882"/>
                </a:lnTo>
                <a:lnTo>
                  <a:pt x="854" y="886"/>
                </a:lnTo>
                <a:lnTo>
                  <a:pt x="846" y="888"/>
                </a:lnTo>
                <a:lnTo>
                  <a:pt x="836" y="889"/>
                </a:lnTo>
                <a:lnTo>
                  <a:pt x="827" y="889"/>
                </a:lnTo>
                <a:lnTo>
                  <a:pt x="817" y="888"/>
                </a:lnTo>
                <a:lnTo>
                  <a:pt x="808" y="887"/>
                </a:lnTo>
                <a:lnTo>
                  <a:pt x="808" y="887"/>
                </a:lnTo>
                <a:lnTo>
                  <a:pt x="804" y="898"/>
                </a:lnTo>
                <a:lnTo>
                  <a:pt x="799" y="908"/>
                </a:lnTo>
                <a:lnTo>
                  <a:pt x="793" y="918"/>
                </a:lnTo>
                <a:lnTo>
                  <a:pt x="786" y="926"/>
                </a:lnTo>
                <a:lnTo>
                  <a:pt x="778" y="934"/>
                </a:lnTo>
                <a:lnTo>
                  <a:pt x="770" y="940"/>
                </a:lnTo>
                <a:lnTo>
                  <a:pt x="760" y="945"/>
                </a:lnTo>
                <a:lnTo>
                  <a:pt x="750" y="950"/>
                </a:lnTo>
                <a:lnTo>
                  <a:pt x="739" y="952"/>
                </a:lnTo>
                <a:lnTo>
                  <a:pt x="728" y="955"/>
                </a:lnTo>
                <a:lnTo>
                  <a:pt x="716" y="955"/>
                </a:lnTo>
                <a:lnTo>
                  <a:pt x="704" y="953"/>
                </a:lnTo>
                <a:lnTo>
                  <a:pt x="692" y="952"/>
                </a:lnTo>
                <a:lnTo>
                  <a:pt x="681" y="949"/>
                </a:lnTo>
                <a:lnTo>
                  <a:pt x="670" y="944"/>
                </a:lnTo>
                <a:lnTo>
                  <a:pt x="658" y="938"/>
                </a:lnTo>
                <a:lnTo>
                  <a:pt x="650" y="932"/>
                </a:lnTo>
                <a:lnTo>
                  <a:pt x="650" y="932"/>
                </a:lnTo>
                <a:lnTo>
                  <a:pt x="658" y="920"/>
                </a:lnTo>
                <a:lnTo>
                  <a:pt x="664" y="907"/>
                </a:lnTo>
                <a:lnTo>
                  <a:pt x="669" y="894"/>
                </a:lnTo>
                <a:lnTo>
                  <a:pt x="672" y="880"/>
                </a:lnTo>
                <a:lnTo>
                  <a:pt x="672" y="880"/>
                </a:lnTo>
                <a:lnTo>
                  <a:pt x="684" y="887"/>
                </a:lnTo>
                <a:lnTo>
                  <a:pt x="696" y="893"/>
                </a:lnTo>
                <a:lnTo>
                  <a:pt x="702" y="895"/>
                </a:lnTo>
                <a:lnTo>
                  <a:pt x="708" y="896"/>
                </a:lnTo>
                <a:lnTo>
                  <a:pt x="714" y="898"/>
                </a:lnTo>
                <a:lnTo>
                  <a:pt x="721" y="898"/>
                </a:lnTo>
                <a:lnTo>
                  <a:pt x="721" y="898"/>
                </a:lnTo>
                <a:lnTo>
                  <a:pt x="732" y="895"/>
                </a:lnTo>
                <a:lnTo>
                  <a:pt x="740" y="892"/>
                </a:lnTo>
                <a:lnTo>
                  <a:pt x="744" y="888"/>
                </a:lnTo>
                <a:lnTo>
                  <a:pt x="747" y="885"/>
                </a:lnTo>
                <a:lnTo>
                  <a:pt x="750" y="881"/>
                </a:lnTo>
                <a:lnTo>
                  <a:pt x="752" y="876"/>
                </a:lnTo>
                <a:lnTo>
                  <a:pt x="752" y="876"/>
                </a:lnTo>
                <a:lnTo>
                  <a:pt x="753" y="867"/>
                </a:lnTo>
                <a:lnTo>
                  <a:pt x="751" y="855"/>
                </a:lnTo>
                <a:lnTo>
                  <a:pt x="677" y="795"/>
                </a:lnTo>
                <a:lnTo>
                  <a:pt x="677" y="795"/>
                </a:lnTo>
                <a:lnTo>
                  <a:pt x="673" y="792"/>
                </a:lnTo>
                <a:lnTo>
                  <a:pt x="670" y="787"/>
                </a:lnTo>
                <a:lnTo>
                  <a:pt x="667" y="782"/>
                </a:lnTo>
                <a:lnTo>
                  <a:pt x="666" y="776"/>
                </a:lnTo>
                <a:lnTo>
                  <a:pt x="666" y="772"/>
                </a:lnTo>
                <a:lnTo>
                  <a:pt x="667" y="766"/>
                </a:lnTo>
                <a:lnTo>
                  <a:pt x="670" y="761"/>
                </a:lnTo>
                <a:lnTo>
                  <a:pt x="672" y="756"/>
                </a:lnTo>
                <a:lnTo>
                  <a:pt x="672" y="756"/>
                </a:lnTo>
                <a:lnTo>
                  <a:pt x="677" y="751"/>
                </a:lnTo>
                <a:lnTo>
                  <a:pt x="682" y="749"/>
                </a:lnTo>
                <a:lnTo>
                  <a:pt x="686" y="747"/>
                </a:lnTo>
                <a:lnTo>
                  <a:pt x="691" y="745"/>
                </a:lnTo>
                <a:lnTo>
                  <a:pt x="697" y="745"/>
                </a:lnTo>
                <a:lnTo>
                  <a:pt x="702" y="747"/>
                </a:lnTo>
                <a:lnTo>
                  <a:pt x="708" y="748"/>
                </a:lnTo>
                <a:lnTo>
                  <a:pt x="713" y="751"/>
                </a:lnTo>
                <a:lnTo>
                  <a:pt x="793" y="816"/>
                </a:lnTo>
                <a:lnTo>
                  <a:pt x="793" y="816"/>
                </a:lnTo>
                <a:lnTo>
                  <a:pt x="801" y="821"/>
                </a:lnTo>
                <a:lnTo>
                  <a:pt x="808" y="826"/>
                </a:lnTo>
                <a:lnTo>
                  <a:pt x="816" y="830"/>
                </a:lnTo>
                <a:lnTo>
                  <a:pt x="823" y="831"/>
                </a:lnTo>
                <a:lnTo>
                  <a:pt x="829" y="832"/>
                </a:lnTo>
                <a:lnTo>
                  <a:pt x="836" y="831"/>
                </a:lnTo>
                <a:lnTo>
                  <a:pt x="843" y="829"/>
                </a:lnTo>
                <a:lnTo>
                  <a:pt x="849" y="825"/>
                </a:lnTo>
                <a:lnTo>
                  <a:pt x="849" y="825"/>
                </a:lnTo>
                <a:lnTo>
                  <a:pt x="854" y="819"/>
                </a:lnTo>
                <a:lnTo>
                  <a:pt x="858" y="813"/>
                </a:lnTo>
                <a:lnTo>
                  <a:pt x="858" y="813"/>
                </a:lnTo>
                <a:lnTo>
                  <a:pt x="859" y="806"/>
                </a:lnTo>
                <a:lnTo>
                  <a:pt x="860" y="799"/>
                </a:lnTo>
                <a:lnTo>
                  <a:pt x="860" y="795"/>
                </a:lnTo>
                <a:lnTo>
                  <a:pt x="859" y="792"/>
                </a:lnTo>
                <a:lnTo>
                  <a:pt x="857" y="789"/>
                </a:lnTo>
                <a:lnTo>
                  <a:pt x="854" y="786"/>
                </a:lnTo>
                <a:lnTo>
                  <a:pt x="758" y="711"/>
                </a:lnTo>
                <a:lnTo>
                  <a:pt x="758" y="711"/>
                </a:lnTo>
                <a:lnTo>
                  <a:pt x="754" y="707"/>
                </a:lnTo>
                <a:lnTo>
                  <a:pt x="751" y="703"/>
                </a:lnTo>
                <a:lnTo>
                  <a:pt x="748" y="698"/>
                </a:lnTo>
                <a:lnTo>
                  <a:pt x="747" y="692"/>
                </a:lnTo>
                <a:lnTo>
                  <a:pt x="747" y="687"/>
                </a:lnTo>
                <a:lnTo>
                  <a:pt x="748" y="681"/>
                </a:lnTo>
                <a:lnTo>
                  <a:pt x="751" y="676"/>
                </a:lnTo>
                <a:lnTo>
                  <a:pt x="753" y="672"/>
                </a:lnTo>
                <a:lnTo>
                  <a:pt x="753" y="672"/>
                </a:lnTo>
                <a:lnTo>
                  <a:pt x="758" y="667"/>
                </a:lnTo>
                <a:lnTo>
                  <a:pt x="763" y="665"/>
                </a:lnTo>
                <a:lnTo>
                  <a:pt x="767" y="662"/>
                </a:lnTo>
                <a:lnTo>
                  <a:pt x="772" y="661"/>
                </a:lnTo>
                <a:lnTo>
                  <a:pt x="778" y="661"/>
                </a:lnTo>
                <a:lnTo>
                  <a:pt x="783" y="661"/>
                </a:lnTo>
                <a:lnTo>
                  <a:pt x="789" y="663"/>
                </a:lnTo>
                <a:lnTo>
                  <a:pt x="793" y="667"/>
                </a:lnTo>
                <a:lnTo>
                  <a:pt x="893" y="745"/>
                </a:lnTo>
                <a:lnTo>
                  <a:pt x="893" y="745"/>
                </a:lnTo>
                <a:lnTo>
                  <a:pt x="896" y="747"/>
                </a:lnTo>
                <a:lnTo>
                  <a:pt x="896" y="747"/>
                </a:lnTo>
                <a:lnTo>
                  <a:pt x="902" y="751"/>
                </a:lnTo>
                <a:lnTo>
                  <a:pt x="909" y="755"/>
                </a:lnTo>
                <a:lnTo>
                  <a:pt x="916" y="756"/>
                </a:lnTo>
                <a:lnTo>
                  <a:pt x="922" y="757"/>
                </a:lnTo>
                <a:lnTo>
                  <a:pt x="929" y="756"/>
                </a:lnTo>
                <a:lnTo>
                  <a:pt x="935" y="754"/>
                </a:lnTo>
                <a:lnTo>
                  <a:pt x="940" y="750"/>
                </a:lnTo>
                <a:lnTo>
                  <a:pt x="944" y="747"/>
                </a:lnTo>
                <a:lnTo>
                  <a:pt x="948" y="741"/>
                </a:lnTo>
                <a:lnTo>
                  <a:pt x="950" y="735"/>
                </a:lnTo>
                <a:lnTo>
                  <a:pt x="952" y="729"/>
                </a:lnTo>
                <a:lnTo>
                  <a:pt x="950" y="722"/>
                </a:lnTo>
                <a:lnTo>
                  <a:pt x="948" y="714"/>
                </a:lnTo>
                <a:lnTo>
                  <a:pt x="944" y="706"/>
                </a:lnTo>
                <a:lnTo>
                  <a:pt x="937" y="699"/>
                </a:lnTo>
                <a:lnTo>
                  <a:pt x="929" y="691"/>
                </a:lnTo>
                <a:lnTo>
                  <a:pt x="823" y="611"/>
                </a:lnTo>
                <a:lnTo>
                  <a:pt x="823" y="611"/>
                </a:lnTo>
                <a:lnTo>
                  <a:pt x="818" y="607"/>
                </a:lnTo>
                <a:lnTo>
                  <a:pt x="816" y="603"/>
                </a:lnTo>
                <a:lnTo>
                  <a:pt x="814" y="598"/>
                </a:lnTo>
                <a:lnTo>
                  <a:pt x="813" y="592"/>
                </a:lnTo>
                <a:lnTo>
                  <a:pt x="813" y="587"/>
                </a:lnTo>
                <a:lnTo>
                  <a:pt x="813" y="581"/>
                </a:lnTo>
                <a:lnTo>
                  <a:pt x="815" y="577"/>
                </a:lnTo>
                <a:lnTo>
                  <a:pt x="817" y="572"/>
                </a:lnTo>
                <a:lnTo>
                  <a:pt x="817" y="572"/>
                </a:lnTo>
                <a:lnTo>
                  <a:pt x="822" y="567"/>
                </a:lnTo>
                <a:lnTo>
                  <a:pt x="826" y="564"/>
                </a:lnTo>
                <a:lnTo>
                  <a:pt x="832" y="561"/>
                </a:lnTo>
                <a:lnTo>
                  <a:pt x="836" y="560"/>
                </a:lnTo>
                <a:lnTo>
                  <a:pt x="842" y="560"/>
                </a:lnTo>
                <a:lnTo>
                  <a:pt x="847" y="561"/>
                </a:lnTo>
                <a:lnTo>
                  <a:pt x="853" y="562"/>
                </a:lnTo>
                <a:lnTo>
                  <a:pt x="858" y="566"/>
                </a:lnTo>
                <a:lnTo>
                  <a:pt x="962" y="644"/>
                </a:lnTo>
                <a:lnTo>
                  <a:pt x="962" y="644"/>
                </a:lnTo>
                <a:lnTo>
                  <a:pt x="967" y="647"/>
                </a:lnTo>
                <a:lnTo>
                  <a:pt x="971" y="647"/>
                </a:lnTo>
                <a:lnTo>
                  <a:pt x="975" y="647"/>
                </a:lnTo>
                <a:lnTo>
                  <a:pt x="979" y="646"/>
                </a:lnTo>
                <a:lnTo>
                  <a:pt x="984" y="643"/>
                </a:lnTo>
                <a:lnTo>
                  <a:pt x="987" y="641"/>
                </a:lnTo>
                <a:lnTo>
                  <a:pt x="994" y="634"/>
                </a:lnTo>
                <a:lnTo>
                  <a:pt x="994" y="634"/>
                </a:lnTo>
                <a:lnTo>
                  <a:pt x="998" y="628"/>
                </a:lnTo>
                <a:lnTo>
                  <a:pt x="1000" y="621"/>
                </a:lnTo>
                <a:lnTo>
                  <a:pt x="1002" y="615"/>
                </a:lnTo>
                <a:lnTo>
                  <a:pt x="1002" y="607"/>
                </a:lnTo>
                <a:lnTo>
                  <a:pt x="999" y="600"/>
                </a:lnTo>
                <a:lnTo>
                  <a:pt x="997" y="593"/>
                </a:lnTo>
                <a:lnTo>
                  <a:pt x="993" y="587"/>
                </a:lnTo>
                <a:lnTo>
                  <a:pt x="987" y="581"/>
                </a:lnTo>
                <a:lnTo>
                  <a:pt x="966" y="559"/>
                </a:lnTo>
                <a:lnTo>
                  <a:pt x="685" y="303"/>
                </a:lnTo>
                <a:lnTo>
                  <a:pt x="685" y="303"/>
                </a:lnTo>
                <a:lnTo>
                  <a:pt x="683" y="301"/>
                </a:lnTo>
                <a:lnTo>
                  <a:pt x="683" y="298"/>
                </a:lnTo>
                <a:lnTo>
                  <a:pt x="682" y="296"/>
                </a:lnTo>
                <a:lnTo>
                  <a:pt x="683" y="292"/>
                </a:lnTo>
                <a:lnTo>
                  <a:pt x="684" y="290"/>
                </a:lnTo>
                <a:lnTo>
                  <a:pt x="686" y="289"/>
                </a:lnTo>
                <a:lnTo>
                  <a:pt x="689" y="288"/>
                </a:lnTo>
                <a:lnTo>
                  <a:pt x="692" y="288"/>
                </a:lnTo>
                <a:lnTo>
                  <a:pt x="692" y="288"/>
                </a:lnTo>
                <a:lnTo>
                  <a:pt x="706" y="288"/>
                </a:lnTo>
                <a:lnTo>
                  <a:pt x="719" y="286"/>
                </a:lnTo>
                <a:lnTo>
                  <a:pt x="730" y="285"/>
                </a:lnTo>
                <a:lnTo>
                  <a:pt x="744" y="284"/>
                </a:lnTo>
                <a:lnTo>
                  <a:pt x="744" y="284"/>
                </a:lnTo>
                <a:lnTo>
                  <a:pt x="748" y="284"/>
                </a:lnTo>
                <a:lnTo>
                  <a:pt x="748" y="284"/>
                </a:lnTo>
                <a:close/>
                <a:moveTo>
                  <a:pt x="129" y="522"/>
                </a:moveTo>
                <a:lnTo>
                  <a:pt x="129" y="522"/>
                </a:lnTo>
                <a:lnTo>
                  <a:pt x="119" y="506"/>
                </a:lnTo>
                <a:lnTo>
                  <a:pt x="112" y="491"/>
                </a:lnTo>
                <a:lnTo>
                  <a:pt x="106" y="474"/>
                </a:lnTo>
                <a:lnTo>
                  <a:pt x="102" y="457"/>
                </a:lnTo>
                <a:lnTo>
                  <a:pt x="97" y="439"/>
                </a:lnTo>
                <a:lnTo>
                  <a:pt x="94" y="421"/>
                </a:lnTo>
                <a:lnTo>
                  <a:pt x="90" y="383"/>
                </a:lnTo>
                <a:lnTo>
                  <a:pt x="54" y="350"/>
                </a:lnTo>
                <a:lnTo>
                  <a:pt x="54" y="350"/>
                </a:lnTo>
                <a:lnTo>
                  <a:pt x="34" y="328"/>
                </a:lnTo>
                <a:lnTo>
                  <a:pt x="24" y="317"/>
                </a:lnTo>
                <a:lnTo>
                  <a:pt x="17" y="307"/>
                </a:lnTo>
                <a:lnTo>
                  <a:pt x="10" y="296"/>
                </a:lnTo>
                <a:lnTo>
                  <a:pt x="5" y="283"/>
                </a:lnTo>
                <a:lnTo>
                  <a:pt x="2" y="270"/>
                </a:lnTo>
                <a:lnTo>
                  <a:pt x="0" y="254"/>
                </a:lnTo>
                <a:lnTo>
                  <a:pt x="0" y="254"/>
                </a:lnTo>
                <a:lnTo>
                  <a:pt x="2" y="246"/>
                </a:lnTo>
                <a:lnTo>
                  <a:pt x="3" y="238"/>
                </a:lnTo>
                <a:lnTo>
                  <a:pt x="4" y="229"/>
                </a:lnTo>
                <a:lnTo>
                  <a:pt x="8" y="222"/>
                </a:lnTo>
                <a:lnTo>
                  <a:pt x="11" y="214"/>
                </a:lnTo>
                <a:lnTo>
                  <a:pt x="15" y="207"/>
                </a:lnTo>
                <a:lnTo>
                  <a:pt x="19" y="200"/>
                </a:lnTo>
                <a:lnTo>
                  <a:pt x="25" y="193"/>
                </a:lnTo>
                <a:lnTo>
                  <a:pt x="174" y="32"/>
                </a:lnTo>
                <a:lnTo>
                  <a:pt x="174" y="32"/>
                </a:lnTo>
                <a:lnTo>
                  <a:pt x="180" y="25"/>
                </a:lnTo>
                <a:lnTo>
                  <a:pt x="187" y="20"/>
                </a:lnTo>
                <a:lnTo>
                  <a:pt x="194" y="15"/>
                </a:lnTo>
                <a:lnTo>
                  <a:pt x="203" y="11"/>
                </a:lnTo>
                <a:lnTo>
                  <a:pt x="210" y="7"/>
                </a:lnTo>
                <a:lnTo>
                  <a:pt x="218" y="5"/>
                </a:lnTo>
                <a:lnTo>
                  <a:pt x="226" y="2"/>
                </a:lnTo>
                <a:lnTo>
                  <a:pt x="235" y="1"/>
                </a:lnTo>
                <a:lnTo>
                  <a:pt x="243" y="1"/>
                </a:lnTo>
                <a:lnTo>
                  <a:pt x="251" y="1"/>
                </a:lnTo>
                <a:lnTo>
                  <a:pt x="260" y="2"/>
                </a:lnTo>
                <a:lnTo>
                  <a:pt x="268" y="5"/>
                </a:lnTo>
                <a:lnTo>
                  <a:pt x="276" y="7"/>
                </a:lnTo>
                <a:lnTo>
                  <a:pt x="285" y="11"/>
                </a:lnTo>
                <a:lnTo>
                  <a:pt x="292" y="15"/>
                </a:lnTo>
                <a:lnTo>
                  <a:pt x="299" y="20"/>
                </a:lnTo>
                <a:lnTo>
                  <a:pt x="299" y="20"/>
                </a:lnTo>
                <a:lnTo>
                  <a:pt x="314" y="32"/>
                </a:lnTo>
                <a:lnTo>
                  <a:pt x="329" y="42"/>
                </a:lnTo>
                <a:lnTo>
                  <a:pt x="343" y="51"/>
                </a:lnTo>
                <a:lnTo>
                  <a:pt x="362" y="59"/>
                </a:lnTo>
                <a:lnTo>
                  <a:pt x="362" y="59"/>
                </a:lnTo>
                <a:lnTo>
                  <a:pt x="375" y="64"/>
                </a:lnTo>
                <a:lnTo>
                  <a:pt x="382" y="65"/>
                </a:lnTo>
                <a:lnTo>
                  <a:pt x="382" y="65"/>
                </a:lnTo>
                <a:lnTo>
                  <a:pt x="399" y="62"/>
                </a:lnTo>
                <a:lnTo>
                  <a:pt x="415" y="58"/>
                </a:lnTo>
                <a:lnTo>
                  <a:pt x="451" y="50"/>
                </a:lnTo>
                <a:lnTo>
                  <a:pt x="469" y="46"/>
                </a:lnTo>
                <a:lnTo>
                  <a:pt x="488" y="43"/>
                </a:lnTo>
                <a:lnTo>
                  <a:pt x="506" y="40"/>
                </a:lnTo>
                <a:lnTo>
                  <a:pt x="525" y="40"/>
                </a:lnTo>
                <a:lnTo>
                  <a:pt x="525" y="40"/>
                </a:lnTo>
                <a:lnTo>
                  <a:pt x="501" y="57"/>
                </a:lnTo>
                <a:lnTo>
                  <a:pt x="469" y="82"/>
                </a:lnTo>
                <a:lnTo>
                  <a:pt x="426" y="114"/>
                </a:lnTo>
                <a:lnTo>
                  <a:pt x="426" y="114"/>
                </a:lnTo>
                <a:lnTo>
                  <a:pt x="407" y="119"/>
                </a:lnTo>
                <a:lnTo>
                  <a:pt x="389" y="121"/>
                </a:lnTo>
                <a:lnTo>
                  <a:pt x="389" y="121"/>
                </a:lnTo>
                <a:lnTo>
                  <a:pt x="379" y="121"/>
                </a:lnTo>
                <a:lnTo>
                  <a:pt x="365" y="120"/>
                </a:lnTo>
                <a:lnTo>
                  <a:pt x="352" y="116"/>
                </a:lnTo>
                <a:lnTo>
                  <a:pt x="338" y="112"/>
                </a:lnTo>
                <a:lnTo>
                  <a:pt x="325" y="106"/>
                </a:lnTo>
                <a:lnTo>
                  <a:pt x="313" y="100"/>
                </a:lnTo>
                <a:lnTo>
                  <a:pt x="302" y="93"/>
                </a:lnTo>
                <a:lnTo>
                  <a:pt x="293" y="88"/>
                </a:lnTo>
                <a:lnTo>
                  <a:pt x="264" y="65"/>
                </a:lnTo>
                <a:lnTo>
                  <a:pt x="264" y="65"/>
                </a:lnTo>
                <a:lnTo>
                  <a:pt x="258" y="62"/>
                </a:lnTo>
                <a:lnTo>
                  <a:pt x="253" y="59"/>
                </a:lnTo>
                <a:lnTo>
                  <a:pt x="247" y="58"/>
                </a:lnTo>
                <a:lnTo>
                  <a:pt x="239" y="58"/>
                </a:lnTo>
                <a:lnTo>
                  <a:pt x="233" y="59"/>
                </a:lnTo>
                <a:lnTo>
                  <a:pt x="228" y="62"/>
                </a:lnTo>
                <a:lnTo>
                  <a:pt x="222" y="65"/>
                </a:lnTo>
                <a:lnTo>
                  <a:pt x="216" y="70"/>
                </a:lnTo>
                <a:lnTo>
                  <a:pt x="67" y="231"/>
                </a:lnTo>
                <a:lnTo>
                  <a:pt x="67" y="231"/>
                </a:lnTo>
                <a:lnTo>
                  <a:pt x="63" y="237"/>
                </a:lnTo>
                <a:lnTo>
                  <a:pt x="60" y="243"/>
                </a:lnTo>
                <a:lnTo>
                  <a:pt x="59" y="248"/>
                </a:lnTo>
                <a:lnTo>
                  <a:pt x="58" y="256"/>
                </a:lnTo>
                <a:lnTo>
                  <a:pt x="59" y="262"/>
                </a:lnTo>
                <a:lnTo>
                  <a:pt x="60" y="267"/>
                </a:lnTo>
                <a:lnTo>
                  <a:pt x="63" y="273"/>
                </a:lnTo>
                <a:lnTo>
                  <a:pt x="67" y="279"/>
                </a:lnTo>
                <a:lnTo>
                  <a:pt x="67" y="279"/>
                </a:lnTo>
                <a:lnTo>
                  <a:pt x="85" y="300"/>
                </a:lnTo>
                <a:lnTo>
                  <a:pt x="105" y="320"/>
                </a:lnTo>
                <a:lnTo>
                  <a:pt x="105" y="320"/>
                </a:lnTo>
                <a:lnTo>
                  <a:pt x="117" y="332"/>
                </a:lnTo>
                <a:lnTo>
                  <a:pt x="130" y="346"/>
                </a:lnTo>
                <a:lnTo>
                  <a:pt x="136" y="353"/>
                </a:lnTo>
                <a:lnTo>
                  <a:pt x="140" y="360"/>
                </a:lnTo>
                <a:lnTo>
                  <a:pt x="143" y="367"/>
                </a:lnTo>
                <a:lnTo>
                  <a:pt x="146" y="374"/>
                </a:lnTo>
                <a:lnTo>
                  <a:pt x="146" y="374"/>
                </a:lnTo>
                <a:lnTo>
                  <a:pt x="149" y="403"/>
                </a:lnTo>
                <a:lnTo>
                  <a:pt x="154" y="433"/>
                </a:lnTo>
                <a:lnTo>
                  <a:pt x="157" y="448"/>
                </a:lnTo>
                <a:lnTo>
                  <a:pt x="161" y="461"/>
                </a:lnTo>
                <a:lnTo>
                  <a:pt x="167" y="474"/>
                </a:lnTo>
                <a:lnTo>
                  <a:pt x="173" y="485"/>
                </a:lnTo>
                <a:lnTo>
                  <a:pt x="173" y="485"/>
                </a:lnTo>
                <a:lnTo>
                  <a:pt x="160" y="492"/>
                </a:lnTo>
                <a:lnTo>
                  <a:pt x="149" y="500"/>
                </a:lnTo>
                <a:lnTo>
                  <a:pt x="140" y="510"/>
                </a:lnTo>
                <a:lnTo>
                  <a:pt x="129" y="522"/>
                </a:lnTo>
                <a:lnTo>
                  <a:pt x="129" y="522"/>
                </a:lnTo>
                <a:close/>
                <a:moveTo>
                  <a:pt x="602" y="804"/>
                </a:moveTo>
                <a:lnTo>
                  <a:pt x="602" y="804"/>
                </a:lnTo>
                <a:lnTo>
                  <a:pt x="593" y="797"/>
                </a:lnTo>
                <a:lnTo>
                  <a:pt x="582" y="792"/>
                </a:lnTo>
                <a:lnTo>
                  <a:pt x="571" y="788"/>
                </a:lnTo>
                <a:lnTo>
                  <a:pt x="560" y="786"/>
                </a:lnTo>
                <a:lnTo>
                  <a:pt x="549" y="786"/>
                </a:lnTo>
                <a:lnTo>
                  <a:pt x="538" y="788"/>
                </a:lnTo>
                <a:lnTo>
                  <a:pt x="527" y="791"/>
                </a:lnTo>
                <a:lnTo>
                  <a:pt x="518" y="797"/>
                </a:lnTo>
                <a:lnTo>
                  <a:pt x="518" y="797"/>
                </a:lnTo>
                <a:lnTo>
                  <a:pt x="514" y="797"/>
                </a:lnTo>
                <a:lnTo>
                  <a:pt x="512" y="795"/>
                </a:lnTo>
                <a:lnTo>
                  <a:pt x="512" y="795"/>
                </a:lnTo>
                <a:lnTo>
                  <a:pt x="511" y="794"/>
                </a:lnTo>
                <a:lnTo>
                  <a:pt x="511" y="791"/>
                </a:lnTo>
                <a:lnTo>
                  <a:pt x="511" y="791"/>
                </a:lnTo>
                <a:lnTo>
                  <a:pt x="512" y="782"/>
                </a:lnTo>
                <a:lnTo>
                  <a:pt x="512" y="773"/>
                </a:lnTo>
                <a:lnTo>
                  <a:pt x="509" y="763"/>
                </a:lnTo>
                <a:lnTo>
                  <a:pt x="507" y="754"/>
                </a:lnTo>
                <a:lnTo>
                  <a:pt x="503" y="745"/>
                </a:lnTo>
                <a:lnTo>
                  <a:pt x="499" y="737"/>
                </a:lnTo>
                <a:lnTo>
                  <a:pt x="493" y="729"/>
                </a:lnTo>
                <a:lnTo>
                  <a:pt x="487" y="723"/>
                </a:lnTo>
                <a:lnTo>
                  <a:pt x="487" y="723"/>
                </a:lnTo>
                <a:lnTo>
                  <a:pt x="487" y="723"/>
                </a:lnTo>
                <a:lnTo>
                  <a:pt x="477" y="716"/>
                </a:lnTo>
                <a:lnTo>
                  <a:pt x="467" y="710"/>
                </a:lnTo>
                <a:lnTo>
                  <a:pt x="456" y="707"/>
                </a:lnTo>
                <a:lnTo>
                  <a:pt x="444" y="705"/>
                </a:lnTo>
                <a:lnTo>
                  <a:pt x="433" y="705"/>
                </a:lnTo>
                <a:lnTo>
                  <a:pt x="423" y="706"/>
                </a:lnTo>
                <a:lnTo>
                  <a:pt x="412" y="710"/>
                </a:lnTo>
                <a:lnTo>
                  <a:pt x="401" y="716"/>
                </a:lnTo>
                <a:lnTo>
                  <a:pt x="401" y="716"/>
                </a:lnTo>
                <a:lnTo>
                  <a:pt x="399" y="716"/>
                </a:lnTo>
                <a:lnTo>
                  <a:pt x="396" y="714"/>
                </a:lnTo>
                <a:lnTo>
                  <a:pt x="396" y="714"/>
                </a:lnTo>
                <a:lnTo>
                  <a:pt x="394" y="713"/>
                </a:lnTo>
                <a:lnTo>
                  <a:pt x="394" y="710"/>
                </a:lnTo>
                <a:lnTo>
                  <a:pt x="394" y="710"/>
                </a:lnTo>
                <a:lnTo>
                  <a:pt x="395" y="700"/>
                </a:lnTo>
                <a:lnTo>
                  <a:pt x="395" y="692"/>
                </a:lnTo>
                <a:lnTo>
                  <a:pt x="394" y="682"/>
                </a:lnTo>
                <a:lnTo>
                  <a:pt x="392" y="673"/>
                </a:lnTo>
                <a:lnTo>
                  <a:pt x="388" y="665"/>
                </a:lnTo>
                <a:lnTo>
                  <a:pt x="383" y="656"/>
                </a:lnTo>
                <a:lnTo>
                  <a:pt x="377" y="648"/>
                </a:lnTo>
                <a:lnTo>
                  <a:pt x="370" y="642"/>
                </a:lnTo>
                <a:lnTo>
                  <a:pt x="370" y="642"/>
                </a:lnTo>
                <a:lnTo>
                  <a:pt x="370" y="642"/>
                </a:lnTo>
                <a:lnTo>
                  <a:pt x="363" y="636"/>
                </a:lnTo>
                <a:lnTo>
                  <a:pt x="355" y="631"/>
                </a:lnTo>
                <a:lnTo>
                  <a:pt x="345" y="628"/>
                </a:lnTo>
                <a:lnTo>
                  <a:pt x="337" y="625"/>
                </a:lnTo>
                <a:lnTo>
                  <a:pt x="327" y="624"/>
                </a:lnTo>
                <a:lnTo>
                  <a:pt x="318" y="624"/>
                </a:lnTo>
                <a:lnTo>
                  <a:pt x="308" y="625"/>
                </a:lnTo>
                <a:lnTo>
                  <a:pt x="300" y="628"/>
                </a:lnTo>
                <a:lnTo>
                  <a:pt x="300" y="628"/>
                </a:lnTo>
                <a:lnTo>
                  <a:pt x="298" y="628"/>
                </a:lnTo>
                <a:lnTo>
                  <a:pt x="295" y="627"/>
                </a:lnTo>
                <a:lnTo>
                  <a:pt x="295" y="627"/>
                </a:lnTo>
                <a:lnTo>
                  <a:pt x="294" y="624"/>
                </a:lnTo>
                <a:lnTo>
                  <a:pt x="294" y="622"/>
                </a:lnTo>
                <a:lnTo>
                  <a:pt x="294" y="622"/>
                </a:lnTo>
                <a:lnTo>
                  <a:pt x="298" y="610"/>
                </a:lnTo>
                <a:lnTo>
                  <a:pt x="300" y="599"/>
                </a:lnTo>
                <a:lnTo>
                  <a:pt x="300" y="587"/>
                </a:lnTo>
                <a:lnTo>
                  <a:pt x="299" y="577"/>
                </a:lnTo>
                <a:lnTo>
                  <a:pt x="295" y="566"/>
                </a:lnTo>
                <a:lnTo>
                  <a:pt x="291" y="555"/>
                </a:lnTo>
                <a:lnTo>
                  <a:pt x="283" y="546"/>
                </a:lnTo>
                <a:lnTo>
                  <a:pt x="275" y="537"/>
                </a:lnTo>
                <a:lnTo>
                  <a:pt x="275" y="537"/>
                </a:lnTo>
                <a:lnTo>
                  <a:pt x="275" y="537"/>
                </a:lnTo>
                <a:lnTo>
                  <a:pt x="269" y="533"/>
                </a:lnTo>
                <a:lnTo>
                  <a:pt x="263" y="529"/>
                </a:lnTo>
                <a:lnTo>
                  <a:pt x="256" y="525"/>
                </a:lnTo>
                <a:lnTo>
                  <a:pt x="250" y="523"/>
                </a:lnTo>
                <a:lnTo>
                  <a:pt x="236" y="520"/>
                </a:lnTo>
                <a:lnTo>
                  <a:pt x="222" y="520"/>
                </a:lnTo>
                <a:lnTo>
                  <a:pt x="209" y="522"/>
                </a:lnTo>
                <a:lnTo>
                  <a:pt x="195" y="527"/>
                </a:lnTo>
                <a:lnTo>
                  <a:pt x="190" y="530"/>
                </a:lnTo>
                <a:lnTo>
                  <a:pt x="184" y="535"/>
                </a:lnTo>
                <a:lnTo>
                  <a:pt x="178" y="540"/>
                </a:lnTo>
                <a:lnTo>
                  <a:pt x="173" y="544"/>
                </a:lnTo>
                <a:lnTo>
                  <a:pt x="151" y="568"/>
                </a:lnTo>
                <a:lnTo>
                  <a:pt x="151" y="568"/>
                </a:lnTo>
                <a:lnTo>
                  <a:pt x="147" y="574"/>
                </a:lnTo>
                <a:lnTo>
                  <a:pt x="143" y="581"/>
                </a:lnTo>
                <a:lnTo>
                  <a:pt x="140" y="587"/>
                </a:lnTo>
                <a:lnTo>
                  <a:pt x="137" y="594"/>
                </a:lnTo>
                <a:lnTo>
                  <a:pt x="135" y="607"/>
                </a:lnTo>
                <a:lnTo>
                  <a:pt x="134" y="622"/>
                </a:lnTo>
                <a:lnTo>
                  <a:pt x="136" y="635"/>
                </a:lnTo>
                <a:lnTo>
                  <a:pt x="142" y="648"/>
                </a:lnTo>
                <a:lnTo>
                  <a:pt x="146" y="655"/>
                </a:lnTo>
                <a:lnTo>
                  <a:pt x="149" y="661"/>
                </a:lnTo>
                <a:lnTo>
                  <a:pt x="154" y="666"/>
                </a:lnTo>
                <a:lnTo>
                  <a:pt x="159" y="672"/>
                </a:lnTo>
                <a:lnTo>
                  <a:pt x="159" y="672"/>
                </a:lnTo>
                <a:lnTo>
                  <a:pt x="159" y="672"/>
                </a:lnTo>
                <a:lnTo>
                  <a:pt x="166" y="676"/>
                </a:lnTo>
                <a:lnTo>
                  <a:pt x="174" y="681"/>
                </a:lnTo>
                <a:lnTo>
                  <a:pt x="182" y="685"/>
                </a:lnTo>
                <a:lnTo>
                  <a:pt x="191" y="687"/>
                </a:lnTo>
                <a:lnTo>
                  <a:pt x="199" y="688"/>
                </a:lnTo>
                <a:lnTo>
                  <a:pt x="207" y="688"/>
                </a:lnTo>
                <a:lnTo>
                  <a:pt x="216" y="688"/>
                </a:lnTo>
                <a:lnTo>
                  <a:pt x="224" y="687"/>
                </a:lnTo>
                <a:lnTo>
                  <a:pt x="224" y="687"/>
                </a:lnTo>
                <a:lnTo>
                  <a:pt x="228" y="687"/>
                </a:lnTo>
                <a:lnTo>
                  <a:pt x="230" y="688"/>
                </a:lnTo>
                <a:lnTo>
                  <a:pt x="230" y="688"/>
                </a:lnTo>
                <a:lnTo>
                  <a:pt x="230" y="692"/>
                </a:lnTo>
                <a:lnTo>
                  <a:pt x="229" y="694"/>
                </a:lnTo>
                <a:lnTo>
                  <a:pt x="229" y="694"/>
                </a:lnTo>
                <a:lnTo>
                  <a:pt x="222" y="706"/>
                </a:lnTo>
                <a:lnTo>
                  <a:pt x="217" y="719"/>
                </a:lnTo>
                <a:lnTo>
                  <a:pt x="214" y="732"/>
                </a:lnTo>
                <a:lnTo>
                  <a:pt x="214" y="745"/>
                </a:lnTo>
                <a:lnTo>
                  <a:pt x="217" y="758"/>
                </a:lnTo>
                <a:lnTo>
                  <a:pt x="222" y="772"/>
                </a:lnTo>
                <a:lnTo>
                  <a:pt x="229" y="783"/>
                </a:lnTo>
                <a:lnTo>
                  <a:pt x="239" y="794"/>
                </a:lnTo>
                <a:lnTo>
                  <a:pt x="239" y="794"/>
                </a:lnTo>
                <a:lnTo>
                  <a:pt x="239" y="794"/>
                </a:lnTo>
                <a:lnTo>
                  <a:pt x="250" y="801"/>
                </a:lnTo>
                <a:lnTo>
                  <a:pt x="263" y="807"/>
                </a:lnTo>
                <a:lnTo>
                  <a:pt x="276" y="811"/>
                </a:lnTo>
                <a:lnTo>
                  <a:pt x="289" y="811"/>
                </a:lnTo>
                <a:lnTo>
                  <a:pt x="302" y="810"/>
                </a:lnTo>
                <a:lnTo>
                  <a:pt x="316" y="805"/>
                </a:lnTo>
                <a:lnTo>
                  <a:pt x="327" y="799"/>
                </a:lnTo>
                <a:lnTo>
                  <a:pt x="338" y="791"/>
                </a:lnTo>
                <a:lnTo>
                  <a:pt x="338" y="791"/>
                </a:lnTo>
                <a:lnTo>
                  <a:pt x="341" y="789"/>
                </a:lnTo>
                <a:lnTo>
                  <a:pt x="343" y="789"/>
                </a:lnTo>
                <a:lnTo>
                  <a:pt x="343" y="789"/>
                </a:lnTo>
                <a:lnTo>
                  <a:pt x="345" y="792"/>
                </a:lnTo>
                <a:lnTo>
                  <a:pt x="345" y="794"/>
                </a:lnTo>
                <a:lnTo>
                  <a:pt x="345" y="794"/>
                </a:lnTo>
                <a:lnTo>
                  <a:pt x="345" y="802"/>
                </a:lnTo>
                <a:lnTo>
                  <a:pt x="346" y="811"/>
                </a:lnTo>
                <a:lnTo>
                  <a:pt x="348" y="820"/>
                </a:lnTo>
                <a:lnTo>
                  <a:pt x="350" y="827"/>
                </a:lnTo>
                <a:lnTo>
                  <a:pt x="354" y="836"/>
                </a:lnTo>
                <a:lnTo>
                  <a:pt x="358" y="843"/>
                </a:lnTo>
                <a:lnTo>
                  <a:pt x="364" y="850"/>
                </a:lnTo>
                <a:lnTo>
                  <a:pt x="370" y="857"/>
                </a:lnTo>
                <a:lnTo>
                  <a:pt x="370" y="857"/>
                </a:lnTo>
                <a:lnTo>
                  <a:pt x="370" y="857"/>
                </a:lnTo>
                <a:lnTo>
                  <a:pt x="382" y="864"/>
                </a:lnTo>
                <a:lnTo>
                  <a:pt x="394" y="870"/>
                </a:lnTo>
                <a:lnTo>
                  <a:pt x="407" y="874"/>
                </a:lnTo>
                <a:lnTo>
                  <a:pt x="420" y="874"/>
                </a:lnTo>
                <a:lnTo>
                  <a:pt x="433" y="873"/>
                </a:lnTo>
                <a:lnTo>
                  <a:pt x="446" y="868"/>
                </a:lnTo>
                <a:lnTo>
                  <a:pt x="458" y="862"/>
                </a:lnTo>
                <a:lnTo>
                  <a:pt x="469" y="854"/>
                </a:lnTo>
                <a:lnTo>
                  <a:pt x="469" y="854"/>
                </a:lnTo>
                <a:lnTo>
                  <a:pt x="471" y="852"/>
                </a:lnTo>
                <a:lnTo>
                  <a:pt x="474" y="852"/>
                </a:lnTo>
                <a:lnTo>
                  <a:pt x="474" y="852"/>
                </a:lnTo>
                <a:lnTo>
                  <a:pt x="476" y="855"/>
                </a:lnTo>
                <a:lnTo>
                  <a:pt x="477" y="857"/>
                </a:lnTo>
                <a:lnTo>
                  <a:pt x="477" y="857"/>
                </a:lnTo>
                <a:lnTo>
                  <a:pt x="476" y="865"/>
                </a:lnTo>
                <a:lnTo>
                  <a:pt x="477" y="874"/>
                </a:lnTo>
                <a:lnTo>
                  <a:pt x="478" y="883"/>
                </a:lnTo>
                <a:lnTo>
                  <a:pt x="482" y="890"/>
                </a:lnTo>
                <a:lnTo>
                  <a:pt x="486" y="899"/>
                </a:lnTo>
                <a:lnTo>
                  <a:pt x="489" y="906"/>
                </a:lnTo>
                <a:lnTo>
                  <a:pt x="495" y="913"/>
                </a:lnTo>
                <a:lnTo>
                  <a:pt x="502" y="920"/>
                </a:lnTo>
                <a:lnTo>
                  <a:pt x="502" y="920"/>
                </a:lnTo>
                <a:lnTo>
                  <a:pt x="507" y="924"/>
                </a:lnTo>
                <a:lnTo>
                  <a:pt x="514" y="928"/>
                </a:lnTo>
                <a:lnTo>
                  <a:pt x="520" y="931"/>
                </a:lnTo>
                <a:lnTo>
                  <a:pt x="527" y="933"/>
                </a:lnTo>
                <a:lnTo>
                  <a:pt x="540" y="937"/>
                </a:lnTo>
                <a:lnTo>
                  <a:pt x="555" y="937"/>
                </a:lnTo>
                <a:lnTo>
                  <a:pt x="569" y="934"/>
                </a:lnTo>
                <a:lnTo>
                  <a:pt x="582" y="930"/>
                </a:lnTo>
                <a:lnTo>
                  <a:pt x="588" y="926"/>
                </a:lnTo>
                <a:lnTo>
                  <a:pt x="594" y="923"/>
                </a:lnTo>
                <a:lnTo>
                  <a:pt x="599" y="918"/>
                </a:lnTo>
                <a:lnTo>
                  <a:pt x="604" y="912"/>
                </a:lnTo>
                <a:lnTo>
                  <a:pt x="609" y="906"/>
                </a:lnTo>
                <a:lnTo>
                  <a:pt x="609" y="906"/>
                </a:lnTo>
                <a:lnTo>
                  <a:pt x="614" y="900"/>
                </a:lnTo>
                <a:lnTo>
                  <a:pt x="618" y="894"/>
                </a:lnTo>
                <a:lnTo>
                  <a:pt x="621" y="887"/>
                </a:lnTo>
                <a:lnTo>
                  <a:pt x="623" y="881"/>
                </a:lnTo>
                <a:lnTo>
                  <a:pt x="627" y="867"/>
                </a:lnTo>
                <a:lnTo>
                  <a:pt x="627" y="854"/>
                </a:lnTo>
                <a:lnTo>
                  <a:pt x="625" y="839"/>
                </a:lnTo>
                <a:lnTo>
                  <a:pt x="620" y="826"/>
                </a:lnTo>
                <a:lnTo>
                  <a:pt x="616" y="820"/>
                </a:lnTo>
                <a:lnTo>
                  <a:pt x="612" y="814"/>
                </a:lnTo>
                <a:lnTo>
                  <a:pt x="607" y="808"/>
                </a:lnTo>
                <a:lnTo>
                  <a:pt x="602" y="804"/>
                </a:lnTo>
                <a:lnTo>
                  <a:pt x="602" y="804"/>
                </a:lnTo>
                <a:close/>
                <a:moveTo>
                  <a:pt x="797" y="256"/>
                </a:moveTo>
                <a:lnTo>
                  <a:pt x="797" y="256"/>
                </a:lnTo>
                <a:lnTo>
                  <a:pt x="987" y="439"/>
                </a:lnTo>
                <a:lnTo>
                  <a:pt x="987" y="439"/>
                </a:lnTo>
                <a:lnTo>
                  <a:pt x="994" y="443"/>
                </a:lnTo>
                <a:lnTo>
                  <a:pt x="1002" y="447"/>
                </a:lnTo>
                <a:lnTo>
                  <a:pt x="1010" y="449"/>
                </a:lnTo>
                <a:lnTo>
                  <a:pt x="1019" y="448"/>
                </a:lnTo>
                <a:lnTo>
                  <a:pt x="1019" y="448"/>
                </a:lnTo>
                <a:lnTo>
                  <a:pt x="1028" y="446"/>
                </a:lnTo>
                <a:lnTo>
                  <a:pt x="1035" y="442"/>
                </a:lnTo>
                <a:lnTo>
                  <a:pt x="1042" y="436"/>
                </a:lnTo>
                <a:lnTo>
                  <a:pt x="1047" y="429"/>
                </a:lnTo>
                <a:lnTo>
                  <a:pt x="1047" y="429"/>
                </a:lnTo>
                <a:lnTo>
                  <a:pt x="1057" y="409"/>
                </a:lnTo>
                <a:lnTo>
                  <a:pt x="1066" y="388"/>
                </a:lnTo>
                <a:lnTo>
                  <a:pt x="1072" y="365"/>
                </a:lnTo>
                <a:lnTo>
                  <a:pt x="1078" y="341"/>
                </a:lnTo>
                <a:lnTo>
                  <a:pt x="1078" y="341"/>
                </a:lnTo>
                <a:lnTo>
                  <a:pt x="1080" y="330"/>
                </a:lnTo>
                <a:lnTo>
                  <a:pt x="1084" y="321"/>
                </a:lnTo>
                <a:lnTo>
                  <a:pt x="1090" y="313"/>
                </a:lnTo>
                <a:lnTo>
                  <a:pt x="1095" y="304"/>
                </a:lnTo>
                <a:lnTo>
                  <a:pt x="1129" y="269"/>
                </a:lnTo>
                <a:lnTo>
                  <a:pt x="1129" y="269"/>
                </a:lnTo>
                <a:lnTo>
                  <a:pt x="1138" y="258"/>
                </a:lnTo>
                <a:lnTo>
                  <a:pt x="1144" y="246"/>
                </a:lnTo>
                <a:lnTo>
                  <a:pt x="1148" y="233"/>
                </a:lnTo>
                <a:lnTo>
                  <a:pt x="1149" y="220"/>
                </a:lnTo>
                <a:lnTo>
                  <a:pt x="1148" y="208"/>
                </a:lnTo>
                <a:lnTo>
                  <a:pt x="1144" y="195"/>
                </a:lnTo>
                <a:lnTo>
                  <a:pt x="1138" y="183"/>
                </a:lnTo>
                <a:lnTo>
                  <a:pt x="1130" y="172"/>
                </a:lnTo>
                <a:lnTo>
                  <a:pt x="993" y="23"/>
                </a:lnTo>
                <a:lnTo>
                  <a:pt x="993" y="23"/>
                </a:lnTo>
                <a:lnTo>
                  <a:pt x="983" y="13"/>
                </a:lnTo>
                <a:lnTo>
                  <a:pt x="972" y="7"/>
                </a:lnTo>
                <a:lnTo>
                  <a:pt x="959" y="2"/>
                </a:lnTo>
                <a:lnTo>
                  <a:pt x="946" y="0"/>
                </a:lnTo>
                <a:lnTo>
                  <a:pt x="933" y="0"/>
                </a:lnTo>
                <a:lnTo>
                  <a:pt x="920" y="2"/>
                </a:lnTo>
                <a:lnTo>
                  <a:pt x="908" y="7"/>
                </a:lnTo>
                <a:lnTo>
                  <a:pt x="896" y="15"/>
                </a:lnTo>
                <a:lnTo>
                  <a:pt x="864" y="42"/>
                </a:lnTo>
                <a:lnTo>
                  <a:pt x="864" y="42"/>
                </a:lnTo>
                <a:lnTo>
                  <a:pt x="852" y="49"/>
                </a:lnTo>
                <a:lnTo>
                  <a:pt x="845" y="52"/>
                </a:lnTo>
                <a:lnTo>
                  <a:pt x="839" y="55"/>
                </a:lnTo>
                <a:lnTo>
                  <a:pt x="832" y="56"/>
                </a:lnTo>
                <a:lnTo>
                  <a:pt x="824" y="57"/>
                </a:lnTo>
                <a:lnTo>
                  <a:pt x="810" y="57"/>
                </a:lnTo>
                <a:lnTo>
                  <a:pt x="810" y="57"/>
                </a:lnTo>
                <a:lnTo>
                  <a:pt x="708" y="44"/>
                </a:lnTo>
                <a:lnTo>
                  <a:pt x="708" y="44"/>
                </a:lnTo>
                <a:lnTo>
                  <a:pt x="685" y="43"/>
                </a:lnTo>
                <a:lnTo>
                  <a:pt x="662" y="43"/>
                </a:lnTo>
                <a:lnTo>
                  <a:pt x="639" y="45"/>
                </a:lnTo>
                <a:lnTo>
                  <a:pt x="618" y="50"/>
                </a:lnTo>
                <a:lnTo>
                  <a:pt x="596" y="57"/>
                </a:lnTo>
                <a:lnTo>
                  <a:pt x="575" y="67"/>
                </a:lnTo>
                <a:lnTo>
                  <a:pt x="555" y="77"/>
                </a:lnTo>
                <a:lnTo>
                  <a:pt x="535" y="92"/>
                </a:lnTo>
                <a:lnTo>
                  <a:pt x="535" y="92"/>
                </a:lnTo>
                <a:lnTo>
                  <a:pt x="434" y="169"/>
                </a:lnTo>
                <a:lnTo>
                  <a:pt x="333" y="247"/>
                </a:lnTo>
                <a:lnTo>
                  <a:pt x="333" y="247"/>
                </a:lnTo>
                <a:lnTo>
                  <a:pt x="323" y="257"/>
                </a:lnTo>
                <a:lnTo>
                  <a:pt x="316" y="267"/>
                </a:lnTo>
                <a:lnTo>
                  <a:pt x="311" y="278"/>
                </a:lnTo>
                <a:lnTo>
                  <a:pt x="310" y="288"/>
                </a:lnTo>
                <a:lnTo>
                  <a:pt x="311" y="298"/>
                </a:lnTo>
                <a:lnTo>
                  <a:pt x="314" y="308"/>
                </a:lnTo>
                <a:lnTo>
                  <a:pt x="320" y="316"/>
                </a:lnTo>
                <a:lnTo>
                  <a:pt x="327" y="323"/>
                </a:lnTo>
                <a:lnTo>
                  <a:pt x="336" y="329"/>
                </a:lnTo>
                <a:lnTo>
                  <a:pt x="346" y="335"/>
                </a:lnTo>
                <a:lnTo>
                  <a:pt x="358" y="338"/>
                </a:lnTo>
                <a:lnTo>
                  <a:pt x="371" y="340"/>
                </a:lnTo>
                <a:lnTo>
                  <a:pt x="386" y="339"/>
                </a:lnTo>
                <a:lnTo>
                  <a:pt x="400" y="336"/>
                </a:lnTo>
                <a:lnTo>
                  <a:pt x="414" y="332"/>
                </a:lnTo>
                <a:lnTo>
                  <a:pt x="430" y="323"/>
                </a:lnTo>
                <a:lnTo>
                  <a:pt x="576" y="233"/>
                </a:lnTo>
                <a:lnTo>
                  <a:pt x="576" y="233"/>
                </a:lnTo>
                <a:lnTo>
                  <a:pt x="584" y="228"/>
                </a:lnTo>
                <a:lnTo>
                  <a:pt x="593" y="225"/>
                </a:lnTo>
                <a:lnTo>
                  <a:pt x="601" y="223"/>
                </a:lnTo>
                <a:lnTo>
                  <a:pt x="609" y="222"/>
                </a:lnTo>
                <a:lnTo>
                  <a:pt x="618" y="222"/>
                </a:lnTo>
                <a:lnTo>
                  <a:pt x="626" y="222"/>
                </a:lnTo>
                <a:lnTo>
                  <a:pt x="634" y="225"/>
                </a:lnTo>
                <a:lnTo>
                  <a:pt x="643" y="228"/>
                </a:lnTo>
                <a:lnTo>
                  <a:pt x="643" y="228"/>
                </a:lnTo>
                <a:lnTo>
                  <a:pt x="653" y="232"/>
                </a:lnTo>
                <a:lnTo>
                  <a:pt x="665" y="235"/>
                </a:lnTo>
                <a:lnTo>
                  <a:pt x="677" y="238"/>
                </a:lnTo>
                <a:lnTo>
                  <a:pt x="689" y="239"/>
                </a:lnTo>
                <a:lnTo>
                  <a:pt x="701" y="240"/>
                </a:lnTo>
                <a:lnTo>
                  <a:pt x="713" y="240"/>
                </a:lnTo>
                <a:lnTo>
                  <a:pt x="725" y="239"/>
                </a:lnTo>
                <a:lnTo>
                  <a:pt x="735" y="238"/>
                </a:lnTo>
                <a:lnTo>
                  <a:pt x="735" y="238"/>
                </a:lnTo>
                <a:lnTo>
                  <a:pt x="744" y="237"/>
                </a:lnTo>
                <a:lnTo>
                  <a:pt x="752" y="237"/>
                </a:lnTo>
                <a:lnTo>
                  <a:pt x="760" y="237"/>
                </a:lnTo>
                <a:lnTo>
                  <a:pt x="769" y="239"/>
                </a:lnTo>
                <a:lnTo>
                  <a:pt x="776" y="241"/>
                </a:lnTo>
                <a:lnTo>
                  <a:pt x="783" y="246"/>
                </a:lnTo>
                <a:lnTo>
                  <a:pt x="790" y="251"/>
                </a:lnTo>
                <a:lnTo>
                  <a:pt x="797" y="256"/>
                </a:lnTo>
                <a:lnTo>
                  <a:pt x="797" y="256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îṡḷîďè"/>
          <p:cNvSpPr>
            <a:spLocks/>
          </p:cNvSpPr>
          <p:nvPr/>
        </p:nvSpPr>
        <p:spPr bwMode="auto">
          <a:xfrm>
            <a:off x="7618894" y="3121379"/>
            <a:ext cx="462696" cy="615242"/>
          </a:xfrm>
          <a:custGeom>
            <a:avLst/>
            <a:gdLst>
              <a:gd name="T0" fmla="*/ 560 w 915"/>
              <a:gd name="T1" fmla="*/ 881 h 1218"/>
              <a:gd name="T2" fmla="*/ 900 w 915"/>
              <a:gd name="T3" fmla="*/ 652 h 1218"/>
              <a:gd name="T4" fmla="*/ 887 w 915"/>
              <a:gd name="T5" fmla="*/ 898 h 1218"/>
              <a:gd name="T6" fmla="*/ 379 w 915"/>
              <a:gd name="T7" fmla="*/ 67 h 1218"/>
              <a:gd name="T8" fmla="*/ 380 w 915"/>
              <a:gd name="T9" fmla="*/ 54 h 1218"/>
              <a:gd name="T10" fmla="*/ 391 w 915"/>
              <a:gd name="T11" fmla="*/ 30 h 1218"/>
              <a:gd name="T12" fmla="*/ 409 w 915"/>
              <a:gd name="T13" fmla="*/ 12 h 1218"/>
              <a:gd name="T14" fmla="*/ 433 w 915"/>
              <a:gd name="T15" fmla="*/ 1 h 1218"/>
              <a:gd name="T16" fmla="*/ 446 w 915"/>
              <a:gd name="T17" fmla="*/ 0 h 1218"/>
              <a:gd name="T18" fmla="*/ 472 w 915"/>
              <a:gd name="T19" fmla="*/ 5 h 1218"/>
              <a:gd name="T20" fmla="*/ 493 w 915"/>
              <a:gd name="T21" fmla="*/ 19 h 1218"/>
              <a:gd name="T22" fmla="*/ 508 w 915"/>
              <a:gd name="T23" fmla="*/ 41 h 1218"/>
              <a:gd name="T24" fmla="*/ 512 w 915"/>
              <a:gd name="T25" fmla="*/ 67 h 1218"/>
              <a:gd name="T26" fmla="*/ 379 w 915"/>
              <a:gd name="T27" fmla="*/ 161 h 1218"/>
              <a:gd name="T28" fmla="*/ 379 w 915"/>
              <a:gd name="T29" fmla="*/ 67 h 1218"/>
              <a:gd name="T30" fmla="*/ 512 w 915"/>
              <a:gd name="T31" fmla="*/ 1103 h 1218"/>
              <a:gd name="T32" fmla="*/ 514 w 915"/>
              <a:gd name="T33" fmla="*/ 1107 h 1218"/>
              <a:gd name="T34" fmla="*/ 518 w 915"/>
              <a:gd name="T35" fmla="*/ 1116 h 1218"/>
              <a:gd name="T36" fmla="*/ 528 w 915"/>
              <a:gd name="T37" fmla="*/ 1122 h 1218"/>
              <a:gd name="T38" fmla="*/ 568 w 915"/>
              <a:gd name="T39" fmla="*/ 1122 h 1218"/>
              <a:gd name="T40" fmla="*/ 579 w 915"/>
              <a:gd name="T41" fmla="*/ 1124 h 1218"/>
              <a:gd name="T42" fmla="*/ 598 w 915"/>
              <a:gd name="T43" fmla="*/ 1132 h 1218"/>
              <a:gd name="T44" fmla="*/ 613 w 915"/>
              <a:gd name="T45" fmla="*/ 1146 h 1218"/>
              <a:gd name="T46" fmla="*/ 621 w 915"/>
              <a:gd name="T47" fmla="*/ 1165 h 1218"/>
              <a:gd name="T48" fmla="*/ 622 w 915"/>
              <a:gd name="T49" fmla="*/ 1218 h 1218"/>
              <a:gd name="T50" fmla="*/ 270 w 915"/>
              <a:gd name="T51" fmla="*/ 1176 h 1218"/>
              <a:gd name="T52" fmla="*/ 271 w 915"/>
              <a:gd name="T53" fmla="*/ 1165 h 1218"/>
              <a:gd name="T54" fmla="*/ 279 w 915"/>
              <a:gd name="T55" fmla="*/ 1146 h 1218"/>
              <a:gd name="T56" fmla="*/ 294 w 915"/>
              <a:gd name="T57" fmla="*/ 1132 h 1218"/>
              <a:gd name="T58" fmla="*/ 313 w 915"/>
              <a:gd name="T59" fmla="*/ 1124 h 1218"/>
              <a:gd name="T60" fmla="*/ 360 w 915"/>
              <a:gd name="T61" fmla="*/ 1122 h 1218"/>
              <a:gd name="T62" fmla="*/ 364 w 915"/>
              <a:gd name="T63" fmla="*/ 1122 h 1218"/>
              <a:gd name="T64" fmla="*/ 375 w 915"/>
              <a:gd name="T65" fmla="*/ 1116 h 1218"/>
              <a:gd name="T66" fmla="*/ 379 w 915"/>
              <a:gd name="T67" fmla="*/ 1107 h 1218"/>
              <a:gd name="T68" fmla="*/ 379 w 915"/>
              <a:gd name="T69" fmla="*/ 504 h 1218"/>
              <a:gd name="T70" fmla="*/ 512 w 915"/>
              <a:gd name="T71" fmla="*/ 497 h 1218"/>
              <a:gd name="T72" fmla="*/ 89 w 915"/>
              <a:gd name="T73" fmla="*/ 856 h 1218"/>
              <a:gd name="T74" fmla="*/ 102 w 915"/>
              <a:gd name="T75" fmla="*/ 610 h 1218"/>
              <a:gd name="T76" fmla="*/ 332 w 915"/>
              <a:gd name="T77" fmla="*/ 869 h 1218"/>
              <a:gd name="T78" fmla="*/ 15 w 915"/>
              <a:gd name="T79" fmla="*/ 228 h 1218"/>
              <a:gd name="T80" fmla="*/ 814 w 915"/>
              <a:gd name="T81" fmla="*/ 186 h 1218"/>
              <a:gd name="T82" fmla="*/ 827 w 915"/>
              <a:gd name="T83" fmla="*/ 433 h 1218"/>
              <a:gd name="T84" fmla="*/ 29 w 915"/>
              <a:gd name="T85" fmla="*/ 476 h 1218"/>
              <a:gd name="T86" fmla="*/ 15 w 915"/>
              <a:gd name="T87" fmla="*/ 22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15" h="1218">
                <a:moveTo>
                  <a:pt x="887" y="898"/>
                </a:moveTo>
                <a:lnTo>
                  <a:pt x="560" y="881"/>
                </a:lnTo>
                <a:lnTo>
                  <a:pt x="560" y="634"/>
                </a:lnTo>
                <a:lnTo>
                  <a:pt x="900" y="652"/>
                </a:lnTo>
                <a:lnTo>
                  <a:pt x="799" y="769"/>
                </a:lnTo>
                <a:lnTo>
                  <a:pt x="887" y="898"/>
                </a:lnTo>
                <a:lnTo>
                  <a:pt x="887" y="898"/>
                </a:lnTo>
                <a:close/>
                <a:moveTo>
                  <a:pt x="379" y="67"/>
                </a:moveTo>
                <a:lnTo>
                  <a:pt x="379" y="67"/>
                </a:lnTo>
                <a:lnTo>
                  <a:pt x="380" y="54"/>
                </a:lnTo>
                <a:lnTo>
                  <a:pt x="385" y="41"/>
                </a:lnTo>
                <a:lnTo>
                  <a:pt x="391" y="30"/>
                </a:lnTo>
                <a:lnTo>
                  <a:pt x="399" y="19"/>
                </a:lnTo>
                <a:lnTo>
                  <a:pt x="409" y="12"/>
                </a:lnTo>
                <a:lnTo>
                  <a:pt x="420" y="5"/>
                </a:lnTo>
                <a:lnTo>
                  <a:pt x="433" y="1"/>
                </a:lnTo>
                <a:lnTo>
                  <a:pt x="446" y="0"/>
                </a:lnTo>
                <a:lnTo>
                  <a:pt x="446" y="0"/>
                </a:lnTo>
                <a:lnTo>
                  <a:pt x="460" y="1"/>
                </a:lnTo>
                <a:lnTo>
                  <a:pt x="472" y="5"/>
                </a:lnTo>
                <a:lnTo>
                  <a:pt x="484" y="12"/>
                </a:lnTo>
                <a:lnTo>
                  <a:pt x="493" y="19"/>
                </a:lnTo>
                <a:lnTo>
                  <a:pt x="502" y="30"/>
                </a:lnTo>
                <a:lnTo>
                  <a:pt x="508" y="41"/>
                </a:lnTo>
                <a:lnTo>
                  <a:pt x="511" y="54"/>
                </a:lnTo>
                <a:lnTo>
                  <a:pt x="512" y="67"/>
                </a:lnTo>
                <a:lnTo>
                  <a:pt x="512" y="155"/>
                </a:lnTo>
                <a:lnTo>
                  <a:pt x="379" y="161"/>
                </a:lnTo>
                <a:lnTo>
                  <a:pt x="379" y="67"/>
                </a:lnTo>
                <a:lnTo>
                  <a:pt x="379" y="67"/>
                </a:lnTo>
                <a:close/>
                <a:moveTo>
                  <a:pt x="512" y="497"/>
                </a:moveTo>
                <a:lnTo>
                  <a:pt x="512" y="1103"/>
                </a:lnTo>
                <a:lnTo>
                  <a:pt x="512" y="1103"/>
                </a:lnTo>
                <a:lnTo>
                  <a:pt x="514" y="1107"/>
                </a:lnTo>
                <a:lnTo>
                  <a:pt x="515" y="1111"/>
                </a:lnTo>
                <a:lnTo>
                  <a:pt x="518" y="1116"/>
                </a:lnTo>
                <a:lnTo>
                  <a:pt x="524" y="1121"/>
                </a:lnTo>
                <a:lnTo>
                  <a:pt x="528" y="1122"/>
                </a:lnTo>
                <a:lnTo>
                  <a:pt x="531" y="1122"/>
                </a:lnTo>
                <a:lnTo>
                  <a:pt x="568" y="1122"/>
                </a:lnTo>
                <a:lnTo>
                  <a:pt x="568" y="1122"/>
                </a:lnTo>
                <a:lnTo>
                  <a:pt x="579" y="1124"/>
                </a:lnTo>
                <a:lnTo>
                  <a:pt x="590" y="1127"/>
                </a:lnTo>
                <a:lnTo>
                  <a:pt x="598" y="1132"/>
                </a:lnTo>
                <a:lnTo>
                  <a:pt x="606" y="1138"/>
                </a:lnTo>
                <a:lnTo>
                  <a:pt x="613" y="1146"/>
                </a:lnTo>
                <a:lnTo>
                  <a:pt x="618" y="1156"/>
                </a:lnTo>
                <a:lnTo>
                  <a:pt x="621" y="1165"/>
                </a:lnTo>
                <a:lnTo>
                  <a:pt x="622" y="1176"/>
                </a:lnTo>
                <a:lnTo>
                  <a:pt x="622" y="1218"/>
                </a:lnTo>
                <a:lnTo>
                  <a:pt x="270" y="1218"/>
                </a:lnTo>
                <a:lnTo>
                  <a:pt x="270" y="1176"/>
                </a:lnTo>
                <a:lnTo>
                  <a:pt x="270" y="1176"/>
                </a:lnTo>
                <a:lnTo>
                  <a:pt x="271" y="1165"/>
                </a:lnTo>
                <a:lnTo>
                  <a:pt x="275" y="1156"/>
                </a:lnTo>
                <a:lnTo>
                  <a:pt x="279" y="1146"/>
                </a:lnTo>
                <a:lnTo>
                  <a:pt x="285" y="1138"/>
                </a:lnTo>
                <a:lnTo>
                  <a:pt x="294" y="1132"/>
                </a:lnTo>
                <a:lnTo>
                  <a:pt x="303" y="1127"/>
                </a:lnTo>
                <a:lnTo>
                  <a:pt x="313" y="1124"/>
                </a:lnTo>
                <a:lnTo>
                  <a:pt x="323" y="1122"/>
                </a:lnTo>
                <a:lnTo>
                  <a:pt x="360" y="1122"/>
                </a:lnTo>
                <a:lnTo>
                  <a:pt x="360" y="1122"/>
                </a:lnTo>
                <a:lnTo>
                  <a:pt x="364" y="1122"/>
                </a:lnTo>
                <a:lnTo>
                  <a:pt x="367" y="1121"/>
                </a:lnTo>
                <a:lnTo>
                  <a:pt x="375" y="1116"/>
                </a:lnTo>
                <a:lnTo>
                  <a:pt x="378" y="1111"/>
                </a:lnTo>
                <a:lnTo>
                  <a:pt x="379" y="1107"/>
                </a:lnTo>
                <a:lnTo>
                  <a:pt x="379" y="1103"/>
                </a:lnTo>
                <a:lnTo>
                  <a:pt x="379" y="504"/>
                </a:lnTo>
                <a:lnTo>
                  <a:pt x="512" y="497"/>
                </a:lnTo>
                <a:lnTo>
                  <a:pt x="512" y="497"/>
                </a:lnTo>
                <a:close/>
                <a:moveTo>
                  <a:pt x="332" y="869"/>
                </a:moveTo>
                <a:lnTo>
                  <a:pt x="89" y="856"/>
                </a:lnTo>
                <a:lnTo>
                  <a:pt x="0" y="728"/>
                </a:lnTo>
                <a:lnTo>
                  <a:pt x="102" y="610"/>
                </a:lnTo>
                <a:lnTo>
                  <a:pt x="332" y="622"/>
                </a:lnTo>
                <a:lnTo>
                  <a:pt x="332" y="869"/>
                </a:lnTo>
                <a:lnTo>
                  <a:pt x="332" y="869"/>
                </a:lnTo>
                <a:close/>
                <a:moveTo>
                  <a:pt x="15" y="228"/>
                </a:moveTo>
                <a:lnTo>
                  <a:pt x="415" y="207"/>
                </a:lnTo>
                <a:lnTo>
                  <a:pt x="814" y="186"/>
                </a:lnTo>
                <a:lnTo>
                  <a:pt x="915" y="304"/>
                </a:lnTo>
                <a:lnTo>
                  <a:pt x="827" y="433"/>
                </a:lnTo>
                <a:lnTo>
                  <a:pt x="428" y="454"/>
                </a:lnTo>
                <a:lnTo>
                  <a:pt x="29" y="476"/>
                </a:lnTo>
                <a:lnTo>
                  <a:pt x="118" y="346"/>
                </a:lnTo>
                <a:lnTo>
                  <a:pt x="15" y="228"/>
                </a:lnTo>
                <a:lnTo>
                  <a:pt x="15" y="228"/>
                </a:lnTo>
                <a:close/>
              </a:path>
            </a:pathLst>
          </a:custGeom>
          <a:solidFill>
            <a:schemeClr val="bg1">
              <a:lumMod val="100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ï$ḻïḓê"/>
          <p:cNvSpPr txBox="1">
            <a:spLocks/>
          </p:cNvSpPr>
          <p:nvPr/>
        </p:nvSpPr>
        <p:spPr bwMode="auto">
          <a:xfrm>
            <a:off x="5338787" y="2981363"/>
            <a:ext cx="1400159" cy="2800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lnSpcReduction="10000"/>
            <a:sp3d/>
          </a:bodyPr>
          <a:lstStyle/>
          <a:p>
            <a:pPr algn="ctr">
              <a:buClr>
                <a:prstClr val="white"/>
              </a:buClr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58773" y="6640969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32D63DE-BACA-A412-C8B2-3860D327132D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2CE598-98DF-FF0E-595C-60194E6EC3D3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本月工作概述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76E9879-C393-A268-87EA-19331F14463E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1" name="同心圆 28">
                <a:extLst>
                  <a:ext uri="{FF2B5EF4-FFF2-40B4-BE49-F238E27FC236}">
                    <a16:creationId xmlns:a16="http://schemas.microsoft.com/office/drawing/2014/main" id="{6A90B78E-1042-E48B-A2E8-033D7FCF5FB1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同心圆 12">
                <a:extLst>
                  <a:ext uri="{FF2B5EF4-FFF2-40B4-BE49-F238E27FC236}">
                    <a16:creationId xmlns:a16="http://schemas.microsoft.com/office/drawing/2014/main" id="{D6A5959E-9689-C7EF-6BF9-7BFB8CBEFE45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730A49A0-0F07-454F-4525-42773D0694D0}"/>
              </a:ext>
            </a:extLst>
          </p:cNvPr>
          <p:cNvSpPr txBox="1"/>
          <p:nvPr/>
        </p:nvSpPr>
        <p:spPr>
          <a:xfrm>
            <a:off x="5113266" y="3346534"/>
            <a:ext cx="1942834" cy="896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7D36973-095E-5F3E-D90F-4CB4D439807D}"/>
              </a:ext>
            </a:extLst>
          </p:cNvPr>
          <p:cNvGrpSpPr/>
          <p:nvPr/>
        </p:nvGrpSpPr>
        <p:grpSpPr>
          <a:xfrm>
            <a:off x="8742087" y="2821406"/>
            <a:ext cx="1998269" cy="1215188"/>
            <a:chOff x="4519723" y="3981186"/>
            <a:chExt cx="1998269" cy="121518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D40ABA5-B307-5375-867A-23D95F8A5B1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9F35CB4-0E8E-AF8E-6FDF-53E5015B3FA6}"/>
                </a:ext>
              </a:extLst>
            </p:cNvPr>
            <p:cNvSpPr txBox="1"/>
            <p:nvPr/>
          </p:nvSpPr>
          <p:spPr>
            <a:xfrm>
              <a:off x="4519723" y="4299718"/>
              <a:ext cx="1998269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66E7F0-1E73-E448-D4D3-7436DD194231}"/>
              </a:ext>
            </a:extLst>
          </p:cNvPr>
          <p:cNvGrpSpPr/>
          <p:nvPr/>
        </p:nvGrpSpPr>
        <p:grpSpPr>
          <a:xfrm>
            <a:off x="1200602" y="2821406"/>
            <a:ext cx="2164526" cy="1215188"/>
            <a:chOff x="4147596" y="3981186"/>
            <a:chExt cx="2164526" cy="1215188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013BD0-225C-7E2C-1C3F-9DC7BFF2BF08}"/>
                </a:ext>
              </a:extLst>
            </p:cNvPr>
            <p:cNvSpPr txBox="1"/>
            <p:nvPr/>
          </p:nvSpPr>
          <p:spPr>
            <a:xfrm>
              <a:off x="446870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862CE6-0BEC-E0BF-AFC6-B2EADFFAE59D}"/>
                </a:ext>
              </a:extLst>
            </p:cNvPr>
            <p:cNvSpPr txBox="1"/>
            <p:nvPr/>
          </p:nvSpPr>
          <p:spPr>
            <a:xfrm>
              <a:off x="4147596" y="4299718"/>
              <a:ext cx="2113504" cy="8966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1559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762667" y="-81004"/>
            <a:ext cx="4666662" cy="450892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28700" b="1" dirty="0"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75000">
                      <a:schemeClr val="bg1">
                        <a:lumMod val="85000"/>
                        <a:alpha val="0"/>
                      </a:schemeClr>
                    </a:gs>
                  </a:gsLst>
                  <a:lin ang="54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02</a:t>
            </a:r>
            <a:endParaRPr lang="zh-CN" altLang="en-US" sz="28700" b="1" dirty="0">
              <a:gradFill>
                <a:gsLst>
                  <a:gs pos="0">
                    <a:schemeClr val="bg1">
                      <a:lumMod val="95000"/>
                    </a:schemeClr>
                  </a:gs>
                  <a:gs pos="75000">
                    <a:schemeClr val="bg1">
                      <a:lumMod val="85000"/>
                      <a:alpha val="0"/>
                    </a:schemeClr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6" name="圆角矩形 17">
            <a:extLst>
              <a:ext uri="{FF2B5EF4-FFF2-40B4-BE49-F238E27FC236}">
                <a16:creationId xmlns:a16="http://schemas.microsoft.com/office/drawing/2014/main" id="{357D37BC-A7CC-B578-2804-657F8DE9021F}"/>
              </a:ext>
            </a:extLst>
          </p:cNvPr>
          <p:cNvSpPr/>
          <p:nvPr/>
        </p:nvSpPr>
        <p:spPr>
          <a:xfrm>
            <a:off x="3454400" y="2682429"/>
            <a:ext cx="5283200" cy="76944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87038"/>
              </a:gs>
              <a:gs pos="38000">
                <a:srgbClr val="F35C49"/>
              </a:gs>
              <a:gs pos="18000">
                <a:srgbClr val="FD6743"/>
              </a:gs>
              <a:gs pos="56000">
                <a:srgbClr val="EE5058"/>
              </a:gs>
              <a:gs pos="95413">
                <a:srgbClr val="D72171"/>
              </a:gs>
              <a:gs pos="66000">
                <a:srgbClr val="E64866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C9829004-EA09-30A0-FE1D-E5CC48F8D212}"/>
              </a:ext>
            </a:extLst>
          </p:cNvPr>
          <p:cNvSpPr/>
          <p:nvPr/>
        </p:nvSpPr>
        <p:spPr>
          <a:xfrm>
            <a:off x="0" y="2173460"/>
            <a:ext cx="12192000" cy="4113040"/>
          </a:xfrm>
          <a:custGeom>
            <a:avLst/>
            <a:gdLst>
              <a:gd name="connsiteX0" fmla="*/ 12192000 w 12192000"/>
              <a:gd name="connsiteY0" fmla="*/ 0 h 4113040"/>
              <a:gd name="connsiteX1" fmla="*/ 12192000 w 12192000"/>
              <a:gd name="connsiteY1" fmla="*/ 1713215 h 4113040"/>
              <a:gd name="connsiteX2" fmla="*/ 12113425 w 12192000"/>
              <a:gd name="connsiteY2" fmla="*/ 1788129 h 4113040"/>
              <a:gd name="connsiteX3" fmla="*/ 6096000 w 12192000"/>
              <a:gd name="connsiteY3" fmla="*/ 4113040 h 4113040"/>
              <a:gd name="connsiteX4" fmla="*/ 78575 w 12192000"/>
              <a:gd name="connsiteY4" fmla="*/ 1788129 h 4113040"/>
              <a:gd name="connsiteX5" fmla="*/ 0 w 12192000"/>
              <a:gd name="connsiteY5" fmla="*/ 1713215 h 4113040"/>
              <a:gd name="connsiteX6" fmla="*/ 0 w 12192000"/>
              <a:gd name="connsiteY6" fmla="*/ 0 h 4113040"/>
              <a:gd name="connsiteX7" fmla="*/ 89982 w 12192000"/>
              <a:gd name="connsiteY7" fmla="*/ 114503 h 4113040"/>
              <a:gd name="connsiteX8" fmla="*/ 6096000 w 12192000"/>
              <a:gd name="connsiteY8" fmla="*/ 2946923 h 4113040"/>
              <a:gd name="connsiteX9" fmla="*/ 12102018 w 12192000"/>
              <a:gd name="connsiteY9" fmla="*/ 114503 h 411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113040">
                <a:moveTo>
                  <a:pt x="12192000" y="0"/>
                </a:moveTo>
                <a:lnTo>
                  <a:pt x="12192000" y="1713215"/>
                </a:lnTo>
                <a:lnTo>
                  <a:pt x="12113425" y="1788129"/>
                </a:lnTo>
                <a:cubicBezTo>
                  <a:pt x="10524114" y="3232636"/>
                  <a:pt x="8412871" y="4113040"/>
                  <a:pt x="6096000" y="4113040"/>
                </a:cubicBezTo>
                <a:cubicBezTo>
                  <a:pt x="3779129" y="4113040"/>
                  <a:pt x="1667887" y="3232636"/>
                  <a:pt x="78575" y="1788129"/>
                </a:cubicBezTo>
                <a:lnTo>
                  <a:pt x="0" y="1713215"/>
                </a:lnTo>
                <a:lnTo>
                  <a:pt x="0" y="0"/>
                </a:lnTo>
                <a:lnTo>
                  <a:pt x="89982" y="114503"/>
                </a:lnTo>
                <a:cubicBezTo>
                  <a:pt x="1517565" y="1844333"/>
                  <a:pt x="3678021" y="2946923"/>
                  <a:pt x="6096000" y="2946923"/>
                </a:cubicBezTo>
                <a:cubicBezTo>
                  <a:pt x="8513979" y="2946923"/>
                  <a:pt x="10674435" y="1844333"/>
                  <a:pt x="12102018" y="114503"/>
                </a:cubicBezTo>
                <a:close/>
              </a:path>
            </a:pathLst>
          </a:custGeom>
          <a:gradFill flip="none" rotWithShape="1">
            <a:gsLst>
              <a:gs pos="0">
                <a:srgbClr val="ED4B55"/>
              </a:gs>
              <a:gs pos="100000">
                <a:srgbClr val="D7217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944C0C1-5233-8962-1411-C95DCAA1DCA0}"/>
              </a:ext>
            </a:extLst>
          </p:cNvPr>
          <p:cNvSpPr/>
          <p:nvPr/>
        </p:nvSpPr>
        <p:spPr>
          <a:xfrm>
            <a:off x="0" y="4944505"/>
            <a:ext cx="12192000" cy="1630817"/>
          </a:xfrm>
          <a:custGeom>
            <a:avLst/>
            <a:gdLst>
              <a:gd name="connsiteX0" fmla="*/ 12192000 w 12192000"/>
              <a:gd name="connsiteY0" fmla="*/ 0 h 1630817"/>
              <a:gd name="connsiteX1" fmla="*/ 12192000 w 12192000"/>
              <a:gd name="connsiteY1" fmla="*/ 195608 h 1630817"/>
              <a:gd name="connsiteX2" fmla="*/ 12021138 w 12192000"/>
              <a:gd name="connsiteY2" fmla="*/ 283119 h 1630817"/>
              <a:gd name="connsiteX3" fmla="*/ 6095998 w 12192000"/>
              <a:gd name="connsiteY3" fmla="*/ 1630817 h 1630817"/>
              <a:gd name="connsiteX4" fmla="*/ 170858 w 12192000"/>
              <a:gd name="connsiteY4" fmla="*/ 283119 h 1630817"/>
              <a:gd name="connsiteX5" fmla="*/ 0 w 12192000"/>
              <a:gd name="connsiteY5" fmla="*/ 195610 h 1630817"/>
              <a:gd name="connsiteX6" fmla="*/ 0 w 12192000"/>
              <a:gd name="connsiteY6" fmla="*/ 2 h 1630817"/>
              <a:gd name="connsiteX7" fmla="*/ 246345 w 12192000"/>
              <a:gd name="connsiteY7" fmla="*/ 126173 h 1630817"/>
              <a:gd name="connsiteX8" fmla="*/ 6095998 w 12192000"/>
              <a:gd name="connsiteY8" fmla="*/ 1456701 h 1630817"/>
              <a:gd name="connsiteX9" fmla="*/ 11945651 w 12192000"/>
              <a:gd name="connsiteY9" fmla="*/ 126173 h 1630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630817">
                <a:moveTo>
                  <a:pt x="12192000" y="0"/>
                </a:moveTo>
                <a:lnTo>
                  <a:pt x="12192000" y="195608"/>
                </a:lnTo>
                <a:lnTo>
                  <a:pt x="12021138" y="283119"/>
                </a:lnTo>
                <a:cubicBezTo>
                  <a:pt x="10228694" y="1146806"/>
                  <a:pt x="8218870" y="1630817"/>
                  <a:pt x="6095998" y="1630817"/>
                </a:cubicBezTo>
                <a:cubicBezTo>
                  <a:pt x="3973127" y="1630817"/>
                  <a:pt x="1963302" y="1146806"/>
                  <a:pt x="170858" y="283119"/>
                </a:cubicBezTo>
                <a:lnTo>
                  <a:pt x="0" y="195610"/>
                </a:lnTo>
                <a:lnTo>
                  <a:pt x="0" y="2"/>
                </a:lnTo>
                <a:lnTo>
                  <a:pt x="246345" y="126173"/>
                </a:lnTo>
                <a:cubicBezTo>
                  <a:pt x="2015953" y="978857"/>
                  <a:pt x="4000172" y="1456701"/>
                  <a:pt x="6095998" y="1456701"/>
                </a:cubicBezTo>
                <a:cubicBezTo>
                  <a:pt x="8191824" y="1456701"/>
                  <a:pt x="10176043" y="978857"/>
                  <a:pt x="11945651" y="126173"/>
                </a:cubicBezTo>
                <a:close/>
              </a:path>
            </a:pathLst>
          </a:custGeom>
          <a:gradFill flip="none" rotWithShape="1">
            <a:gsLst>
              <a:gs pos="0">
                <a:srgbClr val="852696"/>
              </a:gs>
              <a:gs pos="100000">
                <a:srgbClr val="3F2BB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同心圆 1">
            <a:extLst>
              <a:ext uri="{FF2B5EF4-FFF2-40B4-BE49-F238E27FC236}">
                <a16:creationId xmlns:a16="http://schemas.microsoft.com/office/drawing/2014/main" id="{668201D9-7A9E-B63F-D8D5-BEAFDAED3AD3}"/>
              </a:ext>
            </a:extLst>
          </p:cNvPr>
          <p:cNvSpPr/>
          <p:nvPr/>
        </p:nvSpPr>
        <p:spPr>
          <a:xfrm>
            <a:off x="-4" y="-7224868"/>
            <a:ext cx="12192004" cy="12192004"/>
          </a:xfrm>
          <a:prstGeom prst="donut">
            <a:avLst>
              <a:gd name="adj" fmla="val 216"/>
            </a:avLst>
          </a:prstGeom>
          <a:gradFill flip="none" rotWithShape="1">
            <a:gsLst>
              <a:gs pos="68000">
                <a:schemeClr val="bg1">
                  <a:lumMod val="95000"/>
                  <a:alpha val="0"/>
                </a:schemeClr>
              </a:gs>
              <a:gs pos="100000">
                <a:schemeClr val="bg1">
                  <a:lumMod val="85000"/>
                  <a:alpha val="58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AF3A299-CFA4-266B-8CEA-697E93F0C54A}"/>
              </a:ext>
            </a:extLst>
          </p:cNvPr>
          <p:cNvSpPr/>
          <p:nvPr/>
        </p:nvSpPr>
        <p:spPr>
          <a:xfrm>
            <a:off x="3454398" y="3967428"/>
            <a:ext cx="5283202" cy="7075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4" name="同心圆 28">
            <a:extLst>
              <a:ext uri="{FF2B5EF4-FFF2-40B4-BE49-F238E27FC236}">
                <a16:creationId xmlns:a16="http://schemas.microsoft.com/office/drawing/2014/main" id="{031499E3-4390-B781-A3C7-C7F70C12E78B}"/>
              </a:ext>
            </a:extLst>
          </p:cNvPr>
          <p:cNvSpPr/>
          <p:nvPr/>
        </p:nvSpPr>
        <p:spPr>
          <a:xfrm>
            <a:off x="569595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同心圆 28">
            <a:extLst>
              <a:ext uri="{FF2B5EF4-FFF2-40B4-BE49-F238E27FC236}">
                <a16:creationId xmlns:a16="http://schemas.microsoft.com/office/drawing/2014/main" id="{3ED4F227-B0E8-E5A7-7434-36AD7A17CFF9}"/>
              </a:ext>
            </a:extLst>
          </p:cNvPr>
          <p:cNvSpPr/>
          <p:nvPr/>
        </p:nvSpPr>
        <p:spPr>
          <a:xfrm>
            <a:off x="5991225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rgbClr val="FC6841"/>
              </a:gs>
              <a:gs pos="100000">
                <a:srgbClr val="D72171"/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同心圆 28">
            <a:extLst>
              <a:ext uri="{FF2B5EF4-FFF2-40B4-BE49-F238E27FC236}">
                <a16:creationId xmlns:a16="http://schemas.microsoft.com/office/drawing/2014/main" id="{B8B0F0AD-A08B-BF7C-28B1-06DD63748AB7}"/>
              </a:ext>
            </a:extLst>
          </p:cNvPr>
          <p:cNvSpPr/>
          <p:nvPr/>
        </p:nvSpPr>
        <p:spPr>
          <a:xfrm>
            <a:off x="6286500" y="3658354"/>
            <a:ext cx="209550" cy="209550"/>
          </a:xfrm>
          <a:prstGeom prst="donut">
            <a:avLst>
              <a:gd name="adj" fmla="val 2415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50000"/>
                </a:schemeClr>
              </a:gs>
            </a:gsLst>
            <a:lin ang="5400000" scaled="1"/>
          </a:grad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530F77-5120-10BA-59AA-8D64338DE878}"/>
              </a:ext>
            </a:extLst>
          </p:cNvPr>
          <p:cNvSpPr txBox="1"/>
          <p:nvPr/>
        </p:nvSpPr>
        <p:spPr>
          <a:xfrm>
            <a:off x="4397825" y="2857452"/>
            <a:ext cx="33963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6077189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ṣľïḍé">
            <a:extLst>
              <a:ext uri="{FF2B5EF4-FFF2-40B4-BE49-F238E27FC236}">
                <a16:creationId xmlns:a16="http://schemas.microsoft.com/office/drawing/2014/main" id="{1F5FE0E7-B073-4BA0-9B99-469173743CBF}"/>
              </a:ext>
            </a:extLst>
          </p:cNvPr>
          <p:cNvGrpSpPr/>
          <p:nvPr/>
        </p:nvGrpSpPr>
        <p:grpSpPr>
          <a:xfrm>
            <a:off x="4230230" y="1563094"/>
            <a:ext cx="3731540" cy="3731812"/>
            <a:chOff x="3282469" y="1505968"/>
            <a:chExt cx="2579063" cy="2579252"/>
          </a:xfrm>
        </p:grpSpPr>
        <p:sp>
          <p:nvSpPr>
            <p:cNvPr id="25" name="íṩḻíďè">
              <a:extLst>
                <a:ext uri="{FF2B5EF4-FFF2-40B4-BE49-F238E27FC236}">
                  <a16:creationId xmlns:a16="http://schemas.microsoft.com/office/drawing/2014/main" id="{33F5D25D-A8EF-4ED2-A0AA-BC13A445FCD3}"/>
                </a:ext>
              </a:extLst>
            </p:cNvPr>
            <p:cNvSpPr/>
            <p:nvPr/>
          </p:nvSpPr>
          <p:spPr>
            <a:xfrm rot="4368884">
              <a:off x="3716115" y="1245686"/>
              <a:ext cx="971203" cy="1838495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íṥļïďe">
              <a:extLst>
                <a:ext uri="{FF2B5EF4-FFF2-40B4-BE49-F238E27FC236}">
                  <a16:creationId xmlns:a16="http://schemas.microsoft.com/office/drawing/2014/main" id="{61CD1F00-3128-4744-B120-936DD3313A8F}"/>
                </a:ext>
              </a:extLst>
            </p:cNvPr>
            <p:cNvSpPr/>
            <p:nvPr/>
          </p:nvSpPr>
          <p:spPr>
            <a:xfrm rot="20821995">
              <a:off x="3401598" y="2246158"/>
              <a:ext cx="970902" cy="183906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íṥľídê">
              <a:extLst>
                <a:ext uri="{FF2B5EF4-FFF2-40B4-BE49-F238E27FC236}">
                  <a16:creationId xmlns:a16="http://schemas.microsoft.com/office/drawing/2014/main" id="{29E3EF93-4596-4E91-BEC0-B0D797DA56AF}"/>
                </a:ext>
              </a:extLst>
            </p:cNvPr>
            <p:cNvSpPr/>
            <p:nvPr/>
          </p:nvSpPr>
          <p:spPr>
            <a:xfrm rot="15242877">
              <a:off x="4456683" y="2570519"/>
              <a:ext cx="971203" cy="1838495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ís1íḍé">
              <a:extLst>
                <a:ext uri="{FF2B5EF4-FFF2-40B4-BE49-F238E27FC236}">
                  <a16:creationId xmlns:a16="http://schemas.microsoft.com/office/drawing/2014/main" id="{41E17A1B-2BC0-48EE-930B-87B64DE19D31}"/>
                </a:ext>
              </a:extLst>
            </p:cNvPr>
            <p:cNvSpPr/>
            <p:nvPr/>
          </p:nvSpPr>
          <p:spPr>
            <a:xfrm rot="9466551">
              <a:off x="4694952" y="1505968"/>
              <a:ext cx="970902" cy="1839062"/>
            </a:xfrm>
            <a:custGeom>
              <a:avLst/>
              <a:gdLst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180020 w 720080"/>
                <a:gd name="connsiteY2" fmla="*/ 0 h 3168352"/>
                <a:gd name="connsiteX3" fmla="*/ 540060 w 720080"/>
                <a:gd name="connsiteY3" fmla="*/ 0 h 3168352"/>
                <a:gd name="connsiteX4" fmla="*/ 540060 w 720080"/>
                <a:gd name="connsiteY4" fmla="*/ 2808312 h 3168352"/>
                <a:gd name="connsiteX5" fmla="*/ 720080 w 720080"/>
                <a:gd name="connsiteY5" fmla="*/ 2808312 h 3168352"/>
                <a:gd name="connsiteX6" fmla="*/ 360040 w 720080"/>
                <a:gd name="connsiteY6" fmla="*/ 3168352 h 3168352"/>
                <a:gd name="connsiteX7" fmla="*/ 0 w 720080"/>
                <a:gd name="connsiteY7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20080"/>
                <a:gd name="connsiteY0" fmla="*/ 2808312 h 3168352"/>
                <a:gd name="connsiteX1" fmla="*/ 180020 w 720080"/>
                <a:gd name="connsiteY1" fmla="*/ 2808312 h 3168352"/>
                <a:gd name="connsiteX2" fmla="*/ 540060 w 720080"/>
                <a:gd name="connsiteY2" fmla="*/ 0 h 3168352"/>
                <a:gd name="connsiteX3" fmla="*/ 540060 w 720080"/>
                <a:gd name="connsiteY3" fmla="*/ 2808312 h 3168352"/>
                <a:gd name="connsiteX4" fmla="*/ 720080 w 720080"/>
                <a:gd name="connsiteY4" fmla="*/ 2808312 h 3168352"/>
                <a:gd name="connsiteX5" fmla="*/ 360040 w 720080"/>
                <a:gd name="connsiteY5" fmla="*/ 3168352 h 3168352"/>
                <a:gd name="connsiteX6" fmla="*/ 0 w 720080"/>
                <a:gd name="connsiteY6" fmla="*/ 2808312 h 3168352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752331"/>
                <a:gd name="connsiteY0" fmla="*/ 3085897 h 3445937"/>
                <a:gd name="connsiteX1" fmla="*/ 180020 w 752331"/>
                <a:gd name="connsiteY1" fmla="*/ 3085897 h 3445937"/>
                <a:gd name="connsiteX2" fmla="*/ 752331 w 752331"/>
                <a:gd name="connsiteY2" fmla="*/ 0 h 3445937"/>
                <a:gd name="connsiteX3" fmla="*/ 540060 w 752331"/>
                <a:gd name="connsiteY3" fmla="*/ 3085897 h 3445937"/>
                <a:gd name="connsiteX4" fmla="*/ 720080 w 752331"/>
                <a:gd name="connsiteY4" fmla="*/ 3085897 h 3445937"/>
                <a:gd name="connsiteX5" fmla="*/ 360040 w 752331"/>
                <a:gd name="connsiteY5" fmla="*/ 3445937 h 3445937"/>
                <a:gd name="connsiteX6" fmla="*/ 0 w 752331"/>
                <a:gd name="connsiteY6" fmla="*/ 3085897 h 3445937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21214"/>
                <a:gd name="connsiteY0" fmla="*/ 2643005 h 3003045"/>
                <a:gd name="connsiteX1" fmla="*/ 180020 w 1521214"/>
                <a:gd name="connsiteY1" fmla="*/ 2643005 h 3003045"/>
                <a:gd name="connsiteX2" fmla="*/ 1521214 w 1521214"/>
                <a:gd name="connsiteY2" fmla="*/ 0 h 3003045"/>
                <a:gd name="connsiteX3" fmla="*/ 540060 w 1521214"/>
                <a:gd name="connsiteY3" fmla="*/ 2643005 h 3003045"/>
                <a:gd name="connsiteX4" fmla="*/ 720080 w 1521214"/>
                <a:gd name="connsiteY4" fmla="*/ 2643005 h 3003045"/>
                <a:gd name="connsiteX5" fmla="*/ 360040 w 1521214"/>
                <a:gd name="connsiteY5" fmla="*/ 3003045 h 3003045"/>
                <a:gd name="connsiteX6" fmla="*/ 0 w 1521214"/>
                <a:gd name="connsiteY6" fmla="*/ 2643005 h 3003045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  <a:gd name="connsiteX0" fmla="*/ 0 w 1553538"/>
                <a:gd name="connsiteY0" fmla="*/ 2581732 h 2941772"/>
                <a:gd name="connsiteX1" fmla="*/ 180020 w 1553538"/>
                <a:gd name="connsiteY1" fmla="*/ 2581732 h 2941772"/>
                <a:gd name="connsiteX2" fmla="*/ 1553538 w 1553538"/>
                <a:gd name="connsiteY2" fmla="*/ 0 h 2941772"/>
                <a:gd name="connsiteX3" fmla="*/ 540060 w 1553538"/>
                <a:gd name="connsiteY3" fmla="*/ 2581732 h 2941772"/>
                <a:gd name="connsiteX4" fmla="*/ 720080 w 1553538"/>
                <a:gd name="connsiteY4" fmla="*/ 2581732 h 2941772"/>
                <a:gd name="connsiteX5" fmla="*/ 360040 w 1553538"/>
                <a:gd name="connsiteY5" fmla="*/ 2941772 h 2941772"/>
                <a:gd name="connsiteX6" fmla="*/ 0 w 1553538"/>
                <a:gd name="connsiteY6" fmla="*/ 2581732 h 294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53538" h="2941772">
                  <a:moveTo>
                    <a:pt x="0" y="2581732"/>
                  </a:moveTo>
                  <a:lnTo>
                    <a:pt x="180020" y="2581732"/>
                  </a:lnTo>
                  <a:cubicBezTo>
                    <a:pt x="22448" y="1449685"/>
                    <a:pt x="392875" y="355256"/>
                    <a:pt x="1553538" y="0"/>
                  </a:cubicBezTo>
                  <a:cubicBezTo>
                    <a:pt x="659395" y="472539"/>
                    <a:pt x="327789" y="1270071"/>
                    <a:pt x="540060" y="2581732"/>
                  </a:cubicBezTo>
                  <a:lnTo>
                    <a:pt x="720080" y="2581732"/>
                  </a:lnTo>
                  <a:lnTo>
                    <a:pt x="360040" y="2941772"/>
                  </a:lnTo>
                  <a:lnTo>
                    <a:pt x="0" y="25817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C11A154-0F50-8193-2B37-CF246F5E163C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0B125B7-F10E-C0B0-25D1-E4F5C36ED935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19A6DA6-01F1-DB22-0DBE-325FBAC319D0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36" name="同心圆 28">
                <a:extLst>
                  <a:ext uri="{FF2B5EF4-FFF2-40B4-BE49-F238E27FC236}">
                    <a16:creationId xmlns:a16="http://schemas.microsoft.com/office/drawing/2014/main" id="{10AEE0BC-44CA-50A3-27E7-801C8898E6AD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同心圆 12">
                <a:extLst>
                  <a:ext uri="{FF2B5EF4-FFF2-40B4-BE49-F238E27FC236}">
                    <a16:creationId xmlns:a16="http://schemas.microsoft.com/office/drawing/2014/main" id="{3E915A5E-66C9-5E99-AE52-067B8AF4CB8F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6346557-97EB-75FA-2BBB-2D53ECA70B0B}"/>
              </a:ext>
            </a:extLst>
          </p:cNvPr>
          <p:cNvGrpSpPr/>
          <p:nvPr/>
        </p:nvGrpSpPr>
        <p:grpSpPr>
          <a:xfrm>
            <a:off x="7581016" y="1611143"/>
            <a:ext cx="2943805" cy="938189"/>
            <a:chOff x="4519723" y="3981186"/>
            <a:chExt cx="2943805" cy="93818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D9FAC1-52C5-AFF1-A183-89DBCF7E07E4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06BB666-94B2-701F-4F1F-C9B82B7A79A5}"/>
                </a:ext>
              </a:extLst>
            </p:cNvPr>
            <p:cNvSpPr txBox="1"/>
            <p:nvPr/>
          </p:nvSpPr>
          <p:spPr>
            <a:xfrm>
              <a:off x="4519723" y="4299718"/>
              <a:ext cx="294380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F383084-F373-390D-E201-934B29005480}"/>
              </a:ext>
            </a:extLst>
          </p:cNvPr>
          <p:cNvGrpSpPr/>
          <p:nvPr/>
        </p:nvGrpSpPr>
        <p:grpSpPr>
          <a:xfrm>
            <a:off x="1270980" y="2143715"/>
            <a:ext cx="2743624" cy="938189"/>
            <a:chOff x="3568498" y="3981186"/>
            <a:chExt cx="2743624" cy="93818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218DD12-10F0-5C82-EBFF-63D66E790AAC}"/>
                </a:ext>
              </a:extLst>
            </p:cNvPr>
            <p:cNvSpPr txBox="1"/>
            <p:nvPr/>
          </p:nvSpPr>
          <p:spPr>
            <a:xfrm>
              <a:off x="446870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1D00B80-D25E-CC0D-EE22-8341BD7C4A57}"/>
                </a:ext>
              </a:extLst>
            </p:cNvPr>
            <p:cNvSpPr txBox="1"/>
            <p:nvPr/>
          </p:nvSpPr>
          <p:spPr>
            <a:xfrm>
              <a:off x="3568498" y="4299718"/>
              <a:ext cx="269260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D8B0EA9-9157-F740-58F3-59ACC4E48081}"/>
              </a:ext>
            </a:extLst>
          </p:cNvPr>
          <p:cNvGrpSpPr/>
          <p:nvPr/>
        </p:nvGrpSpPr>
        <p:grpSpPr>
          <a:xfrm>
            <a:off x="8129683" y="4039231"/>
            <a:ext cx="2943805" cy="938189"/>
            <a:chOff x="4519723" y="3981186"/>
            <a:chExt cx="2943805" cy="93818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3CAA53D-B91E-FA4E-11AE-70042D56367A}"/>
                </a:ext>
              </a:extLst>
            </p:cNvPr>
            <p:cNvSpPr txBox="1"/>
            <p:nvPr/>
          </p:nvSpPr>
          <p:spPr>
            <a:xfrm>
              <a:off x="4519724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70747A0-04A2-F1E2-2313-765379202BB7}"/>
                </a:ext>
              </a:extLst>
            </p:cNvPr>
            <p:cNvSpPr txBox="1"/>
            <p:nvPr/>
          </p:nvSpPr>
          <p:spPr>
            <a:xfrm>
              <a:off x="4519723" y="4299718"/>
              <a:ext cx="2943805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927A037-7301-6180-E752-6DA83648AF6D}"/>
              </a:ext>
            </a:extLst>
          </p:cNvPr>
          <p:cNvGrpSpPr/>
          <p:nvPr/>
        </p:nvGrpSpPr>
        <p:grpSpPr>
          <a:xfrm>
            <a:off x="1687448" y="4255001"/>
            <a:ext cx="2743624" cy="938189"/>
            <a:chOff x="3568498" y="3981186"/>
            <a:chExt cx="2743624" cy="93818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EA3C1B4-1D17-E3B6-DC4B-EBCEBDF059F2}"/>
                </a:ext>
              </a:extLst>
            </p:cNvPr>
            <p:cNvSpPr txBox="1"/>
            <p:nvPr/>
          </p:nvSpPr>
          <p:spPr>
            <a:xfrm>
              <a:off x="4468701" y="3981186"/>
              <a:ext cx="184342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38970C3-EE52-5157-2B30-8C7C5BE15983}"/>
                </a:ext>
              </a:extLst>
            </p:cNvPr>
            <p:cNvSpPr txBox="1"/>
            <p:nvPr/>
          </p:nvSpPr>
          <p:spPr>
            <a:xfrm>
              <a:off x="3568498" y="4299718"/>
              <a:ext cx="2692602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/>
                <a:t>此处添加详细文本描述，文字内容建议与标题相关尽量简洁生动……</a:t>
              </a:r>
            </a:p>
          </p:txBody>
        </p:sp>
      </p:grpSp>
      <p:sp>
        <p:nvSpPr>
          <p:cNvPr id="50" name="椭圆 49">
            <a:extLst>
              <a:ext uri="{FF2B5EF4-FFF2-40B4-BE49-F238E27FC236}">
                <a16:creationId xmlns:a16="http://schemas.microsoft.com/office/drawing/2014/main" id="{83571294-F611-3A11-802A-1112F3E9D25F}"/>
              </a:ext>
            </a:extLst>
          </p:cNvPr>
          <p:cNvSpPr/>
          <p:nvPr/>
        </p:nvSpPr>
        <p:spPr>
          <a:xfrm>
            <a:off x="5168502" y="2549332"/>
            <a:ext cx="1786635" cy="1786635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962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í$ľîde"/>
          <p:cNvSpPr/>
          <p:nvPr/>
        </p:nvSpPr>
        <p:spPr>
          <a:xfrm>
            <a:off x="6803733" y="1928415"/>
            <a:ext cx="3767559" cy="3497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C6841"/>
              </a:gs>
              <a:gs pos="100000">
                <a:srgbClr val="D7217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914228E-5016-BF91-0777-CCFB300BAB61}"/>
              </a:ext>
            </a:extLst>
          </p:cNvPr>
          <p:cNvGrpSpPr/>
          <p:nvPr/>
        </p:nvGrpSpPr>
        <p:grpSpPr>
          <a:xfrm>
            <a:off x="310579" y="231050"/>
            <a:ext cx="3190653" cy="642934"/>
            <a:chOff x="310579" y="231050"/>
            <a:chExt cx="3190653" cy="64293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EBF847D-121A-4A72-5D1F-7243ED05A6D1}"/>
                </a:ext>
              </a:extLst>
            </p:cNvPr>
            <p:cNvSpPr txBox="1"/>
            <p:nvPr/>
          </p:nvSpPr>
          <p:spPr>
            <a:xfrm>
              <a:off x="1200602" y="350764"/>
              <a:ext cx="23006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31313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DE96188-DB00-AD72-ECF0-F061129F5D85}"/>
                </a:ext>
              </a:extLst>
            </p:cNvPr>
            <p:cNvGrpSpPr/>
            <p:nvPr/>
          </p:nvGrpSpPr>
          <p:grpSpPr>
            <a:xfrm>
              <a:off x="310579" y="231050"/>
              <a:ext cx="783548" cy="636806"/>
              <a:chOff x="112130" y="231050"/>
              <a:chExt cx="783548" cy="636806"/>
            </a:xfrm>
          </p:grpSpPr>
          <p:sp>
            <p:nvSpPr>
              <p:cNvPr id="23" name="同心圆 28">
                <a:extLst>
                  <a:ext uri="{FF2B5EF4-FFF2-40B4-BE49-F238E27FC236}">
                    <a16:creationId xmlns:a16="http://schemas.microsoft.com/office/drawing/2014/main" id="{F42491EC-DE89-EA8B-6E82-C0867D129E75}"/>
                  </a:ext>
                </a:extLst>
              </p:cNvPr>
              <p:cNvSpPr/>
              <p:nvPr/>
            </p:nvSpPr>
            <p:spPr>
              <a:xfrm>
                <a:off x="112130" y="231050"/>
                <a:ext cx="378408" cy="378408"/>
              </a:xfrm>
              <a:prstGeom prst="donut">
                <a:avLst>
                  <a:gd name="adj" fmla="val 24151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50000"/>
                      <a:alpha val="40000"/>
                    </a:schemeClr>
                  </a:gs>
                </a:gsLst>
                <a:lin ang="5400000" scaled="1"/>
              </a:gradFill>
              <a:ln w="12700" cap="flat">
                <a:noFill/>
                <a:prstDash val="solid"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同心圆 12">
                <a:extLst>
                  <a:ext uri="{FF2B5EF4-FFF2-40B4-BE49-F238E27FC236}">
                    <a16:creationId xmlns:a16="http://schemas.microsoft.com/office/drawing/2014/main" id="{A2DD4929-08EE-B893-AE71-F95AF982A8EA}"/>
                  </a:ext>
                </a:extLst>
              </p:cNvPr>
              <p:cNvSpPr/>
              <p:nvPr/>
            </p:nvSpPr>
            <p:spPr>
              <a:xfrm>
                <a:off x="321520" y="293698"/>
                <a:ext cx="574158" cy="574158"/>
              </a:xfrm>
              <a:prstGeom prst="donut">
                <a:avLst/>
              </a:prstGeom>
              <a:gradFill>
                <a:gsLst>
                  <a:gs pos="0">
                    <a:srgbClr val="F87038"/>
                  </a:gs>
                  <a:gs pos="38000">
                    <a:srgbClr val="F35C49"/>
                  </a:gs>
                  <a:gs pos="18000">
                    <a:srgbClr val="FD6743"/>
                  </a:gs>
                  <a:gs pos="56000">
                    <a:srgbClr val="EE5058"/>
                  </a:gs>
                  <a:gs pos="95413">
                    <a:srgbClr val="D72171"/>
                  </a:gs>
                  <a:gs pos="66000">
                    <a:srgbClr val="E64866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同心圆 28">
            <a:extLst>
              <a:ext uri="{FF2B5EF4-FFF2-40B4-BE49-F238E27FC236}">
                <a16:creationId xmlns:a16="http://schemas.microsoft.com/office/drawing/2014/main" id="{90342EBA-01CB-4278-B319-93FA3484781A}"/>
              </a:ext>
            </a:extLst>
          </p:cNvPr>
          <p:cNvSpPr/>
          <p:nvPr/>
        </p:nvSpPr>
        <p:spPr>
          <a:xfrm>
            <a:off x="1235075" y="1242134"/>
            <a:ext cx="4618718" cy="4618718"/>
          </a:xfrm>
          <a:prstGeom prst="donut">
            <a:avLst>
              <a:gd name="adj" fmla="val 30396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 w="12700" cap="flat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AEF9621-7663-0EA1-8012-99B896A5EEF7}"/>
              </a:ext>
            </a:extLst>
          </p:cNvPr>
          <p:cNvSpPr txBox="1"/>
          <p:nvPr/>
        </p:nvSpPr>
        <p:spPr>
          <a:xfrm>
            <a:off x="7172506" y="1928415"/>
            <a:ext cx="1843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DDEA97-146B-9905-B90B-79A05C8077D3}"/>
              </a:ext>
            </a:extLst>
          </p:cNvPr>
          <p:cNvSpPr txBox="1"/>
          <p:nvPr/>
        </p:nvSpPr>
        <p:spPr>
          <a:xfrm>
            <a:off x="7172506" y="2312261"/>
            <a:ext cx="294380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0" name="í$ľîde">
            <a:extLst>
              <a:ext uri="{FF2B5EF4-FFF2-40B4-BE49-F238E27FC236}">
                <a16:creationId xmlns:a16="http://schemas.microsoft.com/office/drawing/2014/main" id="{6416EB23-130E-F401-8C30-372DF7C12A10}"/>
              </a:ext>
            </a:extLst>
          </p:cNvPr>
          <p:cNvSpPr/>
          <p:nvPr/>
        </p:nvSpPr>
        <p:spPr>
          <a:xfrm>
            <a:off x="6803733" y="3254137"/>
            <a:ext cx="3767559" cy="3497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0C25609A-1E5B-CE75-D4DA-46FCFF6AB941}"/>
              </a:ext>
            </a:extLst>
          </p:cNvPr>
          <p:cNvSpPr txBox="1"/>
          <p:nvPr/>
        </p:nvSpPr>
        <p:spPr>
          <a:xfrm>
            <a:off x="7172506" y="3254137"/>
            <a:ext cx="1843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61C6A9A-F4A7-92F2-0621-00544C945359}"/>
              </a:ext>
            </a:extLst>
          </p:cNvPr>
          <p:cNvSpPr txBox="1"/>
          <p:nvPr/>
        </p:nvSpPr>
        <p:spPr>
          <a:xfrm>
            <a:off x="7172506" y="3637983"/>
            <a:ext cx="294380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33" name="í$ľîde">
            <a:extLst>
              <a:ext uri="{FF2B5EF4-FFF2-40B4-BE49-F238E27FC236}">
                <a16:creationId xmlns:a16="http://schemas.microsoft.com/office/drawing/2014/main" id="{8CAA55F5-8BF8-A845-ADBA-C6BD616BBADD}"/>
              </a:ext>
            </a:extLst>
          </p:cNvPr>
          <p:cNvSpPr/>
          <p:nvPr/>
        </p:nvSpPr>
        <p:spPr>
          <a:xfrm>
            <a:off x="6803733" y="4579859"/>
            <a:ext cx="3767559" cy="3497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C6841"/>
              </a:gs>
              <a:gs pos="100000">
                <a:srgbClr val="D7217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endParaRPr lang="zh-CN" altLang="en-US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53A6CC0-8089-07DE-F8F4-7BF4484E3DA0}"/>
              </a:ext>
            </a:extLst>
          </p:cNvPr>
          <p:cNvSpPr txBox="1"/>
          <p:nvPr/>
        </p:nvSpPr>
        <p:spPr>
          <a:xfrm>
            <a:off x="7172506" y="4579859"/>
            <a:ext cx="18434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20AC78C-0097-A639-43BE-52EFC3623F8B}"/>
              </a:ext>
            </a:extLst>
          </p:cNvPr>
          <p:cNvSpPr txBox="1"/>
          <p:nvPr/>
        </p:nvSpPr>
        <p:spPr>
          <a:xfrm>
            <a:off x="7172506" y="4963705"/>
            <a:ext cx="294380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2F6586CD-7DCB-9E47-7F36-5A5367E6A7C9}"/>
              </a:ext>
            </a:extLst>
          </p:cNvPr>
          <p:cNvSpPr/>
          <p:nvPr/>
        </p:nvSpPr>
        <p:spPr>
          <a:xfrm>
            <a:off x="3433944" y="3114373"/>
            <a:ext cx="486727" cy="485775"/>
          </a:xfrm>
          <a:custGeom>
            <a:avLst/>
            <a:gdLst>
              <a:gd name="connsiteX0" fmla="*/ 401003 w 486727"/>
              <a:gd name="connsiteY0" fmla="*/ 85725 h 485775"/>
              <a:gd name="connsiteX1" fmla="*/ 391478 w 486727"/>
              <a:gd name="connsiteY1" fmla="*/ 0 h 485775"/>
              <a:gd name="connsiteX2" fmla="*/ 286703 w 486727"/>
              <a:gd name="connsiteY2" fmla="*/ 104775 h 485775"/>
              <a:gd name="connsiteX3" fmla="*/ 292417 w 486727"/>
              <a:gd name="connsiteY3" fmla="*/ 154305 h 485775"/>
              <a:gd name="connsiteX4" fmla="*/ 140017 w 486727"/>
              <a:gd name="connsiteY4" fmla="*/ 306705 h 485775"/>
              <a:gd name="connsiteX5" fmla="*/ 95250 w 486727"/>
              <a:gd name="connsiteY5" fmla="*/ 295275 h 485775"/>
              <a:gd name="connsiteX6" fmla="*/ 0 w 486727"/>
              <a:gd name="connsiteY6" fmla="*/ 390525 h 485775"/>
              <a:gd name="connsiteX7" fmla="*/ 95250 w 486727"/>
              <a:gd name="connsiteY7" fmla="*/ 485775 h 485775"/>
              <a:gd name="connsiteX8" fmla="*/ 190500 w 486727"/>
              <a:gd name="connsiteY8" fmla="*/ 390525 h 485775"/>
              <a:gd name="connsiteX9" fmla="*/ 180022 w 486727"/>
              <a:gd name="connsiteY9" fmla="*/ 346710 h 485775"/>
              <a:gd name="connsiteX10" fmla="*/ 332423 w 486727"/>
              <a:gd name="connsiteY10" fmla="*/ 194310 h 485775"/>
              <a:gd name="connsiteX11" fmla="*/ 381953 w 486727"/>
              <a:gd name="connsiteY11" fmla="*/ 200025 h 485775"/>
              <a:gd name="connsiteX12" fmla="*/ 486728 w 486727"/>
              <a:gd name="connsiteY12" fmla="*/ 95250 h 485775"/>
              <a:gd name="connsiteX13" fmla="*/ 401003 w 486727"/>
              <a:gd name="connsiteY13" fmla="*/ 8572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727" h="485775">
                <a:moveTo>
                  <a:pt x="401003" y="85725"/>
                </a:moveTo>
                <a:lnTo>
                  <a:pt x="391478" y="0"/>
                </a:lnTo>
                <a:lnTo>
                  <a:pt x="286703" y="104775"/>
                </a:lnTo>
                <a:lnTo>
                  <a:pt x="292417" y="154305"/>
                </a:lnTo>
                <a:lnTo>
                  <a:pt x="140017" y="306705"/>
                </a:lnTo>
                <a:cubicBezTo>
                  <a:pt x="126682" y="300038"/>
                  <a:pt x="111442" y="295275"/>
                  <a:pt x="95250" y="295275"/>
                </a:cubicBezTo>
                <a:cubicBezTo>
                  <a:pt x="42863" y="295275"/>
                  <a:pt x="0" y="338138"/>
                  <a:pt x="0" y="390525"/>
                </a:cubicBezTo>
                <a:cubicBezTo>
                  <a:pt x="0" y="442913"/>
                  <a:pt x="42863" y="485775"/>
                  <a:pt x="95250" y="485775"/>
                </a:cubicBezTo>
                <a:cubicBezTo>
                  <a:pt x="147638" y="485775"/>
                  <a:pt x="190500" y="442913"/>
                  <a:pt x="190500" y="390525"/>
                </a:cubicBezTo>
                <a:cubicBezTo>
                  <a:pt x="190500" y="374333"/>
                  <a:pt x="186690" y="360045"/>
                  <a:pt x="180022" y="346710"/>
                </a:cubicBezTo>
                <a:lnTo>
                  <a:pt x="332423" y="194310"/>
                </a:lnTo>
                <a:lnTo>
                  <a:pt x="381953" y="200025"/>
                </a:lnTo>
                <a:lnTo>
                  <a:pt x="486728" y="95250"/>
                </a:lnTo>
                <a:lnTo>
                  <a:pt x="401003" y="85725"/>
                </a:ln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792E879-43CA-6F39-5FD8-2A2771D776CE}"/>
              </a:ext>
            </a:extLst>
          </p:cNvPr>
          <p:cNvSpPr/>
          <p:nvPr/>
        </p:nvSpPr>
        <p:spPr>
          <a:xfrm>
            <a:off x="3168196" y="3142948"/>
            <a:ext cx="723900" cy="723900"/>
          </a:xfrm>
          <a:custGeom>
            <a:avLst/>
            <a:gdLst>
              <a:gd name="connsiteX0" fmla="*/ 674370 w 723900"/>
              <a:gd name="connsiteY0" fmla="*/ 198120 h 723900"/>
              <a:gd name="connsiteX1" fmla="*/ 661988 w 723900"/>
              <a:gd name="connsiteY1" fmla="*/ 211455 h 723900"/>
              <a:gd name="connsiteX2" fmla="*/ 643890 w 723900"/>
              <a:gd name="connsiteY2" fmla="*/ 209550 h 723900"/>
              <a:gd name="connsiteX3" fmla="*/ 623888 w 723900"/>
              <a:gd name="connsiteY3" fmla="*/ 206693 h 723900"/>
              <a:gd name="connsiteX4" fmla="*/ 666750 w 723900"/>
              <a:gd name="connsiteY4" fmla="*/ 361950 h 723900"/>
              <a:gd name="connsiteX5" fmla="*/ 361950 w 723900"/>
              <a:gd name="connsiteY5" fmla="*/ 666750 h 723900"/>
              <a:gd name="connsiteX6" fmla="*/ 57150 w 723900"/>
              <a:gd name="connsiteY6" fmla="*/ 361950 h 723900"/>
              <a:gd name="connsiteX7" fmla="*/ 361950 w 723900"/>
              <a:gd name="connsiteY7" fmla="*/ 57150 h 723900"/>
              <a:gd name="connsiteX8" fmla="*/ 517208 w 723900"/>
              <a:gd name="connsiteY8" fmla="*/ 100013 h 723900"/>
              <a:gd name="connsiteX9" fmla="*/ 515303 w 723900"/>
              <a:gd name="connsiteY9" fmla="*/ 80963 h 723900"/>
              <a:gd name="connsiteX10" fmla="*/ 512445 w 723900"/>
              <a:gd name="connsiteY10" fmla="*/ 61913 h 723900"/>
              <a:gd name="connsiteX11" fmla="*/ 525780 w 723900"/>
              <a:gd name="connsiteY11" fmla="*/ 48578 h 723900"/>
              <a:gd name="connsiteX12" fmla="*/ 532448 w 723900"/>
              <a:gd name="connsiteY12" fmla="*/ 41910 h 723900"/>
              <a:gd name="connsiteX13" fmla="*/ 361950 w 723900"/>
              <a:gd name="connsiteY13" fmla="*/ 0 h 723900"/>
              <a:gd name="connsiteX14" fmla="*/ 0 w 723900"/>
              <a:gd name="connsiteY14" fmla="*/ 361950 h 723900"/>
              <a:gd name="connsiteX15" fmla="*/ 361950 w 723900"/>
              <a:gd name="connsiteY15" fmla="*/ 723900 h 723900"/>
              <a:gd name="connsiteX16" fmla="*/ 723900 w 723900"/>
              <a:gd name="connsiteY16" fmla="*/ 361950 h 723900"/>
              <a:gd name="connsiteX17" fmla="*/ 681038 w 723900"/>
              <a:gd name="connsiteY17" fmla="*/ 192405 h 723900"/>
              <a:gd name="connsiteX18" fmla="*/ 674370 w 723900"/>
              <a:gd name="connsiteY18" fmla="*/ 19812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23900" h="723900">
                <a:moveTo>
                  <a:pt x="674370" y="198120"/>
                </a:moveTo>
                <a:lnTo>
                  <a:pt x="661988" y="211455"/>
                </a:lnTo>
                <a:lnTo>
                  <a:pt x="643890" y="209550"/>
                </a:lnTo>
                <a:lnTo>
                  <a:pt x="623888" y="206693"/>
                </a:lnTo>
                <a:cubicBezTo>
                  <a:pt x="650558" y="252413"/>
                  <a:pt x="666750" y="304800"/>
                  <a:pt x="666750" y="361950"/>
                </a:cubicBezTo>
                <a:cubicBezTo>
                  <a:pt x="666750" y="529590"/>
                  <a:pt x="529590" y="666750"/>
                  <a:pt x="361950" y="666750"/>
                </a:cubicBezTo>
                <a:cubicBezTo>
                  <a:pt x="194310" y="666750"/>
                  <a:pt x="57150" y="529590"/>
                  <a:pt x="57150" y="361950"/>
                </a:cubicBezTo>
                <a:cubicBezTo>
                  <a:pt x="57150" y="194310"/>
                  <a:pt x="194310" y="57150"/>
                  <a:pt x="361950" y="57150"/>
                </a:cubicBezTo>
                <a:cubicBezTo>
                  <a:pt x="418148" y="57150"/>
                  <a:pt x="471488" y="72390"/>
                  <a:pt x="517208" y="100013"/>
                </a:cubicBezTo>
                <a:lnTo>
                  <a:pt x="515303" y="80963"/>
                </a:lnTo>
                <a:lnTo>
                  <a:pt x="512445" y="61913"/>
                </a:lnTo>
                <a:lnTo>
                  <a:pt x="525780" y="48578"/>
                </a:lnTo>
                <a:lnTo>
                  <a:pt x="532448" y="41910"/>
                </a:lnTo>
                <a:cubicBezTo>
                  <a:pt x="481013" y="15240"/>
                  <a:pt x="423863" y="0"/>
                  <a:pt x="361950" y="0"/>
                </a:cubicBezTo>
                <a:cubicBezTo>
                  <a:pt x="161925" y="0"/>
                  <a:pt x="0" y="161925"/>
                  <a:pt x="0" y="361950"/>
                </a:cubicBezTo>
                <a:cubicBezTo>
                  <a:pt x="0" y="561975"/>
                  <a:pt x="161925" y="723900"/>
                  <a:pt x="361950" y="723900"/>
                </a:cubicBezTo>
                <a:cubicBezTo>
                  <a:pt x="561975" y="723900"/>
                  <a:pt x="723900" y="561975"/>
                  <a:pt x="723900" y="361950"/>
                </a:cubicBezTo>
                <a:cubicBezTo>
                  <a:pt x="723900" y="300038"/>
                  <a:pt x="708660" y="242888"/>
                  <a:pt x="681038" y="192405"/>
                </a:cubicBezTo>
                <a:lnTo>
                  <a:pt x="674370" y="198120"/>
                </a:ln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7232CF01-892A-710A-709A-E81EEE765E51}"/>
              </a:ext>
            </a:extLst>
          </p:cNvPr>
          <p:cNvSpPr/>
          <p:nvPr/>
        </p:nvSpPr>
        <p:spPr>
          <a:xfrm>
            <a:off x="3301546" y="3276298"/>
            <a:ext cx="457200" cy="457200"/>
          </a:xfrm>
          <a:custGeom>
            <a:avLst/>
            <a:gdLst>
              <a:gd name="connsiteX0" fmla="*/ 387668 w 457200"/>
              <a:gd name="connsiteY0" fmla="*/ 163830 h 457200"/>
              <a:gd name="connsiteX1" fmla="*/ 400050 w 457200"/>
              <a:gd name="connsiteY1" fmla="*/ 228600 h 457200"/>
              <a:gd name="connsiteX2" fmla="*/ 228600 w 457200"/>
              <a:gd name="connsiteY2" fmla="*/ 400050 h 457200"/>
              <a:gd name="connsiteX3" fmla="*/ 57150 w 457200"/>
              <a:gd name="connsiteY3" fmla="*/ 228600 h 457200"/>
              <a:gd name="connsiteX4" fmla="*/ 228600 w 457200"/>
              <a:gd name="connsiteY4" fmla="*/ 57150 h 457200"/>
              <a:gd name="connsiteX5" fmla="*/ 293370 w 457200"/>
              <a:gd name="connsiteY5" fmla="*/ 69532 h 457200"/>
              <a:gd name="connsiteX6" fmla="*/ 336233 w 457200"/>
              <a:gd name="connsiteY6" fmla="*/ 26670 h 457200"/>
              <a:gd name="connsiteX7" fmla="*/ 228600 w 457200"/>
              <a:gd name="connsiteY7" fmla="*/ 0 h 457200"/>
              <a:gd name="connsiteX8" fmla="*/ 0 w 457200"/>
              <a:gd name="connsiteY8" fmla="*/ 228600 h 457200"/>
              <a:gd name="connsiteX9" fmla="*/ 228600 w 457200"/>
              <a:gd name="connsiteY9" fmla="*/ 457200 h 457200"/>
              <a:gd name="connsiteX10" fmla="*/ 457200 w 457200"/>
              <a:gd name="connsiteY10" fmla="*/ 228600 h 457200"/>
              <a:gd name="connsiteX11" fmla="*/ 430530 w 457200"/>
              <a:gd name="connsiteY11" fmla="*/ 120968 h 457200"/>
              <a:gd name="connsiteX12" fmla="*/ 387668 w 457200"/>
              <a:gd name="connsiteY12" fmla="*/ 16383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7200" h="457200">
                <a:moveTo>
                  <a:pt x="387668" y="163830"/>
                </a:moveTo>
                <a:cubicBezTo>
                  <a:pt x="396240" y="183833"/>
                  <a:pt x="400050" y="205740"/>
                  <a:pt x="400050" y="228600"/>
                </a:cubicBezTo>
                <a:cubicBezTo>
                  <a:pt x="400050" y="322898"/>
                  <a:pt x="322898" y="400050"/>
                  <a:pt x="228600" y="400050"/>
                </a:cubicBezTo>
                <a:cubicBezTo>
                  <a:pt x="134302" y="400050"/>
                  <a:pt x="57150" y="322898"/>
                  <a:pt x="57150" y="228600"/>
                </a:cubicBezTo>
                <a:cubicBezTo>
                  <a:pt x="57150" y="134302"/>
                  <a:pt x="134302" y="57150"/>
                  <a:pt x="228600" y="57150"/>
                </a:cubicBezTo>
                <a:cubicBezTo>
                  <a:pt x="251460" y="57150"/>
                  <a:pt x="273368" y="61913"/>
                  <a:pt x="293370" y="69532"/>
                </a:cubicBezTo>
                <a:lnTo>
                  <a:pt x="336233" y="26670"/>
                </a:lnTo>
                <a:cubicBezTo>
                  <a:pt x="303848" y="9525"/>
                  <a:pt x="267653" y="0"/>
                  <a:pt x="228600" y="0"/>
                </a:cubicBezTo>
                <a:cubicBezTo>
                  <a:pt x="102870" y="0"/>
                  <a:pt x="0" y="102870"/>
                  <a:pt x="0" y="228600"/>
                </a:cubicBezTo>
                <a:cubicBezTo>
                  <a:pt x="0" y="354330"/>
                  <a:pt x="102870" y="457200"/>
                  <a:pt x="228600" y="457200"/>
                </a:cubicBezTo>
                <a:cubicBezTo>
                  <a:pt x="354330" y="457200"/>
                  <a:pt x="457200" y="354330"/>
                  <a:pt x="457200" y="228600"/>
                </a:cubicBezTo>
                <a:cubicBezTo>
                  <a:pt x="457200" y="189548"/>
                  <a:pt x="447675" y="153352"/>
                  <a:pt x="430530" y="120968"/>
                </a:cubicBezTo>
                <a:lnTo>
                  <a:pt x="387668" y="163830"/>
                </a:lnTo>
                <a:close/>
              </a:path>
            </a:pathLst>
          </a:custGeom>
          <a:gradFill>
            <a:gsLst>
              <a:gs pos="0">
                <a:srgbClr val="D72171"/>
              </a:gs>
              <a:gs pos="100000">
                <a:srgbClr val="4730B7"/>
              </a:gs>
            </a:gsLst>
            <a:lin ang="81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55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22002"/>
  <p:tag name="ISPRING_SCORM_RATE_SLIDES" val="0"/>
  <p:tag name="ISPRING_SCORM_RATE_QUIZZES" val="0"/>
  <p:tag name="ISPRING_SCORM_PASSING_SCORE" val="0.000000"/>
  <p:tag name="ISPRING_ULTRA_SCORM_COURSE_ID" val="C06CB81C-C5A5-4706-8803-E79D2655711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十二批\473861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5209;#102513;"/>
</p:tagLst>
</file>

<file path=ppt/theme/theme1.xml><?xml version="1.0" encoding="utf-8"?>
<a:theme xmlns:a="http://schemas.openxmlformats.org/drawingml/2006/main" name="51PPT模板网   www.51pptmoban.com">
  <a:themeElements>
    <a:clrScheme name="自定义 2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C6841"/>
      </a:accent1>
      <a:accent2>
        <a:srgbClr val="4730B7"/>
      </a:accent2>
      <a:accent3>
        <a:srgbClr val="FC6841"/>
      </a:accent3>
      <a:accent4>
        <a:srgbClr val="4730B7"/>
      </a:accent4>
      <a:accent5>
        <a:srgbClr val="FC6841"/>
      </a:accent5>
      <a:accent6>
        <a:srgbClr val="4730B7"/>
      </a:accent6>
      <a:hlink>
        <a:srgbClr val="F79646"/>
      </a:hlink>
      <a:folHlink>
        <a:srgbClr val="F79646"/>
      </a:folHlink>
    </a:clrScheme>
    <a:fontScheme name="amxeru3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mxeru3c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546</TotalTime>
  <Words>1586</Words>
  <Application>Microsoft Office PowerPoint</Application>
  <PresentationFormat>宽屏</PresentationFormat>
  <Paragraphs>233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思源黑体 CN Heavy</vt:lpstr>
      <vt:lpstr>Arial</vt:lpstr>
      <vt:lpstr>Arial Rounded MT Bold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PowerPoint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圆环几何风个人月工作汇报商务通用ppt模板</dc:title>
  <dc:creator>51PPT模板网</dc:creator>
  <cp:keywords>www.51pptmoban.com</cp:keywords>
  <dc:description>www.51pptmoban.com</dc:description>
  <cp:lastModifiedBy>Win user</cp:lastModifiedBy>
  <cp:revision>174</cp:revision>
  <dcterms:created xsi:type="dcterms:W3CDTF">2017-08-18T03:02:00Z</dcterms:created>
  <dcterms:modified xsi:type="dcterms:W3CDTF">2022-06-08T14:57:32Z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