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8"/>
  </p:notesMasterIdLst>
  <p:sldIdLst>
    <p:sldId id="310" r:id="rId3"/>
    <p:sldId id="312" r:id="rId4"/>
    <p:sldId id="313" r:id="rId5"/>
    <p:sldId id="265" r:id="rId6"/>
    <p:sldId id="266" r:id="rId7"/>
    <p:sldId id="267" r:id="rId8"/>
    <p:sldId id="268" r:id="rId9"/>
    <p:sldId id="314" r:id="rId10"/>
    <p:sldId id="269" r:id="rId11"/>
    <p:sldId id="270" r:id="rId12"/>
    <p:sldId id="271" r:id="rId13"/>
    <p:sldId id="272" r:id="rId14"/>
    <p:sldId id="315" r:id="rId15"/>
    <p:sldId id="277" r:id="rId16"/>
    <p:sldId id="278" r:id="rId17"/>
    <p:sldId id="279" r:id="rId18"/>
    <p:sldId id="280" r:id="rId19"/>
    <p:sldId id="316" r:id="rId20"/>
    <p:sldId id="281" r:id="rId21"/>
    <p:sldId id="273" r:id="rId22"/>
    <p:sldId id="283" r:id="rId23"/>
    <p:sldId id="275" r:id="rId24"/>
    <p:sldId id="276" r:id="rId25"/>
    <p:sldId id="317" r:id="rId26"/>
    <p:sldId id="31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5273"/>
    <a:srgbClr val="29528A"/>
    <a:srgbClr val="18B794"/>
    <a:srgbClr val="5688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80" autoAdjust="0"/>
  </p:normalViewPr>
  <p:slideViewPr>
    <p:cSldViewPr snapToGrid="0" showGuides="1">
      <p:cViewPr>
        <p:scale>
          <a:sx n="66" d="100"/>
          <a:sy n="66" d="100"/>
        </p:scale>
        <p:origin x="996" y="1080"/>
      </p:cViewPr>
      <p:guideLst>
        <p:guide orient="horz" pos="2160"/>
        <p:guide pos="3840"/>
        <p:guide pos="710"/>
        <p:guide pos="6970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CF7C3-B88C-436B-9E2F-D3DD4A13CF83}" type="datetimeFigureOut">
              <a:rPr lang="zh-CN" altLang="en-US" smtClean="0"/>
              <a:t>2022/6/9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45464-994E-43AF-AF91-B3BA23814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45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915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577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12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66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372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33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55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12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20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34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7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4183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77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8130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43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42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77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 1 PP 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327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46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394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30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208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45464-994E-43AF-AF91-B3BA238141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9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C50CBBA-C28C-8BF6-6417-60876C2699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6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C1C23D-18D8-424F-8F1B-14CBF4AACA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E3034D-D9B6-4891-86C7-CEA7F38099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C5EC52-3E28-4BA3-828C-413939E80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2D70D-F869-4A05-A993-244693170C51}" type="datetimeFigureOut">
              <a:rPr lang="zh-CN" altLang="en-US" smtClean="0"/>
              <a:t>2022/6/9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84FC66-A107-42C0-B46C-DA66195C5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DD774F-210F-4D09-B875-886B7611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9D1E-5DE3-401B-AAF2-00290B7BD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572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33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93026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4.xml"/><Relationship Id="rId7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941028" y="1365919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学术风论文答辩模板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BD9A10C-5E79-D00B-F662-783749FBC9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82BDC57-9D00-0C5F-72A2-29783C2ED0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AA7D776-4EAB-2EAC-05CB-F220BE013735}"/>
              </a:ext>
            </a:extLst>
          </p:cNvPr>
          <p:cNvSpPr txBox="1"/>
          <p:nvPr/>
        </p:nvSpPr>
        <p:spPr>
          <a:xfrm>
            <a:off x="3543300" y="3085306"/>
            <a:ext cx="5105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2D39463-9954-3AD5-C78B-97ADC1D54894}"/>
              </a:ext>
            </a:extLst>
          </p:cNvPr>
          <p:cNvGrpSpPr/>
          <p:nvPr/>
        </p:nvGrpSpPr>
        <p:grpSpPr>
          <a:xfrm>
            <a:off x="3963654" y="3904613"/>
            <a:ext cx="2105988" cy="369400"/>
            <a:chOff x="3369168" y="4804106"/>
            <a:chExt cx="2105988" cy="36940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6AAD07C-D50E-B6E2-5AE0-9462466E09A9}"/>
                </a:ext>
              </a:extLst>
            </p:cNvPr>
            <p:cNvSpPr/>
            <p:nvPr/>
          </p:nvSpPr>
          <p:spPr>
            <a:xfrm>
              <a:off x="3758297" y="4865729"/>
              <a:ext cx="1716859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defTabSz="914377"/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指导教师：张老师</a:t>
              </a:r>
            </a:p>
          </p:txBody>
        </p:sp>
        <p:sp>
          <p:nvSpPr>
            <p:cNvPr id="45" name="PA_库_73199">
              <a:extLst>
                <a:ext uri="{FF2B5EF4-FFF2-40B4-BE49-F238E27FC236}">
                  <a16:creationId xmlns:a16="http://schemas.microsoft.com/office/drawing/2014/main" id="{99CD0BE9-3E5F-F652-4FED-2EF03811B630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3369168" y="4804106"/>
              <a:ext cx="325699" cy="365335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txBody>
            <a:bodyPr/>
            <a:lstStyle/>
            <a:p>
              <a:pPr defTabSz="914377"/>
              <a:endParaRPr lang="zh-CN" altLang="en-US" sz="120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936AF47-6E98-6126-1995-0FAAFD92468C}"/>
              </a:ext>
            </a:extLst>
          </p:cNvPr>
          <p:cNvGrpSpPr/>
          <p:nvPr/>
        </p:nvGrpSpPr>
        <p:grpSpPr>
          <a:xfrm>
            <a:off x="6329887" y="3954452"/>
            <a:ext cx="2321410" cy="319561"/>
            <a:chOff x="6536532" y="4853945"/>
            <a:chExt cx="2321410" cy="31956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672BBB3-A4CD-FB93-4BD3-D1224D9B7A32}"/>
                </a:ext>
              </a:extLst>
            </p:cNvPr>
            <p:cNvSpPr/>
            <p:nvPr/>
          </p:nvSpPr>
          <p:spPr>
            <a:xfrm>
              <a:off x="6827469" y="4865729"/>
              <a:ext cx="2030473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defTabSz="914377"/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3" name="PA_库_46143">
              <a:extLst>
                <a:ext uri="{FF2B5EF4-FFF2-40B4-BE49-F238E27FC236}">
                  <a16:creationId xmlns:a16="http://schemas.microsoft.com/office/drawing/2014/main" id="{B60C3D52-F13D-C7B1-936A-60EF1DE43C3E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6536532" y="4853945"/>
              <a:ext cx="290937" cy="313433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txBody>
            <a:bodyPr/>
            <a:lstStyle/>
            <a:p>
              <a:pPr defTabSz="914377"/>
              <a:endParaRPr lang="zh-CN" altLang="en-US" sz="1200" dirty="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055CD7-8D4A-709E-5771-DE0CB0ACA535}"/>
              </a:ext>
            </a:extLst>
          </p:cNvPr>
          <p:cNvGrpSpPr/>
          <p:nvPr/>
        </p:nvGrpSpPr>
        <p:grpSpPr>
          <a:xfrm>
            <a:off x="3079750" y="2541199"/>
            <a:ext cx="6032500" cy="392314"/>
            <a:chOff x="3079750" y="2493574"/>
            <a:chExt cx="6032500" cy="392314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7F2D92D-5EEC-9D5E-BD0F-41266A1A77DA}"/>
                </a:ext>
              </a:extLst>
            </p:cNvPr>
            <p:cNvSpPr/>
            <p:nvPr/>
          </p:nvSpPr>
          <p:spPr>
            <a:xfrm>
              <a:off x="3079750" y="2493574"/>
              <a:ext cx="6032500" cy="392314"/>
            </a:xfrm>
            <a:prstGeom prst="roundRect">
              <a:avLst>
                <a:gd name="adj" fmla="val 50000"/>
              </a:avLst>
            </a:prstGeom>
            <a:solidFill>
              <a:srgbClr val="18B79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9587B7AC-C4CB-31B5-98A4-D61D846ADF33}"/>
                </a:ext>
              </a:extLst>
            </p:cNvPr>
            <p:cNvSpPr txBox="1"/>
            <p:nvPr/>
          </p:nvSpPr>
          <p:spPr>
            <a:xfrm>
              <a:off x="3691335" y="2535842"/>
              <a:ext cx="48093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45231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D2FE591C-64FD-4DF4-B572-BE6EA0B416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8633" y="1549120"/>
            <a:ext cx="3566242" cy="2674682"/>
          </a:xfrm>
          <a:prstGeom prst="rect">
            <a:avLst/>
          </a:prstGeom>
          <a:effectLst/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BC0133B-3A4F-4662-8F25-833A349393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549120"/>
            <a:ext cx="2674682" cy="2674682"/>
          </a:xfrm>
          <a:prstGeom prst="rect">
            <a:avLst/>
          </a:prstGeom>
          <a:effectLst/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89AC17EB-6DDF-40C5-AF83-8C7B9A7614BD}"/>
              </a:ext>
            </a:extLst>
          </p:cNvPr>
          <p:cNvSpPr/>
          <p:nvPr/>
        </p:nvSpPr>
        <p:spPr>
          <a:xfrm>
            <a:off x="3747197" y="1549120"/>
            <a:ext cx="4056184" cy="267468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F93446F-92B0-A4EC-A9AF-51EFE2FA7FFB}"/>
              </a:ext>
            </a:extLst>
          </p:cNvPr>
          <p:cNvGrpSpPr/>
          <p:nvPr/>
        </p:nvGrpSpPr>
        <p:grpSpPr>
          <a:xfrm>
            <a:off x="4082377" y="1939180"/>
            <a:ext cx="3416256" cy="1747876"/>
            <a:chOff x="3831451" y="1319267"/>
            <a:chExt cx="3416256" cy="174787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6FCDB5-259B-660E-D451-A723D94EB6E7}"/>
                </a:ext>
              </a:extLst>
            </p:cNvPr>
            <p:cNvSpPr txBox="1"/>
            <p:nvPr/>
          </p:nvSpPr>
          <p:spPr>
            <a:xfrm>
              <a:off x="3847934" y="1319267"/>
              <a:ext cx="1841666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8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795BC2E-5394-C2D1-A521-396D2D9CC6EC}"/>
                </a:ext>
              </a:extLst>
            </p:cNvPr>
            <p:cNvSpPr txBox="1"/>
            <p:nvPr/>
          </p:nvSpPr>
          <p:spPr>
            <a:xfrm>
              <a:off x="3831451" y="1787087"/>
              <a:ext cx="341625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4DF0892-784B-620E-3D96-71C60DEA02D4}"/>
                </a:ext>
              </a:extLst>
            </p:cNvPr>
            <p:cNvSpPr txBox="1"/>
            <p:nvPr/>
          </p:nvSpPr>
          <p:spPr>
            <a:xfrm>
              <a:off x="3831451" y="2447486"/>
              <a:ext cx="341625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69142F-3998-AA91-F166-7DF60CC6E85A}"/>
              </a:ext>
            </a:extLst>
          </p:cNvPr>
          <p:cNvGrpSpPr/>
          <p:nvPr/>
        </p:nvGrpSpPr>
        <p:grpSpPr>
          <a:xfrm>
            <a:off x="1119000" y="4613862"/>
            <a:ext cx="2246500" cy="1265988"/>
            <a:chOff x="6144571" y="1242343"/>
            <a:chExt cx="2246500" cy="126598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D20CCE-1AD9-6F56-CE6A-07082F9C3C71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13D230A-745B-5E2B-7EA0-8CBCED79424A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61A0053-B1E9-8331-8B06-7013EA76A9CD}"/>
              </a:ext>
            </a:extLst>
          </p:cNvPr>
          <p:cNvGrpSpPr/>
          <p:nvPr/>
        </p:nvGrpSpPr>
        <p:grpSpPr>
          <a:xfrm>
            <a:off x="4098859" y="4613862"/>
            <a:ext cx="3399773" cy="988989"/>
            <a:chOff x="6144570" y="1242343"/>
            <a:chExt cx="3399773" cy="9889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B7D2371-C0C1-AB3A-D12B-1AD40086DE9C}"/>
                </a:ext>
              </a:extLst>
            </p:cNvPr>
            <p:cNvSpPr txBox="1"/>
            <p:nvPr/>
          </p:nvSpPr>
          <p:spPr>
            <a:xfrm>
              <a:off x="6144570" y="1611675"/>
              <a:ext cx="339977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CBB8231-487E-D122-4283-19A9673ABCC2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30AFA72-F02A-6086-DF9F-26DFADB0AF6E}"/>
              </a:ext>
            </a:extLst>
          </p:cNvPr>
          <p:cNvGrpSpPr/>
          <p:nvPr/>
        </p:nvGrpSpPr>
        <p:grpSpPr>
          <a:xfrm>
            <a:off x="7803381" y="4613862"/>
            <a:ext cx="2246500" cy="1265988"/>
            <a:chOff x="6144571" y="1242343"/>
            <a:chExt cx="2246500" cy="126598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3F60496-353F-E320-D6B2-015200264B61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46E4D53-F140-EBBC-5E8C-7C60957C7B9F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2522075-0CD9-36CC-82A5-3D43CE973D77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45" name="hexagonal_73861">
              <a:extLst>
                <a:ext uri="{FF2B5EF4-FFF2-40B4-BE49-F238E27FC236}">
                  <a16:creationId xmlns:a16="http://schemas.microsoft.com/office/drawing/2014/main" id="{36D7209B-A53C-9AAE-0D9C-441A0EDB6321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9ECE46F-D6CE-0312-D3F0-744D1EEA701A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47" name="hexagonal_73861">
              <a:extLst>
                <a:ext uri="{FF2B5EF4-FFF2-40B4-BE49-F238E27FC236}">
                  <a16:creationId xmlns:a16="http://schemas.microsoft.com/office/drawing/2014/main" id="{59B267A0-ECD8-D0A9-D88A-117EC6ABBECC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5E87DA9-DBF0-9465-9129-C78D80A930D3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836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2">
            <a:extLst>
              <a:ext uri="{FF2B5EF4-FFF2-40B4-BE49-F238E27FC236}">
                <a16:creationId xmlns:a16="http://schemas.microsoft.com/office/drawing/2014/main" id="{BF612699-5B13-4DE3-BAAF-5359424762DF}"/>
              </a:ext>
            </a:extLst>
          </p:cNvPr>
          <p:cNvCxnSpPr/>
          <p:nvPr/>
        </p:nvCxnSpPr>
        <p:spPr>
          <a:xfrm rot="5400000">
            <a:off x="1884371" y="3944268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3" name="Rectangle: Rounded Corners 4">
            <a:extLst>
              <a:ext uri="{FF2B5EF4-FFF2-40B4-BE49-F238E27FC236}">
                <a16:creationId xmlns:a16="http://schemas.microsoft.com/office/drawing/2014/main" id="{CE0A8C90-E8FB-4A77-9631-A158A392A0AC}"/>
              </a:ext>
            </a:extLst>
          </p:cNvPr>
          <p:cNvSpPr/>
          <p:nvPr/>
        </p:nvSpPr>
        <p:spPr>
          <a:xfrm rot="10800000">
            <a:off x="1168251" y="1817963"/>
            <a:ext cx="1947406" cy="1606203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74" name="Rectangle: Rounded Corners 5">
            <a:extLst>
              <a:ext uri="{FF2B5EF4-FFF2-40B4-BE49-F238E27FC236}">
                <a16:creationId xmlns:a16="http://schemas.microsoft.com/office/drawing/2014/main" id="{EC8683B7-025D-45CF-9D85-5D1D5C0A78F5}"/>
              </a:ext>
            </a:extLst>
          </p:cNvPr>
          <p:cNvSpPr/>
          <p:nvPr/>
        </p:nvSpPr>
        <p:spPr>
          <a:xfrm rot="10800000" flipV="1">
            <a:off x="1465755" y="3146166"/>
            <a:ext cx="1335652" cy="531143"/>
          </a:xfrm>
          <a:prstGeom prst="roundRect">
            <a:avLst>
              <a:gd name="adj" fmla="val 50000"/>
            </a:avLst>
          </a:prstGeom>
          <a:solidFill>
            <a:srgbClr val="29528A"/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825" b="1" dirty="0">
              <a:cs typeface="+mn-ea"/>
              <a:sym typeface="+mn-lt"/>
            </a:endParaRPr>
          </a:p>
        </p:txBody>
      </p:sp>
      <p:sp>
        <p:nvSpPr>
          <p:cNvPr id="75" name="Freeform: Shape 7">
            <a:extLst>
              <a:ext uri="{FF2B5EF4-FFF2-40B4-BE49-F238E27FC236}">
                <a16:creationId xmlns:a16="http://schemas.microsoft.com/office/drawing/2014/main" id="{A27190B0-B7CF-44FF-A505-4F20766DD265}"/>
              </a:ext>
            </a:extLst>
          </p:cNvPr>
          <p:cNvSpPr>
            <a:spLocks/>
          </p:cNvSpPr>
          <p:nvPr/>
        </p:nvSpPr>
        <p:spPr bwMode="auto">
          <a:xfrm>
            <a:off x="1766881" y="2254047"/>
            <a:ext cx="750143" cy="497083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29528A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BAB3CF92-A02D-4EBC-8B84-0B6F43B132E9}"/>
              </a:ext>
            </a:extLst>
          </p:cNvPr>
          <p:cNvSpPr/>
          <p:nvPr/>
        </p:nvSpPr>
        <p:spPr>
          <a:xfrm>
            <a:off x="1465755" y="3228691"/>
            <a:ext cx="1335653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66" name="Straight Connector 9">
            <a:extLst>
              <a:ext uri="{FF2B5EF4-FFF2-40B4-BE49-F238E27FC236}">
                <a16:creationId xmlns:a16="http://schemas.microsoft.com/office/drawing/2014/main" id="{37EF2C97-1534-4616-807C-593B9C227503}"/>
              </a:ext>
            </a:extLst>
          </p:cNvPr>
          <p:cNvCxnSpPr/>
          <p:nvPr/>
        </p:nvCxnSpPr>
        <p:spPr>
          <a:xfrm rot="5400000">
            <a:off x="4532226" y="3936570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7" name="Rectangle: Rounded Corners 11">
            <a:extLst>
              <a:ext uri="{FF2B5EF4-FFF2-40B4-BE49-F238E27FC236}">
                <a16:creationId xmlns:a16="http://schemas.microsoft.com/office/drawing/2014/main" id="{E822BD1D-DA7A-4767-8CFB-E2575F7A20BE}"/>
              </a:ext>
            </a:extLst>
          </p:cNvPr>
          <p:cNvSpPr/>
          <p:nvPr/>
        </p:nvSpPr>
        <p:spPr>
          <a:xfrm rot="10800000">
            <a:off x="3816105" y="1813148"/>
            <a:ext cx="1947404" cy="1606201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68" name="Rectangle: Rounded Corners 12">
            <a:extLst>
              <a:ext uri="{FF2B5EF4-FFF2-40B4-BE49-F238E27FC236}">
                <a16:creationId xmlns:a16="http://schemas.microsoft.com/office/drawing/2014/main" id="{8F7D9364-42A7-4FC3-9F62-A4E35E35CA0E}"/>
              </a:ext>
            </a:extLst>
          </p:cNvPr>
          <p:cNvSpPr/>
          <p:nvPr/>
        </p:nvSpPr>
        <p:spPr>
          <a:xfrm rot="10800000" flipV="1">
            <a:off x="4071420" y="3141351"/>
            <a:ext cx="1335650" cy="53114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82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9" name="Freeform: Shape 14">
            <a:extLst>
              <a:ext uri="{FF2B5EF4-FFF2-40B4-BE49-F238E27FC236}">
                <a16:creationId xmlns:a16="http://schemas.microsoft.com/office/drawing/2014/main" id="{55275769-6BBF-4318-B6FA-EB9D2498BE06}"/>
              </a:ext>
            </a:extLst>
          </p:cNvPr>
          <p:cNvSpPr>
            <a:spLocks/>
          </p:cNvSpPr>
          <p:nvPr/>
        </p:nvSpPr>
        <p:spPr bwMode="auto">
          <a:xfrm>
            <a:off x="4465571" y="2249518"/>
            <a:ext cx="648473" cy="507309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672B237-F414-4768-A853-39F7EA31B614}"/>
              </a:ext>
            </a:extLst>
          </p:cNvPr>
          <p:cNvSpPr/>
          <p:nvPr/>
        </p:nvSpPr>
        <p:spPr>
          <a:xfrm>
            <a:off x="4120209" y="3228691"/>
            <a:ext cx="1335653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60" name="Straight Connector 16">
            <a:extLst>
              <a:ext uri="{FF2B5EF4-FFF2-40B4-BE49-F238E27FC236}">
                <a16:creationId xmlns:a16="http://schemas.microsoft.com/office/drawing/2014/main" id="{A80CB3EB-0B6B-455D-93D6-F13C2DB713D3}"/>
              </a:ext>
            </a:extLst>
          </p:cNvPr>
          <p:cNvCxnSpPr/>
          <p:nvPr/>
        </p:nvCxnSpPr>
        <p:spPr>
          <a:xfrm rot="5400000">
            <a:off x="7198787" y="3931778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1" name="Rectangle: Rounded Corners 18">
            <a:extLst>
              <a:ext uri="{FF2B5EF4-FFF2-40B4-BE49-F238E27FC236}">
                <a16:creationId xmlns:a16="http://schemas.microsoft.com/office/drawing/2014/main" id="{197E469C-B7D6-4BD6-B3CB-7C10E55DFEDB}"/>
              </a:ext>
            </a:extLst>
          </p:cNvPr>
          <p:cNvSpPr/>
          <p:nvPr/>
        </p:nvSpPr>
        <p:spPr>
          <a:xfrm rot="10800000">
            <a:off x="6482667" y="1808356"/>
            <a:ext cx="1947406" cy="1606203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62" name="Rectangle: Rounded Corners 19">
            <a:extLst>
              <a:ext uri="{FF2B5EF4-FFF2-40B4-BE49-F238E27FC236}">
                <a16:creationId xmlns:a16="http://schemas.microsoft.com/office/drawing/2014/main" id="{9F8A6615-D18B-46AB-BF5C-192DDF0F3C6C}"/>
              </a:ext>
            </a:extLst>
          </p:cNvPr>
          <p:cNvSpPr/>
          <p:nvPr/>
        </p:nvSpPr>
        <p:spPr>
          <a:xfrm rot="10800000" flipV="1">
            <a:off x="6788543" y="3182629"/>
            <a:ext cx="1335651" cy="531143"/>
          </a:xfrm>
          <a:prstGeom prst="roundRect">
            <a:avLst>
              <a:gd name="adj" fmla="val 50000"/>
            </a:avLst>
          </a:prstGeom>
          <a:solidFill>
            <a:srgbClr val="29528A"/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82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3" name="Freeform: Shape 21">
            <a:extLst>
              <a:ext uri="{FF2B5EF4-FFF2-40B4-BE49-F238E27FC236}">
                <a16:creationId xmlns:a16="http://schemas.microsoft.com/office/drawing/2014/main" id="{CB06DDD0-D73B-404E-A79C-6F6AF8DD79FD}"/>
              </a:ext>
            </a:extLst>
          </p:cNvPr>
          <p:cNvSpPr>
            <a:spLocks/>
          </p:cNvSpPr>
          <p:nvPr/>
        </p:nvSpPr>
        <p:spPr bwMode="auto">
          <a:xfrm>
            <a:off x="7167853" y="2207554"/>
            <a:ext cx="577033" cy="58164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rgbClr val="29528A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61039241-E8AA-4B97-89BA-EA2F664F3439}"/>
              </a:ext>
            </a:extLst>
          </p:cNvPr>
          <p:cNvSpPr/>
          <p:nvPr/>
        </p:nvSpPr>
        <p:spPr>
          <a:xfrm>
            <a:off x="6785568" y="3279538"/>
            <a:ext cx="1335653" cy="3359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54" name="Straight Connector 23">
            <a:extLst>
              <a:ext uri="{FF2B5EF4-FFF2-40B4-BE49-F238E27FC236}">
                <a16:creationId xmlns:a16="http://schemas.microsoft.com/office/drawing/2014/main" id="{006464CE-ADE4-4820-BE92-E7BBB859A043}"/>
              </a:ext>
            </a:extLst>
          </p:cNvPr>
          <p:cNvCxnSpPr/>
          <p:nvPr/>
        </p:nvCxnSpPr>
        <p:spPr>
          <a:xfrm rot="5400000">
            <a:off x="9803281" y="3946220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5" name="Rectangle: Rounded Corners 25">
            <a:extLst>
              <a:ext uri="{FF2B5EF4-FFF2-40B4-BE49-F238E27FC236}">
                <a16:creationId xmlns:a16="http://schemas.microsoft.com/office/drawing/2014/main" id="{B8A2BB53-1D8F-41B2-8DBA-B5B15F795D48}"/>
              </a:ext>
            </a:extLst>
          </p:cNvPr>
          <p:cNvSpPr/>
          <p:nvPr/>
        </p:nvSpPr>
        <p:spPr>
          <a:xfrm rot="10800000">
            <a:off x="9087162" y="1822798"/>
            <a:ext cx="1947406" cy="1606202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6" name="Rectangle: Rounded Corners 26">
            <a:extLst>
              <a:ext uri="{FF2B5EF4-FFF2-40B4-BE49-F238E27FC236}">
                <a16:creationId xmlns:a16="http://schemas.microsoft.com/office/drawing/2014/main" id="{B99034F8-6128-4C75-9FE6-FA49AA6558BC}"/>
              </a:ext>
            </a:extLst>
          </p:cNvPr>
          <p:cNvSpPr/>
          <p:nvPr/>
        </p:nvSpPr>
        <p:spPr>
          <a:xfrm rot="10800000" flipV="1">
            <a:off x="9342477" y="3151001"/>
            <a:ext cx="1335652" cy="53114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82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Freeform: Shape 28">
            <a:extLst>
              <a:ext uri="{FF2B5EF4-FFF2-40B4-BE49-F238E27FC236}">
                <a16:creationId xmlns:a16="http://schemas.microsoft.com/office/drawing/2014/main" id="{78A7E311-7FC2-4A5C-85F6-CF1C53F6C729}"/>
              </a:ext>
            </a:extLst>
          </p:cNvPr>
          <p:cNvSpPr>
            <a:spLocks/>
          </p:cNvSpPr>
          <p:nvPr/>
        </p:nvSpPr>
        <p:spPr bwMode="auto">
          <a:xfrm>
            <a:off x="9734266" y="2252367"/>
            <a:ext cx="653197" cy="520903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0993755-7D29-46A3-9C88-00426419835F}"/>
              </a:ext>
            </a:extLst>
          </p:cNvPr>
          <p:cNvSpPr/>
          <p:nvPr/>
        </p:nvSpPr>
        <p:spPr>
          <a:xfrm>
            <a:off x="9339503" y="3240690"/>
            <a:ext cx="1335653" cy="3359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2FDFF7A-E8A3-7FCD-EED1-8C34938D28FA}"/>
              </a:ext>
            </a:extLst>
          </p:cNvPr>
          <p:cNvGrpSpPr/>
          <p:nvPr/>
        </p:nvGrpSpPr>
        <p:grpSpPr>
          <a:xfrm>
            <a:off x="1119000" y="4304569"/>
            <a:ext cx="2246500" cy="1265988"/>
            <a:chOff x="6144571" y="1242343"/>
            <a:chExt cx="2246500" cy="126598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53668D-A3B6-9A32-2F60-9D836961067A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A8731A4-BBE8-DE7C-46AC-414270943D86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7AA819C-469D-0F70-5818-52DB44A736EF}"/>
              </a:ext>
            </a:extLst>
          </p:cNvPr>
          <p:cNvGrpSpPr/>
          <p:nvPr/>
        </p:nvGrpSpPr>
        <p:grpSpPr>
          <a:xfrm>
            <a:off x="3664785" y="4308625"/>
            <a:ext cx="2246500" cy="1265988"/>
            <a:chOff x="6144571" y="1242343"/>
            <a:chExt cx="2246500" cy="126598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359F81-E8BF-D5BF-7F57-7C81B08A1AEB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33C5971-BB42-F534-AE49-2662DAFD3B47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9E0B622-2BDE-28CE-DCF6-F98C6A1E8D27}"/>
              </a:ext>
            </a:extLst>
          </p:cNvPr>
          <p:cNvGrpSpPr/>
          <p:nvPr/>
        </p:nvGrpSpPr>
        <p:grpSpPr>
          <a:xfrm>
            <a:off x="6330144" y="4304569"/>
            <a:ext cx="2246500" cy="1265988"/>
            <a:chOff x="6144571" y="1242343"/>
            <a:chExt cx="2246500" cy="126598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BD58B69-41FA-3D6C-3579-9F03280271ED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FFBF26B-DD2A-8F65-30A9-EC6F16D29DCD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60F5AC5-6BB7-F25B-CD99-42E0E3185C1C}"/>
              </a:ext>
            </a:extLst>
          </p:cNvPr>
          <p:cNvGrpSpPr/>
          <p:nvPr/>
        </p:nvGrpSpPr>
        <p:grpSpPr>
          <a:xfrm>
            <a:off x="8936410" y="4304569"/>
            <a:ext cx="2246500" cy="1265988"/>
            <a:chOff x="6144571" y="1242343"/>
            <a:chExt cx="2246500" cy="126598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BD88497-C9F0-9F68-EAA8-D8CCFC786EE7}"/>
                </a:ext>
              </a:extLst>
            </p:cNvPr>
            <p:cNvSpPr txBox="1"/>
            <p:nvPr/>
          </p:nvSpPr>
          <p:spPr>
            <a:xfrm>
              <a:off x="6144571" y="1611675"/>
              <a:ext cx="2246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FF30CF1-4DCD-5D5D-4A64-4B091ED12FBE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43BB259-CC19-A6B8-46C1-4A72C0A55CB6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81" name="hexagonal_73861">
              <a:extLst>
                <a:ext uri="{FF2B5EF4-FFF2-40B4-BE49-F238E27FC236}">
                  <a16:creationId xmlns:a16="http://schemas.microsoft.com/office/drawing/2014/main" id="{5135D3E9-28C1-90E9-50E6-DF99C4D3885A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CFE8714-D9E4-C02A-499E-BD67B45AAF4D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83" name="hexagonal_73861">
              <a:extLst>
                <a:ext uri="{FF2B5EF4-FFF2-40B4-BE49-F238E27FC236}">
                  <a16:creationId xmlns:a16="http://schemas.microsoft.com/office/drawing/2014/main" id="{0BB1630A-8580-4527-FD13-43D5A37BB695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C194FC9-9E8F-3E63-24DB-0125FF1AD183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7681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B749AE31-CE32-47EF-94CA-9A585C06D3EA}"/>
              </a:ext>
            </a:extLst>
          </p:cNvPr>
          <p:cNvCxnSpPr/>
          <p:nvPr/>
        </p:nvCxnSpPr>
        <p:spPr>
          <a:xfrm>
            <a:off x="2306241" y="265076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6BBB5234-6617-496C-BE55-2AC0FA5A99D7}"/>
              </a:ext>
            </a:extLst>
          </p:cNvPr>
          <p:cNvCxnSpPr/>
          <p:nvPr/>
        </p:nvCxnSpPr>
        <p:spPr>
          <a:xfrm>
            <a:off x="2797696" y="211381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CD538914-1677-42EF-83A5-1CA109E527DF}"/>
              </a:ext>
            </a:extLst>
          </p:cNvPr>
          <p:cNvGrpSpPr/>
          <p:nvPr/>
        </p:nvGrpSpPr>
        <p:grpSpPr>
          <a:xfrm>
            <a:off x="1128276" y="2058348"/>
            <a:ext cx="1184832" cy="1184832"/>
            <a:chOff x="808238" y="1990456"/>
            <a:chExt cx="1205114" cy="1205114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9FB1DCC-2BB2-4101-8341-65C9D7CB17F4}"/>
                </a:ext>
              </a:extLst>
            </p:cNvPr>
            <p:cNvSpPr/>
            <p:nvPr/>
          </p:nvSpPr>
          <p:spPr>
            <a:xfrm rot="5400000">
              <a:off x="808238" y="1990456"/>
              <a:ext cx="1205114" cy="120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52CD55E-5B34-40EE-875D-69FC8409FECD}"/>
                </a:ext>
              </a:extLst>
            </p:cNvPr>
            <p:cNvSpPr/>
            <p:nvPr/>
          </p:nvSpPr>
          <p:spPr>
            <a:xfrm rot="5400000">
              <a:off x="915793" y="2098012"/>
              <a:ext cx="989999" cy="990000"/>
            </a:xfrm>
            <a:prstGeom prst="ellipse">
              <a:avLst/>
            </a:pr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3" name="任意多边形 104">
            <a:extLst>
              <a:ext uri="{FF2B5EF4-FFF2-40B4-BE49-F238E27FC236}">
                <a16:creationId xmlns:a16="http://schemas.microsoft.com/office/drawing/2014/main" id="{F9629037-ADDE-494A-9539-73DA63983D42}"/>
              </a:ext>
            </a:extLst>
          </p:cNvPr>
          <p:cNvSpPr/>
          <p:nvPr/>
        </p:nvSpPr>
        <p:spPr>
          <a:xfrm>
            <a:off x="1491554" y="2422702"/>
            <a:ext cx="458276" cy="456123"/>
          </a:xfrm>
          <a:custGeom>
            <a:avLst/>
            <a:gdLst>
              <a:gd name="connsiteX0" fmla="*/ 256117 w 338138"/>
              <a:gd name="connsiteY0" fmla="*/ 200025 h 336550"/>
              <a:gd name="connsiteX1" fmla="*/ 257440 w 338138"/>
              <a:gd name="connsiteY1" fmla="*/ 201324 h 336550"/>
              <a:gd name="connsiteX2" fmla="*/ 258763 w 338138"/>
              <a:gd name="connsiteY2" fmla="*/ 202623 h 336550"/>
              <a:gd name="connsiteX3" fmla="*/ 258763 w 338138"/>
              <a:gd name="connsiteY3" fmla="*/ 203922 h 336550"/>
              <a:gd name="connsiteX4" fmla="*/ 258763 w 338138"/>
              <a:gd name="connsiteY4" fmla="*/ 205221 h 336550"/>
              <a:gd name="connsiteX5" fmla="*/ 258763 w 338138"/>
              <a:gd name="connsiteY5" fmla="*/ 206520 h 336550"/>
              <a:gd name="connsiteX6" fmla="*/ 257440 w 338138"/>
              <a:gd name="connsiteY6" fmla="*/ 207819 h 336550"/>
              <a:gd name="connsiteX7" fmla="*/ 254794 w 338138"/>
              <a:gd name="connsiteY7" fmla="*/ 216911 h 336550"/>
              <a:gd name="connsiteX8" fmla="*/ 246857 w 338138"/>
              <a:gd name="connsiteY8" fmla="*/ 233796 h 336550"/>
              <a:gd name="connsiteX9" fmla="*/ 245534 w 338138"/>
              <a:gd name="connsiteY9" fmla="*/ 240290 h 336550"/>
              <a:gd name="connsiteX10" fmla="*/ 241565 w 338138"/>
              <a:gd name="connsiteY10" fmla="*/ 242888 h 336550"/>
              <a:gd name="connsiteX11" fmla="*/ 237596 w 338138"/>
              <a:gd name="connsiteY11" fmla="*/ 241589 h 336550"/>
              <a:gd name="connsiteX12" fmla="*/ 236273 w 338138"/>
              <a:gd name="connsiteY12" fmla="*/ 238992 h 336550"/>
              <a:gd name="connsiteX13" fmla="*/ 234950 w 338138"/>
              <a:gd name="connsiteY13" fmla="*/ 237693 h 336550"/>
              <a:gd name="connsiteX14" fmla="*/ 236273 w 338138"/>
              <a:gd name="connsiteY14" fmla="*/ 235095 h 336550"/>
              <a:gd name="connsiteX15" fmla="*/ 236273 w 338138"/>
              <a:gd name="connsiteY15" fmla="*/ 233796 h 336550"/>
              <a:gd name="connsiteX16" fmla="*/ 238919 w 338138"/>
              <a:gd name="connsiteY16" fmla="*/ 226003 h 336550"/>
              <a:gd name="connsiteX17" fmla="*/ 238919 w 338138"/>
              <a:gd name="connsiteY17" fmla="*/ 218210 h 336550"/>
              <a:gd name="connsiteX18" fmla="*/ 238919 w 338138"/>
              <a:gd name="connsiteY18" fmla="*/ 216911 h 336550"/>
              <a:gd name="connsiteX19" fmla="*/ 240242 w 338138"/>
              <a:gd name="connsiteY19" fmla="*/ 215612 h 336550"/>
              <a:gd name="connsiteX20" fmla="*/ 240242 w 338138"/>
              <a:gd name="connsiteY20" fmla="*/ 214313 h 336550"/>
              <a:gd name="connsiteX21" fmla="*/ 246857 w 338138"/>
              <a:gd name="connsiteY21" fmla="*/ 210416 h 336550"/>
              <a:gd name="connsiteX22" fmla="*/ 253471 w 338138"/>
              <a:gd name="connsiteY22" fmla="*/ 202623 h 336550"/>
              <a:gd name="connsiteX23" fmla="*/ 253471 w 338138"/>
              <a:gd name="connsiteY23" fmla="*/ 201324 h 336550"/>
              <a:gd name="connsiteX24" fmla="*/ 256117 w 338138"/>
              <a:gd name="connsiteY24" fmla="*/ 200025 h 336550"/>
              <a:gd name="connsiteX25" fmla="*/ 300038 w 338138"/>
              <a:gd name="connsiteY25" fmla="*/ 171450 h 336550"/>
              <a:gd name="connsiteX26" fmla="*/ 301625 w 338138"/>
              <a:gd name="connsiteY26" fmla="*/ 171450 h 336550"/>
              <a:gd name="connsiteX27" fmla="*/ 298450 w 338138"/>
              <a:gd name="connsiteY27" fmla="*/ 176213 h 336550"/>
              <a:gd name="connsiteX28" fmla="*/ 296863 w 338138"/>
              <a:gd name="connsiteY28" fmla="*/ 177800 h 336550"/>
              <a:gd name="connsiteX29" fmla="*/ 295275 w 338138"/>
              <a:gd name="connsiteY29" fmla="*/ 177800 h 336550"/>
              <a:gd name="connsiteX30" fmla="*/ 295275 w 338138"/>
              <a:gd name="connsiteY30" fmla="*/ 176213 h 336550"/>
              <a:gd name="connsiteX31" fmla="*/ 296863 w 338138"/>
              <a:gd name="connsiteY31" fmla="*/ 174625 h 336550"/>
              <a:gd name="connsiteX32" fmla="*/ 298450 w 338138"/>
              <a:gd name="connsiteY32" fmla="*/ 173038 h 336550"/>
              <a:gd name="connsiteX33" fmla="*/ 293688 w 338138"/>
              <a:gd name="connsiteY33" fmla="*/ 171450 h 336550"/>
              <a:gd name="connsiteX34" fmla="*/ 296863 w 338138"/>
              <a:gd name="connsiteY34" fmla="*/ 171450 h 336550"/>
              <a:gd name="connsiteX35" fmla="*/ 293688 w 338138"/>
              <a:gd name="connsiteY35" fmla="*/ 174625 h 336550"/>
              <a:gd name="connsiteX36" fmla="*/ 292100 w 338138"/>
              <a:gd name="connsiteY36" fmla="*/ 174625 h 336550"/>
              <a:gd name="connsiteX37" fmla="*/ 292100 w 338138"/>
              <a:gd name="connsiteY37" fmla="*/ 173038 h 336550"/>
              <a:gd name="connsiteX38" fmla="*/ 303946 w 338138"/>
              <a:gd name="connsiteY38" fmla="*/ 169998 h 336550"/>
              <a:gd name="connsiteX39" fmla="*/ 303457 w 338138"/>
              <a:gd name="connsiteY39" fmla="*/ 173083 h 336550"/>
              <a:gd name="connsiteX40" fmla="*/ 303213 w 338138"/>
              <a:gd name="connsiteY40" fmla="*/ 174625 h 336550"/>
              <a:gd name="connsiteX41" fmla="*/ 303213 w 338138"/>
              <a:gd name="connsiteY41" fmla="*/ 173288 h 336550"/>
              <a:gd name="connsiteX42" fmla="*/ 303213 w 338138"/>
              <a:gd name="connsiteY42" fmla="*/ 171952 h 336550"/>
              <a:gd name="connsiteX43" fmla="*/ 303213 w 338138"/>
              <a:gd name="connsiteY43" fmla="*/ 170615 h 336550"/>
              <a:gd name="connsiteX44" fmla="*/ 288926 w 338138"/>
              <a:gd name="connsiteY44" fmla="*/ 169862 h 336550"/>
              <a:gd name="connsiteX45" fmla="*/ 290513 w 338138"/>
              <a:gd name="connsiteY45" fmla="*/ 169862 h 336550"/>
              <a:gd name="connsiteX46" fmla="*/ 293688 w 338138"/>
              <a:gd name="connsiteY46" fmla="*/ 169862 h 336550"/>
              <a:gd name="connsiteX47" fmla="*/ 293688 w 338138"/>
              <a:gd name="connsiteY47" fmla="*/ 170656 h 336550"/>
              <a:gd name="connsiteX48" fmla="*/ 292101 w 338138"/>
              <a:gd name="connsiteY48" fmla="*/ 171450 h 336550"/>
              <a:gd name="connsiteX49" fmla="*/ 290513 w 338138"/>
              <a:gd name="connsiteY49" fmla="*/ 171450 h 336550"/>
              <a:gd name="connsiteX50" fmla="*/ 288926 w 338138"/>
              <a:gd name="connsiteY50" fmla="*/ 171450 h 336550"/>
              <a:gd name="connsiteX51" fmla="*/ 287338 w 338138"/>
              <a:gd name="connsiteY51" fmla="*/ 170656 h 336550"/>
              <a:gd name="connsiteX52" fmla="*/ 288926 w 338138"/>
              <a:gd name="connsiteY52" fmla="*/ 169862 h 336550"/>
              <a:gd name="connsiteX53" fmla="*/ 304800 w 338138"/>
              <a:gd name="connsiteY53" fmla="*/ 164600 h 336550"/>
              <a:gd name="connsiteX54" fmla="*/ 304800 w 338138"/>
              <a:gd name="connsiteY54" fmla="*/ 165267 h 336550"/>
              <a:gd name="connsiteX55" fmla="*/ 304800 w 338138"/>
              <a:gd name="connsiteY55" fmla="*/ 166604 h 336550"/>
              <a:gd name="connsiteX56" fmla="*/ 304800 w 338138"/>
              <a:gd name="connsiteY56" fmla="*/ 167941 h 336550"/>
              <a:gd name="connsiteX57" fmla="*/ 304800 w 338138"/>
              <a:gd name="connsiteY57" fmla="*/ 169278 h 336550"/>
              <a:gd name="connsiteX58" fmla="*/ 303946 w 338138"/>
              <a:gd name="connsiteY58" fmla="*/ 169998 h 336550"/>
              <a:gd name="connsiteX59" fmla="*/ 301626 w 338138"/>
              <a:gd name="connsiteY59" fmla="*/ 149225 h 336550"/>
              <a:gd name="connsiteX60" fmla="*/ 303213 w 338138"/>
              <a:gd name="connsiteY60" fmla="*/ 149225 h 336550"/>
              <a:gd name="connsiteX61" fmla="*/ 304800 w 338138"/>
              <a:gd name="connsiteY61" fmla="*/ 150562 h 336550"/>
              <a:gd name="connsiteX62" fmla="*/ 304800 w 338138"/>
              <a:gd name="connsiteY62" fmla="*/ 151899 h 336550"/>
              <a:gd name="connsiteX63" fmla="*/ 304800 w 338138"/>
              <a:gd name="connsiteY63" fmla="*/ 154573 h 336550"/>
              <a:gd name="connsiteX64" fmla="*/ 305656 w 338138"/>
              <a:gd name="connsiteY64" fmla="*/ 153133 h 336550"/>
              <a:gd name="connsiteX65" fmla="*/ 306128 w 338138"/>
              <a:gd name="connsiteY65" fmla="*/ 156215 h 336550"/>
              <a:gd name="connsiteX66" fmla="*/ 304800 w 338138"/>
              <a:gd name="connsiteY66" fmla="*/ 164600 h 336550"/>
              <a:gd name="connsiteX67" fmla="*/ 304800 w 338138"/>
              <a:gd name="connsiteY67" fmla="*/ 162594 h 336550"/>
              <a:gd name="connsiteX68" fmla="*/ 304800 w 338138"/>
              <a:gd name="connsiteY68" fmla="*/ 161257 h 336550"/>
              <a:gd name="connsiteX69" fmla="*/ 304800 w 338138"/>
              <a:gd name="connsiteY69" fmla="*/ 159920 h 336550"/>
              <a:gd name="connsiteX70" fmla="*/ 304800 w 338138"/>
              <a:gd name="connsiteY70" fmla="*/ 158583 h 336550"/>
              <a:gd name="connsiteX71" fmla="*/ 303213 w 338138"/>
              <a:gd name="connsiteY71" fmla="*/ 158583 h 336550"/>
              <a:gd name="connsiteX72" fmla="*/ 303213 w 338138"/>
              <a:gd name="connsiteY72" fmla="*/ 157246 h 336550"/>
              <a:gd name="connsiteX73" fmla="*/ 303213 w 338138"/>
              <a:gd name="connsiteY73" fmla="*/ 155909 h 336550"/>
              <a:gd name="connsiteX74" fmla="*/ 303213 w 338138"/>
              <a:gd name="connsiteY74" fmla="*/ 154573 h 336550"/>
              <a:gd name="connsiteX75" fmla="*/ 301625 w 338138"/>
              <a:gd name="connsiteY75" fmla="*/ 154573 h 336550"/>
              <a:gd name="connsiteX76" fmla="*/ 301625 w 338138"/>
              <a:gd name="connsiteY76" fmla="*/ 153236 h 336550"/>
              <a:gd name="connsiteX77" fmla="*/ 301625 w 338138"/>
              <a:gd name="connsiteY77" fmla="*/ 151899 h 336550"/>
              <a:gd name="connsiteX78" fmla="*/ 301625 w 338138"/>
              <a:gd name="connsiteY78" fmla="*/ 150812 h 336550"/>
              <a:gd name="connsiteX79" fmla="*/ 301626 w 338138"/>
              <a:gd name="connsiteY79" fmla="*/ 150813 h 336550"/>
              <a:gd name="connsiteX80" fmla="*/ 301626 w 338138"/>
              <a:gd name="connsiteY80" fmla="*/ 149226 h 336550"/>
              <a:gd name="connsiteX81" fmla="*/ 298450 w 338138"/>
              <a:gd name="connsiteY81" fmla="*/ 147637 h 336550"/>
              <a:gd name="connsiteX82" fmla="*/ 298450 w 338138"/>
              <a:gd name="connsiteY82" fmla="*/ 148907 h 336550"/>
              <a:gd name="connsiteX83" fmla="*/ 298450 w 338138"/>
              <a:gd name="connsiteY83" fmla="*/ 150177 h 336550"/>
              <a:gd name="connsiteX84" fmla="*/ 297180 w 338138"/>
              <a:gd name="connsiteY84" fmla="*/ 150177 h 336550"/>
              <a:gd name="connsiteX85" fmla="*/ 295910 w 338138"/>
              <a:gd name="connsiteY85" fmla="*/ 150177 h 336550"/>
              <a:gd name="connsiteX86" fmla="*/ 294640 w 338138"/>
              <a:gd name="connsiteY86" fmla="*/ 150177 h 336550"/>
              <a:gd name="connsiteX87" fmla="*/ 294640 w 338138"/>
              <a:gd name="connsiteY87" fmla="*/ 152717 h 336550"/>
              <a:gd name="connsiteX88" fmla="*/ 294640 w 338138"/>
              <a:gd name="connsiteY88" fmla="*/ 153987 h 336550"/>
              <a:gd name="connsiteX89" fmla="*/ 295910 w 338138"/>
              <a:gd name="connsiteY89" fmla="*/ 155257 h 336550"/>
              <a:gd name="connsiteX90" fmla="*/ 295910 w 338138"/>
              <a:gd name="connsiteY90" fmla="*/ 153987 h 336550"/>
              <a:gd name="connsiteX91" fmla="*/ 297180 w 338138"/>
              <a:gd name="connsiteY91" fmla="*/ 152717 h 336550"/>
              <a:gd name="connsiteX92" fmla="*/ 297180 w 338138"/>
              <a:gd name="connsiteY92" fmla="*/ 153987 h 336550"/>
              <a:gd name="connsiteX93" fmla="*/ 295910 w 338138"/>
              <a:gd name="connsiteY93" fmla="*/ 156527 h 336550"/>
              <a:gd name="connsiteX94" fmla="*/ 295910 w 338138"/>
              <a:gd name="connsiteY94" fmla="*/ 157797 h 336550"/>
              <a:gd name="connsiteX95" fmla="*/ 297180 w 338138"/>
              <a:gd name="connsiteY95" fmla="*/ 160337 h 336550"/>
              <a:gd name="connsiteX96" fmla="*/ 297180 w 338138"/>
              <a:gd name="connsiteY96" fmla="*/ 162877 h 336550"/>
              <a:gd name="connsiteX97" fmla="*/ 295910 w 338138"/>
              <a:gd name="connsiteY97" fmla="*/ 164147 h 336550"/>
              <a:gd name="connsiteX98" fmla="*/ 294640 w 338138"/>
              <a:gd name="connsiteY98" fmla="*/ 162877 h 336550"/>
              <a:gd name="connsiteX99" fmla="*/ 294640 w 338138"/>
              <a:gd name="connsiteY99" fmla="*/ 165417 h 336550"/>
              <a:gd name="connsiteX100" fmla="*/ 293370 w 338138"/>
              <a:gd name="connsiteY100" fmla="*/ 166687 h 336550"/>
              <a:gd name="connsiteX101" fmla="*/ 293370 w 338138"/>
              <a:gd name="connsiteY101" fmla="*/ 165417 h 336550"/>
              <a:gd name="connsiteX102" fmla="*/ 293370 w 338138"/>
              <a:gd name="connsiteY102" fmla="*/ 162877 h 336550"/>
              <a:gd name="connsiteX103" fmla="*/ 293370 w 338138"/>
              <a:gd name="connsiteY103" fmla="*/ 161607 h 336550"/>
              <a:gd name="connsiteX104" fmla="*/ 292100 w 338138"/>
              <a:gd name="connsiteY104" fmla="*/ 159067 h 336550"/>
              <a:gd name="connsiteX105" fmla="*/ 293370 w 338138"/>
              <a:gd name="connsiteY105" fmla="*/ 157797 h 336550"/>
              <a:gd name="connsiteX106" fmla="*/ 293370 w 338138"/>
              <a:gd name="connsiteY106" fmla="*/ 155257 h 336550"/>
              <a:gd name="connsiteX107" fmla="*/ 293370 w 338138"/>
              <a:gd name="connsiteY107" fmla="*/ 153987 h 336550"/>
              <a:gd name="connsiteX108" fmla="*/ 293370 w 338138"/>
              <a:gd name="connsiteY108" fmla="*/ 151447 h 336550"/>
              <a:gd name="connsiteX109" fmla="*/ 293370 w 338138"/>
              <a:gd name="connsiteY109" fmla="*/ 148907 h 336550"/>
              <a:gd name="connsiteX110" fmla="*/ 294640 w 338138"/>
              <a:gd name="connsiteY110" fmla="*/ 148907 h 336550"/>
              <a:gd name="connsiteX111" fmla="*/ 298450 w 338138"/>
              <a:gd name="connsiteY111" fmla="*/ 147637 h 336550"/>
              <a:gd name="connsiteX112" fmla="*/ 300038 w 338138"/>
              <a:gd name="connsiteY112" fmla="*/ 139700 h 336550"/>
              <a:gd name="connsiteX113" fmla="*/ 301626 w 338138"/>
              <a:gd name="connsiteY113" fmla="*/ 139700 h 336550"/>
              <a:gd name="connsiteX114" fmla="*/ 301626 w 338138"/>
              <a:gd name="connsiteY114" fmla="*/ 141288 h 336550"/>
              <a:gd name="connsiteX115" fmla="*/ 301626 w 338138"/>
              <a:gd name="connsiteY115" fmla="*/ 142875 h 336550"/>
              <a:gd name="connsiteX116" fmla="*/ 301626 w 338138"/>
              <a:gd name="connsiteY116" fmla="*/ 146051 h 336550"/>
              <a:gd name="connsiteX117" fmla="*/ 301626 w 338138"/>
              <a:gd name="connsiteY117" fmla="*/ 147638 h 336550"/>
              <a:gd name="connsiteX118" fmla="*/ 301626 w 338138"/>
              <a:gd name="connsiteY118" fmla="*/ 149225 h 336550"/>
              <a:gd name="connsiteX119" fmla="*/ 301625 w 338138"/>
              <a:gd name="connsiteY119" fmla="*/ 149225 h 336550"/>
              <a:gd name="connsiteX120" fmla="*/ 301625 w 338138"/>
              <a:gd name="connsiteY120" fmla="*/ 150562 h 336550"/>
              <a:gd name="connsiteX121" fmla="*/ 301625 w 338138"/>
              <a:gd name="connsiteY121" fmla="*/ 150812 h 336550"/>
              <a:gd name="connsiteX122" fmla="*/ 300038 w 338138"/>
              <a:gd name="connsiteY122" fmla="*/ 149226 h 336550"/>
              <a:gd name="connsiteX123" fmla="*/ 300038 w 338138"/>
              <a:gd name="connsiteY123" fmla="*/ 147638 h 336550"/>
              <a:gd name="connsiteX124" fmla="*/ 300038 w 338138"/>
              <a:gd name="connsiteY124" fmla="*/ 144463 h 336550"/>
              <a:gd name="connsiteX125" fmla="*/ 300038 w 338138"/>
              <a:gd name="connsiteY125" fmla="*/ 141288 h 336550"/>
              <a:gd name="connsiteX126" fmla="*/ 287338 w 338138"/>
              <a:gd name="connsiteY126" fmla="*/ 131762 h 336550"/>
              <a:gd name="connsiteX127" fmla="*/ 292101 w 338138"/>
              <a:gd name="connsiteY127" fmla="*/ 134484 h 336550"/>
              <a:gd name="connsiteX128" fmla="*/ 292101 w 338138"/>
              <a:gd name="connsiteY128" fmla="*/ 135844 h 336550"/>
              <a:gd name="connsiteX129" fmla="*/ 290513 w 338138"/>
              <a:gd name="connsiteY129" fmla="*/ 138566 h 336550"/>
              <a:gd name="connsiteX130" fmla="*/ 290513 w 338138"/>
              <a:gd name="connsiteY130" fmla="*/ 139927 h 336550"/>
              <a:gd name="connsiteX131" fmla="*/ 290513 w 338138"/>
              <a:gd name="connsiteY131" fmla="*/ 142648 h 336550"/>
              <a:gd name="connsiteX132" fmla="*/ 292101 w 338138"/>
              <a:gd name="connsiteY132" fmla="*/ 144009 h 336550"/>
              <a:gd name="connsiteX133" fmla="*/ 293688 w 338138"/>
              <a:gd name="connsiteY133" fmla="*/ 145369 h 336550"/>
              <a:gd name="connsiteX134" fmla="*/ 292101 w 338138"/>
              <a:gd name="connsiteY134" fmla="*/ 146730 h 336550"/>
              <a:gd name="connsiteX135" fmla="*/ 292101 w 338138"/>
              <a:gd name="connsiteY135" fmla="*/ 148091 h 336550"/>
              <a:gd name="connsiteX136" fmla="*/ 290513 w 338138"/>
              <a:gd name="connsiteY136" fmla="*/ 150812 h 336550"/>
              <a:gd name="connsiteX137" fmla="*/ 290513 w 338138"/>
              <a:gd name="connsiteY137" fmla="*/ 152173 h 336550"/>
              <a:gd name="connsiteX138" fmla="*/ 290513 w 338138"/>
              <a:gd name="connsiteY138" fmla="*/ 153534 h 336550"/>
              <a:gd name="connsiteX139" fmla="*/ 290513 w 338138"/>
              <a:gd name="connsiteY139" fmla="*/ 154894 h 336550"/>
              <a:gd name="connsiteX140" fmla="*/ 290513 w 338138"/>
              <a:gd name="connsiteY140" fmla="*/ 157616 h 336550"/>
              <a:gd name="connsiteX141" fmla="*/ 288925 w 338138"/>
              <a:gd name="connsiteY141" fmla="*/ 160337 h 336550"/>
              <a:gd name="connsiteX142" fmla="*/ 287338 w 338138"/>
              <a:gd name="connsiteY142" fmla="*/ 160337 h 336550"/>
              <a:gd name="connsiteX143" fmla="*/ 285750 w 338138"/>
              <a:gd name="connsiteY143" fmla="*/ 137205 h 336550"/>
              <a:gd name="connsiteX144" fmla="*/ 285750 w 338138"/>
              <a:gd name="connsiteY144" fmla="*/ 135844 h 336550"/>
              <a:gd name="connsiteX145" fmla="*/ 285750 w 338138"/>
              <a:gd name="connsiteY145" fmla="*/ 133123 h 336550"/>
              <a:gd name="connsiteX146" fmla="*/ 287338 w 338138"/>
              <a:gd name="connsiteY146" fmla="*/ 131762 h 336550"/>
              <a:gd name="connsiteX147" fmla="*/ 296863 w 338138"/>
              <a:gd name="connsiteY147" fmla="*/ 123825 h 336550"/>
              <a:gd name="connsiteX148" fmla="*/ 298451 w 338138"/>
              <a:gd name="connsiteY148" fmla="*/ 127000 h 336550"/>
              <a:gd name="connsiteX149" fmla="*/ 300038 w 338138"/>
              <a:gd name="connsiteY149" fmla="*/ 130175 h 336550"/>
              <a:gd name="connsiteX150" fmla="*/ 298451 w 338138"/>
              <a:gd name="connsiteY150" fmla="*/ 130175 h 336550"/>
              <a:gd name="connsiteX151" fmla="*/ 298451 w 338138"/>
              <a:gd name="connsiteY151" fmla="*/ 133350 h 336550"/>
              <a:gd name="connsiteX152" fmla="*/ 296863 w 338138"/>
              <a:gd name="connsiteY152" fmla="*/ 131763 h 336550"/>
              <a:gd name="connsiteX153" fmla="*/ 296863 w 338138"/>
              <a:gd name="connsiteY153" fmla="*/ 130175 h 336550"/>
              <a:gd name="connsiteX154" fmla="*/ 295276 w 338138"/>
              <a:gd name="connsiteY154" fmla="*/ 128588 h 336550"/>
              <a:gd name="connsiteX155" fmla="*/ 293688 w 338138"/>
              <a:gd name="connsiteY155" fmla="*/ 130175 h 336550"/>
              <a:gd name="connsiteX156" fmla="*/ 293688 w 338138"/>
              <a:gd name="connsiteY156" fmla="*/ 128588 h 336550"/>
              <a:gd name="connsiteX157" fmla="*/ 293688 w 338138"/>
              <a:gd name="connsiteY157" fmla="*/ 125413 h 336550"/>
              <a:gd name="connsiteX158" fmla="*/ 296863 w 338138"/>
              <a:gd name="connsiteY158" fmla="*/ 125413 h 336550"/>
              <a:gd name="connsiteX159" fmla="*/ 292100 w 338138"/>
              <a:gd name="connsiteY159" fmla="*/ 117475 h 336550"/>
              <a:gd name="connsiteX160" fmla="*/ 293688 w 338138"/>
              <a:gd name="connsiteY160" fmla="*/ 117475 h 336550"/>
              <a:gd name="connsiteX161" fmla="*/ 293688 w 338138"/>
              <a:gd name="connsiteY161" fmla="*/ 119063 h 336550"/>
              <a:gd name="connsiteX162" fmla="*/ 293688 w 338138"/>
              <a:gd name="connsiteY162" fmla="*/ 120650 h 336550"/>
              <a:gd name="connsiteX163" fmla="*/ 285750 w 338138"/>
              <a:gd name="connsiteY163" fmla="*/ 101600 h 336550"/>
              <a:gd name="connsiteX164" fmla="*/ 287338 w 338138"/>
              <a:gd name="connsiteY164" fmla="*/ 101600 h 336550"/>
              <a:gd name="connsiteX165" fmla="*/ 287338 w 338138"/>
              <a:gd name="connsiteY165" fmla="*/ 104775 h 336550"/>
              <a:gd name="connsiteX166" fmla="*/ 288925 w 338138"/>
              <a:gd name="connsiteY166" fmla="*/ 107950 h 336550"/>
              <a:gd name="connsiteX167" fmla="*/ 290513 w 338138"/>
              <a:gd name="connsiteY167" fmla="*/ 109538 h 336550"/>
              <a:gd name="connsiteX168" fmla="*/ 292101 w 338138"/>
              <a:gd name="connsiteY168" fmla="*/ 111125 h 336550"/>
              <a:gd name="connsiteX169" fmla="*/ 293688 w 338138"/>
              <a:gd name="connsiteY169" fmla="*/ 111125 h 336550"/>
              <a:gd name="connsiteX170" fmla="*/ 293688 w 338138"/>
              <a:gd name="connsiteY170" fmla="*/ 114300 h 336550"/>
              <a:gd name="connsiteX171" fmla="*/ 293688 w 338138"/>
              <a:gd name="connsiteY171" fmla="*/ 115887 h 336550"/>
              <a:gd name="connsiteX172" fmla="*/ 295276 w 338138"/>
              <a:gd name="connsiteY172" fmla="*/ 117475 h 336550"/>
              <a:gd name="connsiteX173" fmla="*/ 295276 w 338138"/>
              <a:gd name="connsiteY173" fmla="*/ 119062 h 336550"/>
              <a:gd name="connsiteX174" fmla="*/ 295276 w 338138"/>
              <a:gd name="connsiteY174" fmla="*/ 120650 h 336550"/>
              <a:gd name="connsiteX175" fmla="*/ 295276 w 338138"/>
              <a:gd name="connsiteY175" fmla="*/ 122237 h 336550"/>
              <a:gd name="connsiteX176" fmla="*/ 293688 w 338138"/>
              <a:gd name="connsiteY176" fmla="*/ 117475 h 336550"/>
              <a:gd name="connsiteX177" fmla="*/ 293688 w 338138"/>
              <a:gd name="connsiteY177" fmla="*/ 115888 h 336550"/>
              <a:gd name="connsiteX178" fmla="*/ 292101 w 338138"/>
              <a:gd name="connsiteY178" fmla="*/ 114300 h 336550"/>
              <a:gd name="connsiteX179" fmla="*/ 290513 w 338138"/>
              <a:gd name="connsiteY179" fmla="*/ 114300 h 336550"/>
              <a:gd name="connsiteX180" fmla="*/ 290513 w 338138"/>
              <a:gd name="connsiteY180" fmla="*/ 115888 h 336550"/>
              <a:gd name="connsiteX181" fmla="*/ 290513 w 338138"/>
              <a:gd name="connsiteY181" fmla="*/ 117475 h 336550"/>
              <a:gd name="connsiteX182" fmla="*/ 288925 w 338138"/>
              <a:gd name="connsiteY182" fmla="*/ 117475 h 336550"/>
              <a:gd name="connsiteX183" fmla="*/ 288925 w 338138"/>
              <a:gd name="connsiteY183" fmla="*/ 115888 h 336550"/>
              <a:gd name="connsiteX184" fmla="*/ 288925 w 338138"/>
              <a:gd name="connsiteY184" fmla="*/ 112713 h 336550"/>
              <a:gd name="connsiteX185" fmla="*/ 287338 w 338138"/>
              <a:gd name="connsiteY185" fmla="*/ 109538 h 336550"/>
              <a:gd name="connsiteX186" fmla="*/ 285750 w 338138"/>
              <a:gd name="connsiteY186" fmla="*/ 107950 h 336550"/>
              <a:gd name="connsiteX187" fmla="*/ 285750 w 338138"/>
              <a:gd name="connsiteY187" fmla="*/ 106363 h 336550"/>
              <a:gd name="connsiteX188" fmla="*/ 285750 w 338138"/>
              <a:gd name="connsiteY188" fmla="*/ 103188 h 336550"/>
              <a:gd name="connsiteX189" fmla="*/ 203200 w 338138"/>
              <a:gd name="connsiteY189" fmla="*/ 85725 h 336550"/>
              <a:gd name="connsiteX190" fmla="*/ 207963 w 338138"/>
              <a:gd name="connsiteY190" fmla="*/ 85725 h 336550"/>
              <a:gd name="connsiteX191" fmla="*/ 204391 w 338138"/>
              <a:gd name="connsiteY191" fmla="*/ 87842 h 336550"/>
              <a:gd name="connsiteX192" fmla="*/ 203200 w 338138"/>
              <a:gd name="connsiteY192" fmla="*/ 87842 h 336550"/>
              <a:gd name="connsiteX193" fmla="*/ 203200 w 338138"/>
              <a:gd name="connsiteY193" fmla="*/ 85725 h 336550"/>
              <a:gd name="connsiteX194" fmla="*/ 188913 w 338138"/>
              <a:gd name="connsiteY194" fmla="*/ 83476 h 336550"/>
              <a:gd name="connsiteX195" fmla="*/ 192088 w 338138"/>
              <a:gd name="connsiteY195" fmla="*/ 84667 h 336550"/>
              <a:gd name="connsiteX196" fmla="*/ 190501 w 338138"/>
              <a:gd name="connsiteY196" fmla="*/ 85725 h 336550"/>
              <a:gd name="connsiteX197" fmla="*/ 185738 w 338138"/>
              <a:gd name="connsiteY197" fmla="*/ 84667 h 336550"/>
              <a:gd name="connsiteX198" fmla="*/ 188913 w 338138"/>
              <a:gd name="connsiteY198" fmla="*/ 83476 h 336550"/>
              <a:gd name="connsiteX199" fmla="*/ 161925 w 338138"/>
              <a:gd name="connsiteY199" fmla="*/ 77787 h 336550"/>
              <a:gd name="connsiteX200" fmla="*/ 163248 w 338138"/>
              <a:gd name="connsiteY200" fmla="*/ 77787 h 336550"/>
              <a:gd name="connsiteX201" fmla="*/ 168540 w 338138"/>
              <a:gd name="connsiteY201" fmla="*/ 82550 h 336550"/>
              <a:gd name="connsiteX202" fmla="*/ 167217 w 338138"/>
              <a:gd name="connsiteY202" fmla="*/ 82550 h 336550"/>
              <a:gd name="connsiteX203" fmla="*/ 167217 w 338138"/>
              <a:gd name="connsiteY203" fmla="*/ 81359 h 336550"/>
              <a:gd name="connsiteX204" fmla="*/ 161925 w 338138"/>
              <a:gd name="connsiteY204" fmla="*/ 78978 h 336550"/>
              <a:gd name="connsiteX205" fmla="*/ 161925 w 338138"/>
              <a:gd name="connsiteY205" fmla="*/ 77787 h 336550"/>
              <a:gd name="connsiteX206" fmla="*/ 158751 w 338138"/>
              <a:gd name="connsiteY206" fmla="*/ 73554 h 336550"/>
              <a:gd name="connsiteX207" fmla="*/ 155575 w 338138"/>
              <a:gd name="connsiteY207" fmla="*/ 77787 h 336550"/>
              <a:gd name="connsiteX208" fmla="*/ 153988 w 338138"/>
              <a:gd name="connsiteY208" fmla="*/ 76729 h 336550"/>
              <a:gd name="connsiteX209" fmla="*/ 158751 w 338138"/>
              <a:gd name="connsiteY209" fmla="*/ 73554 h 336550"/>
              <a:gd name="connsiteX210" fmla="*/ 140098 w 338138"/>
              <a:gd name="connsiteY210" fmla="*/ 48759 h 336550"/>
              <a:gd name="connsiteX211" fmla="*/ 142876 w 338138"/>
              <a:gd name="connsiteY211" fmla="*/ 48759 h 336550"/>
              <a:gd name="connsiteX212" fmla="*/ 131763 w 338138"/>
              <a:gd name="connsiteY212" fmla="*/ 55563 h 336550"/>
              <a:gd name="connsiteX213" fmla="*/ 140098 w 338138"/>
              <a:gd name="connsiteY213" fmla="*/ 48759 h 336550"/>
              <a:gd name="connsiteX214" fmla="*/ 148273 w 338138"/>
              <a:gd name="connsiteY214" fmla="*/ 42598 h 336550"/>
              <a:gd name="connsiteX215" fmla="*/ 150813 w 338138"/>
              <a:gd name="connsiteY215" fmla="*/ 42598 h 336550"/>
              <a:gd name="connsiteX216" fmla="*/ 149543 w 338138"/>
              <a:gd name="connsiteY216" fmla="*/ 43921 h 336550"/>
              <a:gd name="connsiteX217" fmla="*/ 148273 w 338138"/>
              <a:gd name="connsiteY217" fmla="*/ 51859 h 336550"/>
              <a:gd name="connsiteX218" fmla="*/ 150813 w 338138"/>
              <a:gd name="connsiteY218" fmla="*/ 50536 h 336550"/>
              <a:gd name="connsiteX219" fmla="*/ 148273 w 338138"/>
              <a:gd name="connsiteY219" fmla="*/ 53181 h 336550"/>
              <a:gd name="connsiteX220" fmla="*/ 149543 w 338138"/>
              <a:gd name="connsiteY220" fmla="*/ 54504 h 336550"/>
              <a:gd name="connsiteX221" fmla="*/ 141923 w 338138"/>
              <a:gd name="connsiteY221" fmla="*/ 55827 h 336550"/>
              <a:gd name="connsiteX222" fmla="*/ 138113 w 338138"/>
              <a:gd name="connsiteY222" fmla="*/ 57150 h 336550"/>
              <a:gd name="connsiteX223" fmla="*/ 140653 w 338138"/>
              <a:gd name="connsiteY223" fmla="*/ 55827 h 336550"/>
              <a:gd name="connsiteX224" fmla="*/ 141923 w 338138"/>
              <a:gd name="connsiteY224" fmla="*/ 53181 h 336550"/>
              <a:gd name="connsiteX225" fmla="*/ 139383 w 338138"/>
              <a:gd name="connsiteY225" fmla="*/ 53181 h 336550"/>
              <a:gd name="connsiteX226" fmla="*/ 141923 w 338138"/>
              <a:gd name="connsiteY226" fmla="*/ 51859 h 336550"/>
              <a:gd name="connsiteX227" fmla="*/ 145733 w 338138"/>
              <a:gd name="connsiteY227" fmla="*/ 49213 h 336550"/>
              <a:gd name="connsiteX228" fmla="*/ 144463 w 338138"/>
              <a:gd name="connsiteY228" fmla="*/ 47890 h 336550"/>
              <a:gd name="connsiteX229" fmla="*/ 144463 w 338138"/>
              <a:gd name="connsiteY229" fmla="*/ 45244 h 336550"/>
              <a:gd name="connsiteX230" fmla="*/ 143193 w 338138"/>
              <a:gd name="connsiteY230" fmla="*/ 45244 h 336550"/>
              <a:gd name="connsiteX231" fmla="*/ 169336 w 338138"/>
              <a:gd name="connsiteY231" fmla="*/ 30162 h 336550"/>
              <a:gd name="connsiteX232" fmla="*/ 33338 w 338138"/>
              <a:gd name="connsiteY232" fmla="*/ 136706 h 336550"/>
              <a:gd name="connsiteX233" fmla="*/ 33338 w 338138"/>
              <a:gd name="connsiteY233" fmla="*/ 138022 h 336550"/>
              <a:gd name="connsiteX234" fmla="*/ 33338 w 338138"/>
              <a:gd name="connsiteY234" fmla="*/ 139337 h 336550"/>
              <a:gd name="connsiteX235" fmla="*/ 33338 w 338138"/>
              <a:gd name="connsiteY235" fmla="*/ 140652 h 336550"/>
              <a:gd name="connsiteX236" fmla="*/ 34658 w 338138"/>
              <a:gd name="connsiteY236" fmla="*/ 139337 h 336550"/>
              <a:gd name="connsiteX237" fmla="*/ 35979 w 338138"/>
              <a:gd name="connsiteY237" fmla="*/ 139337 h 336550"/>
              <a:gd name="connsiteX238" fmla="*/ 35979 w 338138"/>
              <a:gd name="connsiteY238" fmla="*/ 140652 h 336550"/>
              <a:gd name="connsiteX239" fmla="*/ 43901 w 338138"/>
              <a:gd name="connsiteY239" fmla="*/ 153806 h 336550"/>
              <a:gd name="connsiteX240" fmla="*/ 45221 w 338138"/>
              <a:gd name="connsiteY240" fmla="*/ 169590 h 336550"/>
              <a:gd name="connsiteX241" fmla="*/ 49182 w 338138"/>
              <a:gd name="connsiteY241" fmla="*/ 166959 h 336550"/>
              <a:gd name="connsiteX242" fmla="*/ 50503 w 338138"/>
              <a:gd name="connsiteY242" fmla="*/ 170905 h 336550"/>
              <a:gd name="connsiteX243" fmla="*/ 50503 w 338138"/>
              <a:gd name="connsiteY243" fmla="*/ 168275 h 336550"/>
              <a:gd name="connsiteX244" fmla="*/ 55784 w 338138"/>
              <a:gd name="connsiteY244" fmla="*/ 174852 h 336550"/>
              <a:gd name="connsiteX245" fmla="*/ 57105 w 338138"/>
              <a:gd name="connsiteY245" fmla="*/ 174852 h 336550"/>
              <a:gd name="connsiteX246" fmla="*/ 57105 w 338138"/>
              <a:gd name="connsiteY246" fmla="*/ 173536 h 336550"/>
              <a:gd name="connsiteX247" fmla="*/ 59745 w 338138"/>
              <a:gd name="connsiteY247" fmla="*/ 173536 h 336550"/>
              <a:gd name="connsiteX248" fmla="*/ 61066 w 338138"/>
              <a:gd name="connsiteY248" fmla="*/ 173536 h 336550"/>
              <a:gd name="connsiteX249" fmla="*/ 62386 w 338138"/>
              <a:gd name="connsiteY249" fmla="*/ 173536 h 336550"/>
              <a:gd name="connsiteX250" fmla="*/ 63706 w 338138"/>
              <a:gd name="connsiteY250" fmla="*/ 173536 h 336550"/>
              <a:gd name="connsiteX251" fmla="*/ 65027 w 338138"/>
              <a:gd name="connsiteY251" fmla="*/ 173536 h 336550"/>
              <a:gd name="connsiteX252" fmla="*/ 65027 w 338138"/>
              <a:gd name="connsiteY252" fmla="*/ 174852 h 336550"/>
              <a:gd name="connsiteX253" fmla="*/ 68988 w 338138"/>
              <a:gd name="connsiteY253" fmla="*/ 177482 h 336550"/>
              <a:gd name="connsiteX254" fmla="*/ 72949 w 338138"/>
              <a:gd name="connsiteY254" fmla="*/ 180113 h 336550"/>
              <a:gd name="connsiteX255" fmla="*/ 74269 w 338138"/>
              <a:gd name="connsiteY255" fmla="*/ 182744 h 336550"/>
              <a:gd name="connsiteX256" fmla="*/ 74269 w 338138"/>
              <a:gd name="connsiteY256" fmla="*/ 185374 h 336550"/>
              <a:gd name="connsiteX257" fmla="*/ 74269 w 338138"/>
              <a:gd name="connsiteY257" fmla="*/ 189320 h 336550"/>
              <a:gd name="connsiteX258" fmla="*/ 71629 w 338138"/>
              <a:gd name="connsiteY258" fmla="*/ 194582 h 336550"/>
              <a:gd name="connsiteX259" fmla="*/ 71629 w 338138"/>
              <a:gd name="connsiteY259" fmla="*/ 195897 h 336550"/>
              <a:gd name="connsiteX260" fmla="*/ 63706 w 338138"/>
              <a:gd name="connsiteY260" fmla="*/ 219574 h 336550"/>
              <a:gd name="connsiteX261" fmla="*/ 66347 w 338138"/>
              <a:gd name="connsiteY261" fmla="*/ 236673 h 336550"/>
              <a:gd name="connsiteX262" fmla="*/ 66347 w 338138"/>
              <a:gd name="connsiteY262" fmla="*/ 239304 h 336550"/>
              <a:gd name="connsiteX263" fmla="*/ 65027 w 338138"/>
              <a:gd name="connsiteY263" fmla="*/ 245881 h 336550"/>
              <a:gd name="connsiteX264" fmla="*/ 62386 w 338138"/>
              <a:gd name="connsiteY264" fmla="*/ 244565 h 336550"/>
              <a:gd name="connsiteX265" fmla="*/ 65027 w 338138"/>
              <a:gd name="connsiteY265" fmla="*/ 253773 h 336550"/>
              <a:gd name="connsiteX266" fmla="*/ 62386 w 338138"/>
              <a:gd name="connsiteY266" fmla="*/ 255088 h 336550"/>
              <a:gd name="connsiteX267" fmla="*/ 63706 w 338138"/>
              <a:gd name="connsiteY267" fmla="*/ 257719 h 336550"/>
              <a:gd name="connsiteX268" fmla="*/ 66347 w 338138"/>
              <a:gd name="connsiteY268" fmla="*/ 260350 h 336550"/>
              <a:gd name="connsiteX269" fmla="*/ 66347 w 338138"/>
              <a:gd name="connsiteY269" fmla="*/ 261665 h 336550"/>
              <a:gd name="connsiteX270" fmla="*/ 67668 w 338138"/>
              <a:gd name="connsiteY270" fmla="*/ 261665 h 336550"/>
              <a:gd name="connsiteX271" fmla="*/ 87473 w 338138"/>
              <a:gd name="connsiteY271" fmla="*/ 280080 h 336550"/>
              <a:gd name="connsiteX272" fmla="*/ 88794 w 338138"/>
              <a:gd name="connsiteY272" fmla="*/ 280080 h 336550"/>
              <a:gd name="connsiteX273" fmla="*/ 88794 w 338138"/>
              <a:gd name="connsiteY273" fmla="*/ 281395 h 336550"/>
              <a:gd name="connsiteX274" fmla="*/ 90114 w 338138"/>
              <a:gd name="connsiteY274" fmla="*/ 281395 h 336550"/>
              <a:gd name="connsiteX275" fmla="*/ 169336 w 338138"/>
              <a:gd name="connsiteY275" fmla="*/ 306387 h 336550"/>
              <a:gd name="connsiteX276" fmla="*/ 307976 w 338138"/>
              <a:gd name="connsiteY276" fmla="*/ 168275 h 336550"/>
              <a:gd name="connsiteX277" fmla="*/ 306128 w 338138"/>
              <a:gd name="connsiteY277" fmla="*/ 156215 h 336550"/>
              <a:gd name="connsiteX278" fmla="*/ 306388 w 338138"/>
              <a:gd name="connsiteY278" fmla="*/ 154573 h 336550"/>
              <a:gd name="connsiteX279" fmla="*/ 306388 w 338138"/>
              <a:gd name="connsiteY279" fmla="*/ 151899 h 336550"/>
              <a:gd name="connsiteX280" fmla="*/ 305656 w 338138"/>
              <a:gd name="connsiteY280" fmla="*/ 153133 h 336550"/>
              <a:gd name="connsiteX281" fmla="*/ 301374 w 338138"/>
              <a:gd name="connsiteY281" fmla="*/ 125197 h 336550"/>
              <a:gd name="connsiteX282" fmla="*/ 282889 w 338138"/>
              <a:gd name="connsiteY282" fmla="*/ 88038 h 336550"/>
              <a:gd name="connsiteX283" fmla="*/ 282889 w 338138"/>
              <a:gd name="connsiteY283" fmla="*/ 109084 h 336550"/>
              <a:gd name="connsiteX284" fmla="*/ 281569 w 338138"/>
              <a:gd name="connsiteY284" fmla="*/ 113030 h 336550"/>
              <a:gd name="connsiteX285" fmla="*/ 278928 w 338138"/>
              <a:gd name="connsiteY285" fmla="*/ 115660 h 336550"/>
              <a:gd name="connsiteX286" fmla="*/ 278928 w 338138"/>
              <a:gd name="connsiteY286" fmla="*/ 113030 h 336550"/>
              <a:gd name="connsiteX287" fmla="*/ 277608 w 338138"/>
              <a:gd name="connsiteY287" fmla="*/ 109084 h 336550"/>
              <a:gd name="connsiteX288" fmla="*/ 274967 w 338138"/>
              <a:gd name="connsiteY288" fmla="*/ 106453 h 336550"/>
              <a:gd name="connsiteX289" fmla="*/ 253841 w 338138"/>
              <a:gd name="connsiteY289" fmla="*/ 101192 h 336550"/>
              <a:gd name="connsiteX290" fmla="*/ 249880 w 338138"/>
              <a:gd name="connsiteY290" fmla="*/ 99876 h 336550"/>
              <a:gd name="connsiteX291" fmla="*/ 240637 w 338138"/>
              <a:gd name="connsiteY291" fmla="*/ 97245 h 336550"/>
              <a:gd name="connsiteX292" fmla="*/ 245919 w 338138"/>
              <a:gd name="connsiteY292" fmla="*/ 106453 h 336550"/>
              <a:gd name="connsiteX293" fmla="*/ 247239 w 338138"/>
              <a:gd name="connsiteY293" fmla="*/ 103822 h 336550"/>
              <a:gd name="connsiteX294" fmla="*/ 248559 w 338138"/>
              <a:gd name="connsiteY294" fmla="*/ 106453 h 336550"/>
              <a:gd name="connsiteX295" fmla="*/ 256482 w 338138"/>
              <a:gd name="connsiteY295" fmla="*/ 105138 h 336550"/>
              <a:gd name="connsiteX296" fmla="*/ 268365 w 338138"/>
              <a:gd name="connsiteY296" fmla="*/ 124868 h 336550"/>
              <a:gd name="connsiteX297" fmla="*/ 259122 w 338138"/>
              <a:gd name="connsiteY297" fmla="*/ 132760 h 336550"/>
              <a:gd name="connsiteX298" fmla="*/ 236676 w 338138"/>
              <a:gd name="connsiteY298" fmla="*/ 128814 h 336550"/>
              <a:gd name="connsiteX299" fmla="*/ 235356 w 338138"/>
              <a:gd name="connsiteY299" fmla="*/ 126183 h 336550"/>
              <a:gd name="connsiteX300" fmla="*/ 234035 w 338138"/>
              <a:gd name="connsiteY300" fmla="*/ 123553 h 336550"/>
              <a:gd name="connsiteX301" fmla="*/ 223472 w 338138"/>
              <a:gd name="connsiteY301" fmla="*/ 110399 h 336550"/>
              <a:gd name="connsiteX302" fmla="*/ 220831 w 338138"/>
              <a:gd name="connsiteY302" fmla="*/ 107768 h 336550"/>
              <a:gd name="connsiteX303" fmla="*/ 218191 w 338138"/>
              <a:gd name="connsiteY303" fmla="*/ 105138 h 336550"/>
              <a:gd name="connsiteX304" fmla="*/ 215550 w 338138"/>
              <a:gd name="connsiteY304" fmla="*/ 102507 h 336550"/>
              <a:gd name="connsiteX305" fmla="*/ 210268 w 338138"/>
              <a:gd name="connsiteY305" fmla="*/ 98561 h 336550"/>
              <a:gd name="connsiteX306" fmla="*/ 210268 w 338138"/>
              <a:gd name="connsiteY306" fmla="*/ 99876 h 336550"/>
              <a:gd name="connsiteX307" fmla="*/ 212909 w 338138"/>
              <a:gd name="connsiteY307" fmla="*/ 103822 h 336550"/>
              <a:gd name="connsiteX308" fmla="*/ 215550 w 338138"/>
              <a:gd name="connsiteY308" fmla="*/ 106453 h 336550"/>
              <a:gd name="connsiteX309" fmla="*/ 216870 w 338138"/>
              <a:gd name="connsiteY309" fmla="*/ 109084 h 336550"/>
              <a:gd name="connsiteX310" fmla="*/ 224793 w 338138"/>
              <a:gd name="connsiteY310" fmla="*/ 122237 h 336550"/>
              <a:gd name="connsiteX311" fmla="*/ 231394 w 338138"/>
              <a:gd name="connsiteY311" fmla="*/ 131445 h 336550"/>
              <a:gd name="connsiteX312" fmla="*/ 234035 w 338138"/>
              <a:gd name="connsiteY312" fmla="*/ 134075 h 336550"/>
              <a:gd name="connsiteX313" fmla="*/ 236676 w 338138"/>
              <a:gd name="connsiteY313" fmla="*/ 138022 h 336550"/>
              <a:gd name="connsiteX314" fmla="*/ 240637 w 338138"/>
              <a:gd name="connsiteY314" fmla="*/ 140652 h 336550"/>
              <a:gd name="connsiteX315" fmla="*/ 244598 w 338138"/>
              <a:gd name="connsiteY315" fmla="*/ 143283 h 336550"/>
              <a:gd name="connsiteX316" fmla="*/ 245919 w 338138"/>
              <a:gd name="connsiteY316" fmla="*/ 143283 h 336550"/>
              <a:gd name="connsiteX317" fmla="*/ 248559 w 338138"/>
              <a:gd name="connsiteY317" fmla="*/ 143283 h 336550"/>
              <a:gd name="connsiteX318" fmla="*/ 260443 w 338138"/>
              <a:gd name="connsiteY318" fmla="*/ 140652 h 336550"/>
              <a:gd name="connsiteX319" fmla="*/ 259122 w 338138"/>
              <a:gd name="connsiteY319" fmla="*/ 147229 h 336550"/>
              <a:gd name="connsiteX320" fmla="*/ 257802 w 338138"/>
              <a:gd name="connsiteY320" fmla="*/ 151175 h 336550"/>
              <a:gd name="connsiteX321" fmla="*/ 255161 w 338138"/>
              <a:gd name="connsiteY321" fmla="*/ 159067 h 336550"/>
              <a:gd name="connsiteX322" fmla="*/ 253841 w 338138"/>
              <a:gd name="connsiteY322" fmla="*/ 161698 h 336550"/>
              <a:gd name="connsiteX323" fmla="*/ 232715 w 338138"/>
              <a:gd name="connsiteY323" fmla="*/ 190636 h 336550"/>
              <a:gd name="connsiteX324" fmla="*/ 234035 w 338138"/>
              <a:gd name="connsiteY324" fmla="*/ 191951 h 336550"/>
              <a:gd name="connsiteX325" fmla="*/ 228754 w 338138"/>
              <a:gd name="connsiteY325" fmla="*/ 212997 h 336550"/>
              <a:gd name="connsiteX326" fmla="*/ 227433 w 338138"/>
              <a:gd name="connsiteY326" fmla="*/ 215628 h 336550"/>
              <a:gd name="connsiteX327" fmla="*/ 218191 w 338138"/>
              <a:gd name="connsiteY327" fmla="*/ 235358 h 336550"/>
              <a:gd name="connsiteX328" fmla="*/ 212909 w 338138"/>
              <a:gd name="connsiteY328" fmla="*/ 239304 h 336550"/>
              <a:gd name="connsiteX329" fmla="*/ 211589 w 338138"/>
              <a:gd name="connsiteY329" fmla="*/ 241935 h 336550"/>
              <a:gd name="connsiteX330" fmla="*/ 210268 w 338138"/>
              <a:gd name="connsiteY330" fmla="*/ 245881 h 336550"/>
              <a:gd name="connsiteX331" fmla="*/ 207628 w 338138"/>
              <a:gd name="connsiteY331" fmla="*/ 248512 h 336550"/>
              <a:gd name="connsiteX332" fmla="*/ 203667 w 338138"/>
              <a:gd name="connsiteY332" fmla="*/ 253773 h 336550"/>
              <a:gd name="connsiteX333" fmla="*/ 191783 w 338138"/>
              <a:gd name="connsiteY333" fmla="*/ 259034 h 336550"/>
              <a:gd name="connsiteX334" fmla="*/ 185181 w 338138"/>
              <a:gd name="connsiteY334" fmla="*/ 259034 h 336550"/>
              <a:gd name="connsiteX335" fmla="*/ 183861 w 338138"/>
              <a:gd name="connsiteY335" fmla="*/ 260350 h 336550"/>
              <a:gd name="connsiteX336" fmla="*/ 183861 w 338138"/>
              <a:gd name="connsiteY336" fmla="*/ 261665 h 336550"/>
              <a:gd name="connsiteX337" fmla="*/ 181220 w 338138"/>
              <a:gd name="connsiteY337" fmla="*/ 261665 h 336550"/>
              <a:gd name="connsiteX338" fmla="*/ 178579 w 338138"/>
              <a:gd name="connsiteY338" fmla="*/ 260350 h 336550"/>
              <a:gd name="connsiteX339" fmla="*/ 177259 w 338138"/>
              <a:gd name="connsiteY339" fmla="*/ 259034 h 336550"/>
              <a:gd name="connsiteX340" fmla="*/ 175938 w 338138"/>
              <a:gd name="connsiteY340" fmla="*/ 257719 h 336550"/>
              <a:gd name="connsiteX341" fmla="*/ 175938 w 338138"/>
              <a:gd name="connsiteY341" fmla="*/ 256404 h 336550"/>
              <a:gd name="connsiteX342" fmla="*/ 175938 w 338138"/>
              <a:gd name="connsiteY342" fmla="*/ 255088 h 336550"/>
              <a:gd name="connsiteX343" fmla="*/ 175938 w 338138"/>
              <a:gd name="connsiteY343" fmla="*/ 253773 h 336550"/>
              <a:gd name="connsiteX344" fmla="*/ 174618 w 338138"/>
              <a:gd name="connsiteY344" fmla="*/ 251142 h 336550"/>
              <a:gd name="connsiteX345" fmla="*/ 173298 w 338138"/>
              <a:gd name="connsiteY345" fmla="*/ 248512 h 336550"/>
              <a:gd name="connsiteX346" fmla="*/ 171977 w 338138"/>
              <a:gd name="connsiteY346" fmla="*/ 245881 h 336550"/>
              <a:gd name="connsiteX347" fmla="*/ 170657 w 338138"/>
              <a:gd name="connsiteY347" fmla="*/ 245881 h 336550"/>
              <a:gd name="connsiteX348" fmla="*/ 170657 w 338138"/>
              <a:gd name="connsiteY348" fmla="*/ 244565 h 336550"/>
              <a:gd name="connsiteX349" fmla="*/ 169336 w 338138"/>
              <a:gd name="connsiteY349" fmla="*/ 243250 h 336550"/>
              <a:gd name="connsiteX350" fmla="*/ 169336 w 338138"/>
              <a:gd name="connsiteY350" fmla="*/ 241935 h 336550"/>
              <a:gd name="connsiteX351" fmla="*/ 160094 w 338138"/>
              <a:gd name="connsiteY351" fmla="*/ 219574 h 336550"/>
              <a:gd name="connsiteX352" fmla="*/ 164055 w 338138"/>
              <a:gd name="connsiteY352" fmla="*/ 205105 h 336550"/>
              <a:gd name="connsiteX353" fmla="*/ 165375 w 338138"/>
              <a:gd name="connsiteY353" fmla="*/ 202474 h 336550"/>
              <a:gd name="connsiteX354" fmla="*/ 165375 w 338138"/>
              <a:gd name="connsiteY354" fmla="*/ 198528 h 336550"/>
              <a:gd name="connsiteX355" fmla="*/ 164055 w 338138"/>
              <a:gd name="connsiteY355" fmla="*/ 194582 h 336550"/>
              <a:gd name="connsiteX356" fmla="*/ 160094 w 338138"/>
              <a:gd name="connsiteY356" fmla="*/ 185374 h 336550"/>
              <a:gd name="connsiteX357" fmla="*/ 157453 w 338138"/>
              <a:gd name="connsiteY357" fmla="*/ 182744 h 336550"/>
              <a:gd name="connsiteX358" fmla="*/ 156133 w 338138"/>
              <a:gd name="connsiteY358" fmla="*/ 180113 h 336550"/>
              <a:gd name="connsiteX359" fmla="*/ 152172 w 338138"/>
              <a:gd name="connsiteY359" fmla="*/ 164329 h 336550"/>
              <a:gd name="connsiteX360" fmla="*/ 148210 w 338138"/>
              <a:gd name="connsiteY360" fmla="*/ 160383 h 336550"/>
              <a:gd name="connsiteX361" fmla="*/ 144249 w 338138"/>
              <a:gd name="connsiteY361" fmla="*/ 160383 h 336550"/>
              <a:gd name="connsiteX362" fmla="*/ 142929 w 338138"/>
              <a:gd name="connsiteY362" fmla="*/ 159067 h 336550"/>
              <a:gd name="connsiteX363" fmla="*/ 141609 w 338138"/>
              <a:gd name="connsiteY363" fmla="*/ 157752 h 336550"/>
              <a:gd name="connsiteX364" fmla="*/ 141609 w 338138"/>
              <a:gd name="connsiteY364" fmla="*/ 156437 h 336550"/>
              <a:gd name="connsiteX365" fmla="*/ 136327 w 338138"/>
              <a:gd name="connsiteY365" fmla="*/ 155121 h 336550"/>
              <a:gd name="connsiteX366" fmla="*/ 133686 w 338138"/>
              <a:gd name="connsiteY366" fmla="*/ 156437 h 336550"/>
              <a:gd name="connsiteX367" fmla="*/ 131046 w 338138"/>
              <a:gd name="connsiteY367" fmla="*/ 156437 h 336550"/>
              <a:gd name="connsiteX368" fmla="*/ 92755 w 338138"/>
              <a:gd name="connsiteY368" fmla="*/ 145914 h 336550"/>
              <a:gd name="connsiteX369" fmla="*/ 91434 w 338138"/>
              <a:gd name="connsiteY369" fmla="*/ 143283 h 336550"/>
              <a:gd name="connsiteX370" fmla="*/ 88794 w 338138"/>
              <a:gd name="connsiteY370" fmla="*/ 140652 h 336550"/>
              <a:gd name="connsiteX371" fmla="*/ 88794 w 338138"/>
              <a:gd name="connsiteY371" fmla="*/ 139337 h 336550"/>
              <a:gd name="connsiteX372" fmla="*/ 87473 w 338138"/>
              <a:gd name="connsiteY372" fmla="*/ 139337 h 336550"/>
              <a:gd name="connsiteX373" fmla="*/ 88794 w 338138"/>
              <a:gd name="connsiteY373" fmla="*/ 136706 h 336550"/>
              <a:gd name="connsiteX374" fmla="*/ 88794 w 338138"/>
              <a:gd name="connsiteY374" fmla="*/ 134075 h 336550"/>
              <a:gd name="connsiteX375" fmla="*/ 88794 w 338138"/>
              <a:gd name="connsiteY375" fmla="*/ 132760 h 336550"/>
              <a:gd name="connsiteX376" fmla="*/ 88794 w 338138"/>
              <a:gd name="connsiteY376" fmla="*/ 131445 h 336550"/>
              <a:gd name="connsiteX377" fmla="*/ 101997 w 338138"/>
              <a:gd name="connsiteY377" fmla="*/ 103822 h 336550"/>
              <a:gd name="connsiteX378" fmla="*/ 105958 w 338138"/>
              <a:gd name="connsiteY378" fmla="*/ 101192 h 336550"/>
              <a:gd name="connsiteX379" fmla="*/ 113881 w 338138"/>
              <a:gd name="connsiteY379" fmla="*/ 95930 h 336550"/>
              <a:gd name="connsiteX380" fmla="*/ 115201 w 338138"/>
              <a:gd name="connsiteY380" fmla="*/ 93299 h 336550"/>
              <a:gd name="connsiteX381" fmla="*/ 125764 w 338138"/>
              <a:gd name="connsiteY381" fmla="*/ 84092 h 336550"/>
              <a:gd name="connsiteX382" fmla="*/ 144249 w 338138"/>
              <a:gd name="connsiteY382" fmla="*/ 81461 h 336550"/>
              <a:gd name="connsiteX383" fmla="*/ 148210 w 338138"/>
              <a:gd name="connsiteY383" fmla="*/ 81461 h 336550"/>
              <a:gd name="connsiteX384" fmla="*/ 161414 w 338138"/>
              <a:gd name="connsiteY384" fmla="*/ 82777 h 336550"/>
              <a:gd name="connsiteX385" fmla="*/ 168016 w 338138"/>
              <a:gd name="connsiteY385" fmla="*/ 91984 h 336550"/>
              <a:gd name="connsiteX386" fmla="*/ 170657 w 338138"/>
              <a:gd name="connsiteY386" fmla="*/ 91984 h 336550"/>
              <a:gd name="connsiteX387" fmla="*/ 174618 w 338138"/>
              <a:gd name="connsiteY387" fmla="*/ 93299 h 336550"/>
              <a:gd name="connsiteX388" fmla="*/ 175938 w 338138"/>
              <a:gd name="connsiteY388" fmla="*/ 94615 h 336550"/>
              <a:gd name="connsiteX389" fmla="*/ 179899 w 338138"/>
              <a:gd name="connsiteY389" fmla="*/ 95930 h 336550"/>
              <a:gd name="connsiteX390" fmla="*/ 179899 w 338138"/>
              <a:gd name="connsiteY390" fmla="*/ 94615 h 336550"/>
              <a:gd name="connsiteX391" fmla="*/ 179899 w 338138"/>
              <a:gd name="connsiteY391" fmla="*/ 91984 h 336550"/>
              <a:gd name="connsiteX392" fmla="*/ 181220 w 338138"/>
              <a:gd name="connsiteY392" fmla="*/ 90669 h 336550"/>
              <a:gd name="connsiteX393" fmla="*/ 183861 w 338138"/>
              <a:gd name="connsiteY393" fmla="*/ 90669 h 336550"/>
              <a:gd name="connsiteX394" fmla="*/ 186501 w 338138"/>
              <a:gd name="connsiteY394" fmla="*/ 90669 h 336550"/>
              <a:gd name="connsiteX395" fmla="*/ 198385 w 338138"/>
              <a:gd name="connsiteY395" fmla="*/ 94615 h 336550"/>
              <a:gd name="connsiteX396" fmla="*/ 211589 w 338138"/>
              <a:gd name="connsiteY396" fmla="*/ 84092 h 336550"/>
              <a:gd name="connsiteX397" fmla="*/ 189142 w 338138"/>
              <a:gd name="connsiteY397" fmla="*/ 74884 h 336550"/>
              <a:gd name="connsiteX398" fmla="*/ 187822 w 338138"/>
              <a:gd name="connsiteY398" fmla="*/ 76200 h 336550"/>
              <a:gd name="connsiteX399" fmla="*/ 187822 w 338138"/>
              <a:gd name="connsiteY399" fmla="*/ 78830 h 336550"/>
              <a:gd name="connsiteX400" fmla="*/ 186501 w 338138"/>
              <a:gd name="connsiteY400" fmla="*/ 82777 h 336550"/>
              <a:gd name="connsiteX401" fmla="*/ 183861 w 338138"/>
              <a:gd name="connsiteY401" fmla="*/ 81461 h 336550"/>
              <a:gd name="connsiteX402" fmla="*/ 165375 w 338138"/>
              <a:gd name="connsiteY402" fmla="*/ 65677 h 336550"/>
              <a:gd name="connsiteX403" fmla="*/ 178579 w 338138"/>
              <a:gd name="connsiteY403" fmla="*/ 81461 h 336550"/>
              <a:gd name="connsiteX404" fmla="*/ 173298 w 338138"/>
              <a:gd name="connsiteY404" fmla="*/ 82777 h 336550"/>
              <a:gd name="connsiteX405" fmla="*/ 158773 w 338138"/>
              <a:gd name="connsiteY405" fmla="*/ 68308 h 336550"/>
              <a:gd name="connsiteX406" fmla="*/ 156133 w 338138"/>
              <a:gd name="connsiteY406" fmla="*/ 68308 h 336550"/>
              <a:gd name="connsiteX407" fmla="*/ 152172 w 338138"/>
              <a:gd name="connsiteY407" fmla="*/ 69623 h 336550"/>
              <a:gd name="connsiteX408" fmla="*/ 148210 w 338138"/>
              <a:gd name="connsiteY408" fmla="*/ 70938 h 336550"/>
              <a:gd name="connsiteX409" fmla="*/ 145570 w 338138"/>
              <a:gd name="connsiteY409" fmla="*/ 73569 h 336550"/>
              <a:gd name="connsiteX410" fmla="*/ 142929 w 338138"/>
              <a:gd name="connsiteY410" fmla="*/ 74884 h 336550"/>
              <a:gd name="connsiteX411" fmla="*/ 137647 w 338138"/>
              <a:gd name="connsiteY411" fmla="*/ 78830 h 336550"/>
              <a:gd name="connsiteX412" fmla="*/ 119162 w 338138"/>
              <a:gd name="connsiteY412" fmla="*/ 78830 h 336550"/>
              <a:gd name="connsiteX413" fmla="*/ 119162 w 338138"/>
              <a:gd name="connsiteY413" fmla="*/ 73569 h 336550"/>
              <a:gd name="connsiteX414" fmla="*/ 138968 w 338138"/>
              <a:gd name="connsiteY414" fmla="*/ 66992 h 336550"/>
              <a:gd name="connsiteX415" fmla="*/ 138968 w 338138"/>
              <a:gd name="connsiteY415" fmla="*/ 60415 h 336550"/>
              <a:gd name="connsiteX416" fmla="*/ 142929 w 338138"/>
              <a:gd name="connsiteY416" fmla="*/ 60415 h 336550"/>
              <a:gd name="connsiteX417" fmla="*/ 158773 w 338138"/>
              <a:gd name="connsiteY417" fmla="*/ 52523 h 336550"/>
              <a:gd name="connsiteX418" fmla="*/ 161414 w 338138"/>
              <a:gd name="connsiteY418" fmla="*/ 52523 h 336550"/>
              <a:gd name="connsiteX419" fmla="*/ 164055 w 338138"/>
              <a:gd name="connsiteY419" fmla="*/ 47262 h 336550"/>
              <a:gd name="connsiteX420" fmla="*/ 164055 w 338138"/>
              <a:gd name="connsiteY420" fmla="*/ 49893 h 336550"/>
              <a:gd name="connsiteX421" fmla="*/ 165375 w 338138"/>
              <a:gd name="connsiteY421" fmla="*/ 51208 h 336550"/>
              <a:gd name="connsiteX422" fmla="*/ 164055 w 338138"/>
              <a:gd name="connsiteY422" fmla="*/ 51208 h 336550"/>
              <a:gd name="connsiteX423" fmla="*/ 177259 w 338138"/>
              <a:gd name="connsiteY423" fmla="*/ 45947 h 336550"/>
              <a:gd name="connsiteX424" fmla="*/ 178579 w 338138"/>
              <a:gd name="connsiteY424" fmla="*/ 47262 h 336550"/>
              <a:gd name="connsiteX425" fmla="*/ 179899 w 338138"/>
              <a:gd name="connsiteY425" fmla="*/ 43316 h 336550"/>
              <a:gd name="connsiteX426" fmla="*/ 183861 w 338138"/>
              <a:gd name="connsiteY426" fmla="*/ 42000 h 336550"/>
              <a:gd name="connsiteX427" fmla="*/ 185181 w 338138"/>
              <a:gd name="connsiteY427" fmla="*/ 40685 h 336550"/>
              <a:gd name="connsiteX428" fmla="*/ 181220 w 338138"/>
              <a:gd name="connsiteY428" fmla="*/ 42000 h 336550"/>
              <a:gd name="connsiteX429" fmla="*/ 177259 w 338138"/>
              <a:gd name="connsiteY429" fmla="*/ 43316 h 336550"/>
              <a:gd name="connsiteX430" fmla="*/ 178579 w 338138"/>
              <a:gd name="connsiteY430" fmla="*/ 39370 h 336550"/>
              <a:gd name="connsiteX431" fmla="*/ 174618 w 338138"/>
              <a:gd name="connsiteY431" fmla="*/ 40685 h 336550"/>
              <a:gd name="connsiteX432" fmla="*/ 171977 w 338138"/>
              <a:gd name="connsiteY432" fmla="*/ 43316 h 336550"/>
              <a:gd name="connsiteX433" fmla="*/ 168016 w 338138"/>
              <a:gd name="connsiteY433" fmla="*/ 51208 h 336550"/>
              <a:gd name="connsiteX434" fmla="*/ 165375 w 338138"/>
              <a:gd name="connsiteY434" fmla="*/ 48577 h 336550"/>
              <a:gd name="connsiteX435" fmla="*/ 164055 w 338138"/>
              <a:gd name="connsiteY435" fmla="*/ 47262 h 336550"/>
              <a:gd name="connsiteX436" fmla="*/ 160094 w 338138"/>
              <a:gd name="connsiteY436" fmla="*/ 45947 h 336550"/>
              <a:gd name="connsiteX437" fmla="*/ 165375 w 338138"/>
              <a:gd name="connsiteY437" fmla="*/ 40685 h 336550"/>
              <a:gd name="connsiteX438" fmla="*/ 168016 w 338138"/>
              <a:gd name="connsiteY438" fmla="*/ 39370 h 336550"/>
              <a:gd name="connsiteX439" fmla="*/ 170657 w 338138"/>
              <a:gd name="connsiteY439" fmla="*/ 38054 h 336550"/>
              <a:gd name="connsiteX440" fmla="*/ 187822 w 338138"/>
              <a:gd name="connsiteY440" fmla="*/ 35424 h 336550"/>
              <a:gd name="connsiteX441" fmla="*/ 183861 w 338138"/>
              <a:gd name="connsiteY441" fmla="*/ 36739 h 336550"/>
              <a:gd name="connsiteX442" fmla="*/ 187822 w 338138"/>
              <a:gd name="connsiteY442" fmla="*/ 36739 h 336550"/>
              <a:gd name="connsiteX443" fmla="*/ 190463 w 338138"/>
              <a:gd name="connsiteY443" fmla="*/ 34108 h 336550"/>
              <a:gd name="connsiteX444" fmla="*/ 187822 w 338138"/>
              <a:gd name="connsiteY444" fmla="*/ 34108 h 336550"/>
              <a:gd name="connsiteX445" fmla="*/ 190463 w 338138"/>
              <a:gd name="connsiteY445" fmla="*/ 32793 h 336550"/>
              <a:gd name="connsiteX446" fmla="*/ 187822 w 338138"/>
              <a:gd name="connsiteY446" fmla="*/ 32793 h 336550"/>
              <a:gd name="connsiteX447" fmla="*/ 189915 w 338138"/>
              <a:gd name="connsiteY447" fmla="*/ 31750 h 336550"/>
              <a:gd name="connsiteX448" fmla="*/ 190463 w 338138"/>
              <a:gd name="connsiteY448" fmla="*/ 31477 h 336550"/>
              <a:gd name="connsiteX449" fmla="*/ 169336 w 338138"/>
              <a:gd name="connsiteY449" fmla="*/ 30162 h 336550"/>
              <a:gd name="connsiteX450" fmla="*/ 169069 w 338138"/>
              <a:gd name="connsiteY450" fmla="*/ 0 h 336550"/>
              <a:gd name="connsiteX451" fmla="*/ 338138 w 338138"/>
              <a:gd name="connsiteY451" fmla="*/ 168275 h 336550"/>
              <a:gd name="connsiteX452" fmla="*/ 169069 w 338138"/>
              <a:gd name="connsiteY452" fmla="*/ 336550 h 336550"/>
              <a:gd name="connsiteX453" fmla="*/ 0 w 338138"/>
              <a:gd name="connsiteY453" fmla="*/ 168275 h 336550"/>
              <a:gd name="connsiteX454" fmla="*/ 169069 w 338138"/>
              <a:gd name="connsiteY45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</a:cxnLst>
            <a:rect l="l" t="t" r="r" b="b"/>
            <a:pathLst>
              <a:path w="338138" h="336550">
                <a:moveTo>
                  <a:pt x="256117" y="200025"/>
                </a:moveTo>
                <a:cubicBezTo>
                  <a:pt x="256117" y="200025"/>
                  <a:pt x="256117" y="200025"/>
                  <a:pt x="257440" y="201324"/>
                </a:cubicBezTo>
                <a:cubicBezTo>
                  <a:pt x="257440" y="201324"/>
                  <a:pt x="257440" y="201324"/>
                  <a:pt x="258763" y="202623"/>
                </a:cubicBezTo>
                <a:cubicBezTo>
                  <a:pt x="258763" y="203922"/>
                  <a:pt x="258763" y="203922"/>
                  <a:pt x="258763" y="203922"/>
                </a:cubicBezTo>
                <a:lnTo>
                  <a:pt x="258763" y="205221"/>
                </a:lnTo>
                <a:cubicBezTo>
                  <a:pt x="258763" y="205221"/>
                  <a:pt x="258763" y="205221"/>
                  <a:pt x="258763" y="206520"/>
                </a:cubicBezTo>
                <a:cubicBezTo>
                  <a:pt x="258763" y="206520"/>
                  <a:pt x="258763" y="206520"/>
                  <a:pt x="257440" y="207819"/>
                </a:cubicBezTo>
                <a:cubicBezTo>
                  <a:pt x="257440" y="207819"/>
                  <a:pt x="257440" y="207819"/>
                  <a:pt x="254794" y="216911"/>
                </a:cubicBezTo>
                <a:cubicBezTo>
                  <a:pt x="254794" y="216911"/>
                  <a:pt x="254794" y="216911"/>
                  <a:pt x="246857" y="233796"/>
                </a:cubicBezTo>
                <a:cubicBezTo>
                  <a:pt x="246857" y="233796"/>
                  <a:pt x="246857" y="233796"/>
                  <a:pt x="245534" y="240290"/>
                </a:cubicBezTo>
                <a:cubicBezTo>
                  <a:pt x="245534" y="240290"/>
                  <a:pt x="245534" y="240290"/>
                  <a:pt x="241565" y="242888"/>
                </a:cubicBezTo>
                <a:cubicBezTo>
                  <a:pt x="241565" y="242888"/>
                  <a:pt x="241565" y="242888"/>
                  <a:pt x="237596" y="241589"/>
                </a:cubicBezTo>
                <a:cubicBezTo>
                  <a:pt x="237596" y="241589"/>
                  <a:pt x="237596" y="241589"/>
                  <a:pt x="236273" y="238992"/>
                </a:cubicBezTo>
                <a:cubicBezTo>
                  <a:pt x="236273" y="238992"/>
                  <a:pt x="236273" y="238992"/>
                  <a:pt x="234950" y="237693"/>
                </a:cubicBezTo>
                <a:cubicBezTo>
                  <a:pt x="234950" y="237693"/>
                  <a:pt x="234950" y="237693"/>
                  <a:pt x="236273" y="235095"/>
                </a:cubicBezTo>
                <a:cubicBezTo>
                  <a:pt x="236273" y="235095"/>
                  <a:pt x="236273" y="235095"/>
                  <a:pt x="236273" y="233796"/>
                </a:cubicBezTo>
                <a:cubicBezTo>
                  <a:pt x="236273" y="233796"/>
                  <a:pt x="236273" y="233796"/>
                  <a:pt x="238919" y="226003"/>
                </a:cubicBezTo>
                <a:cubicBezTo>
                  <a:pt x="238919" y="226003"/>
                  <a:pt x="238919" y="226003"/>
                  <a:pt x="238919" y="218210"/>
                </a:cubicBezTo>
                <a:cubicBezTo>
                  <a:pt x="238919" y="218210"/>
                  <a:pt x="238919" y="218210"/>
                  <a:pt x="238919" y="216911"/>
                </a:cubicBezTo>
                <a:cubicBezTo>
                  <a:pt x="238919" y="216911"/>
                  <a:pt x="238919" y="216911"/>
                  <a:pt x="240242" y="215612"/>
                </a:cubicBezTo>
                <a:cubicBezTo>
                  <a:pt x="240242" y="215612"/>
                  <a:pt x="240242" y="215612"/>
                  <a:pt x="240242" y="214313"/>
                </a:cubicBezTo>
                <a:cubicBezTo>
                  <a:pt x="240242" y="214313"/>
                  <a:pt x="240242" y="214313"/>
                  <a:pt x="246857" y="210416"/>
                </a:cubicBezTo>
                <a:cubicBezTo>
                  <a:pt x="246857" y="210416"/>
                  <a:pt x="246857" y="210416"/>
                  <a:pt x="253471" y="202623"/>
                </a:cubicBezTo>
                <a:cubicBezTo>
                  <a:pt x="253471" y="202623"/>
                  <a:pt x="253471" y="202623"/>
                  <a:pt x="253471" y="201324"/>
                </a:cubicBezTo>
                <a:cubicBezTo>
                  <a:pt x="253471" y="201324"/>
                  <a:pt x="253471" y="201324"/>
                  <a:pt x="256117" y="200025"/>
                </a:cubicBezTo>
                <a:close/>
                <a:moveTo>
                  <a:pt x="300038" y="171450"/>
                </a:moveTo>
                <a:lnTo>
                  <a:pt x="301625" y="171450"/>
                </a:lnTo>
                <a:lnTo>
                  <a:pt x="298450" y="176213"/>
                </a:lnTo>
                <a:lnTo>
                  <a:pt x="296863" y="177800"/>
                </a:lnTo>
                <a:lnTo>
                  <a:pt x="295275" y="177800"/>
                </a:lnTo>
                <a:lnTo>
                  <a:pt x="295275" y="176213"/>
                </a:lnTo>
                <a:lnTo>
                  <a:pt x="296863" y="174625"/>
                </a:lnTo>
                <a:lnTo>
                  <a:pt x="298450" y="173038"/>
                </a:lnTo>
                <a:close/>
                <a:moveTo>
                  <a:pt x="293688" y="171450"/>
                </a:moveTo>
                <a:lnTo>
                  <a:pt x="296863" y="171450"/>
                </a:lnTo>
                <a:lnTo>
                  <a:pt x="293688" y="174625"/>
                </a:lnTo>
                <a:lnTo>
                  <a:pt x="292100" y="174625"/>
                </a:lnTo>
                <a:lnTo>
                  <a:pt x="292100" y="173038"/>
                </a:lnTo>
                <a:close/>
                <a:moveTo>
                  <a:pt x="303946" y="169998"/>
                </a:moveTo>
                <a:lnTo>
                  <a:pt x="303457" y="173083"/>
                </a:lnTo>
                <a:lnTo>
                  <a:pt x="303213" y="174625"/>
                </a:lnTo>
                <a:cubicBezTo>
                  <a:pt x="303213" y="174625"/>
                  <a:pt x="303213" y="174625"/>
                  <a:pt x="303213" y="173288"/>
                </a:cubicBezTo>
                <a:cubicBezTo>
                  <a:pt x="303213" y="173288"/>
                  <a:pt x="303213" y="173288"/>
                  <a:pt x="303213" y="171952"/>
                </a:cubicBezTo>
                <a:cubicBezTo>
                  <a:pt x="303213" y="171952"/>
                  <a:pt x="303213" y="171952"/>
                  <a:pt x="303213" y="170615"/>
                </a:cubicBezTo>
                <a:close/>
                <a:moveTo>
                  <a:pt x="288926" y="169862"/>
                </a:moveTo>
                <a:cubicBezTo>
                  <a:pt x="288926" y="169862"/>
                  <a:pt x="288926" y="169862"/>
                  <a:pt x="290513" y="169862"/>
                </a:cubicBezTo>
                <a:cubicBezTo>
                  <a:pt x="290513" y="169862"/>
                  <a:pt x="290513" y="169862"/>
                  <a:pt x="293688" y="169862"/>
                </a:cubicBezTo>
                <a:cubicBezTo>
                  <a:pt x="293688" y="169862"/>
                  <a:pt x="293688" y="169862"/>
                  <a:pt x="293688" y="170656"/>
                </a:cubicBezTo>
                <a:cubicBezTo>
                  <a:pt x="293688" y="170656"/>
                  <a:pt x="293688" y="170656"/>
                  <a:pt x="292101" y="171450"/>
                </a:cubicBezTo>
                <a:cubicBezTo>
                  <a:pt x="292101" y="171450"/>
                  <a:pt x="292101" y="171450"/>
                  <a:pt x="290513" y="171450"/>
                </a:cubicBezTo>
                <a:cubicBezTo>
                  <a:pt x="290513" y="171450"/>
                  <a:pt x="290513" y="171450"/>
                  <a:pt x="288926" y="171450"/>
                </a:cubicBezTo>
                <a:cubicBezTo>
                  <a:pt x="288926" y="171450"/>
                  <a:pt x="288926" y="171450"/>
                  <a:pt x="287338" y="170656"/>
                </a:cubicBezTo>
                <a:cubicBezTo>
                  <a:pt x="287338" y="170656"/>
                  <a:pt x="287338" y="170656"/>
                  <a:pt x="288926" y="169862"/>
                </a:cubicBezTo>
                <a:close/>
                <a:moveTo>
                  <a:pt x="304800" y="164600"/>
                </a:moveTo>
                <a:lnTo>
                  <a:pt x="304800" y="165267"/>
                </a:lnTo>
                <a:cubicBezTo>
                  <a:pt x="304800" y="166604"/>
                  <a:pt x="304800" y="166604"/>
                  <a:pt x="304800" y="166604"/>
                </a:cubicBezTo>
                <a:cubicBezTo>
                  <a:pt x="304800" y="167941"/>
                  <a:pt x="304800" y="167941"/>
                  <a:pt x="304800" y="167941"/>
                </a:cubicBezTo>
                <a:cubicBezTo>
                  <a:pt x="304800" y="169278"/>
                  <a:pt x="304800" y="169278"/>
                  <a:pt x="304800" y="169278"/>
                </a:cubicBezTo>
                <a:lnTo>
                  <a:pt x="303946" y="169998"/>
                </a:lnTo>
                <a:close/>
                <a:moveTo>
                  <a:pt x="301626" y="149225"/>
                </a:moveTo>
                <a:lnTo>
                  <a:pt x="303213" y="149225"/>
                </a:lnTo>
                <a:cubicBezTo>
                  <a:pt x="303213" y="149225"/>
                  <a:pt x="303213" y="149225"/>
                  <a:pt x="304800" y="150562"/>
                </a:cubicBezTo>
                <a:cubicBezTo>
                  <a:pt x="304800" y="150562"/>
                  <a:pt x="304800" y="150562"/>
                  <a:pt x="304800" y="151899"/>
                </a:cubicBezTo>
                <a:cubicBezTo>
                  <a:pt x="304800" y="151899"/>
                  <a:pt x="304800" y="151899"/>
                  <a:pt x="304800" y="154573"/>
                </a:cubicBezTo>
                <a:lnTo>
                  <a:pt x="305656" y="153133"/>
                </a:lnTo>
                <a:lnTo>
                  <a:pt x="306128" y="156215"/>
                </a:lnTo>
                <a:lnTo>
                  <a:pt x="304800" y="164600"/>
                </a:lnTo>
                <a:lnTo>
                  <a:pt x="304800" y="162594"/>
                </a:lnTo>
                <a:cubicBezTo>
                  <a:pt x="304800" y="162594"/>
                  <a:pt x="304800" y="162594"/>
                  <a:pt x="304800" y="161257"/>
                </a:cubicBezTo>
                <a:cubicBezTo>
                  <a:pt x="304800" y="161257"/>
                  <a:pt x="304800" y="161257"/>
                  <a:pt x="304800" y="159920"/>
                </a:cubicBezTo>
                <a:cubicBezTo>
                  <a:pt x="304800" y="159920"/>
                  <a:pt x="304800" y="159920"/>
                  <a:pt x="304800" y="158583"/>
                </a:cubicBezTo>
                <a:cubicBezTo>
                  <a:pt x="304800" y="158583"/>
                  <a:pt x="304800" y="158583"/>
                  <a:pt x="303213" y="158583"/>
                </a:cubicBezTo>
                <a:cubicBezTo>
                  <a:pt x="303213" y="158583"/>
                  <a:pt x="303213" y="158583"/>
                  <a:pt x="303213" y="157246"/>
                </a:cubicBezTo>
                <a:cubicBezTo>
                  <a:pt x="303213" y="157246"/>
                  <a:pt x="303213" y="157246"/>
                  <a:pt x="303213" y="155909"/>
                </a:cubicBezTo>
                <a:cubicBezTo>
                  <a:pt x="303213" y="155909"/>
                  <a:pt x="303213" y="155909"/>
                  <a:pt x="303213" y="154573"/>
                </a:cubicBezTo>
                <a:cubicBezTo>
                  <a:pt x="303213" y="154573"/>
                  <a:pt x="303213" y="154573"/>
                  <a:pt x="301625" y="154573"/>
                </a:cubicBezTo>
                <a:cubicBezTo>
                  <a:pt x="301625" y="154573"/>
                  <a:pt x="301625" y="154573"/>
                  <a:pt x="301625" y="153236"/>
                </a:cubicBezTo>
                <a:cubicBezTo>
                  <a:pt x="301625" y="153236"/>
                  <a:pt x="301625" y="153236"/>
                  <a:pt x="301625" y="151899"/>
                </a:cubicBezTo>
                <a:lnTo>
                  <a:pt x="301625" y="150812"/>
                </a:lnTo>
                <a:lnTo>
                  <a:pt x="301626" y="150813"/>
                </a:lnTo>
                <a:lnTo>
                  <a:pt x="301626" y="149226"/>
                </a:lnTo>
                <a:close/>
                <a:moveTo>
                  <a:pt x="298450" y="147637"/>
                </a:moveTo>
                <a:cubicBezTo>
                  <a:pt x="298450" y="147637"/>
                  <a:pt x="298450" y="147637"/>
                  <a:pt x="298450" y="148907"/>
                </a:cubicBezTo>
                <a:cubicBezTo>
                  <a:pt x="298450" y="148907"/>
                  <a:pt x="298450" y="148907"/>
                  <a:pt x="298450" y="150177"/>
                </a:cubicBezTo>
                <a:cubicBezTo>
                  <a:pt x="298450" y="150177"/>
                  <a:pt x="298450" y="150177"/>
                  <a:pt x="297180" y="150177"/>
                </a:cubicBezTo>
                <a:cubicBezTo>
                  <a:pt x="297180" y="150177"/>
                  <a:pt x="297180" y="150177"/>
                  <a:pt x="295910" y="150177"/>
                </a:cubicBezTo>
                <a:lnTo>
                  <a:pt x="294640" y="150177"/>
                </a:lnTo>
                <a:cubicBezTo>
                  <a:pt x="294640" y="150177"/>
                  <a:pt x="294640" y="150177"/>
                  <a:pt x="294640" y="152717"/>
                </a:cubicBezTo>
                <a:cubicBezTo>
                  <a:pt x="294640" y="152717"/>
                  <a:pt x="294640" y="152717"/>
                  <a:pt x="294640" y="153987"/>
                </a:cubicBezTo>
                <a:cubicBezTo>
                  <a:pt x="294640" y="153987"/>
                  <a:pt x="294640" y="153987"/>
                  <a:pt x="295910" y="155257"/>
                </a:cubicBezTo>
                <a:cubicBezTo>
                  <a:pt x="295910" y="155257"/>
                  <a:pt x="295910" y="155257"/>
                  <a:pt x="295910" y="153987"/>
                </a:cubicBezTo>
                <a:cubicBezTo>
                  <a:pt x="295910" y="153987"/>
                  <a:pt x="295910" y="153987"/>
                  <a:pt x="297180" y="152717"/>
                </a:cubicBezTo>
                <a:cubicBezTo>
                  <a:pt x="297180" y="152717"/>
                  <a:pt x="297180" y="152717"/>
                  <a:pt x="297180" y="153987"/>
                </a:cubicBezTo>
                <a:cubicBezTo>
                  <a:pt x="297180" y="153987"/>
                  <a:pt x="297180" y="153987"/>
                  <a:pt x="295910" y="156527"/>
                </a:cubicBezTo>
                <a:cubicBezTo>
                  <a:pt x="295910" y="156527"/>
                  <a:pt x="295910" y="156527"/>
                  <a:pt x="295910" y="157797"/>
                </a:cubicBezTo>
                <a:cubicBezTo>
                  <a:pt x="295910" y="157797"/>
                  <a:pt x="295910" y="157797"/>
                  <a:pt x="297180" y="160337"/>
                </a:cubicBezTo>
                <a:cubicBezTo>
                  <a:pt x="297180" y="160337"/>
                  <a:pt x="297180" y="160337"/>
                  <a:pt x="297180" y="162877"/>
                </a:cubicBezTo>
                <a:cubicBezTo>
                  <a:pt x="297180" y="162877"/>
                  <a:pt x="297180" y="162877"/>
                  <a:pt x="295910" y="164147"/>
                </a:cubicBezTo>
                <a:cubicBezTo>
                  <a:pt x="295910" y="164147"/>
                  <a:pt x="295910" y="164147"/>
                  <a:pt x="294640" y="162877"/>
                </a:cubicBezTo>
                <a:lnTo>
                  <a:pt x="294640" y="165417"/>
                </a:lnTo>
                <a:cubicBezTo>
                  <a:pt x="294640" y="165417"/>
                  <a:pt x="294640" y="165417"/>
                  <a:pt x="293370" y="166687"/>
                </a:cubicBezTo>
                <a:cubicBezTo>
                  <a:pt x="293370" y="166687"/>
                  <a:pt x="293370" y="166687"/>
                  <a:pt x="293370" y="165417"/>
                </a:cubicBezTo>
                <a:cubicBezTo>
                  <a:pt x="293370" y="165417"/>
                  <a:pt x="293370" y="165417"/>
                  <a:pt x="293370" y="162877"/>
                </a:cubicBezTo>
                <a:cubicBezTo>
                  <a:pt x="293370" y="162877"/>
                  <a:pt x="293370" y="162877"/>
                  <a:pt x="293370" y="161607"/>
                </a:cubicBezTo>
                <a:cubicBezTo>
                  <a:pt x="293370" y="161607"/>
                  <a:pt x="293370" y="161607"/>
                  <a:pt x="292100" y="159067"/>
                </a:cubicBezTo>
                <a:cubicBezTo>
                  <a:pt x="292100" y="159067"/>
                  <a:pt x="292100" y="159067"/>
                  <a:pt x="293370" y="157797"/>
                </a:cubicBezTo>
                <a:cubicBezTo>
                  <a:pt x="293370" y="157797"/>
                  <a:pt x="293370" y="157797"/>
                  <a:pt x="293370" y="155257"/>
                </a:cubicBezTo>
                <a:cubicBezTo>
                  <a:pt x="293370" y="155257"/>
                  <a:pt x="293370" y="155257"/>
                  <a:pt x="293370" y="153987"/>
                </a:cubicBezTo>
                <a:cubicBezTo>
                  <a:pt x="293370" y="153987"/>
                  <a:pt x="293370" y="153987"/>
                  <a:pt x="293370" y="151447"/>
                </a:cubicBezTo>
                <a:cubicBezTo>
                  <a:pt x="293370" y="151447"/>
                  <a:pt x="293370" y="151447"/>
                  <a:pt x="293370" y="148907"/>
                </a:cubicBezTo>
                <a:cubicBezTo>
                  <a:pt x="293370" y="148907"/>
                  <a:pt x="293370" y="148907"/>
                  <a:pt x="294640" y="148907"/>
                </a:cubicBezTo>
                <a:cubicBezTo>
                  <a:pt x="295910" y="147637"/>
                  <a:pt x="297180" y="147637"/>
                  <a:pt x="298450" y="147637"/>
                </a:cubicBezTo>
                <a:close/>
                <a:moveTo>
                  <a:pt x="300038" y="139700"/>
                </a:moveTo>
                <a:lnTo>
                  <a:pt x="301626" y="139700"/>
                </a:lnTo>
                <a:lnTo>
                  <a:pt x="301626" y="141288"/>
                </a:lnTo>
                <a:lnTo>
                  <a:pt x="301626" y="142875"/>
                </a:lnTo>
                <a:lnTo>
                  <a:pt x="301626" y="146051"/>
                </a:lnTo>
                <a:lnTo>
                  <a:pt x="301626" y="147638"/>
                </a:lnTo>
                <a:lnTo>
                  <a:pt x="301626" y="149225"/>
                </a:lnTo>
                <a:lnTo>
                  <a:pt x="301625" y="149225"/>
                </a:lnTo>
                <a:cubicBezTo>
                  <a:pt x="301625" y="150562"/>
                  <a:pt x="301625" y="150562"/>
                  <a:pt x="301625" y="150562"/>
                </a:cubicBezTo>
                <a:lnTo>
                  <a:pt x="301625" y="150812"/>
                </a:lnTo>
                <a:lnTo>
                  <a:pt x="300038" y="149226"/>
                </a:lnTo>
                <a:lnTo>
                  <a:pt x="300038" y="147638"/>
                </a:lnTo>
                <a:lnTo>
                  <a:pt x="300038" y="144463"/>
                </a:lnTo>
                <a:lnTo>
                  <a:pt x="300038" y="141288"/>
                </a:lnTo>
                <a:close/>
                <a:moveTo>
                  <a:pt x="287338" y="131762"/>
                </a:moveTo>
                <a:cubicBezTo>
                  <a:pt x="287338" y="131762"/>
                  <a:pt x="287338" y="131762"/>
                  <a:pt x="292101" y="134484"/>
                </a:cubicBezTo>
                <a:cubicBezTo>
                  <a:pt x="292101" y="134484"/>
                  <a:pt x="292101" y="134484"/>
                  <a:pt x="292101" y="135844"/>
                </a:cubicBezTo>
                <a:cubicBezTo>
                  <a:pt x="292101" y="135844"/>
                  <a:pt x="292101" y="135844"/>
                  <a:pt x="290513" y="138566"/>
                </a:cubicBezTo>
                <a:cubicBezTo>
                  <a:pt x="290513" y="138566"/>
                  <a:pt x="290513" y="138566"/>
                  <a:pt x="290513" y="139927"/>
                </a:cubicBezTo>
                <a:cubicBezTo>
                  <a:pt x="290513" y="139927"/>
                  <a:pt x="290513" y="139927"/>
                  <a:pt x="290513" y="142648"/>
                </a:cubicBezTo>
                <a:cubicBezTo>
                  <a:pt x="290513" y="142648"/>
                  <a:pt x="290513" y="142648"/>
                  <a:pt x="292101" y="144009"/>
                </a:cubicBezTo>
                <a:cubicBezTo>
                  <a:pt x="292101" y="144009"/>
                  <a:pt x="292101" y="144009"/>
                  <a:pt x="293688" y="145369"/>
                </a:cubicBezTo>
                <a:cubicBezTo>
                  <a:pt x="293688" y="145369"/>
                  <a:pt x="293688" y="145369"/>
                  <a:pt x="292101" y="146730"/>
                </a:cubicBezTo>
                <a:cubicBezTo>
                  <a:pt x="292101" y="146730"/>
                  <a:pt x="292101" y="146730"/>
                  <a:pt x="292101" y="148091"/>
                </a:cubicBezTo>
                <a:cubicBezTo>
                  <a:pt x="292101" y="148091"/>
                  <a:pt x="292101" y="148091"/>
                  <a:pt x="290513" y="150812"/>
                </a:cubicBezTo>
                <a:cubicBezTo>
                  <a:pt x="290513" y="150812"/>
                  <a:pt x="290513" y="150812"/>
                  <a:pt x="290513" y="152173"/>
                </a:cubicBezTo>
                <a:cubicBezTo>
                  <a:pt x="290513" y="152173"/>
                  <a:pt x="290513" y="152173"/>
                  <a:pt x="290513" y="153534"/>
                </a:cubicBezTo>
                <a:cubicBezTo>
                  <a:pt x="290513" y="153534"/>
                  <a:pt x="290513" y="153534"/>
                  <a:pt x="290513" y="154894"/>
                </a:cubicBezTo>
                <a:cubicBezTo>
                  <a:pt x="290513" y="154894"/>
                  <a:pt x="290513" y="156255"/>
                  <a:pt x="290513" y="157616"/>
                </a:cubicBezTo>
                <a:cubicBezTo>
                  <a:pt x="290513" y="157616"/>
                  <a:pt x="290513" y="157616"/>
                  <a:pt x="288925" y="160337"/>
                </a:cubicBezTo>
                <a:cubicBezTo>
                  <a:pt x="288925" y="160337"/>
                  <a:pt x="288925" y="160337"/>
                  <a:pt x="287338" y="160337"/>
                </a:cubicBezTo>
                <a:cubicBezTo>
                  <a:pt x="287338" y="152173"/>
                  <a:pt x="285750" y="144009"/>
                  <a:pt x="285750" y="137205"/>
                </a:cubicBezTo>
                <a:cubicBezTo>
                  <a:pt x="285750" y="137205"/>
                  <a:pt x="285750" y="137205"/>
                  <a:pt x="285750" y="135844"/>
                </a:cubicBezTo>
                <a:cubicBezTo>
                  <a:pt x="285750" y="135844"/>
                  <a:pt x="285750" y="135844"/>
                  <a:pt x="285750" y="133123"/>
                </a:cubicBezTo>
                <a:cubicBezTo>
                  <a:pt x="285750" y="133123"/>
                  <a:pt x="285750" y="133123"/>
                  <a:pt x="287338" y="131762"/>
                </a:cubicBezTo>
                <a:close/>
                <a:moveTo>
                  <a:pt x="296863" y="123825"/>
                </a:moveTo>
                <a:lnTo>
                  <a:pt x="298451" y="127000"/>
                </a:lnTo>
                <a:lnTo>
                  <a:pt x="300038" y="130175"/>
                </a:lnTo>
                <a:lnTo>
                  <a:pt x="298451" y="130175"/>
                </a:lnTo>
                <a:lnTo>
                  <a:pt x="298451" y="133350"/>
                </a:lnTo>
                <a:lnTo>
                  <a:pt x="296863" y="131763"/>
                </a:lnTo>
                <a:lnTo>
                  <a:pt x="296863" y="130175"/>
                </a:lnTo>
                <a:lnTo>
                  <a:pt x="295276" y="128588"/>
                </a:lnTo>
                <a:lnTo>
                  <a:pt x="293688" y="130175"/>
                </a:lnTo>
                <a:lnTo>
                  <a:pt x="293688" y="128588"/>
                </a:lnTo>
                <a:lnTo>
                  <a:pt x="293688" y="125413"/>
                </a:lnTo>
                <a:lnTo>
                  <a:pt x="296863" y="125413"/>
                </a:lnTo>
                <a:close/>
                <a:moveTo>
                  <a:pt x="292100" y="117475"/>
                </a:moveTo>
                <a:lnTo>
                  <a:pt x="293688" y="117475"/>
                </a:lnTo>
                <a:lnTo>
                  <a:pt x="293688" y="119063"/>
                </a:lnTo>
                <a:lnTo>
                  <a:pt x="293688" y="120650"/>
                </a:lnTo>
                <a:close/>
                <a:moveTo>
                  <a:pt x="285750" y="101600"/>
                </a:moveTo>
                <a:lnTo>
                  <a:pt x="287338" y="101600"/>
                </a:lnTo>
                <a:lnTo>
                  <a:pt x="287338" y="104775"/>
                </a:lnTo>
                <a:lnTo>
                  <a:pt x="288925" y="107950"/>
                </a:lnTo>
                <a:lnTo>
                  <a:pt x="290513" y="109538"/>
                </a:lnTo>
                <a:lnTo>
                  <a:pt x="292101" y="111125"/>
                </a:lnTo>
                <a:lnTo>
                  <a:pt x="293688" y="111125"/>
                </a:lnTo>
                <a:lnTo>
                  <a:pt x="293688" y="114300"/>
                </a:lnTo>
                <a:lnTo>
                  <a:pt x="293688" y="115887"/>
                </a:lnTo>
                <a:lnTo>
                  <a:pt x="295276" y="117475"/>
                </a:lnTo>
                <a:lnTo>
                  <a:pt x="295276" y="119062"/>
                </a:lnTo>
                <a:lnTo>
                  <a:pt x="295276" y="120650"/>
                </a:lnTo>
                <a:lnTo>
                  <a:pt x="295276" y="122237"/>
                </a:lnTo>
                <a:lnTo>
                  <a:pt x="293688" y="117475"/>
                </a:lnTo>
                <a:lnTo>
                  <a:pt x="293688" y="115888"/>
                </a:lnTo>
                <a:lnTo>
                  <a:pt x="292101" y="114300"/>
                </a:lnTo>
                <a:lnTo>
                  <a:pt x="290513" y="114300"/>
                </a:lnTo>
                <a:lnTo>
                  <a:pt x="290513" y="115888"/>
                </a:lnTo>
                <a:lnTo>
                  <a:pt x="290513" y="117475"/>
                </a:lnTo>
                <a:lnTo>
                  <a:pt x="288925" y="117475"/>
                </a:lnTo>
                <a:lnTo>
                  <a:pt x="288925" y="115888"/>
                </a:lnTo>
                <a:lnTo>
                  <a:pt x="288925" y="112713"/>
                </a:lnTo>
                <a:lnTo>
                  <a:pt x="287338" y="109538"/>
                </a:lnTo>
                <a:lnTo>
                  <a:pt x="285750" y="107950"/>
                </a:lnTo>
                <a:lnTo>
                  <a:pt x="285750" y="106363"/>
                </a:lnTo>
                <a:lnTo>
                  <a:pt x="285750" y="103188"/>
                </a:lnTo>
                <a:close/>
                <a:moveTo>
                  <a:pt x="203200" y="85725"/>
                </a:moveTo>
                <a:cubicBezTo>
                  <a:pt x="204391" y="85725"/>
                  <a:pt x="205582" y="85725"/>
                  <a:pt x="207963" y="85725"/>
                </a:cubicBezTo>
                <a:cubicBezTo>
                  <a:pt x="206772" y="88900"/>
                  <a:pt x="205582" y="86784"/>
                  <a:pt x="204391" y="87842"/>
                </a:cubicBezTo>
                <a:cubicBezTo>
                  <a:pt x="204391" y="87842"/>
                  <a:pt x="204391" y="87842"/>
                  <a:pt x="203200" y="87842"/>
                </a:cubicBezTo>
                <a:cubicBezTo>
                  <a:pt x="203200" y="86784"/>
                  <a:pt x="203200" y="85725"/>
                  <a:pt x="203200" y="85725"/>
                </a:cubicBezTo>
                <a:close/>
                <a:moveTo>
                  <a:pt x="188913" y="83476"/>
                </a:moveTo>
                <a:cubicBezTo>
                  <a:pt x="190501" y="83609"/>
                  <a:pt x="192088" y="84138"/>
                  <a:pt x="192088" y="84667"/>
                </a:cubicBezTo>
                <a:cubicBezTo>
                  <a:pt x="192088" y="84667"/>
                  <a:pt x="192088" y="84667"/>
                  <a:pt x="190501" y="85725"/>
                </a:cubicBezTo>
                <a:cubicBezTo>
                  <a:pt x="187326" y="84667"/>
                  <a:pt x="185738" y="84667"/>
                  <a:pt x="185738" y="84667"/>
                </a:cubicBezTo>
                <a:cubicBezTo>
                  <a:pt x="185738" y="83609"/>
                  <a:pt x="187326" y="83344"/>
                  <a:pt x="188913" y="83476"/>
                </a:cubicBezTo>
                <a:close/>
                <a:moveTo>
                  <a:pt x="161925" y="77787"/>
                </a:moveTo>
                <a:cubicBezTo>
                  <a:pt x="161925" y="77787"/>
                  <a:pt x="161925" y="77787"/>
                  <a:pt x="163248" y="77787"/>
                </a:cubicBezTo>
                <a:cubicBezTo>
                  <a:pt x="165894" y="77787"/>
                  <a:pt x="169863" y="77787"/>
                  <a:pt x="168540" y="82550"/>
                </a:cubicBezTo>
                <a:cubicBezTo>
                  <a:pt x="168540" y="82550"/>
                  <a:pt x="168540" y="82550"/>
                  <a:pt x="167217" y="82550"/>
                </a:cubicBezTo>
                <a:cubicBezTo>
                  <a:pt x="167217" y="82550"/>
                  <a:pt x="167217" y="82550"/>
                  <a:pt x="167217" y="81359"/>
                </a:cubicBezTo>
                <a:lnTo>
                  <a:pt x="161925" y="78978"/>
                </a:lnTo>
                <a:cubicBezTo>
                  <a:pt x="161925" y="78978"/>
                  <a:pt x="161925" y="78978"/>
                  <a:pt x="161925" y="77787"/>
                </a:cubicBezTo>
                <a:close/>
                <a:moveTo>
                  <a:pt x="158751" y="73554"/>
                </a:moveTo>
                <a:cubicBezTo>
                  <a:pt x="161926" y="74612"/>
                  <a:pt x="158751" y="76729"/>
                  <a:pt x="155575" y="77787"/>
                </a:cubicBezTo>
                <a:cubicBezTo>
                  <a:pt x="155575" y="77787"/>
                  <a:pt x="155575" y="77787"/>
                  <a:pt x="153988" y="76729"/>
                </a:cubicBezTo>
                <a:cubicBezTo>
                  <a:pt x="155575" y="74612"/>
                  <a:pt x="155575" y="71437"/>
                  <a:pt x="158751" y="73554"/>
                </a:cubicBezTo>
                <a:close/>
                <a:moveTo>
                  <a:pt x="140098" y="48759"/>
                </a:moveTo>
                <a:cubicBezTo>
                  <a:pt x="141487" y="47625"/>
                  <a:pt x="141487" y="51027"/>
                  <a:pt x="142876" y="48759"/>
                </a:cubicBezTo>
                <a:cubicBezTo>
                  <a:pt x="140098" y="52161"/>
                  <a:pt x="137319" y="55563"/>
                  <a:pt x="131763" y="55563"/>
                </a:cubicBezTo>
                <a:cubicBezTo>
                  <a:pt x="131763" y="52161"/>
                  <a:pt x="137319" y="51027"/>
                  <a:pt x="140098" y="48759"/>
                </a:cubicBezTo>
                <a:close/>
                <a:moveTo>
                  <a:pt x="148273" y="42598"/>
                </a:moveTo>
                <a:lnTo>
                  <a:pt x="150813" y="42598"/>
                </a:lnTo>
                <a:cubicBezTo>
                  <a:pt x="150813" y="42598"/>
                  <a:pt x="150813" y="42598"/>
                  <a:pt x="149543" y="43921"/>
                </a:cubicBezTo>
                <a:cubicBezTo>
                  <a:pt x="147003" y="45244"/>
                  <a:pt x="150813" y="49213"/>
                  <a:pt x="148273" y="51859"/>
                </a:cubicBezTo>
                <a:cubicBezTo>
                  <a:pt x="149543" y="51859"/>
                  <a:pt x="149543" y="50536"/>
                  <a:pt x="150813" y="50536"/>
                </a:cubicBezTo>
                <a:cubicBezTo>
                  <a:pt x="150813" y="51859"/>
                  <a:pt x="149543" y="53181"/>
                  <a:pt x="148273" y="53181"/>
                </a:cubicBezTo>
                <a:cubicBezTo>
                  <a:pt x="148273" y="53181"/>
                  <a:pt x="148273" y="54504"/>
                  <a:pt x="149543" y="54504"/>
                </a:cubicBezTo>
                <a:cubicBezTo>
                  <a:pt x="147003" y="55827"/>
                  <a:pt x="144463" y="55827"/>
                  <a:pt x="141923" y="55827"/>
                </a:cubicBezTo>
                <a:cubicBezTo>
                  <a:pt x="140653" y="57150"/>
                  <a:pt x="139383" y="57150"/>
                  <a:pt x="138113" y="57150"/>
                </a:cubicBezTo>
                <a:cubicBezTo>
                  <a:pt x="138113" y="55827"/>
                  <a:pt x="139383" y="55827"/>
                  <a:pt x="140653" y="55827"/>
                </a:cubicBezTo>
                <a:cubicBezTo>
                  <a:pt x="140653" y="54504"/>
                  <a:pt x="141923" y="54504"/>
                  <a:pt x="141923" y="53181"/>
                </a:cubicBezTo>
                <a:cubicBezTo>
                  <a:pt x="141923" y="53181"/>
                  <a:pt x="141923" y="53181"/>
                  <a:pt x="139383" y="53181"/>
                </a:cubicBezTo>
                <a:cubicBezTo>
                  <a:pt x="140653" y="53181"/>
                  <a:pt x="141923" y="53181"/>
                  <a:pt x="141923" y="51859"/>
                </a:cubicBezTo>
                <a:cubicBezTo>
                  <a:pt x="141923" y="49213"/>
                  <a:pt x="145733" y="51859"/>
                  <a:pt x="145733" y="49213"/>
                </a:cubicBezTo>
                <a:cubicBezTo>
                  <a:pt x="145733" y="47890"/>
                  <a:pt x="144463" y="47890"/>
                  <a:pt x="144463" y="47890"/>
                </a:cubicBezTo>
                <a:cubicBezTo>
                  <a:pt x="144463" y="47890"/>
                  <a:pt x="144463" y="46567"/>
                  <a:pt x="144463" y="45244"/>
                </a:cubicBezTo>
                <a:cubicBezTo>
                  <a:pt x="144463" y="45244"/>
                  <a:pt x="144463" y="46567"/>
                  <a:pt x="143193" y="45244"/>
                </a:cubicBezTo>
                <a:close/>
                <a:moveTo>
                  <a:pt x="169336" y="30162"/>
                </a:moveTo>
                <a:cubicBezTo>
                  <a:pt x="103318" y="30162"/>
                  <a:pt x="47862" y="76200"/>
                  <a:pt x="33338" y="136706"/>
                </a:cubicBezTo>
                <a:cubicBezTo>
                  <a:pt x="33338" y="136706"/>
                  <a:pt x="33338" y="138022"/>
                  <a:pt x="33338" y="138022"/>
                </a:cubicBezTo>
                <a:cubicBezTo>
                  <a:pt x="33338" y="138022"/>
                  <a:pt x="33338" y="139337"/>
                  <a:pt x="33338" y="139337"/>
                </a:cubicBezTo>
                <a:cubicBezTo>
                  <a:pt x="33338" y="139337"/>
                  <a:pt x="33338" y="140652"/>
                  <a:pt x="33338" y="140652"/>
                </a:cubicBezTo>
                <a:cubicBezTo>
                  <a:pt x="33338" y="140652"/>
                  <a:pt x="34658" y="139337"/>
                  <a:pt x="34658" y="139337"/>
                </a:cubicBezTo>
                <a:cubicBezTo>
                  <a:pt x="34658" y="139337"/>
                  <a:pt x="35979" y="139337"/>
                  <a:pt x="35979" y="139337"/>
                </a:cubicBezTo>
                <a:cubicBezTo>
                  <a:pt x="35979" y="139337"/>
                  <a:pt x="35979" y="139337"/>
                  <a:pt x="35979" y="140652"/>
                </a:cubicBezTo>
                <a:cubicBezTo>
                  <a:pt x="35979" y="147229"/>
                  <a:pt x="42580" y="148544"/>
                  <a:pt x="43901" y="153806"/>
                </a:cubicBezTo>
                <a:cubicBezTo>
                  <a:pt x="47862" y="159067"/>
                  <a:pt x="47862" y="164329"/>
                  <a:pt x="45221" y="169590"/>
                </a:cubicBezTo>
                <a:cubicBezTo>
                  <a:pt x="47862" y="169590"/>
                  <a:pt x="46542" y="165644"/>
                  <a:pt x="49182" y="166959"/>
                </a:cubicBezTo>
                <a:cubicBezTo>
                  <a:pt x="50503" y="166959"/>
                  <a:pt x="47862" y="169590"/>
                  <a:pt x="50503" y="170905"/>
                </a:cubicBezTo>
                <a:cubicBezTo>
                  <a:pt x="50503" y="170905"/>
                  <a:pt x="50503" y="170905"/>
                  <a:pt x="50503" y="168275"/>
                </a:cubicBezTo>
                <a:cubicBezTo>
                  <a:pt x="53143" y="166959"/>
                  <a:pt x="55784" y="170905"/>
                  <a:pt x="55784" y="174852"/>
                </a:cubicBezTo>
                <a:cubicBezTo>
                  <a:pt x="55784" y="174852"/>
                  <a:pt x="57105" y="174852"/>
                  <a:pt x="57105" y="174852"/>
                </a:cubicBezTo>
                <a:cubicBezTo>
                  <a:pt x="57105" y="174852"/>
                  <a:pt x="57105" y="173536"/>
                  <a:pt x="57105" y="173536"/>
                </a:cubicBezTo>
                <a:cubicBezTo>
                  <a:pt x="57105" y="173536"/>
                  <a:pt x="58425" y="173536"/>
                  <a:pt x="59745" y="173536"/>
                </a:cubicBezTo>
                <a:cubicBezTo>
                  <a:pt x="61066" y="173536"/>
                  <a:pt x="61066" y="173536"/>
                  <a:pt x="61066" y="173536"/>
                </a:cubicBezTo>
                <a:cubicBezTo>
                  <a:pt x="61066" y="173536"/>
                  <a:pt x="62386" y="173536"/>
                  <a:pt x="62386" y="173536"/>
                </a:cubicBezTo>
                <a:cubicBezTo>
                  <a:pt x="63706" y="173536"/>
                  <a:pt x="63706" y="173536"/>
                  <a:pt x="63706" y="173536"/>
                </a:cubicBezTo>
                <a:cubicBezTo>
                  <a:pt x="63706" y="173536"/>
                  <a:pt x="63706" y="173536"/>
                  <a:pt x="65027" y="173536"/>
                </a:cubicBezTo>
                <a:cubicBezTo>
                  <a:pt x="65027" y="174852"/>
                  <a:pt x="65027" y="174852"/>
                  <a:pt x="65027" y="174852"/>
                </a:cubicBezTo>
                <a:cubicBezTo>
                  <a:pt x="65027" y="174852"/>
                  <a:pt x="66347" y="176167"/>
                  <a:pt x="68988" y="177482"/>
                </a:cubicBezTo>
                <a:cubicBezTo>
                  <a:pt x="70308" y="178798"/>
                  <a:pt x="72949" y="180113"/>
                  <a:pt x="72949" y="180113"/>
                </a:cubicBezTo>
                <a:cubicBezTo>
                  <a:pt x="72949" y="181428"/>
                  <a:pt x="74269" y="181428"/>
                  <a:pt x="74269" y="182744"/>
                </a:cubicBezTo>
                <a:cubicBezTo>
                  <a:pt x="74269" y="182744"/>
                  <a:pt x="74269" y="184059"/>
                  <a:pt x="74269" y="185374"/>
                </a:cubicBezTo>
                <a:cubicBezTo>
                  <a:pt x="74269" y="186690"/>
                  <a:pt x="74269" y="188005"/>
                  <a:pt x="74269" y="189320"/>
                </a:cubicBezTo>
                <a:cubicBezTo>
                  <a:pt x="74269" y="190636"/>
                  <a:pt x="72949" y="191951"/>
                  <a:pt x="71629" y="194582"/>
                </a:cubicBezTo>
                <a:cubicBezTo>
                  <a:pt x="71629" y="194582"/>
                  <a:pt x="71629" y="195897"/>
                  <a:pt x="71629" y="195897"/>
                </a:cubicBezTo>
                <a:cubicBezTo>
                  <a:pt x="68988" y="205105"/>
                  <a:pt x="65027" y="211682"/>
                  <a:pt x="63706" y="219574"/>
                </a:cubicBezTo>
                <a:cubicBezTo>
                  <a:pt x="62386" y="224835"/>
                  <a:pt x="66347" y="230097"/>
                  <a:pt x="66347" y="236673"/>
                </a:cubicBezTo>
                <a:cubicBezTo>
                  <a:pt x="66347" y="236673"/>
                  <a:pt x="66347" y="237989"/>
                  <a:pt x="66347" y="239304"/>
                </a:cubicBezTo>
                <a:cubicBezTo>
                  <a:pt x="66347" y="240619"/>
                  <a:pt x="66347" y="243250"/>
                  <a:pt x="65027" y="245881"/>
                </a:cubicBezTo>
                <a:cubicBezTo>
                  <a:pt x="63706" y="244565"/>
                  <a:pt x="63706" y="244565"/>
                  <a:pt x="62386" y="244565"/>
                </a:cubicBezTo>
                <a:cubicBezTo>
                  <a:pt x="63706" y="247196"/>
                  <a:pt x="66347" y="249827"/>
                  <a:pt x="65027" y="253773"/>
                </a:cubicBezTo>
                <a:cubicBezTo>
                  <a:pt x="65027" y="255088"/>
                  <a:pt x="63706" y="255088"/>
                  <a:pt x="62386" y="255088"/>
                </a:cubicBezTo>
                <a:cubicBezTo>
                  <a:pt x="63706" y="256404"/>
                  <a:pt x="63706" y="256404"/>
                  <a:pt x="63706" y="257719"/>
                </a:cubicBezTo>
                <a:cubicBezTo>
                  <a:pt x="63706" y="259034"/>
                  <a:pt x="65027" y="259034"/>
                  <a:pt x="66347" y="260350"/>
                </a:cubicBezTo>
                <a:cubicBezTo>
                  <a:pt x="66347" y="260350"/>
                  <a:pt x="66347" y="261665"/>
                  <a:pt x="66347" y="261665"/>
                </a:cubicBezTo>
                <a:cubicBezTo>
                  <a:pt x="66347" y="261665"/>
                  <a:pt x="66347" y="261665"/>
                  <a:pt x="67668" y="261665"/>
                </a:cubicBezTo>
                <a:cubicBezTo>
                  <a:pt x="72949" y="268242"/>
                  <a:pt x="79551" y="274819"/>
                  <a:pt x="87473" y="280080"/>
                </a:cubicBezTo>
                <a:cubicBezTo>
                  <a:pt x="87473" y="280080"/>
                  <a:pt x="88794" y="280080"/>
                  <a:pt x="88794" y="280080"/>
                </a:cubicBezTo>
                <a:cubicBezTo>
                  <a:pt x="88794" y="280080"/>
                  <a:pt x="88794" y="280080"/>
                  <a:pt x="88794" y="281395"/>
                </a:cubicBezTo>
                <a:cubicBezTo>
                  <a:pt x="88794" y="281395"/>
                  <a:pt x="90114" y="281395"/>
                  <a:pt x="90114" y="281395"/>
                </a:cubicBezTo>
                <a:cubicBezTo>
                  <a:pt x="112560" y="297180"/>
                  <a:pt x="140288" y="306387"/>
                  <a:pt x="169336" y="306387"/>
                </a:cubicBezTo>
                <a:cubicBezTo>
                  <a:pt x="245919" y="306387"/>
                  <a:pt x="307976" y="244565"/>
                  <a:pt x="307976" y="168275"/>
                </a:cubicBezTo>
                <a:lnTo>
                  <a:pt x="306128" y="156215"/>
                </a:lnTo>
                <a:lnTo>
                  <a:pt x="306388" y="154573"/>
                </a:lnTo>
                <a:lnTo>
                  <a:pt x="306388" y="151899"/>
                </a:lnTo>
                <a:lnTo>
                  <a:pt x="305656" y="153133"/>
                </a:lnTo>
                <a:lnTo>
                  <a:pt x="301374" y="125197"/>
                </a:lnTo>
                <a:cubicBezTo>
                  <a:pt x="297083" y="111715"/>
                  <a:pt x="290811" y="99219"/>
                  <a:pt x="282889" y="88038"/>
                </a:cubicBezTo>
                <a:cubicBezTo>
                  <a:pt x="284209" y="94615"/>
                  <a:pt x="284209" y="102507"/>
                  <a:pt x="282889" y="109084"/>
                </a:cubicBezTo>
                <a:cubicBezTo>
                  <a:pt x="281569" y="110399"/>
                  <a:pt x="281569" y="111714"/>
                  <a:pt x="281569" y="113030"/>
                </a:cubicBezTo>
                <a:cubicBezTo>
                  <a:pt x="280248" y="113030"/>
                  <a:pt x="280248" y="114345"/>
                  <a:pt x="278928" y="115660"/>
                </a:cubicBezTo>
                <a:cubicBezTo>
                  <a:pt x="278928" y="114345"/>
                  <a:pt x="278928" y="113030"/>
                  <a:pt x="278928" y="113030"/>
                </a:cubicBezTo>
                <a:cubicBezTo>
                  <a:pt x="278928" y="111714"/>
                  <a:pt x="278928" y="110399"/>
                  <a:pt x="277608" y="109084"/>
                </a:cubicBezTo>
                <a:cubicBezTo>
                  <a:pt x="277608" y="107768"/>
                  <a:pt x="276287" y="106453"/>
                  <a:pt x="274967" y="106453"/>
                </a:cubicBezTo>
                <a:cubicBezTo>
                  <a:pt x="267045" y="107768"/>
                  <a:pt x="260443" y="105138"/>
                  <a:pt x="253841" y="101192"/>
                </a:cubicBezTo>
                <a:cubicBezTo>
                  <a:pt x="252520" y="101192"/>
                  <a:pt x="251200" y="101192"/>
                  <a:pt x="249880" y="99876"/>
                </a:cubicBezTo>
                <a:cubicBezTo>
                  <a:pt x="245919" y="98561"/>
                  <a:pt x="243278" y="97245"/>
                  <a:pt x="240637" y="97245"/>
                </a:cubicBezTo>
                <a:cubicBezTo>
                  <a:pt x="243278" y="99876"/>
                  <a:pt x="244598" y="102507"/>
                  <a:pt x="245919" y="106453"/>
                </a:cubicBezTo>
                <a:cubicBezTo>
                  <a:pt x="245919" y="105138"/>
                  <a:pt x="247239" y="105138"/>
                  <a:pt x="247239" y="103822"/>
                </a:cubicBezTo>
                <a:cubicBezTo>
                  <a:pt x="247239" y="105138"/>
                  <a:pt x="248559" y="105138"/>
                  <a:pt x="248559" y="106453"/>
                </a:cubicBezTo>
                <a:cubicBezTo>
                  <a:pt x="249880" y="110399"/>
                  <a:pt x="256482" y="110399"/>
                  <a:pt x="256482" y="105138"/>
                </a:cubicBezTo>
                <a:cubicBezTo>
                  <a:pt x="263083" y="110399"/>
                  <a:pt x="269685" y="115660"/>
                  <a:pt x="268365" y="124868"/>
                </a:cubicBezTo>
                <a:cubicBezTo>
                  <a:pt x="267045" y="128814"/>
                  <a:pt x="263083" y="131445"/>
                  <a:pt x="259122" y="132760"/>
                </a:cubicBezTo>
                <a:cubicBezTo>
                  <a:pt x="251200" y="135391"/>
                  <a:pt x="237996" y="140652"/>
                  <a:pt x="236676" y="128814"/>
                </a:cubicBezTo>
                <a:cubicBezTo>
                  <a:pt x="236676" y="128814"/>
                  <a:pt x="235356" y="127499"/>
                  <a:pt x="235356" y="126183"/>
                </a:cubicBezTo>
                <a:cubicBezTo>
                  <a:pt x="234035" y="124868"/>
                  <a:pt x="234035" y="124868"/>
                  <a:pt x="234035" y="123553"/>
                </a:cubicBezTo>
                <a:cubicBezTo>
                  <a:pt x="230074" y="119607"/>
                  <a:pt x="226113" y="115660"/>
                  <a:pt x="223472" y="110399"/>
                </a:cubicBezTo>
                <a:cubicBezTo>
                  <a:pt x="222152" y="109084"/>
                  <a:pt x="220831" y="109084"/>
                  <a:pt x="220831" y="107768"/>
                </a:cubicBezTo>
                <a:cubicBezTo>
                  <a:pt x="219511" y="106453"/>
                  <a:pt x="219511" y="106453"/>
                  <a:pt x="218191" y="105138"/>
                </a:cubicBezTo>
                <a:cubicBezTo>
                  <a:pt x="218191" y="103822"/>
                  <a:pt x="216870" y="103822"/>
                  <a:pt x="215550" y="102507"/>
                </a:cubicBezTo>
                <a:cubicBezTo>
                  <a:pt x="212909" y="103822"/>
                  <a:pt x="214230" y="97245"/>
                  <a:pt x="210268" y="98561"/>
                </a:cubicBezTo>
                <a:cubicBezTo>
                  <a:pt x="208948" y="99876"/>
                  <a:pt x="208948" y="99876"/>
                  <a:pt x="210268" y="99876"/>
                </a:cubicBezTo>
                <a:cubicBezTo>
                  <a:pt x="211589" y="102507"/>
                  <a:pt x="211589" y="102507"/>
                  <a:pt x="212909" y="103822"/>
                </a:cubicBezTo>
                <a:cubicBezTo>
                  <a:pt x="214230" y="105138"/>
                  <a:pt x="214230" y="105138"/>
                  <a:pt x="215550" y="106453"/>
                </a:cubicBezTo>
                <a:cubicBezTo>
                  <a:pt x="215550" y="107768"/>
                  <a:pt x="216870" y="107768"/>
                  <a:pt x="216870" y="109084"/>
                </a:cubicBezTo>
                <a:cubicBezTo>
                  <a:pt x="219511" y="113030"/>
                  <a:pt x="223472" y="116976"/>
                  <a:pt x="224793" y="122237"/>
                </a:cubicBezTo>
                <a:cubicBezTo>
                  <a:pt x="227433" y="124868"/>
                  <a:pt x="230074" y="128814"/>
                  <a:pt x="231394" y="131445"/>
                </a:cubicBezTo>
                <a:cubicBezTo>
                  <a:pt x="232715" y="132760"/>
                  <a:pt x="234035" y="134075"/>
                  <a:pt x="234035" y="134075"/>
                </a:cubicBezTo>
                <a:cubicBezTo>
                  <a:pt x="235356" y="135391"/>
                  <a:pt x="236676" y="138022"/>
                  <a:pt x="236676" y="138022"/>
                </a:cubicBezTo>
                <a:cubicBezTo>
                  <a:pt x="237996" y="139337"/>
                  <a:pt x="237996" y="139337"/>
                  <a:pt x="240637" y="140652"/>
                </a:cubicBezTo>
                <a:cubicBezTo>
                  <a:pt x="241957" y="141968"/>
                  <a:pt x="244598" y="143283"/>
                  <a:pt x="244598" y="143283"/>
                </a:cubicBezTo>
                <a:cubicBezTo>
                  <a:pt x="244598" y="143283"/>
                  <a:pt x="245919" y="143283"/>
                  <a:pt x="245919" y="143283"/>
                </a:cubicBezTo>
                <a:cubicBezTo>
                  <a:pt x="247239" y="143283"/>
                  <a:pt x="247239" y="143283"/>
                  <a:pt x="248559" y="143283"/>
                </a:cubicBezTo>
                <a:cubicBezTo>
                  <a:pt x="252520" y="143283"/>
                  <a:pt x="256482" y="143283"/>
                  <a:pt x="260443" y="140652"/>
                </a:cubicBezTo>
                <a:cubicBezTo>
                  <a:pt x="260443" y="143283"/>
                  <a:pt x="260443" y="145914"/>
                  <a:pt x="259122" y="147229"/>
                </a:cubicBezTo>
                <a:cubicBezTo>
                  <a:pt x="259122" y="148544"/>
                  <a:pt x="259122" y="149860"/>
                  <a:pt x="257802" y="151175"/>
                </a:cubicBezTo>
                <a:cubicBezTo>
                  <a:pt x="257802" y="153806"/>
                  <a:pt x="256482" y="156437"/>
                  <a:pt x="255161" y="159067"/>
                </a:cubicBezTo>
                <a:cubicBezTo>
                  <a:pt x="255161" y="160383"/>
                  <a:pt x="253841" y="160383"/>
                  <a:pt x="253841" y="161698"/>
                </a:cubicBezTo>
                <a:cubicBezTo>
                  <a:pt x="240637" y="168275"/>
                  <a:pt x="228754" y="176167"/>
                  <a:pt x="232715" y="190636"/>
                </a:cubicBezTo>
                <a:cubicBezTo>
                  <a:pt x="232715" y="190636"/>
                  <a:pt x="234035" y="191951"/>
                  <a:pt x="234035" y="191951"/>
                </a:cubicBezTo>
                <a:cubicBezTo>
                  <a:pt x="234035" y="199843"/>
                  <a:pt x="232715" y="206420"/>
                  <a:pt x="228754" y="212997"/>
                </a:cubicBezTo>
                <a:cubicBezTo>
                  <a:pt x="228754" y="214312"/>
                  <a:pt x="227433" y="215628"/>
                  <a:pt x="227433" y="215628"/>
                </a:cubicBezTo>
                <a:cubicBezTo>
                  <a:pt x="222152" y="222204"/>
                  <a:pt x="219511" y="228781"/>
                  <a:pt x="218191" y="235358"/>
                </a:cubicBezTo>
                <a:cubicBezTo>
                  <a:pt x="218191" y="236673"/>
                  <a:pt x="214230" y="236673"/>
                  <a:pt x="212909" y="239304"/>
                </a:cubicBezTo>
                <a:cubicBezTo>
                  <a:pt x="212909" y="239304"/>
                  <a:pt x="212909" y="240619"/>
                  <a:pt x="211589" y="241935"/>
                </a:cubicBezTo>
                <a:cubicBezTo>
                  <a:pt x="211589" y="243250"/>
                  <a:pt x="210268" y="245881"/>
                  <a:pt x="210268" y="245881"/>
                </a:cubicBezTo>
                <a:cubicBezTo>
                  <a:pt x="208948" y="247196"/>
                  <a:pt x="207628" y="248512"/>
                  <a:pt x="207628" y="248512"/>
                </a:cubicBezTo>
                <a:cubicBezTo>
                  <a:pt x="206307" y="249827"/>
                  <a:pt x="204987" y="251142"/>
                  <a:pt x="203667" y="253773"/>
                </a:cubicBezTo>
                <a:cubicBezTo>
                  <a:pt x="199705" y="255088"/>
                  <a:pt x="195744" y="256404"/>
                  <a:pt x="191783" y="259034"/>
                </a:cubicBezTo>
                <a:cubicBezTo>
                  <a:pt x="189142" y="259034"/>
                  <a:pt x="185181" y="259034"/>
                  <a:pt x="185181" y="259034"/>
                </a:cubicBezTo>
                <a:cubicBezTo>
                  <a:pt x="185181" y="260350"/>
                  <a:pt x="185181" y="260350"/>
                  <a:pt x="183861" y="260350"/>
                </a:cubicBezTo>
                <a:cubicBezTo>
                  <a:pt x="183861" y="260350"/>
                  <a:pt x="183861" y="260350"/>
                  <a:pt x="183861" y="261665"/>
                </a:cubicBezTo>
                <a:cubicBezTo>
                  <a:pt x="182540" y="261665"/>
                  <a:pt x="182540" y="261665"/>
                  <a:pt x="181220" y="261665"/>
                </a:cubicBezTo>
                <a:cubicBezTo>
                  <a:pt x="179899" y="261665"/>
                  <a:pt x="178579" y="260350"/>
                  <a:pt x="178579" y="260350"/>
                </a:cubicBezTo>
                <a:cubicBezTo>
                  <a:pt x="178579" y="260350"/>
                  <a:pt x="177259" y="260350"/>
                  <a:pt x="177259" y="259034"/>
                </a:cubicBezTo>
                <a:cubicBezTo>
                  <a:pt x="177259" y="259034"/>
                  <a:pt x="175938" y="257719"/>
                  <a:pt x="175938" y="257719"/>
                </a:cubicBezTo>
                <a:cubicBezTo>
                  <a:pt x="175938" y="257719"/>
                  <a:pt x="175938" y="256404"/>
                  <a:pt x="175938" y="256404"/>
                </a:cubicBezTo>
                <a:cubicBezTo>
                  <a:pt x="175938" y="256404"/>
                  <a:pt x="175938" y="256404"/>
                  <a:pt x="175938" y="255088"/>
                </a:cubicBezTo>
                <a:cubicBezTo>
                  <a:pt x="175938" y="255088"/>
                  <a:pt x="175938" y="255088"/>
                  <a:pt x="175938" y="253773"/>
                </a:cubicBezTo>
                <a:cubicBezTo>
                  <a:pt x="175938" y="252458"/>
                  <a:pt x="175938" y="251142"/>
                  <a:pt x="174618" y="251142"/>
                </a:cubicBezTo>
                <a:cubicBezTo>
                  <a:pt x="174618" y="249827"/>
                  <a:pt x="173298" y="248512"/>
                  <a:pt x="173298" y="248512"/>
                </a:cubicBezTo>
                <a:cubicBezTo>
                  <a:pt x="171977" y="247196"/>
                  <a:pt x="171977" y="245881"/>
                  <a:pt x="171977" y="245881"/>
                </a:cubicBezTo>
                <a:cubicBezTo>
                  <a:pt x="171977" y="245881"/>
                  <a:pt x="171977" y="245881"/>
                  <a:pt x="170657" y="245881"/>
                </a:cubicBezTo>
                <a:cubicBezTo>
                  <a:pt x="170657" y="245881"/>
                  <a:pt x="170657" y="244565"/>
                  <a:pt x="170657" y="244565"/>
                </a:cubicBezTo>
                <a:cubicBezTo>
                  <a:pt x="170657" y="244565"/>
                  <a:pt x="169336" y="243250"/>
                  <a:pt x="169336" y="243250"/>
                </a:cubicBezTo>
                <a:cubicBezTo>
                  <a:pt x="169336" y="243250"/>
                  <a:pt x="169336" y="243250"/>
                  <a:pt x="169336" y="241935"/>
                </a:cubicBezTo>
                <a:cubicBezTo>
                  <a:pt x="168016" y="234043"/>
                  <a:pt x="162735" y="226150"/>
                  <a:pt x="160094" y="219574"/>
                </a:cubicBezTo>
                <a:cubicBezTo>
                  <a:pt x="158773" y="214312"/>
                  <a:pt x="161414" y="209051"/>
                  <a:pt x="164055" y="205105"/>
                </a:cubicBezTo>
                <a:cubicBezTo>
                  <a:pt x="165375" y="203789"/>
                  <a:pt x="165375" y="203789"/>
                  <a:pt x="165375" y="202474"/>
                </a:cubicBezTo>
                <a:cubicBezTo>
                  <a:pt x="165375" y="201159"/>
                  <a:pt x="165375" y="199843"/>
                  <a:pt x="165375" y="198528"/>
                </a:cubicBezTo>
                <a:cubicBezTo>
                  <a:pt x="164055" y="198528"/>
                  <a:pt x="164055" y="195897"/>
                  <a:pt x="164055" y="194582"/>
                </a:cubicBezTo>
                <a:cubicBezTo>
                  <a:pt x="162735" y="191951"/>
                  <a:pt x="161414" y="188005"/>
                  <a:pt x="160094" y="185374"/>
                </a:cubicBezTo>
                <a:cubicBezTo>
                  <a:pt x="160094" y="185374"/>
                  <a:pt x="158773" y="184059"/>
                  <a:pt x="157453" y="182744"/>
                </a:cubicBezTo>
                <a:cubicBezTo>
                  <a:pt x="157453" y="181428"/>
                  <a:pt x="156133" y="181428"/>
                  <a:pt x="156133" y="180113"/>
                </a:cubicBezTo>
                <a:cubicBezTo>
                  <a:pt x="150851" y="176167"/>
                  <a:pt x="154812" y="169590"/>
                  <a:pt x="152172" y="164329"/>
                </a:cubicBezTo>
                <a:cubicBezTo>
                  <a:pt x="150851" y="161698"/>
                  <a:pt x="149531" y="160383"/>
                  <a:pt x="148210" y="160383"/>
                </a:cubicBezTo>
                <a:cubicBezTo>
                  <a:pt x="145570" y="160383"/>
                  <a:pt x="144249" y="160383"/>
                  <a:pt x="144249" y="160383"/>
                </a:cubicBezTo>
                <a:cubicBezTo>
                  <a:pt x="142929" y="160383"/>
                  <a:pt x="142929" y="159067"/>
                  <a:pt x="142929" y="159067"/>
                </a:cubicBezTo>
                <a:cubicBezTo>
                  <a:pt x="142929" y="159067"/>
                  <a:pt x="142929" y="157752"/>
                  <a:pt x="141609" y="157752"/>
                </a:cubicBezTo>
                <a:cubicBezTo>
                  <a:pt x="141609" y="157752"/>
                  <a:pt x="141609" y="156437"/>
                  <a:pt x="141609" y="156437"/>
                </a:cubicBezTo>
                <a:cubicBezTo>
                  <a:pt x="141609" y="156437"/>
                  <a:pt x="138968" y="156437"/>
                  <a:pt x="136327" y="155121"/>
                </a:cubicBezTo>
                <a:cubicBezTo>
                  <a:pt x="136327" y="156437"/>
                  <a:pt x="135007" y="156437"/>
                  <a:pt x="133686" y="156437"/>
                </a:cubicBezTo>
                <a:cubicBezTo>
                  <a:pt x="132366" y="156437"/>
                  <a:pt x="132366" y="156437"/>
                  <a:pt x="131046" y="156437"/>
                </a:cubicBezTo>
                <a:cubicBezTo>
                  <a:pt x="117842" y="163013"/>
                  <a:pt x="98036" y="164329"/>
                  <a:pt x="92755" y="145914"/>
                </a:cubicBezTo>
                <a:cubicBezTo>
                  <a:pt x="92755" y="145914"/>
                  <a:pt x="91434" y="144598"/>
                  <a:pt x="91434" y="143283"/>
                </a:cubicBezTo>
                <a:cubicBezTo>
                  <a:pt x="90114" y="141968"/>
                  <a:pt x="90114" y="140652"/>
                  <a:pt x="88794" y="140652"/>
                </a:cubicBezTo>
                <a:cubicBezTo>
                  <a:pt x="88794" y="140652"/>
                  <a:pt x="88794" y="140652"/>
                  <a:pt x="88794" y="139337"/>
                </a:cubicBezTo>
                <a:cubicBezTo>
                  <a:pt x="87473" y="139337"/>
                  <a:pt x="87473" y="139337"/>
                  <a:pt x="87473" y="139337"/>
                </a:cubicBezTo>
                <a:cubicBezTo>
                  <a:pt x="87473" y="138022"/>
                  <a:pt x="87473" y="138022"/>
                  <a:pt x="88794" y="136706"/>
                </a:cubicBezTo>
                <a:cubicBezTo>
                  <a:pt x="88794" y="136706"/>
                  <a:pt x="88794" y="135391"/>
                  <a:pt x="88794" y="134075"/>
                </a:cubicBezTo>
                <a:cubicBezTo>
                  <a:pt x="88794" y="134075"/>
                  <a:pt x="88794" y="132760"/>
                  <a:pt x="88794" y="132760"/>
                </a:cubicBezTo>
                <a:cubicBezTo>
                  <a:pt x="88794" y="132760"/>
                  <a:pt x="88794" y="131445"/>
                  <a:pt x="88794" y="131445"/>
                </a:cubicBezTo>
                <a:cubicBezTo>
                  <a:pt x="91434" y="120922"/>
                  <a:pt x="94075" y="110399"/>
                  <a:pt x="101997" y="103822"/>
                </a:cubicBezTo>
                <a:cubicBezTo>
                  <a:pt x="103318" y="102507"/>
                  <a:pt x="104638" y="102507"/>
                  <a:pt x="105958" y="101192"/>
                </a:cubicBezTo>
                <a:cubicBezTo>
                  <a:pt x="108599" y="99876"/>
                  <a:pt x="111240" y="98561"/>
                  <a:pt x="113881" y="95930"/>
                </a:cubicBezTo>
                <a:cubicBezTo>
                  <a:pt x="115201" y="94615"/>
                  <a:pt x="115201" y="94615"/>
                  <a:pt x="115201" y="93299"/>
                </a:cubicBezTo>
                <a:cubicBezTo>
                  <a:pt x="117842" y="89353"/>
                  <a:pt x="120483" y="84092"/>
                  <a:pt x="125764" y="84092"/>
                </a:cubicBezTo>
                <a:cubicBezTo>
                  <a:pt x="132366" y="84092"/>
                  <a:pt x="137647" y="84092"/>
                  <a:pt x="144249" y="81461"/>
                </a:cubicBezTo>
                <a:cubicBezTo>
                  <a:pt x="145570" y="81461"/>
                  <a:pt x="146890" y="81461"/>
                  <a:pt x="148210" y="81461"/>
                </a:cubicBezTo>
                <a:cubicBezTo>
                  <a:pt x="152172" y="80146"/>
                  <a:pt x="157453" y="81461"/>
                  <a:pt x="161414" y="82777"/>
                </a:cubicBezTo>
                <a:cubicBezTo>
                  <a:pt x="158773" y="88038"/>
                  <a:pt x="164055" y="91984"/>
                  <a:pt x="168016" y="91984"/>
                </a:cubicBezTo>
                <a:cubicBezTo>
                  <a:pt x="169336" y="91984"/>
                  <a:pt x="170657" y="91984"/>
                  <a:pt x="170657" y="91984"/>
                </a:cubicBezTo>
                <a:cubicBezTo>
                  <a:pt x="171977" y="93299"/>
                  <a:pt x="173298" y="93299"/>
                  <a:pt x="174618" y="93299"/>
                </a:cubicBezTo>
                <a:cubicBezTo>
                  <a:pt x="174618" y="93299"/>
                  <a:pt x="175938" y="94615"/>
                  <a:pt x="175938" y="94615"/>
                </a:cubicBezTo>
                <a:cubicBezTo>
                  <a:pt x="177259" y="95930"/>
                  <a:pt x="178579" y="95930"/>
                  <a:pt x="179899" y="95930"/>
                </a:cubicBezTo>
                <a:cubicBezTo>
                  <a:pt x="179899" y="94615"/>
                  <a:pt x="179899" y="94615"/>
                  <a:pt x="179899" y="94615"/>
                </a:cubicBezTo>
                <a:cubicBezTo>
                  <a:pt x="179899" y="93299"/>
                  <a:pt x="179899" y="93299"/>
                  <a:pt x="179899" y="91984"/>
                </a:cubicBezTo>
                <a:cubicBezTo>
                  <a:pt x="181220" y="91984"/>
                  <a:pt x="181220" y="90669"/>
                  <a:pt x="181220" y="90669"/>
                </a:cubicBezTo>
                <a:cubicBezTo>
                  <a:pt x="182540" y="90669"/>
                  <a:pt x="183861" y="90669"/>
                  <a:pt x="183861" y="90669"/>
                </a:cubicBezTo>
                <a:cubicBezTo>
                  <a:pt x="185181" y="90669"/>
                  <a:pt x="186501" y="90669"/>
                  <a:pt x="186501" y="90669"/>
                </a:cubicBezTo>
                <a:cubicBezTo>
                  <a:pt x="190463" y="91984"/>
                  <a:pt x="194424" y="93299"/>
                  <a:pt x="198385" y="94615"/>
                </a:cubicBezTo>
                <a:cubicBezTo>
                  <a:pt x="206307" y="95930"/>
                  <a:pt x="218191" y="89353"/>
                  <a:pt x="211589" y="84092"/>
                </a:cubicBezTo>
                <a:cubicBezTo>
                  <a:pt x="206307" y="80146"/>
                  <a:pt x="193104" y="85407"/>
                  <a:pt x="189142" y="74884"/>
                </a:cubicBezTo>
                <a:cubicBezTo>
                  <a:pt x="189142" y="74884"/>
                  <a:pt x="187822" y="73569"/>
                  <a:pt x="187822" y="76200"/>
                </a:cubicBezTo>
                <a:cubicBezTo>
                  <a:pt x="186501" y="77515"/>
                  <a:pt x="187822" y="77515"/>
                  <a:pt x="187822" y="78830"/>
                </a:cubicBezTo>
                <a:cubicBezTo>
                  <a:pt x="189142" y="80146"/>
                  <a:pt x="189142" y="80146"/>
                  <a:pt x="186501" y="82777"/>
                </a:cubicBezTo>
                <a:cubicBezTo>
                  <a:pt x="185181" y="82777"/>
                  <a:pt x="183861" y="82777"/>
                  <a:pt x="183861" y="81461"/>
                </a:cubicBezTo>
                <a:cubicBezTo>
                  <a:pt x="178579" y="73569"/>
                  <a:pt x="171977" y="70938"/>
                  <a:pt x="165375" y="65677"/>
                </a:cubicBezTo>
                <a:cubicBezTo>
                  <a:pt x="165375" y="72254"/>
                  <a:pt x="175938" y="76200"/>
                  <a:pt x="178579" y="81461"/>
                </a:cubicBezTo>
                <a:cubicBezTo>
                  <a:pt x="175938" y="78830"/>
                  <a:pt x="173298" y="81461"/>
                  <a:pt x="173298" y="82777"/>
                </a:cubicBezTo>
                <a:cubicBezTo>
                  <a:pt x="170657" y="77515"/>
                  <a:pt x="164055" y="72254"/>
                  <a:pt x="158773" y="68308"/>
                </a:cubicBezTo>
                <a:cubicBezTo>
                  <a:pt x="157453" y="68308"/>
                  <a:pt x="157453" y="68308"/>
                  <a:pt x="156133" y="68308"/>
                </a:cubicBezTo>
                <a:cubicBezTo>
                  <a:pt x="154812" y="68308"/>
                  <a:pt x="153492" y="68308"/>
                  <a:pt x="152172" y="69623"/>
                </a:cubicBezTo>
                <a:cubicBezTo>
                  <a:pt x="150851" y="69623"/>
                  <a:pt x="149531" y="69623"/>
                  <a:pt x="148210" y="70938"/>
                </a:cubicBezTo>
                <a:cubicBezTo>
                  <a:pt x="146890" y="72254"/>
                  <a:pt x="146890" y="72254"/>
                  <a:pt x="145570" y="73569"/>
                </a:cubicBezTo>
                <a:cubicBezTo>
                  <a:pt x="144249" y="73569"/>
                  <a:pt x="144249" y="74884"/>
                  <a:pt x="142929" y="74884"/>
                </a:cubicBezTo>
                <a:cubicBezTo>
                  <a:pt x="140288" y="76200"/>
                  <a:pt x="138968" y="78830"/>
                  <a:pt x="137647" y="78830"/>
                </a:cubicBezTo>
                <a:cubicBezTo>
                  <a:pt x="131046" y="82777"/>
                  <a:pt x="124444" y="82777"/>
                  <a:pt x="119162" y="78830"/>
                </a:cubicBezTo>
                <a:cubicBezTo>
                  <a:pt x="117842" y="77515"/>
                  <a:pt x="119162" y="74884"/>
                  <a:pt x="119162" y="73569"/>
                </a:cubicBezTo>
                <a:cubicBezTo>
                  <a:pt x="120483" y="63046"/>
                  <a:pt x="131046" y="65677"/>
                  <a:pt x="138968" y="66992"/>
                </a:cubicBezTo>
                <a:cubicBezTo>
                  <a:pt x="141609" y="68308"/>
                  <a:pt x="141609" y="63046"/>
                  <a:pt x="138968" y="60415"/>
                </a:cubicBezTo>
                <a:cubicBezTo>
                  <a:pt x="140288" y="60415"/>
                  <a:pt x="141609" y="60415"/>
                  <a:pt x="142929" y="60415"/>
                </a:cubicBezTo>
                <a:cubicBezTo>
                  <a:pt x="148210" y="57785"/>
                  <a:pt x="153492" y="55154"/>
                  <a:pt x="158773" y="52523"/>
                </a:cubicBezTo>
                <a:cubicBezTo>
                  <a:pt x="158773" y="52523"/>
                  <a:pt x="160094" y="52523"/>
                  <a:pt x="161414" y="52523"/>
                </a:cubicBezTo>
                <a:cubicBezTo>
                  <a:pt x="161414" y="51208"/>
                  <a:pt x="161414" y="47262"/>
                  <a:pt x="164055" y="47262"/>
                </a:cubicBezTo>
                <a:cubicBezTo>
                  <a:pt x="164055" y="47262"/>
                  <a:pt x="164055" y="47262"/>
                  <a:pt x="164055" y="49893"/>
                </a:cubicBezTo>
                <a:cubicBezTo>
                  <a:pt x="165375" y="49893"/>
                  <a:pt x="165375" y="49893"/>
                  <a:pt x="165375" y="51208"/>
                </a:cubicBezTo>
                <a:cubicBezTo>
                  <a:pt x="165375" y="52523"/>
                  <a:pt x="164055" y="51208"/>
                  <a:pt x="164055" y="51208"/>
                </a:cubicBezTo>
                <a:cubicBezTo>
                  <a:pt x="168016" y="53839"/>
                  <a:pt x="175938" y="52523"/>
                  <a:pt x="177259" y="45947"/>
                </a:cubicBezTo>
                <a:cubicBezTo>
                  <a:pt x="177259" y="45947"/>
                  <a:pt x="178579" y="45947"/>
                  <a:pt x="178579" y="47262"/>
                </a:cubicBezTo>
                <a:cubicBezTo>
                  <a:pt x="178579" y="45947"/>
                  <a:pt x="178579" y="43316"/>
                  <a:pt x="179899" y="43316"/>
                </a:cubicBezTo>
                <a:cubicBezTo>
                  <a:pt x="181220" y="43316"/>
                  <a:pt x="182540" y="43316"/>
                  <a:pt x="183861" y="42000"/>
                </a:cubicBezTo>
                <a:cubicBezTo>
                  <a:pt x="183861" y="42000"/>
                  <a:pt x="185181" y="42000"/>
                  <a:pt x="185181" y="40685"/>
                </a:cubicBezTo>
                <a:cubicBezTo>
                  <a:pt x="183861" y="40685"/>
                  <a:pt x="182540" y="42000"/>
                  <a:pt x="181220" y="42000"/>
                </a:cubicBezTo>
                <a:cubicBezTo>
                  <a:pt x="179899" y="43316"/>
                  <a:pt x="178579" y="43316"/>
                  <a:pt x="177259" y="43316"/>
                </a:cubicBezTo>
                <a:cubicBezTo>
                  <a:pt x="175938" y="42000"/>
                  <a:pt x="175938" y="39370"/>
                  <a:pt x="178579" y="39370"/>
                </a:cubicBezTo>
                <a:cubicBezTo>
                  <a:pt x="177259" y="39370"/>
                  <a:pt x="175938" y="39370"/>
                  <a:pt x="174618" y="40685"/>
                </a:cubicBezTo>
                <a:cubicBezTo>
                  <a:pt x="173298" y="42000"/>
                  <a:pt x="173298" y="43316"/>
                  <a:pt x="171977" y="43316"/>
                </a:cubicBezTo>
                <a:cubicBezTo>
                  <a:pt x="174618" y="45947"/>
                  <a:pt x="171977" y="51208"/>
                  <a:pt x="168016" y="51208"/>
                </a:cubicBezTo>
                <a:cubicBezTo>
                  <a:pt x="166696" y="49893"/>
                  <a:pt x="166696" y="49893"/>
                  <a:pt x="165375" y="48577"/>
                </a:cubicBezTo>
                <a:cubicBezTo>
                  <a:pt x="165375" y="48577"/>
                  <a:pt x="164055" y="47262"/>
                  <a:pt x="164055" y="47262"/>
                </a:cubicBezTo>
                <a:cubicBezTo>
                  <a:pt x="162735" y="47262"/>
                  <a:pt x="161414" y="45947"/>
                  <a:pt x="160094" y="45947"/>
                </a:cubicBezTo>
                <a:cubicBezTo>
                  <a:pt x="158773" y="44631"/>
                  <a:pt x="162735" y="42000"/>
                  <a:pt x="165375" y="40685"/>
                </a:cubicBezTo>
                <a:cubicBezTo>
                  <a:pt x="166696" y="40685"/>
                  <a:pt x="166696" y="39370"/>
                  <a:pt x="168016" y="39370"/>
                </a:cubicBezTo>
                <a:cubicBezTo>
                  <a:pt x="169336" y="39370"/>
                  <a:pt x="169336" y="38054"/>
                  <a:pt x="170657" y="38054"/>
                </a:cubicBezTo>
                <a:cubicBezTo>
                  <a:pt x="177259" y="36739"/>
                  <a:pt x="181220" y="35424"/>
                  <a:pt x="187822" y="35424"/>
                </a:cubicBezTo>
                <a:cubicBezTo>
                  <a:pt x="186501" y="36739"/>
                  <a:pt x="185181" y="35424"/>
                  <a:pt x="183861" y="36739"/>
                </a:cubicBezTo>
                <a:lnTo>
                  <a:pt x="187822" y="36739"/>
                </a:lnTo>
                <a:cubicBezTo>
                  <a:pt x="187822" y="36739"/>
                  <a:pt x="187822" y="36739"/>
                  <a:pt x="190463" y="34108"/>
                </a:cubicBezTo>
                <a:cubicBezTo>
                  <a:pt x="190463" y="34108"/>
                  <a:pt x="190463" y="34108"/>
                  <a:pt x="187822" y="34108"/>
                </a:cubicBezTo>
                <a:cubicBezTo>
                  <a:pt x="189142" y="34108"/>
                  <a:pt x="190463" y="32793"/>
                  <a:pt x="190463" y="32793"/>
                </a:cubicBezTo>
                <a:cubicBezTo>
                  <a:pt x="189142" y="32793"/>
                  <a:pt x="189142" y="32793"/>
                  <a:pt x="187822" y="32793"/>
                </a:cubicBezTo>
                <a:lnTo>
                  <a:pt x="189915" y="31750"/>
                </a:lnTo>
                <a:lnTo>
                  <a:pt x="190463" y="31477"/>
                </a:lnTo>
                <a:cubicBezTo>
                  <a:pt x="183861" y="30162"/>
                  <a:pt x="177259" y="30162"/>
                  <a:pt x="169336" y="3016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166096B9-40D4-4537-A99E-B50F64E575D5}"/>
              </a:ext>
            </a:extLst>
          </p:cNvPr>
          <p:cNvCxnSpPr/>
          <p:nvPr/>
        </p:nvCxnSpPr>
        <p:spPr>
          <a:xfrm>
            <a:off x="2306241" y="485617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458F37C1-48CE-4DC1-BE23-53B9481BD615}"/>
              </a:ext>
            </a:extLst>
          </p:cNvPr>
          <p:cNvCxnSpPr/>
          <p:nvPr/>
        </p:nvCxnSpPr>
        <p:spPr>
          <a:xfrm>
            <a:off x="2797696" y="431922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BB092102-61AD-47C1-AF42-ED2B4C1A2F1D}"/>
              </a:ext>
            </a:extLst>
          </p:cNvPr>
          <p:cNvCxnSpPr/>
          <p:nvPr/>
        </p:nvCxnSpPr>
        <p:spPr>
          <a:xfrm>
            <a:off x="7362113" y="265076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64A9229B-F64E-46ED-A630-B10711A742AB}"/>
              </a:ext>
            </a:extLst>
          </p:cNvPr>
          <p:cNvCxnSpPr/>
          <p:nvPr/>
        </p:nvCxnSpPr>
        <p:spPr>
          <a:xfrm>
            <a:off x="7853568" y="211381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994AD39-2ADC-43D0-95B7-4D99AF0E7764}"/>
              </a:ext>
            </a:extLst>
          </p:cNvPr>
          <p:cNvGrpSpPr/>
          <p:nvPr/>
        </p:nvGrpSpPr>
        <p:grpSpPr>
          <a:xfrm>
            <a:off x="6184148" y="2058348"/>
            <a:ext cx="1184832" cy="1184832"/>
            <a:chOff x="808238" y="1990456"/>
            <a:chExt cx="1205114" cy="1205114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AE356BA1-7B49-4E9D-B637-08FDA452B9BB}"/>
                </a:ext>
              </a:extLst>
            </p:cNvPr>
            <p:cNvSpPr/>
            <p:nvPr/>
          </p:nvSpPr>
          <p:spPr>
            <a:xfrm rot="5400000">
              <a:off x="808238" y="1990456"/>
              <a:ext cx="1205114" cy="120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BC9B4F6-A02A-41F5-AE87-CAFD019F7AE9}"/>
                </a:ext>
              </a:extLst>
            </p:cNvPr>
            <p:cNvSpPr/>
            <p:nvPr/>
          </p:nvSpPr>
          <p:spPr>
            <a:xfrm rot="5400000">
              <a:off x="915793" y="2098012"/>
              <a:ext cx="989999" cy="9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3C70C9DB-2DEF-44D9-A2CA-70DE94EF1100}"/>
              </a:ext>
            </a:extLst>
          </p:cNvPr>
          <p:cNvCxnSpPr/>
          <p:nvPr/>
        </p:nvCxnSpPr>
        <p:spPr>
          <a:xfrm>
            <a:off x="7362113" y="485617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C806652-D9E0-4E64-9E60-898AEF3456D7}"/>
              </a:ext>
            </a:extLst>
          </p:cNvPr>
          <p:cNvCxnSpPr/>
          <p:nvPr/>
        </p:nvCxnSpPr>
        <p:spPr>
          <a:xfrm>
            <a:off x="7853568" y="431922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F02E81-EDAC-3CB5-6792-6D049222A3D4}"/>
              </a:ext>
            </a:extLst>
          </p:cNvPr>
          <p:cNvGrpSpPr/>
          <p:nvPr/>
        </p:nvGrpSpPr>
        <p:grpSpPr>
          <a:xfrm>
            <a:off x="1128276" y="4297425"/>
            <a:ext cx="1184832" cy="1184832"/>
            <a:chOff x="808238" y="1990456"/>
            <a:chExt cx="1205114" cy="120511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B5DAFC2-B953-6C33-8BF4-4DEFBFFA0033}"/>
                </a:ext>
              </a:extLst>
            </p:cNvPr>
            <p:cNvSpPr/>
            <p:nvPr/>
          </p:nvSpPr>
          <p:spPr>
            <a:xfrm rot="5400000">
              <a:off x="808238" y="1990456"/>
              <a:ext cx="1205114" cy="120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7B470F8-8CE0-5CC4-F8DC-B6AA7768F0FC}"/>
                </a:ext>
              </a:extLst>
            </p:cNvPr>
            <p:cNvSpPr/>
            <p:nvPr/>
          </p:nvSpPr>
          <p:spPr>
            <a:xfrm rot="5400000">
              <a:off x="915793" y="2098012"/>
              <a:ext cx="989999" cy="990000"/>
            </a:xfrm>
            <a:prstGeom prst="ellipse">
              <a:avLst/>
            </a:prstGeom>
            <a:solidFill>
              <a:srgbClr val="18B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3D5731E-CDF0-D7D5-F3C8-1B4DE3227E5C}"/>
              </a:ext>
            </a:extLst>
          </p:cNvPr>
          <p:cNvGrpSpPr/>
          <p:nvPr/>
        </p:nvGrpSpPr>
        <p:grpSpPr>
          <a:xfrm>
            <a:off x="6184148" y="4297425"/>
            <a:ext cx="1184832" cy="1184832"/>
            <a:chOff x="808238" y="1990456"/>
            <a:chExt cx="1205114" cy="120511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250CCF2-CAE2-D95E-7036-6D69A2EB6E89}"/>
                </a:ext>
              </a:extLst>
            </p:cNvPr>
            <p:cNvSpPr/>
            <p:nvPr/>
          </p:nvSpPr>
          <p:spPr>
            <a:xfrm rot="5400000">
              <a:off x="808238" y="1990456"/>
              <a:ext cx="1205114" cy="1205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082A40B-CA72-A2FB-0324-5BF875069EC0}"/>
                </a:ext>
              </a:extLst>
            </p:cNvPr>
            <p:cNvSpPr/>
            <p:nvPr/>
          </p:nvSpPr>
          <p:spPr>
            <a:xfrm rot="5400000">
              <a:off x="915793" y="2098012"/>
              <a:ext cx="989999" cy="990000"/>
            </a:xfrm>
            <a:prstGeom prst="ellipse">
              <a:avLst/>
            </a:pr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CEA3954-9E85-4DB2-E5EA-CA7C60704EF5}"/>
              </a:ext>
            </a:extLst>
          </p:cNvPr>
          <p:cNvGrpSpPr/>
          <p:nvPr/>
        </p:nvGrpSpPr>
        <p:grpSpPr>
          <a:xfrm>
            <a:off x="2827193" y="2164094"/>
            <a:ext cx="3180661" cy="886284"/>
            <a:chOff x="6144571" y="1242343"/>
            <a:chExt cx="3180661" cy="88628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C3349D3-B402-031E-F925-007D7F91365D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FBE9ABC-E1F1-0E5E-31F7-C40D97B94E00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D8CC390-AC1D-2511-9A4C-D1BB2D1BD38E}"/>
              </a:ext>
            </a:extLst>
          </p:cNvPr>
          <p:cNvGrpSpPr/>
          <p:nvPr/>
        </p:nvGrpSpPr>
        <p:grpSpPr>
          <a:xfrm>
            <a:off x="7952450" y="2164094"/>
            <a:ext cx="3180661" cy="886284"/>
            <a:chOff x="6144571" y="1242343"/>
            <a:chExt cx="3180661" cy="886284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A06BD0E-47B5-BE67-C28E-4389A1F3205A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B71D93A-3C47-8DD7-B532-12AF404EBA0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F34644F3-4D19-C3ED-3727-63966FF51C70}"/>
              </a:ext>
            </a:extLst>
          </p:cNvPr>
          <p:cNvGrpSpPr/>
          <p:nvPr/>
        </p:nvGrpSpPr>
        <p:grpSpPr>
          <a:xfrm>
            <a:off x="2827193" y="4332873"/>
            <a:ext cx="3180661" cy="886284"/>
            <a:chOff x="6144571" y="1242343"/>
            <a:chExt cx="3180661" cy="886284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26A435A8-01F9-EF2A-95F3-BB142011A6D6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682DFE6-737A-4244-5F26-B22A16E659F1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86FFBA9-2B0C-7DCF-E7FB-8C80EF8EDA97}"/>
              </a:ext>
            </a:extLst>
          </p:cNvPr>
          <p:cNvGrpSpPr/>
          <p:nvPr/>
        </p:nvGrpSpPr>
        <p:grpSpPr>
          <a:xfrm>
            <a:off x="7952450" y="4332873"/>
            <a:ext cx="3180661" cy="886284"/>
            <a:chOff x="6144571" y="1242343"/>
            <a:chExt cx="3180661" cy="886284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B98C30F-6577-4483-BF77-A638451FB64C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C6BD724-A3C7-C78F-9E78-773DFC42577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115" name="Freeform 5">
            <a:extLst>
              <a:ext uri="{FF2B5EF4-FFF2-40B4-BE49-F238E27FC236}">
                <a16:creationId xmlns:a16="http://schemas.microsoft.com/office/drawing/2014/main" id="{85716C70-A99F-1239-027B-71971E97C8A3}"/>
              </a:ext>
            </a:extLst>
          </p:cNvPr>
          <p:cNvSpPr>
            <a:spLocks noEditPoints="1"/>
          </p:cNvSpPr>
          <p:nvPr/>
        </p:nvSpPr>
        <p:spPr bwMode="auto">
          <a:xfrm>
            <a:off x="6590502" y="4645517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6" name="Freeform 6">
            <a:extLst>
              <a:ext uri="{FF2B5EF4-FFF2-40B4-BE49-F238E27FC236}">
                <a16:creationId xmlns:a16="http://schemas.microsoft.com/office/drawing/2014/main" id="{D8BCB625-3ECD-9D8D-6EFC-3BDAE227F00E}"/>
              </a:ext>
            </a:extLst>
          </p:cNvPr>
          <p:cNvSpPr>
            <a:spLocks noEditPoints="1"/>
          </p:cNvSpPr>
          <p:nvPr/>
        </p:nvSpPr>
        <p:spPr bwMode="auto">
          <a:xfrm>
            <a:off x="1482981" y="4644779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7" name="Freeform 7">
            <a:extLst>
              <a:ext uri="{FF2B5EF4-FFF2-40B4-BE49-F238E27FC236}">
                <a16:creationId xmlns:a16="http://schemas.microsoft.com/office/drawing/2014/main" id="{E9DD3D72-709F-4D9F-5598-2D69AB7AFF4D}"/>
              </a:ext>
            </a:extLst>
          </p:cNvPr>
          <p:cNvSpPr>
            <a:spLocks noEditPoints="1"/>
          </p:cNvSpPr>
          <p:nvPr/>
        </p:nvSpPr>
        <p:spPr bwMode="auto">
          <a:xfrm>
            <a:off x="6590502" y="2390180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528B88B-39FB-76B5-BF03-5BD27635AF49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119" name="hexagonal_73861">
              <a:extLst>
                <a:ext uri="{FF2B5EF4-FFF2-40B4-BE49-F238E27FC236}">
                  <a16:creationId xmlns:a16="http://schemas.microsoft.com/office/drawing/2014/main" id="{5896F659-7690-2C2F-BC05-E17BC5DF5E82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E59D0497-D4F1-7F63-9921-C7E14CA44016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121" name="hexagonal_73861">
              <a:extLst>
                <a:ext uri="{FF2B5EF4-FFF2-40B4-BE49-F238E27FC236}">
                  <a16:creationId xmlns:a16="http://schemas.microsoft.com/office/drawing/2014/main" id="{EAADD2B5-D135-9608-B244-92FB5546EDCB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C58AD51E-C3B8-1581-B62C-708EBC9CC865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821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5D83C6-CFAF-A45F-F064-6AF50BA6447F}"/>
              </a:ext>
            </a:extLst>
          </p:cNvPr>
          <p:cNvSpPr txBox="1"/>
          <p:nvPr/>
        </p:nvSpPr>
        <p:spPr>
          <a:xfrm>
            <a:off x="4838701" y="627033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2000">
                      <a:srgbClr val="18B794"/>
                    </a:gs>
                    <a:gs pos="66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16600" dirty="0">
              <a:gradFill>
                <a:gsLst>
                  <a:gs pos="12000">
                    <a:srgbClr val="18B794"/>
                  </a:gs>
                  <a:gs pos="66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1D1A3E-9A00-0E2C-2701-B12FF79845E8}"/>
              </a:ext>
            </a:extLst>
          </p:cNvPr>
          <p:cNvGrpSpPr/>
          <p:nvPr/>
        </p:nvGrpSpPr>
        <p:grpSpPr>
          <a:xfrm>
            <a:off x="3961984" y="2920734"/>
            <a:ext cx="4267616" cy="1100001"/>
            <a:chOff x="-43057" y="2856432"/>
            <a:chExt cx="4267616" cy="11000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DEB192-F7F4-9BE9-B54B-3A2C05F4D60D}"/>
                </a:ext>
              </a:extLst>
            </p:cNvPr>
            <p:cNvSpPr txBox="1"/>
            <p:nvPr/>
          </p:nvSpPr>
          <p:spPr>
            <a:xfrm>
              <a:off x="690576" y="2856432"/>
              <a:ext cx="28007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F8B0EB-A808-15A2-0419-7550878C15E3}"/>
                </a:ext>
              </a:extLst>
            </p:cNvPr>
            <p:cNvSpPr txBox="1"/>
            <p:nvPr/>
          </p:nvSpPr>
          <p:spPr>
            <a:xfrm>
              <a:off x="-43057" y="3336776"/>
              <a:ext cx="426761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B37ECE0-0884-3C3F-EA9E-917CFC0AA319}"/>
              </a:ext>
            </a:extLst>
          </p:cNvPr>
          <p:cNvSpPr txBox="1"/>
          <p:nvPr/>
        </p:nvSpPr>
        <p:spPr>
          <a:xfrm>
            <a:off x="5049462" y="2325351"/>
            <a:ext cx="2093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C64B9C6-A11A-823D-CF4C-38BB2E5AE3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0099874-647C-D103-2D8F-F1F9A32F9A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70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22481CE-1B25-4618-ADE1-5233BD46BF72}"/>
              </a:ext>
            </a:extLst>
          </p:cNvPr>
          <p:cNvGrpSpPr/>
          <p:nvPr/>
        </p:nvGrpSpPr>
        <p:grpSpPr>
          <a:xfrm>
            <a:off x="3885902" y="1881452"/>
            <a:ext cx="3988100" cy="3755496"/>
            <a:chOff x="3669088" y="1795416"/>
            <a:chExt cx="4421725" cy="4163833"/>
          </a:xfrm>
        </p:grpSpPr>
        <p:sp>
          <p:nvSpPr>
            <p:cNvPr id="37" name="Arc 1">
              <a:extLst>
                <a:ext uri="{FF2B5EF4-FFF2-40B4-BE49-F238E27FC236}">
                  <a16:creationId xmlns:a16="http://schemas.microsoft.com/office/drawing/2014/main" id="{A0216170-7CC8-4513-BAFA-2B63943D7D12}"/>
                </a:ext>
              </a:extLst>
            </p:cNvPr>
            <p:cNvSpPr/>
            <p:nvPr/>
          </p:nvSpPr>
          <p:spPr>
            <a:xfrm>
              <a:off x="4169678" y="2016252"/>
              <a:ext cx="3889728" cy="3889727"/>
            </a:xfrm>
            <a:prstGeom prst="arc">
              <a:avLst>
                <a:gd name="adj1" fmla="val 2901203"/>
                <a:gd name="adj2" fmla="val 21394969"/>
              </a:avLst>
            </a:prstGeom>
            <a:ln w="1524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77"/>
              <a:endParaRPr lang="en-US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Group 86">
              <a:extLst>
                <a:ext uri="{FF2B5EF4-FFF2-40B4-BE49-F238E27FC236}">
                  <a16:creationId xmlns:a16="http://schemas.microsoft.com/office/drawing/2014/main" id="{4448FF1B-C580-4D19-8316-4E89836BCFFE}"/>
                </a:ext>
              </a:extLst>
            </p:cNvPr>
            <p:cNvGrpSpPr/>
            <p:nvPr/>
          </p:nvGrpSpPr>
          <p:grpSpPr>
            <a:xfrm>
              <a:off x="3669088" y="3540580"/>
              <a:ext cx="1080012" cy="553081"/>
              <a:chOff x="6642546" y="5546439"/>
              <a:chExt cx="725864" cy="371719"/>
            </a:xfrm>
          </p:grpSpPr>
          <p:sp>
            <p:nvSpPr>
              <p:cNvPr id="51" name="Oval 87">
                <a:extLst>
                  <a:ext uri="{FF2B5EF4-FFF2-40B4-BE49-F238E27FC236}">
                    <a16:creationId xmlns:a16="http://schemas.microsoft.com/office/drawing/2014/main" id="{1E5C56EF-A5A6-4540-87D5-C7CC50B12123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177800" dist="50800" dir="36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TextBox 88">
                <a:extLst>
                  <a:ext uri="{FF2B5EF4-FFF2-40B4-BE49-F238E27FC236}">
                    <a16:creationId xmlns:a16="http://schemas.microsoft.com/office/drawing/2014/main" id="{08CC783A-B3FA-419F-A5CB-57D1B486A1D0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</p:grpSp>
        <p:grpSp>
          <p:nvGrpSpPr>
            <p:cNvPr id="39" name="Group 86">
              <a:extLst>
                <a:ext uri="{FF2B5EF4-FFF2-40B4-BE49-F238E27FC236}">
                  <a16:creationId xmlns:a16="http://schemas.microsoft.com/office/drawing/2014/main" id="{2E2ED12A-74C3-4999-91D6-A6A6E8F00824}"/>
                </a:ext>
              </a:extLst>
            </p:cNvPr>
            <p:cNvGrpSpPr/>
            <p:nvPr/>
          </p:nvGrpSpPr>
          <p:grpSpPr>
            <a:xfrm>
              <a:off x="6449047" y="5406168"/>
              <a:ext cx="1080012" cy="553081"/>
              <a:chOff x="6641185" y="5546439"/>
              <a:chExt cx="725864" cy="371719"/>
            </a:xfrm>
          </p:grpSpPr>
          <p:sp>
            <p:nvSpPr>
              <p:cNvPr id="49" name="Oval 87">
                <a:extLst>
                  <a:ext uri="{FF2B5EF4-FFF2-40B4-BE49-F238E27FC236}">
                    <a16:creationId xmlns:a16="http://schemas.microsoft.com/office/drawing/2014/main" id="{BF58CBD1-5E52-41D3-9CDB-F8648A6F9671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177800" dist="50800" dir="36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Box 88">
                <a:extLst>
                  <a:ext uri="{FF2B5EF4-FFF2-40B4-BE49-F238E27FC236}">
                    <a16:creationId xmlns:a16="http://schemas.microsoft.com/office/drawing/2014/main" id="{9EBA7CF8-5F06-4007-B243-772AD6933158}"/>
                  </a:ext>
                </a:extLst>
              </p:cNvPr>
              <p:cNvSpPr txBox="1"/>
              <p:nvPr/>
            </p:nvSpPr>
            <p:spPr>
              <a:xfrm>
                <a:off x="6641185" y="5591242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</p:grpSp>
        <p:grpSp>
          <p:nvGrpSpPr>
            <p:cNvPr id="40" name="Group 86">
              <a:extLst>
                <a:ext uri="{FF2B5EF4-FFF2-40B4-BE49-F238E27FC236}">
                  <a16:creationId xmlns:a16="http://schemas.microsoft.com/office/drawing/2014/main" id="{B21757D7-F837-492E-ADD7-AA264694CBBC}"/>
                </a:ext>
              </a:extLst>
            </p:cNvPr>
            <p:cNvGrpSpPr/>
            <p:nvPr/>
          </p:nvGrpSpPr>
          <p:grpSpPr>
            <a:xfrm>
              <a:off x="4399162" y="5266997"/>
              <a:ext cx="1080012" cy="553081"/>
              <a:chOff x="6642546" y="5546439"/>
              <a:chExt cx="725864" cy="371719"/>
            </a:xfrm>
          </p:grpSpPr>
          <p:sp>
            <p:nvSpPr>
              <p:cNvPr id="47" name="Oval 87">
                <a:extLst>
                  <a:ext uri="{FF2B5EF4-FFF2-40B4-BE49-F238E27FC236}">
                    <a16:creationId xmlns:a16="http://schemas.microsoft.com/office/drawing/2014/main" id="{E59F53C5-5C02-43A6-9662-13838655BCA8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rgbClr val="29528A"/>
              </a:solidFill>
              <a:ln w="28575">
                <a:solidFill>
                  <a:schemeClr val="bg1"/>
                </a:solidFill>
              </a:ln>
              <a:effectLst>
                <a:outerShdw blurRad="177800" dist="50800" dir="36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TextBox 88">
                <a:extLst>
                  <a:ext uri="{FF2B5EF4-FFF2-40B4-BE49-F238E27FC236}">
                    <a16:creationId xmlns:a16="http://schemas.microsoft.com/office/drawing/2014/main" id="{CDC12F4B-2465-4048-9FB2-1249A6D48AB9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</p:grpSp>
        <p:grpSp>
          <p:nvGrpSpPr>
            <p:cNvPr id="41" name="Group 86">
              <a:extLst>
                <a:ext uri="{FF2B5EF4-FFF2-40B4-BE49-F238E27FC236}">
                  <a16:creationId xmlns:a16="http://schemas.microsoft.com/office/drawing/2014/main" id="{E80423A1-3F09-4AA5-81FE-A52EF8C572BD}"/>
                </a:ext>
              </a:extLst>
            </p:cNvPr>
            <p:cNvGrpSpPr/>
            <p:nvPr/>
          </p:nvGrpSpPr>
          <p:grpSpPr>
            <a:xfrm>
              <a:off x="4983592" y="1795416"/>
              <a:ext cx="1080012" cy="553081"/>
              <a:chOff x="6642546" y="5546439"/>
              <a:chExt cx="725864" cy="371719"/>
            </a:xfrm>
          </p:grpSpPr>
          <p:sp>
            <p:nvSpPr>
              <p:cNvPr id="45" name="Oval 87">
                <a:extLst>
                  <a:ext uri="{FF2B5EF4-FFF2-40B4-BE49-F238E27FC236}">
                    <a16:creationId xmlns:a16="http://schemas.microsoft.com/office/drawing/2014/main" id="{FC07B807-CA7D-4458-881B-B923F06904BF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rgbClr val="29528A"/>
              </a:solidFill>
              <a:ln w="28575">
                <a:solidFill>
                  <a:schemeClr val="bg1"/>
                </a:solidFill>
              </a:ln>
              <a:effectLst>
                <a:outerShdw blurRad="177800" dist="50800" dir="36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88">
                <a:extLst>
                  <a:ext uri="{FF2B5EF4-FFF2-40B4-BE49-F238E27FC236}">
                    <a16:creationId xmlns:a16="http://schemas.microsoft.com/office/drawing/2014/main" id="{73F77CDD-3FF0-488F-BB05-2702770D403E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86">
              <a:extLst>
                <a:ext uri="{FF2B5EF4-FFF2-40B4-BE49-F238E27FC236}">
                  <a16:creationId xmlns:a16="http://schemas.microsoft.com/office/drawing/2014/main" id="{99E75C2B-28CC-437A-B8D0-5554CE92478F}"/>
                </a:ext>
              </a:extLst>
            </p:cNvPr>
            <p:cNvGrpSpPr/>
            <p:nvPr/>
          </p:nvGrpSpPr>
          <p:grpSpPr>
            <a:xfrm>
              <a:off x="7010801" y="2371990"/>
              <a:ext cx="1080012" cy="553081"/>
              <a:chOff x="6642546" y="5546439"/>
              <a:chExt cx="725864" cy="371719"/>
            </a:xfrm>
          </p:grpSpPr>
          <p:sp>
            <p:nvSpPr>
              <p:cNvPr id="43" name="Oval 87">
                <a:extLst>
                  <a:ext uri="{FF2B5EF4-FFF2-40B4-BE49-F238E27FC236}">
                    <a16:creationId xmlns:a16="http://schemas.microsoft.com/office/drawing/2014/main" id="{7790D7D1-37E8-4628-A267-40AF8D1C7797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>
                <a:outerShdw blurRad="177800" dist="50800" dir="36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TextBox 88">
                <a:extLst>
                  <a:ext uri="{FF2B5EF4-FFF2-40B4-BE49-F238E27FC236}">
                    <a16:creationId xmlns:a16="http://schemas.microsoft.com/office/drawing/2014/main" id="{4416F1CC-BFC2-4665-A904-51323820486F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5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8" name="图片占位符 97">
            <a:extLst>
              <a:ext uri="{FF2B5EF4-FFF2-40B4-BE49-F238E27FC236}">
                <a16:creationId xmlns:a16="http://schemas.microsoft.com/office/drawing/2014/main" id="{7943CF25-9D56-4F06-BE6E-3C4B149616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345" y="2687865"/>
            <a:ext cx="2158795" cy="2158795"/>
          </a:xfrm>
          <a:custGeom>
            <a:avLst/>
            <a:gdLst>
              <a:gd name="connsiteX0" fmla="*/ 1079397 w 2158794"/>
              <a:gd name="connsiteY0" fmla="*/ 0 h 2158794"/>
              <a:gd name="connsiteX1" fmla="*/ 2158794 w 2158794"/>
              <a:gd name="connsiteY1" fmla="*/ 1079397 h 2158794"/>
              <a:gd name="connsiteX2" fmla="*/ 1079397 w 2158794"/>
              <a:gd name="connsiteY2" fmla="*/ 2158794 h 2158794"/>
              <a:gd name="connsiteX3" fmla="*/ 0 w 2158794"/>
              <a:gd name="connsiteY3" fmla="*/ 1079397 h 2158794"/>
              <a:gd name="connsiteX4" fmla="*/ 1079397 w 2158794"/>
              <a:gd name="connsiteY4" fmla="*/ 0 h 215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8794" h="2158794">
                <a:moveTo>
                  <a:pt x="1079397" y="0"/>
                </a:moveTo>
                <a:cubicBezTo>
                  <a:pt x="1675532" y="0"/>
                  <a:pt x="2158794" y="483262"/>
                  <a:pt x="2158794" y="1079397"/>
                </a:cubicBezTo>
                <a:cubicBezTo>
                  <a:pt x="2158794" y="1675532"/>
                  <a:pt x="1675532" y="2158794"/>
                  <a:pt x="1079397" y="2158794"/>
                </a:cubicBezTo>
                <a:cubicBezTo>
                  <a:pt x="483262" y="2158794"/>
                  <a:pt x="0" y="1675532"/>
                  <a:pt x="0" y="1079397"/>
                </a:cubicBezTo>
                <a:cubicBezTo>
                  <a:pt x="0" y="483262"/>
                  <a:pt x="483262" y="0"/>
                  <a:pt x="1079397" y="0"/>
                </a:cubicBez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D9EF0279-55F4-D5BD-47DD-31AC8175457F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70" name="hexagonal_73861">
              <a:extLst>
                <a:ext uri="{FF2B5EF4-FFF2-40B4-BE49-F238E27FC236}">
                  <a16:creationId xmlns:a16="http://schemas.microsoft.com/office/drawing/2014/main" id="{F2739211-808E-06DB-7371-1D1C2848334C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20853EF-6F78-3750-9148-4301AC35489D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72" name="hexagonal_73861">
              <a:extLst>
                <a:ext uri="{FF2B5EF4-FFF2-40B4-BE49-F238E27FC236}">
                  <a16:creationId xmlns:a16="http://schemas.microsoft.com/office/drawing/2014/main" id="{3A5D3296-B517-A42B-24CB-66E457731F33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A56A3F4-68C5-486E-A0A6-E57595F8F014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A0DDE6E-2DC4-DBA8-8646-0D3858AC3CAA}"/>
              </a:ext>
            </a:extLst>
          </p:cNvPr>
          <p:cNvGrpSpPr/>
          <p:nvPr/>
        </p:nvGrpSpPr>
        <p:grpSpPr>
          <a:xfrm>
            <a:off x="7952450" y="2164094"/>
            <a:ext cx="3180661" cy="886284"/>
            <a:chOff x="6144571" y="1242343"/>
            <a:chExt cx="3180661" cy="88628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796BCBD-E716-BDEC-4205-D785B57D0B9A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587B3AA-2E54-10BF-2CC2-A2AEC5421989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0468C57-6A2B-F060-9F4D-15EBB954A3BA}"/>
              </a:ext>
            </a:extLst>
          </p:cNvPr>
          <p:cNvGrpSpPr/>
          <p:nvPr/>
        </p:nvGrpSpPr>
        <p:grpSpPr>
          <a:xfrm>
            <a:off x="7280188" y="5225610"/>
            <a:ext cx="3180661" cy="886284"/>
            <a:chOff x="6144571" y="1242343"/>
            <a:chExt cx="3180661" cy="886284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693A3C8-9FC5-DAAA-5C7F-8ECE4CB53F8B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D02710C-394B-B2C4-9F53-EF870C6D35A9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730D8F5-B06A-AB9A-F4EA-CD76CDBDC2CF}"/>
              </a:ext>
            </a:extLst>
          </p:cNvPr>
          <p:cNvGrpSpPr/>
          <p:nvPr/>
        </p:nvGrpSpPr>
        <p:grpSpPr>
          <a:xfrm>
            <a:off x="2702463" y="5352292"/>
            <a:ext cx="3180661" cy="886284"/>
            <a:chOff x="6144571" y="1242343"/>
            <a:chExt cx="3180661" cy="886284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EDFE3E4-43D4-947B-376A-062887022C94}"/>
                </a:ext>
              </a:extLst>
            </p:cNvPr>
            <p:cNvSpPr txBox="1"/>
            <p:nvPr/>
          </p:nvSpPr>
          <p:spPr>
            <a:xfrm>
              <a:off x="6144572" y="1508970"/>
              <a:ext cx="318066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4A572A0-1D1F-F890-5175-01A1B3F73D51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C570228-062B-7425-D749-E68C78A89833}"/>
              </a:ext>
            </a:extLst>
          </p:cNvPr>
          <p:cNvGrpSpPr/>
          <p:nvPr/>
        </p:nvGrpSpPr>
        <p:grpSpPr>
          <a:xfrm>
            <a:off x="1119000" y="3153735"/>
            <a:ext cx="2805774" cy="1163283"/>
            <a:chOff x="5906215" y="1242343"/>
            <a:chExt cx="2805774" cy="116328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8C5D55F-5898-1E93-415A-D0D565E693C1}"/>
                </a:ext>
              </a:extLst>
            </p:cNvPr>
            <p:cNvSpPr txBox="1"/>
            <p:nvPr/>
          </p:nvSpPr>
          <p:spPr>
            <a:xfrm>
              <a:off x="5906215" y="1508970"/>
              <a:ext cx="2801235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29AE5C1-BE6A-82B3-C1DC-2EBBC994C6B8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9CAC4FE-43D7-10E8-47B5-F70F31E73EBD}"/>
              </a:ext>
            </a:extLst>
          </p:cNvPr>
          <p:cNvGrpSpPr/>
          <p:nvPr/>
        </p:nvGrpSpPr>
        <p:grpSpPr>
          <a:xfrm>
            <a:off x="1895705" y="1344684"/>
            <a:ext cx="3248454" cy="901389"/>
            <a:chOff x="5482281" y="1242343"/>
            <a:chExt cx="3248454" cy="901389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2D9D65F-08E9-B643-67F7-6A6FFE0F32E3}"/>
                </a:ext>
              </a:extLst>
            </p:cNvPr>
            <p:cNvSpPr txBox="1"/>
            <p:nvPr/>
          </p:nvSpPr>
          <p:spPr>
            <a:xfrm>
              <a:off x="5482281" y="1524075"/>
              <a:ext cx="3248454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09218F3-3173-5044-9EA9-D73C8538FE2D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4226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55C931AD-202B-495C-AE92-04EC3CE81B2E}"/>
              </a:ext>
            </a:extLst>
          </p:cNvPr>
          <p:cNvSpPr/>
          <p:nvPr/>
        </p:nvSpPr>
        <p:spPr>
          <a:xfrm>
            <a:off x="5677515" y="3909922"/>
            <a:ext cx="889677" cy="889677"/>
          </a:xfrm>
          <a:prstGeom prst="ellipse">
            <a:avLst/>
          </a:prstGeom>
          <a:solidFill>
            <a:schemeClr val="accent1"/>
          </a:solidFill>
          <a:ln w="9525">
            <a:noFill/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672E150-C41B-49FD-99A5-5440BEA5A271}"/>
              </a:ext>
            </a:extLst>
          </p:cNvPr>
          <p:cNvCxnSpPr/>
          <p:nvPr/>
        </p:nvCxnSpPr>
        <p:spPr>
          <a:xfrm>
            <a:off x="4347440" y="2485716"/>
            <a:ext cx="3549815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CCBB3B5-1EF9-40FD-9436-A5F1CDBD4E85}"/>
              </a:ext>
            </a:extLst>
          </p:cNvPr>
          <p:cNvCxnSpPr/>
          <p:nvPr/>
        </p:nvCxnSpPr>
        <p:spPr>
          <a:xfrm>
            <a:off x="6135694" y="2495333"/>
            <a:ext cx="1021780" cy="962472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FB20A80-3369-4082-A5EF-DDAEC3EE563C}"/>
              </a:ext>
            </a:extLst>
          </p:cNvPr>
          <p:cNvCxnSpPr/>
          <p:nvPr/>
        </p:nvCxnSpPr>
        <p:spPr>
          <a:xfrm flipH="1">
            <a:off x="5103672" y="2495333"/>
            <a:ext cx="1021780" cy="962472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DDC90E6-E3A3-4FD3-A630-986FE2E78E5F}"/>
              </a:ext>
            </a:extLst>
          </p:cNvPr>
          <p:cNvCxnSpPr/>
          <p:nvPr/>
        </p:nvCxnSpPr>
        <p:spPr>
          <a:xfrm>
            <a:off x="6122348" y="2481512"/>
            <a:ext cx="0" cy="1428415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8C0707E7-890E-41F5-BB3B-CBC8C6E3BFDA}"/>
              </a:ext>
            </a:extLst>
          </p:cNvPr>
          <p:cNvSpPr/>
          <p:nvPr/>
        </p:nvSpPr>
        <p:spPr>
          <a:xfrm>
            <a:off x="3459988" y="2086892"/>
            <a:ext cx="889677" cy="889677"/>
          </a:xfrm>
          <a:prstGeom prst="ellipse">
            <a:avLst/>
          </a:prstGeom>
          <a:solidFill>
            <a:schemeClr val="accent1"/>
          </a:solidFill>
          <a:ln w="9525">
            <a:noFill/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A2B76CC-5E3C-4028-A09C-06D0471EFD44}"/>
              </a:ext>
            </a:extLst>
          </p:cNvPr>
          <p:cNvSpPr/>
          <p:nvPr/>
        </p:nvSpPr>
        <p:spPr>
          <a:xfrm>
            <a:off x="7899482" y="2086892"/>
            <a:ext cx="889677" cy="889677"/>
          </a:xfrm>
          <a:prstGeom prst="ellipse">
            <a:avLst/>
          </a:prstGeom>
          <a:solidFill>
            <a:schemeClr val="accent1"/>
          </a:solidFill>
          <a:ln w="9525">
            <a:noFill/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2AAE332-3497-4888-A981-5D66446AA3BC}"/>
              </a:ext>
            </a:extLst>
          </p:cNvPr>
          <p:cNvSpPr/>
          <p:nvPr/>
        </p:nvSpPr>
        <p:spPr>
          <a:xfrm>
            <a:off x="7038496" y="3314648"/>
            <a:ext cx="889677" cy="889677"/>
          </a:xfrm>
          <a:prstGeom prst="ellipse">
            <a:avLst/>
          </a:prstGeom>
          <a:solidFill>
            <a:srgbClr val="29528A"/>
          </a:solidFill>
          <a:ln w="9525">
            <a:noFill/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5EF09C3-7118-4275-8EC2-303BC708AB17}"/>
              </a:ext>
            </a:extLst>
          </p:cNvPr>
          <p:cNvSpPr/>
          <p:nvPr/>
        </p:nvSpPr>
        <p:spPr>
          <a:xfrm>
            <a:off x="4333876" y="3314648"/>
            <a:ext cx="889677" cy="889677"/>
          </a:xfrm>
          <a:prstGeom prst="ellipse">
            <a:avLst/>
          </a:prstGeom>
          <a:solidFill>
            <a:srgbClr val="29528A"/>
          </a:solidFill>
          <a:ln w="9525">
            <a:noFill/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24E5AD2-40F0-40F0-B62B-37D25CECFF3E}"/>
              </a:ext>
            </a:extLst>
          </p:cNvPr>
          <p:cNvSpPr/>
          <p:nvPr/>
        </p:nvSpPr>
        <p:spPr>
          <a:xfrm>
            <a:off x="5339431" y="1702800"/>
            <a:ext cx="1565833" cy="1565834"/>
          </a:xfrm>
          <a:prstGeom prst="ellipse">
            <a:avLst/>
          </a:prstGeom>
          <a:solidFill>
            <a:srgbClr val="29528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64"/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8B3D467-C70A-458C-975A-CBC67CE91C15}"/>
              </a:ext>
            </a:extLst>
          </p:cNvPr>
          <p:cNvSpPr/>
          <p:nvPr/>
        </p:nvSpPr>
        <p:spPr>
          <a:xfrm>
            <a:off x="5655432" y="2098436"/>
            <a:ext cx="1037247" cy="861645"/>
          </a:xfrm>
          <a:prstGeom prst="rect">
            <a:avLst/>
          </a:prstGeom>
        </p:spPr>
        <p:txBody>
          <a:bodyPr wrap="square" lIns="121791" tIns="60896" rIns="121791" bIns="60896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Freeform 338">
            <a:extLst>
              <a:ext uri="{FF2B5EF4-FFF2-40B4-BE49-F238E27FC236}">
                <a16:creationId xmlns:a16="http://schemas.microsoft.com/office/drawing/2014/main" id="{E4FA50B4-99B7-4DC7-976A-8F1DF7AD2774}"/>
              </a:ext>
            </a:extLst>
          </p:cNvPr>
          <p:cNvSpPr>
            <a:spLocks noEditPoints="1"/>
          </p:cNvSpPr>
          <p:nvPr/>
        </p:nvSpPr>
        <p:spPr bwMode="auto">
          <a:xfrm>
            <a:off x="5900971" y="4198738"/>
            <a:ext cx="448951" cy="381609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64"/>
            <a:endParaRPr lang="zh-CN" altLang="en-US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373">
            <a:extLst>
              <a:ext uri="{FF2B5EF4-FFF2-40B4-BE49-F238E27FC236}">
                <a16:creationId xmlns:a16="http://schemas.microsoft.com/office/drawing/2014/main" id="{5A89D79B-060B-4E55-81F7-FB3E5513CCC9}"/>
              </a:ext>
            </a:extLst>
          </p:cNvPr>
          <p:cNvSpPr>
            <a:spLocks noEditPoints="1"/>
          </p:cNvSpPr>
          <p:nvPr/>
        </p:nvSpPr>
        <p:spPr bwMode="auto">
          <a:xfrm>
            <a:off x="3704051" y="2327991"/>
            <a:ext cx="401564" cy="406553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64"/>
            <a:endParaRPr lang="zh-CN" altLang="en-US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Freeform 447">
            <a:extLst>
              <a:ext uri="{FF2B5EF4-FFF2-40B4-BE49-F238E27FC236}">
                <a16:creationId xmlns:a16="http://schemas.microsoft.com/office/drawing/2014/main" id="{2315B0F5-52F9-4BA2-AA19-7B1CF8E42233}"/>
              </a:ext>
            </a:extLst>
          </p:cNvPr>
          <p:cNvSpPr>
            <a:spLocks noEditPoints="1"/>
          </p:cNvSpPr>
          <p:nvPr/>
        </p:nvSpPr>
        <p:spPr bwMode="auto">
          <a:xfrm>
            <a:off x="7314980" y="3532518"/>
            <a:ext cx="336716" cy="453939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64"/>
            <a:endParaRPr lang="zh-CN" altLang="en-US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Freeform 454">
            <a:extLst>
              <a:ext uri="{FF2B5EF4-FFF2-40B4-BE49-F238E27FC236}">
                <a16:creationId xmlns:a16="http://schemas.microsoft.com/office/drawing/2014/main" id="{CF01D12E-3DE3-42F5-B827-A018E94987EB}"/>
              </a:ext>
            </a:extLst>
          </p:cNvPr>
          <p:cNvSpPr>
            <a:spLocks noEditPoints="1"/>
          </p:cNvSpPr>
          <p:nvPr/>
        </p:nvSpPr>
        <p:spPr bwMode="auto">
          <a:xfrm>
            <a:off x="8128572" y="2313491"/>
            <a:ext cx="431493" cy="436481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64"/>
            <a:endParaRPr lang="zh-CN" altLang="en-US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Freeform 292">
            <a:extLst>
              <a:ext uri="{FF2B5EF4-FFF2-40B4-BE49-F238E27FC236}">
                <a16:creationId xmlns:a16="http://schemas.microsoft.com/office/drawing/2014/main" id="{5F663C6D-5788-454A-97F9-198D320CE3EF}"/>
              </a:ext>
            </a:extLst>
          </p:cNvPr>
          <p:cNvSpPr>
            <a:spLocks noEditPoints="1"/>
          </p:cNvSpPr>
          <p:nvPr/>
        </p:nvSpPr>
        <p:spPr bwMode="auto">
          <a:xfrm>
            <a:off x="4504357" y="3493856"/>
            <a:ext cx="548719" cy="531263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64"/>
            <a:endParaRPr lang="zh-CN" altLang="en-US" sz="135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A207DE4-A3F9-0D34-B65A-E7F5A112B796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59" name="hexagonal_73861">
              <a:extLst>
                <a:ext uri="{FF2B5EF4-FFF2-40B4-BE49-F238E27FC236}">
                  <a16:creationId xmlns:a16="http://schemas.microsoft.com/office/drawing/2014/main" id="{AB526255-A6F1-152A-AEB7-050EB736F87A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3AF463E-3888-8CF4-113F-B7F669B2B18F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61" name="hexagonal_73861">
              <a:extLst>
                <a:ext uri="{FF2B5EF4-FFF2-40B4-BE49-F238E27FC236}">
                  <a16:creationId xmlns:a16="http://schemas.microsoft.com/office/drawing/2014/main" id="{B4499118-F5E1-6EF3-6938-F6BCCA34D59C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6B12411-7609-DE2B-6231-140E77D3779E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DCD3AC8-DEFE-BFB1-78C5-2C7C4B371258}"/>
              </a:ext>
            </a:extLst>
          </p:cNvPr>
          <p:cNvGrpSpPr/>
          <p:nvPr/>
        </p:nvGrpSpPr>
        <p:grpSpPr>
          <a:xfrm>
            <a:off x="8887021" y="1977917"/>
            <a:ext cx="2268825" cy="1163283"/>
            <a:chOff x="6144571" y="1242343"/>
            <a:chExt cx="2268825" cy="116328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1DEE973-33BA-DB0B-092A-4D3ACCE5B6D9}"/>
                </a:ext>
              </a:extLst>
            </p:cNvPr>
            <p:cNvSpPr txBox="1"/>
            <p:nvPr/>
          </p:nvSpPr>
          <p:spPr>
            <a:xfrm>
              <a:off x="6144572" y="1508970"/>
              <a:ext cx="226882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B4A0C9E-D562-E9B5-0985-59FE0075CD86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FBBFC3D-FEF2-B529-1F61-5CA7190A7BB9}"/>
              </a:ext>
            </a:extLst>
          </p:cNvPr>
          <p:cNvGrpSpPr/>
          <p:nvPr/>
        </p:nvGrpSpPr>
        <p:grpSpPr>
          <a:xfrm>
            <a:off x="1118999" y="1977917"/>
            <a:ext cx="2262527" cy="1178388"/>
            <a:chOff x="6468207" y="1242343"/>
            <a:chExt cx="2262527" cy="1178388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491534F-072C-DD0B-EFEF-97529DFEA24E}"/>
                </a:ext>
              </a:extLst>
            </p:cNvPr>
            <p:cNvSpPr txBox="1"/>
            <p:nvPr/>
          </p:nvSpPr>
          <p:spPr>
            <a:xfrm>
              <a:off x="6468207" y="1524075"/>
              <a:ext cx="2262527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4F80EF2-BCA9-7366-87C2-CD59AC9A6101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8E7CBE0-3786-3A97-8C38-71B080BC4BD3}"/>
              </a:ext>
            </a:extLst>
          </p:cNvPr>
          <p:cNvGrpSpPr/>
          <p:nvPr/>
        </p:nvGrpSpPr>
        <p:grpSpPr>
          <a:xfrm>
            <a:off x="8128572" y="3478054"/>
            <a:ext cx="3154641" cy="886284"/>
            <a:chOff x="6144571" y="1242343"/>
            <a:chExt cx="3154641" cy="88628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6E5CDC7-FF5D-0E52-3788-D62A2B6D63E8}"/>
                </a:ext>
              </a:extLst>
            </p:cNvPr>
            <p:cNvSpPr txBox="1"/>
            <p:nvPr/>
          </p:nvSpPr>
          <p:spPr>
            <a:xfrm>
              <a:off x="6144572" y="1508970"/>
              <a:ext cx="31546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C18F95E-AE5B-3F72-794D-87E6279F402D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592C88D-8611-838A-EC05-6E5555407DE6}"/>
              </a:ext>
            </a:extLst>
          </p:cNvPr>
          <p:cNvGrpSpPr/>
          <p:nvPr/>
        </p:nvGrpSpPr>
        <p:grpSpPr>
          <a:xfrm>
            <a:off x="908787" y="3478054"/>
            <a:ext cx="3286848" cy="901389"/>
            <a:chOff x="5443887" y="1242343"/>
            <a:chExt cx="3286848" cy="901389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49C13A3-B060-9F4A-3252-5DA32AC8991B}"/>
                </a:ext>
              </a:extLst>
            </p:cNvPr>
            <p:cNvSpPr txBox="1"/>
            <p:nvPr/>
          </p:nvSpPr>
          <p:spPr>
            <a:xfrm>
              <a:off x="5443887" y="1524075"/>
              <a:ext cx="328684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4A5EB52-BC5A-6075-F361-559975063374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1892127-D567-AC8E-A36C-3C99E026F74C}"/>
              </a:ext>
            </a:extLst>
          </p:cNvPr>
          <p:cNvGrpSpPr/>
          <p:nvPr/>
        </p:nvGrpSpPr>
        <p:grpSpPr>
          <a:xfrm>
            <a:off x="2395152" y="5036096"/>
            <a:ext cx="7358448" cy="634685"/>
            <a:chOff x="4042668" y="1242343"/>
            <a:chExt cx="7358448" cy="634685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9B57AF3-82E4-B5E9-3D14-88A98BAD0C4A}"/>
                </a:ext>
              </a:extLst>
            </p:cNvPr>
            <p:cNvSpPr txBox="1"/>
            <p:nvPr/>
          </p:nvSpPr>
          <p:spPr>
            <a:xfrm>
              <a:off x="4042668" y="1534370"/>
              <a:ext cx="7358448" cy="342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F8D2028-E3C7-FB16-9B1B-23D7703078D2}"/>
                </a:ext>
              </a:extLst>
            </p:cNvPr>
            <p:cNvSpPr txBox="1"/>
            <p:nvPr/>
          </p:nvSpPr>
          <p:spPr>
            <a:xfrm>
              <a:off x="6838127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1240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984">
            <a:extLst>
              <a:ext uri="{FF2B5EF4-FFF2-40B4-BE49-F238E27FC236}">
                <a16:creationId xmlns:a16="http://schemas.microsoft.com/office/drawing/2014/main" id="{B084FC97-4E33-470F-81F4-CB5407602D77}"/>
              </a:ext>
            </a:extLst>
          </p:cNvPr>
          <p:cNvGrpSpPr/>
          <p:nvPr/>
        </p:nvGrpSpPr>
        <p:grpSpPr>
          <a:xfrm>
            <a:off x="2455623" y="2711534"/>
            <a:ext cx="7419111" cy="1020121"/>
            <a:chOff x="0" y="0"/>
            <a:chExt cx="9201606" cy="1265211"/>
          </a:xfrm>
          <a:effectLst/>
        </p:grpSpPr>
        <p:sp>
          <p:nvSpPr>
            <p:cNvPr id="75" name="Shape 39980">
              <a:extLst>
                <a:ext uri="{FF2B5EF4-FFF2-40B4-BE49-F238E27FC236}">
                  <a16:creationId xmlns:a16="http://schemas.microsoft.com/office/drawing/2014/main" id="{E2738DBF-D87C-4B2F-A115-4F3BFB363C4D}"/>
                </a:ext>
              </a:extLst>
            </p:cNvPr>
            <p:cNvSpPr/>
            <p:nvPr/>
          </p:nvSpPr>
          <p:spPr>
            <a:xfrm>
              <a:off x="0" y="484502"/>
              <a:ext cx="9201607" cy="780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476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</a:path>
              </a:pathLst>
            </a:custGeom>
            <a:noFill/>
            <a:ln w="19050" cap="flat">
              <a:solidFill>
                <a:srgbClr val="FFFFFF">
                  <a:lumMod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20092" tIns="20092" rIns="20092" bIns="2009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Shape 39981">
              <a:extLst>
                <a:ext uri="{FF2B5EF4-FFF2-40B4-BE49-F238E27FC236}">
                  <a16:creationId xmlns:a16="http://schemas.microsoft.com/office/drawing/2014/main" id="{4E4E8E61-E13F-40A3-8D48-67D2C412287E}"/>
                </a:ext>
              </a:extLst>
            </p:cNvPr>
            <p:cNvSpPr/>
            <p:nvPr/>
          </p:nvSpPr>
          <p:spPr>
            <a:xfrm>
              <a:off x="4594453" y="0"/>
              <a:ext cx="1" cy="1263286"/>
            </a:xfrm>
            <a:prstGeom prst="line">
              <a:avLst/>
            </a:prstGeom>
            <a:noFill/>
            <a:ln w="19050" cap="flat">
              <a:solidFill>
                <a:srgbClr val="FFFFFF">
                  <a:lumMod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20092" tIns="20092" rIns="20092" bIns="2009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Shape 39982">
              <a:extLst>
                <a:ext uri="{FF2B5EF4-FFF2-40B4-BE49-F238E27FC236}">
                  <a16:creationId xmlns:a16="http://schemas.microsoft.com/office/drawing/2014/main" id="{FAD7CB13-EEB9-44AB-8E63-BEB2DA77914C}"/>
                </a:ext>
              </a:extLst>
            </p:cNvPr>
            <p:cNvSpPr/>
            <p:nvPr/>
          </p:nvSpPr>
          <p:spPr>
            <a:xfrm>
              <a:off x="2295753" y="482600"/>
              <a:ext cx="1" cy="780686"/>
            </a:xfrm>
            <a:prstGeom prst="line">
              <a:avLst/>
            </a:prstGeom>
            <a:noFill/>
            <a:ln w="19050" cap="flat">
              <a:solidFill>
                <a:srgbClr val="FFFFFF">
                  <a:lumMod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20092" tIns="20092" rIns="20092" bIns="2009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Shape 39983">
              <a:extLst>
                <a:ext uri="{FF2B5EF4-FFF2-40B4-BE49-F238E27FC236}">
                  <a16:creationId xmlns:a16="http://schemas.microsoft.com/office/drawing/2014/main" id="{80E773FC-47C5-4BAE-90AE-65751F5186C7}"/>
                </a:ext>
              </a:extLst>
            </p:cNvPr>
            <p:cNvSpPr/>
            <p:nvPr/>
          </p:nvSpPr>
          <p:spPr>
            <a:xfrm>
              <a:off x="6893152" y="482600"/>
              <a:ext cx="1" cy="780686"/>
            </a:xfrm>
            <a:prstGeom prst="line">
              <a:avLst/>
            </a:prstGeom>
            <a:noFill/>
            <a:ln w="19050" cap="flat">
              <a:solidFill>
                <a:srgbClr val="FFFFFF">
                  <a:lumMod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20092" tIns="20092" rIns="20092" bIns="2009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13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Group 39961">
            <a:extLst>
              <a:ext uri="{FF2B5EF4-FFF2-40B4-BE49-F238E27FC236}">
                <a16:creationId xmlns:a16="http://schemas.microsoft.com/office/drawing/2014/main" id="{245B80D2-8F7C-48BA-9192-ECD830D1A34C}"/>
              </a:ext>
            </a:extLst>
          </p:cNvPr>
          <p:cNvGrpSpPr/>
          <p:nvPr/>
        </p:nvGrpSpPr>
        <p:grpSpPr>
          <a:xfrm>
            <a:off x="5392074" y="1540272"/>
            <a:ext cx="1535972" cy="1185918"/>
            <a:chOff x="0" y="0"/>
            <a:chExt cx="1905000" cy="1470841"/>
          </a:xfrm>
          <a:solidFill>
            <a:srgbClr val="29528A"/>
          </a:solidFill>
          <a:effectLst/>
        </p:grpSpPr>
        <p:sp>
          <p:nvSpPr>
            <p:cNvPr id="73" name="Shape 39959">
              <a:extLst>
                <a:ext uri="{FF2B5EF4-FFF2-40B4-BE49-F238E27FC236}">
                  <a16:creationId xmlns:a16="http://schemas.microsoft.com/office/drawing/2014/main" id="{53EA24AF-87C1-4A11-93E2-D927DABFEA28}"/>
                </a:ext>
              </a:extLst>
            </p:cNvPr>
            <p:cNvSpPr/>
            <p:nvPr/>
          </p:nvSpPr>
          <p:spPr>
            <a:xfrm>
              <a:off x="139091" y="0"/>
              <a:ext cx="1626818" cy="274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Shape 39960">
              <a:extLst>
                <a:ext uri="{FF2B5EF4-FFF2-40B4-BE49-F238E27FC236}">
                  <a16:creationId xmlns:a16="http://schemas.microsoft.com/office/drawing/2014/main" id="{6D36C46A-8D6F-4E64-9E38-AA8337227133}"/>
                </a:ext>
              </a:extLst>
            </p:cNvPr>
            <p:cNvSpPr/>
            <p:nvPr/>
          </p:nvSpPr>
          <p:spPr>
            <a:xfrm>
              <a:off x="-1" y="265225"/>
              <a:ext cx="1905002" cy="1205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标题 20">
            <a:extLst>
              <a:ext uri="{FF2B5EF4-FFF2-40B4-BE49-F238E27FC236}">
                <a16:creationId xmlns:a16="http://schemas.microsoft.com/office/drawing/2014/main" id="{930B6F50-F463-48F4-AB6A-FA9B3C57D011}"/>
              </a:ext>
            </a:extLst>
          </p:cNvPr>
          <p:cNvSpPr txBox="1">
            <a:spLocks/>
          </p:cNvSpPr>
          <p:nvPr/>
        </p:nvSpPr>
        <p:spPr bwMode="auto">
          <a:xfrm>
            <a:off x="5865467" y="1960461"/>
            <a:ext cx="550941" cy="55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0" kern="1200" cap="all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5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99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74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99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39966">
            <a:extLst>
              <a:ext uri="{FF2B5EF4-FFF2-40B4-BE49-F238E27FC236}">
                <a16:creationId xmlns:a16="http://schemas.microsoft.com/office/drawing/2014/main" id="{57E46743-E8B2-410C-8858-B4C5DA5CBC99}"/>
              </a:ext>
            </a:extLst>
          </p:cNvPr>
          <p:cNvGrpSpPr/>
          <p:nvPr/>
        </p:nvGrpSpPr>
        <p:grpSpPr>
          <a:xfrm>
            <a:off x="1941256" y="3515703"/>
            <a:ext cx="1023982" cy="790614"/>
            <a:chOff x="0" y="0"/>
            <a:chExt cx="1270000" cy="980561"/>
          </a:xfrm>
          <a:solidFill>
            <a:srgbClr val="1E74AE"/>
          </a:solidFill>
          <a:effectLst/>
        </p:grpSpPr>
        <p:sp>
          <p:nvSpPr>
            <p:cNvPr id="71" name="Shape 39964">
              <a:extLst>
                <a:ext uri="{FF2B5EF4-FFF2-40B4-BE49-F238E27FC236}">
                  <a16:creationId xmlns:a16="http://schemas.microsoft.com/office/drawing/2014/main" id="{116025DF-DDB2-4EB1-AA12-8C61CBB24145}"/>
                </a:ext>
              </a:extLst>
            </p:cNvPr>
            <p:cNvSpPr/>
            <p:nvPr/>
          </p:nvSpPr>
          <p:spPr>
            <a:xfrm>
              <a:off x="92727" y="0"/>
              <a:ext cx="1084546" cy="183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Shape 39965">
              <a:extLst>
                <a:ext uri="{FF2B5EF4-FFF2-40B4-BE49-F238E27FC236}">
                  <a16:creationId xmlns:a16="http://schemas.microsoft.com/office/drawing/2014/main" id="{5052F63A-8C50-4F6C-8D65-A3EC8E56B11A}"/>
                </a:ext>
              </a:extLst>
            </p:cNvPr>
            <p:cNvSpPr/>
            <p:nvPr/>
          </p:nvSpPr>
          <p:spPr>
            <a:xfrm>
              <a:off x="-1" y="176816"/>
              <a:ext cx="1270001" cy="803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39969">
            <a:extLst>
              <a:ext uri="{FF2B5EF4-FFF2-40B4-BE49-F238E27FC236}">
                <a16:creationId xmlns:a16="http://schemas.microsoft.com/office/drawing/2014/main" id="{BBF219A8-58B8-41DB-B2D1-9D88A4BF18A7}"/>
              </a:ext>
            </a:extLst>
          </p:cNvPr>
          <p:cNvGrpSpPr/>
          <p:nvPr/>
        </p:nvGrpSpPr>
        <p:grpSpPr>
          <a:xfrm>
            <a:off x="5648067" y="3515703"/>
            <a:ext cx="1023982" cy="790614"/>
            <a:chOff x="0" y="0"/>
            <a:chExt cx="1270000" cy="980561"/>
          </a:xfrm>
          <a:solidFill>
            <a:srgbClr val="1E74AE"/>
          </a:solidFill>
          <a:effectLst/>
        </p:grpSpPr>
        <p:sp>
          <p:nvSpPr>
            <p:cNvPr id="69" name="Shape 39967">
              <a:extLst>
                <a:ext uri="{FF2B5EF4-FFF2-40B4-BE49-F238E27FC236}">
                  <a16:creationId xmlns:a16="http://schemas.microsoft.com/office/drawing/2014/main" id="{6E645279-0126-4857-B2E4-746A843645F6}"/>
                </a:ext>
              </a:extLst>
            </p:cNvPr>
            <p:cNvSpPr/>
            <p:nvPr/>
          </p:nvSpPr>
          <p:spPr>
            <a:xfrm>
              <a:off x="92727" y="0"/>
              <a:ext cx="1084546" cy="183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Shape 39968">
              <a:extLst>
                <a:ext uri="{FF2B5EF4-FFF2-40B4-BE49-F238E27FC236}">
                  <a16:creationId xmlns:a16="http://schemas.microsoft.com/office/drawing/2014/main" id="{40CD2359-5510-4EDA-BA82-14110CD3D322}"/>
                </a:ext>
              </a:extLst>
            </p:cNvPr>
            <p:cNvSpPr/>
            <p:nvPr/>
          </p:nvSpPr>
          <p:spPr>
            <a:xfrm>
              <a:off x="-1" y="176816"/>
              <a:ext cx="1270001" cy="803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39972">
            <a:extLst>
              <a:ext uri="{FF2B5EF4-FFF2-40B4-BE49-F238E27FC236}">
                <a16:creationId xmlns:a16="http://schemas.microsoft.com/office/drawing/2014/main" id="{A708B7C0-C513-49EE-B9A0-33835FBA5EA9}"/>
              </a:ext>
            </a:extLst>
          </p:cNvPr>
          <p:cNvGrpSpPr/>
          <p:nvPr/>
        </p:nvGrpSpPr>
        <p:grpSpPr>
          <a:xfrm>
            <a:off x="3794662" y="3515703"/>
            <a:ext cx="1023982" cy="790614"/>
            <a:chOff x="0" y="0"/>
            <a:chExt cx="1270000" cy="980561"/>
          </a:xfrm>
          <a:solidFill>
            <a:srgbClr val="29528A"/>
          </a:solidFill>
          <a:effectLst/>
        </p:grpSpPr>
        <p:sp>
          <p:nvSpPr>
            <p:cNvPr id="67" name="Shape 39970">
              <a:extLst>
                <a:ext uri="{FF2B5EF4-FFF2-40B4-BE49-F238E27FC236}">
                  <a16:creationId xmlns:a16="http://schemas.microsoft.com/office/drawing/2014/main" id="{4373A491-625F-46D4-BAF5-4E98422C0A3C}"/>
                </a:ext>
              </a:extLst>
            </p:cNvPr>
            <p:cNvSpPr/>
            <p:nvPr/>
          </p:nvSpPr>
          <p:spPr>
            <a:xfrm>
              <a:off x="92727" y="0"/>
              <a:ext cx="1084546" cy="183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Shape 39971">
              <a:extLst>
                <a:ext uri="{FF2B5EF4-FFF2-40B4-BE49-F238E27FC236}">
                  <a16:creationId xmlns:a16="http://schemas.microsoft.com/office/drawing/2014/main" id="{FE118C17-28CC-40D4-8E77-FE6AB4B9EFA5}"/>
                </a:ext>
              </a:extLst>
            </p:cNvPr>
            <p:cNvSpPr/>
            <p:nvPr/>
          </p:nvSpPr>
          <p:spPr>
            <a:xfrm>
              <a:off x="-1" y="176816"/>
              <a:ext cx="1270001" cy="803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39975">
            <a:extLst>
              <a:ext uri="{FF2B5EF4-FFF2-40B4-BE49-F238E27FC236}">
                <a16:creationId xmlns:a16="http://schemas.microsoft.com/office/drawing/2014/main" id="{1A14CF43-FEC4-4AC4-A4CA-84B32A97D657}"/>
              </a:ext>
            </a:extLst>
          </p:cNvPr>
          <p:cNvGrpSpPr/>
          <p:nvPr/>
        </p:nvGrpSpPr>
        <p:grpSpPr>
          <a:xfrm>
            <a:off x="9354879" y="3515703"/>
            <a:ext cx="1023982" cy="790614"/>
            <a:chOff x="0" y="0"/>
            <a:chExt cx="1270000" cy="980561"/>
          </a:xfrm>
          <a:solidFill>
            <a:srgbClr val="1E74AE"/>
          </a:solidFill>
          <a:effectLst/>
        </p:grpSpPr>
        <p:sp>
          <p:nvSpPr>
            <p:cNvPr id="65" name="Shape 39973">
              <a:extLst>
                <a:ext uri="{FF2B5EF4-FFF2-40B4-BE49-F238E27FC236}">
                  <a16:creationId xmlns:a16="http://schemas.microsoft.com/office/drawing/2014/main" id="{F0046381-6429-4591-BA62-0C9A6439AB0A}"/>
                </a:ext>
              </a:extLst>
            </p:cNvPr>
            <p:cNvSpPr/>
            <p:nvPr/>
          </p:nvSpPr>
          <p:spPr>
            <a:xfrm>
              <a:off x="92727" y="0"/>
              <a:ext cx="1084546" cy="183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Shape 39974">
              <a:extLst>
                <a:ext uri="{FF2B5EF4-FFF2-40B4-BE49-F238E27FC236}">
                  <a16:creationId xmlns:a16="http://schemas.microsoft.com/office/drawing/2014/main" id="{52AF470F-F5B2-4EC1-97E2-06E36318ED03}"/>
                </a:ext>
              </a:extLst>
            </p:cNvPr>
            <p:cNvSpPr/>
            <p:nvPr/>
          </p:nvSpPr>
          <p:spPr>
            <a:xfrm>
              <a:off x="-1" y="176816"/>
              <a:ext cx="1270001" cy="803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39978">
            <a:extLst>
              <a:ext uri="{FF2B5EF4-FFF2-40B4-BE49-F238E27FC236}">
                <a16:creationId xmlns:a16="http://schemas.microsoft.com/office/drawing/2014/main" id="{F8982EE6-C233-48CF-93E7-4DA7D771B074}"/>
              </a:ext>
            </a:extLst>
          </p:cNvPr>
          <p:cNvGrpSpPr/>
          <p:nvPr/>
        </p:nvGrpSpPr>
        <p:grpSpPr>
          <a:xfrm>
            <a:off x="7501473" y="3515703"/>
            <a:ext cx="1023982" cy="790614"/>
            <a:chOff x="0" y="0"/>
            <a:chExt cx="1270000" cy="980561"/>
          </a:xfrm>
          <a:solidFill>
            <a:srgbClr val="29528A"/>
          </a:solidFill>
          <a:effectLst/>
        </p:grpSpPr>
        <p:sp>
          <p:nvSpPr>
            <p:cNvPr id="63" name="Shape 39976">
              <a:extLst>
                <a:ext uri="{FF2B5EF4-FFF2-40B4-BE49-F238E27FC236}">
                  <a16:creationId xmlns:a16="http://schemas.microsoft.com/office/drawing/2014/main" id="{1CF1E0CB-1E89-4352-95E7-DBB711324970}"/>
                </a:ext>
              </a:extLst>
            </p:cNvPr>
            <p:cNvSpPr/>
            <p:nvPr/>
          </p:nvSpPr>
          <p:spPr>
            <a:xfrm>
              <a:off x="92727" y="0"/>
              <a:ext cx="1084546" cy="183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600" extrusionOk="0">
                  <a:moveTo>
                    <a:pt x="21586" y="21600"/>
                  </a:moveTo>
                  <a:lnTo>
                    <a:pt x="21586" y="17622"/>
                  </a:lnTo>
                  <a:cubicBezTo>
                    <a:pt x="21586" y="15553"/>
                    <a:pt x="21300" y="13860"/>
                    <a:pt x="20950" y="13860"/>
                  </a:cubicBezTo>
                  <a:lnTo>
                    <a:pt x="9943" y="13860"/>
                  </a:lnTo>
                  <a:cubicBezTo>
                    <a:pt x="9594" y="13860"/>
                    <a:pt x="9151" y="12442"/>
                    <a:pt x="8960" y="10709"/>
                  </a:cubicBezTo>
                  <a:lnTo>
                    <a:pt x="8126" y="3150"/>
                  </a:lnTo>
                  <a:cubicBezTo>
                    <a:pt x="7935" y="1418"/>
                    <a:pt x="7493" y="0"/>
                    <a:pt x="7143" y="0"/>
                  </a:cubicBezTo>
                  <a:lnTo>
                    <a:pt x="609" y="0"/>
                  </a:lnTo>
                  <a:cubicBezTo>
                    <a:pt x="260" y="0"/>
                    <a:pt x="-14" y="1692"/>
                    <a:pt x="1" y="3759"/>
                  </a:cubicBezTo>
                  <a:lnTo>
                    <a:pt x="128" y="21600"/>
                  </a:lnTo>
                  <a:cubicBezTo>
                    <a:pt x="128" y="21600"/>
                    <a:pt x="21586" y="21600"/>
                    <a:pt x="2158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Shape 39977">
              <a:extLst>
                <a:ext uri="{FF2B5EF4-FFF2-40B4-BE49-F238E27FC236}">
                  <a16:creationId xmlns:a16="http://schemas.microsoft.com/office/drawing/2014/main" id="{48AEAEAE-BCDA-419F-BCC7-569C3E8965EC}"/>
                </a:ext>
              </a:extLst>
            </p:cNvPr>
            <p:cNvSpPr/>
            <p:nvPr/>
          </p:nvSpPr>
          <p:spPr>
            <a:xfrm>
              <a:off x="-1" y="176816"/>
              <a:ext cx="1270001" cy="803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600" extrusionOk="0">
                  <a:moveTo>
                    <a:pt x="20041" y="20748"/>
                  </a:moveTo>
                  <a:cubicBezTo>
                    <a:pt x="20006" y="21217"/>
                    <a:pt x="19733" y="21600"/>
                    <a:pt x="19435" y="21600"/>
                  </a:cubicBezTo>
                  <a:lnTo>
                    <a:pt x="1921" y="21600"/>
                  </a:lnTo>
                  <a:cubicBezTo>
                    <a:pt x="1623" y="21600"/>
                    <a:pt x="1354" y="21216"/>
                    <a:pt x="1323" y="20747"/>
                  </a:cubicBezTo>
                  <a:lnTo>
                    <a:pt x="3" y="853"/>
                  </a:lnTo>
                  <a:cubicBezTo>
                    <a:pt x="-28" y="384"/>
                    <a:pt x="190" y="0"/>
                    <a:pt x="488" y="0"/>
                  </a:cubicBezTo>
                  <a:lnTo>
                    <a:pt x="21059" y="0"/>
                  </a:lnTo>
                  <a:cubicBezTo>
                    <a:pt x="21357" y="0"/>
                    <a:pt x="21572" y="383"/>
                    <a:pt x="21537" y="852"/>
                  </a:cubicBezTo>
                  <a:cubicBezTo>
                    <a:pt x="21537" y="852"/>
                    <a:pt x="20041" y="20748"/>
                    <a:pt x="20041" y="207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15069" tIns="15069" rIns="15069" bIns="15069" numCol="1" anchor="ctr"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z="1013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25">
            <a:extLst>
              <a:ext uri="{FF2B5EF4-FFF2-40B4-BE49-F238E27FC236}">
                <a16:creationId xmlns:a16="http://schemas.microsoft.com/office/drawing/2014/main" id="{5F4A0945-D0A9-4845-9364-553B5863DD4C}"/>
              </a:ext>
            </a:extLst>
          </p:cNvPr>
          <p:cNvSpPr txBox="1"/>
          <p:nvPr/>
        </p:nvSpPr>
        <p:spPr>
          <a:xfrm>
            <a:off x="1905127" y="3704752"/>
            <a:ext cx="1096238" cy="392425"/>
          </a:xfrm>
          <a:prstGeom prst="rect">
            <a:avLst/>
          </a:prstGeom>
          <a:noFill/>
          <a:effectLst>
            <a:outerShdw blurRad="177800" dist="38100" dir="2700000" algn="tl" rotWithShape="0">
              <a:prstClr val="black">
                <a:alpha val="30000"/>
              </a:prstClr>
            </a:outerShdw>
          </a:effectLst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01</a:t>
            </a:r>
            <a:endParaRPr lang="zh-CN" altLang="en-US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9" name="文本框 25">
            <a:extLst>
              <a:ext uri="{FF2B5EF4-FFF2-40B4-BE49-F238E27FC236}">
                <a16:creationId xmlns:a16="http://schemas.microsoft.com/office/drawing/2014/main" id="{073B3C26-126E-401A-AD37-36338814B2C5}"/>
              </a:ext>
            </a:extLst>
          </p:cNvPr>
          <p:cNvSpPr txBox="1"/>
          <p:nvPr/>
        </p:nvSpPr>
        <p:spPr>
          <a:xfrm>
            <a:off x="3744895" y="3704752"/>
            <a:ext cx="1096238" cy="3924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02</a:t>
            </a:r>
            <a:endParaRPr lang="zh-CN" altLang="en-US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0" name="文本框 25">
            <a:extLst>
              <a:ext uri="{FF2B5EF4-FFF2-40B4-BE49-F238E27FC236}">
                <a16:creationId xmlns:a16="http://schemas.microsoft.com/office/drawing/2014/main" id="{6501B886-922D-4977-A3C5-230AA3A55582}"/>
              </a:ext>
            </a:extLst>
          </p:cNvPr>
          <p:cNvSpPr txBox="1"/>
          <p:nvPr/>
        </p:nvSpPr>
        <p:spPr>
          <a:xfrm>
            <a:off x="5636055" y="3704752"/>
            <a:ext cx="1096238" cy="3924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03</a:t>
            </a:r>
            <a:endParaRPr lang="zh-CN" altLang="en-US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1" name="文本框 25">
            <a:extLst>
              <a:ext uri="{FF2B5EF4-FFF2-40B4-BE49-F238E27FC236}">
                <a16:creationId xmlns:a16="http://schemas.microsoft.com/office/drawing/2014/main" id="{5ECA6329-FAC9-4294-B609-F2AA66687FC8}"/>
              </a:ext>
            </a:extLst>
          </p:cNvPr>
          <p:cNvSpPr txBox="1"/>
          <p:nvPr/>
        </p:nvSpPr>
        <p:spPr>
          <a:xfrm>
            <a:off x="7453996" y="3699284"/>
            <a:ext cx="1096238" cy="3924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04</a:t>
            </a:r>
            <a:endParaRPr lang="zh-CN" altLang="en-US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2" name="文本框 25">
            <a:extLst>
              <a:ext uri="{FF2B5EF4-FFF2-40B4-BE49-F238E27FC236}">
                <a16:creationId xmlns:a16="http://schemas.microsoft.com/office/drawing/2014/main" id="{2BBF6F4E-65B8-4CAD-A963-4C135FF2F5A6}"/>
              </a:ext>
            </a:extLst>
          </p:cNvPr>
          <p:cNvSpPr txBox="1"/>
          <p:nvPr/>
        </p:nvSpPr>
        <p:spPr>
          <a:xfrm>
            <a:off x="9356705" y="3704752"/>
            <a:ext cx="1096238" cy="3924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2100" kern="0" dirty="0">
                <a:solidFill>
                  <a:sysClr val="window" lastClr="FFFFFF"/>
                </a:solidFill>
                <a:cs typeface="+mn-ea"/>
                <a:sym typeface="+mn-lt"/>
              </a:rPr>
              <a:t>05</a:t>
            </a:r>
            <a:endParaRPr lang="zh-CN" altLang="en-US" sz="21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3CDDEAA-D5E9-B971-F21A-B09174A92B62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80" name="hexagonal_73861">
              <a:extLst>
                <a:ext uri="{FF2B5EF4-FFF2-40B4-BE49-F238E27FC236}">
                  <a16:creationId xmlns:a16="http://schemas.microsoft.com/office/drawing/2014/main" id="{5F187D74-8F5E-5126-272E-C60425D0847D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E2E58FF-F6BC-79C2-1023-DCBFEED05C2A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82" name="hexagonal_73861">
              <a:extLst>
                <a:ext uri="{FF2B5EF4-FFF2-40B4-BE49-F238E27FC236}">
                  <a16:creationId xmlns:a16="http://schemas.microsoft.com/office/drawing/2014/main" id="{180453A2-E94A-A56B-1A08-2F42E064F12E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DA2CAE6-644A-07C1-1F06-B339D7276E5D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1B59AD8-51DE-B999-3E2A-C8C34587E89D}"/>
              </a:ext>
            </a:extLst>
          </p:cNvPr>
          <p:cNvGrpSpPr/>
          <p:nvPr/>
        </p:nvGrpSpPr>
        <p:grpSpPr>
          <a:xfrm>
            <a:off x="1569481" y="4448883"/>
            <a:ext cx="1767530" cy="1452982"/>
            <a:chOff x="6059066" y="1242343"/>
            <a:chExt cx="1767530" cy="145298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7854FD5-4621-E20B-8BF3-C98A3F0C9D6E}"/>
                </a:ext>
              </a:extLst>
            </p:cNvPr>
            <p:cNvSpPr txBox="1"/>
            <p:nvPr/>
          </p:nvSpPr>
          <p:spPr>
            <a:xfrm>
              <a:off x="6059068" y="1521670"/>
              <a:ext cx="176752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4F7B3ED7-3A38-D852-DF8F-9DE653037F5C}"/>
                </a:ext>
              </a:extLst>
            </p:cNvPr>
            <p:cNvSpPr txBox="1"/>
            <p:nvPr/>
          </p:nvSpPr>
          <p:spPr>
            <a:xfrm>
              <a:off x="6059066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8216D2D-0A16-DACD-22F7-0F8C6A960402}"/>
              </a:ext>
            </a:extLst>
          </p:cNvPr>
          <p:cNvGrpSpPr/>
          <p:nvPr/>
        </p:nvGrpSpPr>
        <p:grpSpPr>
          <a:xfrm>
            <a:off x="3409249" y="4448883"/>
            <a:ext cx="1767530" cy="1452982"/>
            <a:chOff x="6059066" y="1242343"/>
            <a:chExt cx="1767530" cy="1452982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51F221D-987A-9289-44C0-750A6EA0622E}"/>
                </a:ext>
              </a:extLst>
            </p:cNvPr>
            <p:cNvSpPr txBox="1"/>
            <p:nvPr/>
          </p:nvSpPr>
          <p:spPr>
            <a:xfrm>
              <a:off x="6059068" y="1521670"/>
              <a:ext cx="176752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A4E18322-7299-66C9-CA1D-98EA2FB2FC42}"/>
                </a:ext>
              </a:extLst>
            </p:cNvPr>
            <p:cNvSpPr txBox="1"/>
            <p:nvPr/>
          </p:nvSpPr>
          <p:spPr>
            <a:xfrm>
              <a:off x="6059066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0EA0391-D328-1C08-0D73-D0176D9C03AA}"/>
              </a:ext>
            </a:extLst>
          </p:cNvPr>
          <p:cNvGrpSpPr/>
          <p:nvPr/>
        </p:nvGrpSpPr>
        <p:grpSpPr>
          <a:xfrm>
            <a:off x="5212235" y="4448883"/>
            <a:ext cx="1767530" cy="1452982"/>
            <a:chOff x="6059066" y="1242343"/>
            <a:chExt cx="1767530" cy="1452982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75C1EA9-2C30-2005-FC14-A9A392236A46}"/>
                </a:ext>
              </a:extLst>
            </p:cNvPr>
            <p:cNvSpPr txBox="1"/>
            <p:nvPr/>
          </p:nvSpPr>
          <p:spPr>
            <a:xfrm>
              <a:off x="6059068" y="1521670"/>
              <a:ext cx="176752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F7507E34-357C-5FD9-A173-7DD6AACD37B4}"/>
                </a:ext>
              </a:extLst>
            </p:cNvPr>
            <p:cNvSpPr txBox="1"/>
            <p:nvPr/>
          </p:nvSpPr>
          <p:spPr>
            <a:xfrm>
              <a:off x="6059066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4534C792-D435-705F-1DB3-08C78CB8EE4B}"/>
              </a:ext>
            </a:extLst>
          </p:cNvPr>
          <p:cNvGrpSpPr/>
          <p:nvPr/>
        </p:nvGrpSpPr>
        <p:grpSpPr>
          <a:xfrm>
            <a:off x="7129698" y="4448883"/>
            <a:ext cx="1767530" cy="1452982"/>
            <a:chOff x="6059066" y="1242343"/>
            <a:chExt cx="1767530" cy="1452982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81B422B6-C6DC-1EA0-9FA7-DA61206EA7E4}"/>
                </a:ext>
              </a:extLst>
            </p:cNvPr>
            <p:cNvSpPr txBox="1"/>
            <p:nvPr/>
          </p:nvSpPr>
          <p:spPr>
            <a:xfrm>
              <a:off x="6059068" y="1521670"/>
              <a:ext cx="176752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55B8B442-C89D-2D97-57FF-E3F15431577D}"/>
                </a:ext>
              </a:extLst>
            </p:cNvPr>
            <p:cNvSpPr txBox="1"/>
            <p:nvPr/>
          </p:nvSpPr>
          <p:spPr>
            <a:xfrm>
              <a:off x="6059066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90EA8BD-535F-E506-1609-8417E44A9079}"/>
              </a:ext>
            </a:extLst>
          </p:cNvPr>
          <p:cNvGrpSpPr/>
          <p:nvPr/>
        </p:nvGrpSpPr>
        <p:grpSpPr>
          <a:xfrm>
            <a:off x="8983104" y="4448883"/>
            <a:ext cx="1767530" cy="1452982"/>
            <a:chOff x="6059066" y="1242343"/>
            <a:chExt cx="1767530" cy="1452982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C3942E0-5387-05F9-C7E7-8AB4E70D8B94}"/>
                </a:ext>
              </a:extLst>
            </p:cNvPr>
            <p:cNvSpPr txBox="1"/>
            <p:nvPr/>
          </p:nvSpPr>
          <p:spPr>
            <a:xfrm>
              <a:off x="6059068" y="1521670"/>
              <a:ext cx="176752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559D3D73-CC34-EF8F-34E9-D3CF8E3E3B85}"/>
                </a:ext>
              </a:extLst>
            </p:cNvPr>
            <p:cNvSpPr txBox="1"/>
            <p:nvPr/>
          </p:nvSpPr>
          <p:spPr>
            <a:xfrm>
              <a:off x="6059066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1310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F1513410-93AB-4FAB-9D44-5AD863FC6A65}"/>
              </a:ext>
            </a:extLst>
          </p:cNvPr>
          <p:cNvGrpSpPr/>
          <p:nvPr/>
        </p:nvGrpSpPr>
        <p:grpSpPr>
          <a:xfrm>
            <a:off x="10994103" y="1340768"/>
            <a:ext cx="502571" cy="4824537"/>
            <a:chOff x="10994103" y="1484783"/>
            <a:chExt cx="502571" cy="4824537"/>
          </a:xfrm>
          <a:effectLst/>
        </p:grpSpPr>
        <p:sp>
          <p:nvSpPr>
            <p:cNvPr id="40" name="等腰三角形 6">
              <a:extLst>
                <a:ext uri="{FF2B5EF4-FFF2-40B4-BE49-F238E27FC236}">
                  <a16:creationId xmlns:a16="http://schemas.microsoft.com/office/drawing/2014/main" id="{ECF91DF4-C9EE-4711-87DB-8B4B97AB8B20}"/>
                </a:ext>
              </a:extLst>
            </p:cNvPr>
            <p:cNvSpPr/>
            <p:nvPr/>
          </p:nvSpPr>
          <p:spPr>
            <a:xfrm rot="16200000" flipH="1">
              <a:off x="10693937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" fmla="*/ 0 w 1102903"/>
                <a:gd name="connsiteY0" fmla="*/ 500190 h 500190"/>
                <a:gd name="connsiteX1" fmla="*/ 1102903 w 1102903"/>
                <a:gd name="connsiteY1" fmla="*/ 0 h 500190"/>
                <a:gd name="connsiteX2" fmla="*/ 693325 w 1102903"/>
                <a:gd name="connsiteY2" fmla="*/ 500190 h 500190"/>
                <a:gd name="connsiteX3" fmla="*/ 0 w 1102903"/>
                <a:gd name="connsiteY3" fmla="*/ 500190 h 500190"/>
                <a:gd name="connsiteX0" fmla="*/ 0 w 1102903"/>
                <a:gd name="connsiteY0" fmla="*/ 500190 h 502571"/>
                <a:gd name="connsiteX1" fmla="*/ 1102903 w 1102903"/>
                <a:gd name="connsiteY1" fmla="*/ 0 h 502571"/>
                <a:gd name="connsiteX2" fmla="*/ 729047 w 1102903"/>
                <a:gd name="connsiteY2" fmla="*/ 502571 h 502571"/>
                <a:gd name="connsiteX3" fmla="*/ 0 w 1102903"/>
                <a:gd name="connsiteY3" fmla="*/ 500190 h 50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DE9BFE9-07AC-4B64-B2AF-B29EAC1A9CAB}"/>
                </a:ext>
              </a:extLst>
            </p:cNvPr>
            <p:cNvCxnSpPr/>
            <p:nvPr/>
          </p:nvCxnSpPr>
          <p:spPr>
            <a:xfrm flipH="1">
              <a:off x="11001690" y="2578162"/>
              <a:ext cx="1" cy="37311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85B4EED-3D33-49ED-9C14-2C728D6A0BD2}"/>
              </a:ext>
            </a:extLst>
          </p:cNvPr>
          <p:cNvGrpSpPr/>
          <p:nvPr/>
        </p:nvGrpSpPr>
        <p:grpSpPr>
          <a:xfrm>
            <a:off x="695325" y="1340768"/>
            <a:ext cx="502571" cy="4824537"/>
            <a:chOff x="695325" y="1484783"/>
            <a:chExt cx="502571" cy="4824537"/>
          </a:xfrm>
          <a:effectLst/>
        </p:grpSpPr>
        <p:sp>
          <p:nvSpPr>
            <p:cNvPr id="43" name="等腰三角形 6">
              <a:extLst>
                <a:ext uri="{FF2B5EF4-FFF2-40B4-BE49-F238E27FC236}">
                  <a16:creationId xmlns:a16="http://schemas.microsoft.com/office/drawing/2014/main" id="{2E0DF24F-BB82-4E42-A6C4-F9A2B2946F7E}"/>
                </a:ext>
              </a:extLst>
            </p:cNvPr>
            <p:cNvSpPr/>
            <p:nvPr/>
          </p:nvSpPr>
          <p:spPr>
            <a:xfrm rot="5400000">
              <a:off x="395159" y="1784949"/>
              <a:ext cx="1102903" cy="502571"/>
            </a:xfrm>
            <a:custGeom>
              <a:avLst/>
              <a:gdLst>
                <a:gd name="connsiteX0" fmla="*/ 0 w 693325"/>
                <a:gd name="connsiteY0" fmla="*/ 728790 h 728790"/>
                <a:gd name="connsiteX1" fmla="*/ 693325 w 693325"/>
                <a:gd name="connsiteY1" fmla="*/ 0 h 728790"/>
                <a:gd name="connsiteX2" fmla="*/ 693325 w 693325"/>
                <a:gd name="connsiteY2" fmla="*/ 728790 h 728790"/>
                <a:gd name="connsiteX3" fmla="*/ 0 w 693325"/>
                <a:gd name="connsiteY3" fmla="*/ 728790 h 728790"/>
                <a:gd name="connsiteX0" fmla="*/ 0 w 1102903"/>
                <a:gd name="connsiteY0" fmla="*/ 500190 h 500190"/>
                <a:gd name="connsiteX1" fmla="*/ 1102903 w 1102903"/>
                <a:gd name="connsiteY1" fmla="*/ 0 h 500190"/>
                <a:gd name="connsiteX2" fmla="*/ 693325 w 1102903"/>
                <a:gd name="connsiteY2" fmla="*/ 500190 h 500190"/>
                <a:gd name="connsiteX3" fmla="*/ 0 w 1102903"/>
                <a:gd name="connsiteY3" fmla="*/ 500190 h 500190"/>
                <a:gd name="connsiteX0" fmla="*/ 0 w 1102903"/>
                <a:gd name="connsiteY0" fmla="*/ 500190 h 502571"/>
                <a:gd name="connsiteX1" fmla="*/ 1102903 w 1102903"/>
                <a:gd name="connsiteY1" fmla="*/ 0 h 502571"/>
                <a:gd name="connsiteX2" fmla="*/ 729047 w 1102903"/>
                <a:gd name="connsiteY2" fmla="*/ 502571 h 502571"/>
                <a:gd name="connsiteX3" fmla="*/ 0 w 1102903"/>
                <a:gd name="connsiteY3" fmla="*/ 500190 h 50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903" h="502571">
                  <a:moveTo>
                    <a:pt x="0" y="500190"/>
                  </a:moveTo>
                  <a:lnTo>
                    <a:pt x="1102903" y="0"/>
                  </a:lnTo>
                  <a:lnTo>
                    <a:pt x="729047" y="502571"/>
                  </a:lnTo>
                  <a:lnTo>
                    <a:pt x="0" y="5001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0C6290-9327-4BFB-9462-CBB254A74188}"/>
                </a:ext>
              </a:extLst>
            </p:cNvPr>
            <p:cNvCxnSpPr/>
            <p:nvPr/>
          </p:nvCxnSpPr>
          <p:spPr>
            <a:xfrm>
              <a:off x="1190309" y="2578162"/>
              <a:ext cx="0" cy="37311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AC5E44A-AB4D-49EA-80EE-CF2D6B9F6699}"/>
              </a:ext>
            </a:extLst>
          </p:cNvPr>
          <p:cNvGrpSpPr/>
          <p:nvPr/>
        </p:nvGrpSpPr>
        <p:grpSpPr>
          <a:xfrm>
            <a:off x="695325" y="1340769"/>
            <a:ext cx="5400675" cy="728790"/>
            <a:chOff x="695325" y="1484784"/>
            <a:chExt cx="5400675" cy="728790"/>
          </a:xfrm>
          <a:solidFill>
            <a:schemeClr val="accent2"/>
          </a:solidFill>
          <a:effectLst/>
        </p:grpSpPr>
        <p:sp>
          <p:nvSpPr>
            <p:cNvPr id="46" name="五边形 42">
              <a:extLst>
                <a:ext uri="{FF2B5EF4-FFF2-40B4-BE49-F238E27FC236}">
                  <a16:creationId xmlns:a16="http://schemas.microsoft.com/office/drawing/2014/main" id="{2FF82C2D-CA9E-4F97-9678-47392CDF66A7}"/>
                </a:ext>
              </a:extLst>
            </p:cNvPr>
            <p:cNvSpPr/>
            <p:nvPr/>
          </p:nvSpPr>
          <p:spPr>
            <a:xfrm>
              <a:off x="695325" y="1484784"/>
              <a:ext cx="5400675" cy="728790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TextBox 19">
              <a:extLst>
                <a:ext uri="{FF2B5EF4-FFF2-40B4-BE49-F238E27FC236}">
                  <a16:creationId xmlns:a16="http://schemas.microsoft.com/office/drawing/2014/main" id="{DD35E379-BF93-4632-A3EB-361415E24D13}"/>
                </a:ext>
              </a:extLst>
            </p:cNvPr>
            <p:cNvSpPr txBox="1"/>
            <p:nvPr/>
          </p:nvSpPr>
          <p:spPr>
            <a:xfrm>
              <a:off x="1973999" y="1556792"/>
              <a:ext cx="2843328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C61E82-3AD8-440B-8923-7D2A59DE791C}"/>
              </a:ext>
            </a:extLst>
          </p:cNvPr>
          <p:cNvGrpSpPr/>
          <p:nvPr/>
        </p:nvGrpSpPr>
        <p:grpSpPr>
          <a:xfrm>
            <a:off x="6095999" y="1340769"/>
            <a:ext cx="5400675" cy="728790"/>
            <a:chOff x="6095999" y="1484784"/>
            <a:chExt cx="5400675" cy="728790"/>
          </a:xfrm>
          <a:effectLst/>
        </p:grpSpPr>
        <p:sp>
          <p:nvSpPr>
            <p:cNvPr id="49" name="五边形 45">
              <a:extLst>
                <a:ext uri="{FF2B5EF4-FFF2-40B4-BE49-F238E27FC236}">
                  <a16:creationId xmlns:a16="http://schemas.microsoft.com/office/drawing/2014/main" id="{D3F7BED1-006B-4574-9EDE-48A23CB9674A}"/>
                </a:ext>
              </a:extLst>
            </p:cNvPr>
            <p:cNvSpPr/>
            <p:nvPr/>
          </p:nvSpPr>
          <p:spPr>
            <a:xfrm flipH="1">
              <a:off x="6095999" y="1484784"/>
              <a:ext cx="5400675" cy="72879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TextBox 19">
              <a:extLst>
                <a:ext uri="{FF2B5EF4-FFF2-40B4-BE49-F238E27FC236}">
                  <a16:creationId xmlns:a16="http://schemas.microsoft.com/office/drawing/2014/main" id="{36B8748C-8ACB-464C-88DC-37E7FC1DB5FC}"/>
                </a:ext>
              </a:extLst>
            </p:cNvPr>
            <p:cNvSpPr txBox="1"/>
            <p:nvPr/>
          </p:nvSpPr>
          <p:spPr>
            <a:xfrm>
              <a:off x="7333551" y="1556792"/>
              <a:ext cx="29255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TextBox 106">
            <a:extLst>
              <a:ext uri="{FF2B5EF4-FFF2-40B4-BE49-F238E27FC236}">
                <a16:creationId xmlns:a16="http://schemas.microsoft.com/office/drawing/2014/main" id="{2D79DC7B-DB34-46F7-9C7E-18AA24564B12}"/>
              </a:ext>
            </a:extLst>
          </p:cNvPr>
          <p:cNvSpPr txBox="1"/>
          <p:nvPr/>
        </p:nvSpPr>
        <p:spPr>
          <a:xfrm>
            <a:off x="1829507" y="2636898"/>
            <a:ext cx="3348410" cy="1660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83660A9-2EA5-4AF2-830C-B87AE27B2633}"/>
              </a:ext>
            </a:extLst>
          </p:cNvPr>
          <p:cNvGrpSpPr/>
          <p:nvPr/>
        </p:nvGrpSpPr>
        <p:grpSpPr>
          <a:xfrm>
            <a:off x="6671270" y="2815689"/>
            <a:ext cx="338286" cy="338286"/>
            <a:chOff x="2071540" y="3142952"/>
            <a:chExt cx="338286" cy="338286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B000EBA-BFEB-4897-84AC-8E78D7540DFF}"/>
                </a:ext>
              </a:extLst>
            </p:cNvPr>
            <p:cNvSpPr/>
            <p:nvPr/>
          </p:nvSpPr>
          <p:spPr>
            <a:xfrm>
              <a:off x="2071540" y="3142952"/>
              <a:ext cx="338286" cy="338286"/>
            </a:xfrm>
            <a:prstGeom prst="ellipse">
              <a:avLst/>
            </a:prstGeom>
            <a:solidFill>
              <a:srgbClr val="2952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4" name="TextBox 14">
              <a:extLst>
                <a:ext uri="{FF2B5EF4-FFF2-40B4-BE49-F238E27FC236}">
                  <a16:creationId xmlns:a16="http://schemas.microsoft.com/office/drawing/2014/main" id="{06894DB2-104A-4E7D-8992-5B53CA7F8B9D}"/>
                </a:ext>
              </a:extLst>
            </p:cNvPr>
            <p:cNvSpPr txBox="1"/>
            <p:nvPr/>
          </p:nvSpPr>
          <p:spPr>
            <a:xfrm>
              <a:off x="2104940" y="3164235"/>
              <a:ext cx="274724" cy="2527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2"/>
                  </a:solidFill>
                  <a:latin typeface="Impact" pitchFamily="34" charset="0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55C10B1-D817-4787-99E7-88DDBF87B033}"/>
              </a:ext>
            </a:extLst>
          </p:cNvPr>
          <p:cNvGrpSpPr/>
          <p:nvPr/>
        </p:nvGrpSpPr>
        <p:grpSpPr>
          <a:xfrm>
            <a:off x="6671270" y="3606047"/>
            <a:ext cx="338286" cy="338286"/>
            <a:chOff x="2071540" y="3142952"/>
            <a:chExt cx="338286" cy="338286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B909377-2407-4B3C-ABB6-1BA48835820F}"/>
                </a:ext>
              </a:extLst>
            </p:cNvPr>
            <p:cNvSpPr/>
            <p:nvPr/>
          </p:nvSpPr>
          <p:spPr>
            <a:xfrm>
              <a:off x="2071540" y="3142952"/>
              <a:ext cx="338286" cy="3382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7" name="TextBox 14">
              <a:extLst>
                <a:ext uri="{FF2B5EF4-FFF2-40B4-BE49-F238E27FC236}">
                  <a16:creationId xmlns:a16="http://schemas.microsoft.com/office/drawing/2014/main" id="{6097850D-2689-4FE4-BF5D-BEE84122EF89}"/>
                </a:ext>
              </a:extLst>
            </p:cNvPr>
            <p:cNvSpPr txBox="1"/>
            <p:nvPr/>
          </p:nvSpPr>
          <p:spPr>
            <a:xfrm>
              <a:off x="2111290" y="3157885"/>
              <a:ext cx="274724" cy="2527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2"/>
                  </a:solidFill>
                  <a:latin typeface="Impact" pitchFamily="34" charset="0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D783A12-D87C-4DC5-A38D-43FB94041717}"/>
              </a:ext>
            </a:extLst>
          </p:cNvPr>
          <p:cNvGrpSpPr/>
          <p:nvPr/>
        </p:nvGrpSpPr>
        <p:grpSpPr>
          <a:xfrm>
            <a:off x="6671270" y="4396405"/>
            <a:ext cx="338286" cy="338286"/>
            <a:chOff x="2071540" y="3142952"/>
            <a:chExt cx="338286" cy="338286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B3A98D2-9E0E-4128-873A-3B42201DF38D}"/>
                </a:ext>
              </a:extLst>
            </p:cNvPr>
            <p:cNvSpPr/>
            <p:nvPr/>
          </p:nvSpPr>
          <p:spPr>
            <a:xfrm>
              <a:off x="2071540" y="3142952"/>
              <a:ext cx="338286" cy="338286"/>
            </a:xfrm>
            <a:prstGeom prst="ellipse">
              <a:avLst/>
            </a:pr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60" name="TextBox 14">
              <a:extLst>
                <a:ext uri="{FF2B5EF4-FFF2-40B4-BE49-F238E27FC236}">
                  <a16:creationId xmlns:a16="http://schemas.microsoft.com/office/drawing/2014/main" id="{16C124FC-CE24-4EE7-9114-EE20E84343B7}"/>
                </a:ext>
              </a:extLst>
            </p:cNvPr>
            <p:cNvSpPr txBox="1"/>
            <p:nvPr/>
          </p:nvSpPr>
          <p:spPr>
            <a:xfrm>
              <a:off x="2111290" y="3157885"/>
              <a:ext cx="274724" cy="2527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2"/>
                  </a:solidFill>
                  <a:latin typeface="Impact" pitchFamily="34" charset="0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2D12DC2-F4CB-4325-BEA0-55BE0C97EB71}"/>
              </a:ext>
            </a:extLst>
          </p:cNvPr>
          <p:cNvGrpSpPr/>
          <p:nvPr/>
        </p:nvGrpSpPr>
        <p:grpSpPr>
          <a:xfrm>
            <a:off x="6671270" y="5150316"/>
            <a:ext cx="338286" cy="338286"/>
            <a:chOff x="2071540" y="3106504"/>
            <a:chExt cx="338286" cy="338286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E369EB93-6922-449E-89A8-11D9429757FF}"/>
                </a:ext>
              </a:extLst>
            </p:cNvPr>
            <p:cNvSpPr/>
            <p:nvPr/>
          </p:nvSpPr>
          <p:spPr>
            <a:xfrm>
              <a:off x="2071540" y="3106504"/>
              <a:ext cx="338286" cy="338286"/>
            </a:xfrm>
            <a:prstGeom prst="ellipse">
              <a:avLst/>
            </a:prstGeom>
            <a:solidFill>
              <a:srgbClr val="18B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63" name="TextBox 14">
              <a:extLst>
                <a:ext uri="{FF2B5EF4-FFF2-40B4-BE49-F238E27FC236}">
                  <a16:creationId xmlns:a16="http://schemas.microsoft.com/office/drawing/2014/main" id="{D6FC107A-1909-4F10-80E2-0C341DD7AB99}"/>
                </a:ext>
              </a:extLst>
            </p:cNvPr>
            <p:cNvSpPr txBox="1"/>
            <p:nvPr/>
          </p:nvSpPr>
          <p:spPr>
            <a:xfrm>
              <a:off x="2103321" y="3132430"/>
              <a:ext cx="274724" cy="2527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2"/>
                  </a:solidFill>
                  <a:latin typeface="Impact" pitchFamily="34" charset="0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4" name="TextBox 23">
            <a:extLst>
              <a:ext uri="{FF2B5EF4-FFF2-40B4-BE49-F238E27FC236}">
                <a16:creationId xmlns:a16="http://schemas.microsoft.com/office/drawing/2014/main" id="{01D775C4-FF16-4CDE-8AA0-3273C8648F7F}"/>
              </a:ext>
            </a:extLst>
          </p:cNvPr>
          <p:cNvSpPr txBox="1"/>
          <p:nvPr/>
        </p:nvSpPr>
        <p:spPr>
          <a:xfrm>
            <a:off x="7275644" y="2720728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5" name="TextBox 23">
            <a:extLst>
              <a:ext uri="{FF2B5EF4-FFF2-40B4-BE49-F238E27FC236}">
                <a16:creationId xmlns:a16="http://schemas.microsoft.com/office/drawing/2014/main" id="{CD2F3026-480E-4954-9517-72E0BB40E7F2}"/>
              </a:ext>
            </a:extLst>
          </p:cNvPr>
          <p:cNvSpPr txBox="1"/>
          <p:nvPr/>
        </p:nvSpPr>
        <p:spPr>
          <a:xfrm>
            <a:off x="7275644" y="3508880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6" name="TextBox 23">
            <a:extLst>
              <a:ext uri="{FF2B5EF4-FFF2-40B4-BE49-F238E27FC236}">
                <a16:creationId xmlns:a16="http://schemas.microsoft.com/office/drawing/2014/main" id="{54B0C85A-D427-4047-BE4F-F569BBAC4220}"/>
              </a:ext>
            </a:extLst>
          </p:cNvPr>
          <p:cNvSpPr txBox="1"/>
          <p:nvPr/>
        </p:nvSpPr>
        <p:spPr>
          <a:xfrm>
            <a:off x="7275644" y="4297032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7" name="TextBox 23">
            <a:extLst>
              <a:ext uri="{FF2B5EF4-FFF2-40B4-BE49-F238E27FC236}">
                <a16:creationId xmlns:a16="http://schemas.microsoft.com/office/drawing/2014/main" id="{1030C14A-A70E-4B69-ABF1-DD5AC6601453}"/>
              </a:ext>
            </a:extLst>
          </p:cNvPr>
          <p:cNvSpPr txBox="1"/>
          <p:nvPr/>
        </p:nvSpPr>
        <p:spPr>
          <a:xfrm>
            <a:off x="7275644" y="5085185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8CE17AB-5440-43A1-89DA-94778F7553B1}"/>
              </a:ext>
            </a:extLst>
          </p:cNvPr>
          <p:cNvCxnSpPr/>
          <p:nvPr/>
        </p:nvCxnSpPr>
        <p:spPr>
          <a:xfrm>
            <a:off x="6103587" y="6165305"/>
            <a:ext cx="489810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8A03D7E3-AF82-432C-A6CA-2B4363FDC711}"/>
              </a:ext>
            </a:extLst>
          </p:cNvPr>
          <p:cNvCxnSpPr/>
          <p:nvPr/>
        </p:nvCxnSpPr>
        <p:spPr>
          <a:xfrm>
            <a:off x="1197897" y="6165305"/>
            <a:ext cx="489810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246165-0037-7E32-A5A7-981AADFF073D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35" name="hexagonal_73861">
              <a:extLst>
                <a:ext uri="{FF2B5EF4-FFF2-40B4-BE49-F238E27FC236}">
                  <a16:creationId xmlns:a16="http://schemas.microsoft.com/office/drawing/2014/main" id="{3FD85104-804F-F655-B242-8DC7340F10B4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06F21AE-0F72-5946-DAA3-9EDF88296339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37" name="hexagonal_73861">
              <a:extLst>
                <a:ext uri="{FF2B5EF4-FFF2-40B4-BE49-F238E27FC236}">
                  <a16:creationId xmlns:a16="http://schemas.microsoft.com/office/drawing/2014/main" id="{480EED07-4D45-6A7B-5770-BDCD4FD3C3C7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FC2BD0A-7020-DE17-ED42-6998BE54DA98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70" name="TextBox 23">
            <a:extLst>
              <a:ext uri="{FF2B5EF4-FFF2-40B4-BE49-F238E27FC236}">
                <a16:creationId xmlns:a16="http://schemas.microsoft.com/office/drawing/2014/main" id="{73636AE3-9022-E165-7A88-E0C864017206}"/>
              </a:ext>
            </a:extLst>
          </p:cNvPr>
          <p:cNvSpPr txBox="1"/>
          <p:nvPr/>
        </p:nvSpPr>
        <p:spPr>
          <a:xfrm>
            <a:off x="1829507" y="4411338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1" name="TextBox 23">
            <a:extLst>
              <a:ext uri="{FF2B5EF4-FFF2-40B4-BE49-F238E27FC236}">
                <a16:creationId xmlns:a16="http://schemas.microsoft.com/office/drawing/2014/main" id="{C1F19142-2A85-BFDA-B15B-76B6F0F574DE}"/>
              </a:ext>
            </a:extLst>
          </p:cNvPr>
          <p:cNvSpPr txBox="1"/>
          <p:nvPr/>
        </p:nvSpPr>
        <p:spPr>
          <a:xfrm>
            <a:off x="1829507" y="4971652"/>
            <a:ext cx="3349798" cy="46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73414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5D83C6-CFAF-A45F-F064-6AF50BA6447F}"/>
              </a:ext>
            </a:extLst>
          </p:cNvPr>
          <p:cNvSpPr txBox="1"/>
          <p:nvPr/>
        </p:nvSpPr>
        <p:spPr>
          <a:xfrm>
            <a:off x="4838701" y="627033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2000">
                      <a:srgbClr val="18B794"/>
                    </a:gs>
                    <a:gs pos="66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16600" dirty="0">
              <a:gradFill>
                <a:gsLst>
                  <a:gs pos="12000">
                    <a:srgbClr val="18B794"/>
                  </a:gs>
                  <a:gs pos="66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1D1A3E-9A00-0E2C-2701-B12FF79845E8}"/>
              </a:ext>
            </a:extLst>
          </p:cNvPr>
          <p:cNvGrpSpPr/>
          <p:nvPr/>
        </p:nvGrpSpPr>
        <p:grpSpPr>
          <a:xfrm>
            <a:off x="3961984" y="2920734"/>
            <a:ext cx="4267616" cy="1100001"/>
            <a:chOff x="-43057" y="2856432"/>
            <a:chExt cx="4267616" cy="11000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DEB192-F7F4-9BE9-B54B-3A2C05F4D60D}"/>
                </a:ext>
              </a:extLst>
            </p:cNvPr>
            <p:cNvSpPr txBox="1"/>
            <p:nvPr/>
          </p:nvSpPr>
          <p:spPr>
            <a:xfrm>
              <a:off x="690576" y="2856432"/>
              <a:ext cx="28007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规划愿景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F8B0EB-A808-15A2-0419-7550878C15E3}"/>
                </a:ext>
              </a:extLst>
            </p:cNvPr>
            <p:cNvSpPr txBox="1"/>
            <p:nvPr/>
          </p:nvSpPr>
          <p:spPr>
            <a:xfrm>
              <a:off x="-43057" y="3336776"/>
              <a:ext cx="426761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B37ECE0-0884-3C3F-EA9E-917CFC0AA319}"/>
              </a:ext>
            </a:extLst>
          </p:cNvPr>
          <p:cNvSpPr txBox="1"/>
          <p:nvPr/>
        </p:nvSpPr>
        <p:spPr>
          <a:xfrm>
            <a:off x="5049462" y="2325351"/>
            <a:ext cx="2093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C64B9C6-A11A-823D-CF4C-38BB2E5AE3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0099874-647C-D103-2D8F-F1F9A32F9A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697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1">
            <a:extLst>
              <a:ext uri="{FF2B5EF4-FFF2-40B4-BE49-F238E27FC236}">
                <a16:creationId xmlns:a16="http://schemas.microsoft.com/office/drawing/2014/main" id="{92CF3518-6B6F-47C6-B2D9-2C4006B605CD}"/>
              </a:ext>
            </a:extLst>
          </p:cNvPr>
          <p:cNvGrpSpPr/>
          <p:nvPr/>
        </p:nvGrpSpPr>
        <p:grpSpPr>
          <a:xfrm>
            <a:off x="5138619" y="2765262"/>
            <a:ext cx="1804518" cy="2276919"/>
            <a:chOff x="4823608" y="2237050"/>
            <a:chExt cx="2653553" cy="3348228"/>
          </a:xfrm>
          <a:solidFill>
            <a:srgbClr val="29528A"/>
          </a:solidFill>
        </p:grpSpPr>
        <p:sp>
          <p:nvSpPr>
            <p:cNvPr id="73" name="Freeform: Shape 6">
              <a:extLst>
                <a:ext uri="{FF2B5EF4-FFF2-40B4-BE49-F238E27FC236}">
                  <a16:creationId xmlns:a16="http://schemas.microsoft.com/office/drawing/2014/main" id="{761C2451-D93D-4A97-81DC-5D4B28651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903" y="2766146"/>
              <a:ext cx="1741057" cy="2247538"/>
            </a:xfrm>
            <a:custGeom>
              <a:avLst/>
              <a:gdLst>
                <a:gd name="T0" fmla="*/ 160 w 321"/>
                <a:gd name="T1" fmla="*/ 0 h 429"/>
                <a:gd name="T2" fmla="*/ 0 w 321"/>
                <a:gd name="T3" fmla="*/ 160 h 429"/>
                <a:gd name="T4" fmla="*/ 22 w 321"/>
                <a:gd name="T5" fmla="*/ 240 h 429"/>
                <a:gd name="T6" fmla="*/ 78 w 321"/>
                <a:gd name="T7" fmla="*/ 389 h 429"/>
                <a:gd name="T8" fmla="*/ 115 w 321"/>
                <a:gd name="T9" fmla="*/ 429 h 429"/>
                <a:gd name="T10" fmla="*/ 160 w 321"/>
                <a:gd name="T11" fmla="*/ 429 h 429"/>
                <a:gd name="T12" fmla="*/ 206 w 321"/>
                <a:gd name="T13" fmla="*/ 429 h 429"/>
                <a:gd name="T14" fmla="*/ 243 w 321"/>
                <a:gd name="T15" fmla="*/ 389 h 429"/>
                <a:gd name="T16" fmla="*/ 299 w 321"/>
                <a:gd name="T17" fmla="*/ 240 h 429"/>
                <a:gd name="T18" fmla="*/ 321 w 321"/>
                <a:gd name="T19" fmla="*/ 160 h 429"/>
                <a:gd name="T20" fmla="*/ 160 w 321"/>
                <a:gd name="T21" fmla="*/ 0 h 429"/>
                <a:gd name="T22" fmla="*/ 287 w 321"/>
                <a:gd name="T23" fmla="*/ 233 h 429"/>
                <a:gd name="T24" fmla="*/ 229 w 321"/>
                <a:gd name="T25" fmla="*/ 387 h 429"/>
                <a:gd name="T26" fmla="*/ 221 w 321"/>
                <a:gd name="T27" fmla="*/ 411 h 429"/>
                <a:gd name="T28" fmla="*/ 206 w 321"/>
                <a:gd name="T29" fmla="*/ 414 h 429"/>
                <a:gd name="T30" fmla="*/ 160 w 321"/>
                <a:gd name="T31" fmla="*/ 414 h 429"/>
                <a:gd name="T32" fmla="*/ 115 w 321"/>
                <a:gd name="T33" fmla="*/ 414 h 429"/>
                <a:gd name="T34" fmla="*/ 100 w 321"/>
                <a:gd name="T35" fmla="*/ 411 h 429"/>
                <a:gd name="T36" fmla="*/ 92 w 321"/>
                <a:gd name="T37" fmla="*/ 387 h 429"/>
                <a:gd name="T38" fmla="*/ 34 w 321"/>
                <a:gd name="T39" fmla="*/ 233 h 429"/>
                <a:gd name="T40" fmla="*/ 15 w 321"/>
                <a:gd name="T41" fmla="*/ 160 h 429"/>
                <a:gd name="T42" fmla="*/ 160 w 321"/>
                <a:gd name="T43" fmla="*/ 14 h 429"/>
                <a:gd name="T44" fmla="*/ 306 w 321"/>
                <a:gd name="T45" fmla="*/ 160 h 429"/>
                <a:gd name="T46" fmla="*/ 287 w 321"/>
                <a:gd name="T47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429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189"/>
                    <a:pt x="8" y="216"/>
                    <a:pt x="22" y="240"/>
                  </a:cubicBezTo>
                  <a:cubicBezTo>
                    <a:pt x="61" y="311"/>
                    <a:pt x="71" y="351"/>
                    <a:pt x="78" y="389"/>
                  </a:cubicBezTo>
                  <a:cubicBezTo>
                    <a:pt x="83" y="421"/>
                    <a:pt x="91" y="429"/>
                    <a:pt x="115" y="429"/>
                  </a:cubicBezTo>
                  <a:cubicBezTo>
                    <a:pt x="125" y="429"/>
                    <a:pt x="142" y="429"/>
                    <a:pt x="160" y="429"/>
                  </a:cubicBezTo>
                  <a:cubicBezTo>
                    <a:pt x="179" y="429"/>
                    <a:pt x="195" y="429"/>
                    <a:pt x="206" y="429"/>
                  </a:cubicBezTo>
                  <a:cubicBezTo>
                    <a:pt x="230" y="429"/>
                    <a:pt x="238" y="421"/>
                    <a:pt x="243" y="389"/>
                  </a:cubicBezTo>
                  <a:cubicBezTo>
                    <a:pt x="249" y="351"/>
                    <a:pt x="260" y="311"/>
                    <a:pt x="299" y="240"/>
                  </a:cubicBezTo>
                  <a:cubicBezTo>
                    <a:pt x="312" y="216"/>
                    <a:pt x="321" y="189"/>
                    <a:pt x="321" y="160"/>
                  </a:cubicBezTo>
                  <a:cubicBezTo>
                    <a:pt x="321" y="72"/>
                    <a:pt x="249" y="0"/>
                    <a:pt x="160" y="0"/>
                  </a:cubicBezTo>
                  <a:close/>
                  <a:moveTo>
                    <a:pt x="287" y="233"/>
                  </a:moveTo>
                  <a:cubicBezTo>
                    <a:pt x="248" y="302"/>
                    <a:pt x="236" y="343"/>
                    <a:pt x="229" y="387"/>
                  </a:cubicBezTo>
                  <a:cubicBezTo>
                    <a:pt x="228" y="392"/>
                    <a:pt x="226" y="406"/>
                    <a:pt x="221" y="411"/>
                  </a:cubicBezTo>
                  <a:cubicBezTo>
                    <a:pt x="220" y="413"/>
                    <a:pt x="217" y="414"/>
                    <a:pt x="206" y="414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15" y="414"/>
                    <a:pt x="115" y="414"/>
                    <a:pt x="115" y="414"/>
                  </a:cubicBezTo>
                  <a:cubicBezTo>
                    <a:pt x="104" y="414"/>
                    <a:pt x="101" y="413"/>
                    <a:pt x="100" y="411"/>
                  </a:cubicBezTo>
                  <a:cubicBezTo>
                    <a:pt x="95" y="406"/>
                    <a:pt x="93" y="392"/>
                    <a:pt x="92" y="387"/>
                  </a:cubicBezTo>
                  <a:cubicBezTo>
                    <a:pt x="85" y="343"/>
                    <a:pt x="73" y="302"/>
                    <a:pt x="34" y="233"/>
                  </a:cubicBezTo>
                  <a:cubicBezTo>
                    <a:pt x="21" y="210"/>
                    <a:pt x="15" y="185"/>
                    <a:pt x="15" y="160"/>
                  </a:cubicBezTo>
                  <a:cubicBezTo>
                    <a:pt x="15" y="80"/>
                    <a:pt x="80" y="14"/>
                    <a:pt x="160" y="14"/>
                  </a:cubicBezTo>
                  <a:cubicBezTo>
                    <a:pt x="241" y="14"/>
                    <a:pt x="306" y="80"/>
                    <a:pt x="306" y="160"/>
                  </a:cubicBezTo>
                  <a:cubicBezTo>
                    <a:pt x="306" y="185"/>
                    <a:pt x="300" y="210"/>
                    <a:pt x="287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sp>
          <p:nvSpPr>
            <p:cNvPr id="74" name="Freeform: Shape 7">
              <a:extLst>
                <a:ext uri="{FF2B5EF4-FFF2-40B4-BE49-F238E27FC236}">
                  <a16:creationId xmlns:a16="http://schemas.microsoft.com/office/drawing/2014/main" id="{060B20EB-328E-4CF3-9369-31DABF09C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62" y="5013683"/>
              <a:ext cx="754314" cy="108681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sp>
          <p:nvSpPr>
            <p:cNvPr id="75" name="Freeform: Shape 8">
              <a:extLst>
                <a:ext uri="{FF2B5EF4-FFF2-40B4-BE49-F238E27FC236}">
                  <a16:creationId xmlns:a16="http://schemas.microsoft.com/office/drawing/2014/main" id="{0E1E6463-A6C0-42A0-A39A-CF683F1CA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282" y="5170787"/>
              <a:ext cx="710196" cy="119442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sp>
          <p:nvSpPr>
            <p:cNvPr id="76" name="Freeform: Shape 9">
              <a:extLst>
                <a:ext uri="{FF2B5EF4-FFF2-40B4-BE49-F238E27FC236}">
                  <a16:creationId xmlns:a16="http://schemas.microsoft.com/office/drawing/2014/main" id="{7FAA2EE4-3918-4F36-83F5-E3DAE3B0B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325" y="5333271"/>
              <a:ext cx="624112" cy="100283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sp>
          <p:nvSpPr>
            <p:cNvPr id="77" name="Freeform: Shape 10">
              <a:extLst>
                <a:ext uri="{FF2B5EF4-FFF2-40B4-BE49-F238E27FC236}">
                  <a16:creationId xmlns:a16="http://schemas.microsoft.com/office/drawing/2014/main" id="{EEABDF2D-0785-415B-9491-E3BDD324A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86" y="5476597"/>
              <a:ext cx="395988" cy="10868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sp>
          <p:nvSpPr>
            <p:cNvPr id="78" name="Freeform: Shape 11">
              <a:extLst>
                <a:ext uri="{FF2B5EF4-FFF2-40B4-BE49-F238E27FC236}">
                  <a16:creationId xmlns:a16="http://schemas.microsoft.com/office/drawing/2014/main" id="{6F8E35A9-AC21-45C0-A100-CF09D2A75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4" y="3781799"/>
              <a:ext cx="841475" cy="1133086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  <p:grpSp>
          <p:nvGrpSpPr>
            <p:cNvPr id="79" name="Group 12">
              <a:extLst>
                <a:ext uri="{FF2B5EF4-FFF2-40B4-BE49-F238E27FC236}">
                  <a16:creationId xmlns:a16="http://schemas.microsoft.com/office/drawing/2014/main" id="{57895B92-F8C7-437C-812D-B1B6BEFD654A}"/>
                </a:ext>
              </a:extLst>
            </p:cNvPr>
            <p:cNvGrpSpPr/>
            <p:nvPr/>
          </p:nvGrpSpPr>
          <p:grpSpPr>
            <a:xfrm>
              <a:off x="4823608" y="2237050"/>
              <a:ext cx="2653553" cy="2000393"/>
              <a:chOff x="3525061" y="1210682"/>
              <a:chExt cx="2097079" cy="1580888"/>
            </a:xfrm>
            <a:grpFill/>
          </p:grpSpPr>
          <p:sp>
            <p:nvSpPr>
              <p:cNvPr id="81" name="Freeform: Shape 13">
                <a:extLst>
                  <a:ext uri="{FF2B5EF4-FFF2-40B4-BE49-F238E27FC236}">
                    <a16:creationId xmlns:a16="http://schemas.microsoft.com/office/drawing/2014/main" id="{2710C8BB-595E-48CE-BC3B-1321FD85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4">
                <a:extLst>
                  <a:ext uri="{FF2B5EF4-FFF2-40B4-BE49-F238E27FC236}">
                    <a16:creationId xmlns:a16="http://schemas.microsoft.com/office/drawing/2014/main" id="{8A3F2069-E480-477E-903B-A05694523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5">
                <a:extLst>
                  <a:ext uri="{FF2B5EF4-FFF2-40B4-BE49-F238E27FC236}">
                    <a16:creationId xmlns:a16="http://schemas.microsoft.com/office/drawing/2014/main" id="{AC336FA3-435D-493A-85F2-8DB43E92B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6">
                <a:extLst>
                  <a:ext uri="{FF2B5EF4-FFF2-40B4-BE49-F238E27FC236}">
                    <a16:creationId xmlns:a16="http://schemas.microsoft.com/office/drawing/2014/main" id="{4430A63F-6EA7-472E-9570-442EA4610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7">
                <a:extLst>
                  <a:ext uri="{FF2B5EF4-FFF2-40B4-BE49-F238E27FC236}">
                    <a16:creationId xmlns:a16="http://schemas.microsoft.com/office/drawing/2014/main" id="{F1302439-A2A2-43F5-BAB7-B2677B1A0F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8">
                <a:extLst>
                  <a:ext uri="{FF2B5EF4-FFF2-40B4-BE49-F238E27FC236}">
                    <a16:creationId xmlns:a16="http://schemas.microsoft.com/office/drawing/2014/main" id="{5544EC0C-82ED-4BBE-B0A8-DFA10F698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9">
                <a:extLst>
                  <a:ext uri="{FF2B5EF4-FFF2-40B4-BE49-F238E27FC236}">
                    <a16:creationId xmlns:a16="http://schemas.microsoft.com/office/drawing/2014/main" id="{5400F070-7654-4B14-9CC6-C7652BE7E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8" name="Freeform: Shape 20">
                <a:extLst>
                  <a:ext uri="{FF2B5EF4-FFF2-40B4-BE49-F238E27FC236}">
                    <a16:creationId xmlns:a16="http://schemas.microsoft.com/office/drawing/2014/main" id="{46EB3467-9661-434B-ABD1-58FCE56C0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  <p:sp>
            <p:nvSpPr>
              <p:cNvPr id="89" name="Freeform: Shape 21">
                <a:extLst>
                  <a:ext uri="{FF2B5EF4-FFF2-40B4-BE49-F238E27FC236}">
                    <a16:creationId xmlns:a16="http://schemas.microsoft.com/office/drawing/2014/main" id="{B6E319B1-92FC-4258-9C84-93B8D282C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013" dirty="0"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: Shape 22">
              <a:extLst>
                <a:ext uri="{FF2B5EF4-FFF2-40B4-BE49-F238E27FC236}">
                  <a16:creationId xmlns:a16="http://schemas.microsoft.com/office/drawing/2014/main" id="{32F4579F-BD79-4EAA-92E9-B1AC4DD6B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24" y="3209502"/>
              <a:ext cx="314208" cy="744655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013" dirty="0">
                <a:cs typeface="+mn-ea"/>
                <a:sym typeface="+mn-lt"/>
              </a:endParaRPr>
            </a:p>
          </p:txBody>
        </p:sp>
      </p:grpSp>
      <p:sp>
        <p:nvSpPr>
          <p:cNvPr id="43" name="Oval 26">
            <a:extLst>
              <a:ext uri="{FF2B5EF4-FFF2-40B4-BE49-F238E27FC236}">
                <a16:creationId xmlns:a16="http://schemas.microsoft.com/office/drawing/2014/main" id="{6E3A6966-6FFA-4B0E-9152-C2021A066F04}"/>
              </a:ext>
            </a:extLst>
          </p:cNvPr>
          <p:cNvSpPr>
            <a:spLocks noChangeAspect="1"/>
          </p:cNvSpPr>
          <p:nvPr/>
        </p:nvSpPr>
        <p:spPr>
          <a:xfrm>
            <a:off x="7037114" y="1952669"/>
            <a:ext cx="707843" cy="707843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4" name="Freeform: Shape 25">
            <a:extLst>
              <a:ext uri="{FF2B5EF4-FFF2-40B4-BE49-F238E27FC236}">
                <a16:creationId xmlns:a16="http://schemas.microsoft.com/office/drawing/2014/main" id="{4F903CA0-BCFD-491C-ADD7-0EB4B5A28842}"/>
              </a:ext>
            </a:extLst>
          </p:cNvPr>
          <p:cNvSpPr>
            <a:spLocks/>
          </p:cNvSpPr>
          <p:nvPr/>
        </p:nvSpPr>
        <p:spPr bwMode="auto">
          <a:xfrm>
            <a:off x="7235045" y="2177850"/>
            <a:ext cx="317623" cy="257481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5" name="Oval 28">
            <a:extLst>
              <a:ext uri="{FF2B5EF4-FFF2-40B4-BE49-F238E27FC236}">
                <a16:creationId xmlns:a16="http://schemas.microsoft.com/office/drawing/2014/main" id="{901230E0-1D16-48E0-B941-55EF764A59D2}"/>
              </a:ext>
            </a:extLst>
          </p:cNvPr>
          <p:cNvSpPr>
            <a:spLocks noChangeAspect="1"/>
          </p:cNvSpPr>
          <p:nvPr/>
        </p:nvSpPr>
        <p:spPr>
          <a:xfrm>
            <a:off x="7638653" y="3365222"/>
            <a:ext cx="707843" cy="707843"/>
          </a:xfrm>
          <a:prstGeom prst="ellipse">
            <a:avLst/>
          </a:prstGeom>
          <a:solidFill>
            <a:srgbClr val="29528A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6" name="Freeform: Shape 27">
            <a:extLst>
              <a:ext uri="{FF2B5EF4-FFF2-40B4-BE49-F238E27FC236}">
                <a16:creationId xmlns:a16="http://schemas.microsoft.com/office/drawing/2014/main" id="{E397402F-63CE-4914-9A2B-A976E62E2C63}"/>
              </a:ext>
            </a:extLst>
          </p:cNvPr>
          <p:cNvSpPr>
            <a:spLocks/>
          </p:cNvSpPr>
          <p:nvPr/>
        </p:nvSpPr>
        <p:spPr bwMode="auto">
          <a:xfrm>
            <a:off x="7836585" y="3618596"/>
            <a:ext cx="318562" cy="201099"/>
          </a:xfrm>
          <a:custGeom>
            <a:avLst/>
            <a:gdLst>
              <a:gd name="T0" fmla="*/ 118 w 186"/>
              <a:gd name="T1" fmla="*/ 21 h 118"/>
              <a:gd name="T2" fmla="*/ 127 w 186"/>
              <a:gd name="T3" fmla="*/ 21 h 118"/>
              <a:gd name="T4" fmla="*/ 182 w 186"/>
              <a:gd name="T5" fmla="*/ 17 h 118"/>
              <a:gd name="T6" fmla="*/ 180 w 186"/>
              <a:gd name="T7" fmla="*/ 17 h 118"/>
              <a:gd name="T8" fmla="*/ 144 w 186"/>
              <a:gd name="T9" fmla="*/ 17 h 118"/>
              <a:gd name="T10" fmla="*/ 17 w 186"/>
              <a:gd name="T11" fmla="*/ 0 h 118"/>
              <a:gd name="T12" fmla="*/ 0 w 186"/>
              <a:gd name="T13" fmla="*/ 101 h 118"/>
              <a:gd name="T14" fmla="*/ 127 w 186"/>
              <a:gd name="T15" fmla="*/ 118 h 118"/>
              <a:gd name="T16" fmla="*/ 144 w 186"/>
              <a:gd name="T17" fmla="*/ 83 h 118"/>
              <a:gd name="T18" fmla="*/ 180 w 186"/>
              <a:gd name="T19" fmla="*/ 101 h 118"/>
              <a:gd name="T20" fmla="*/ 186 w 186"/>
              <a:gd name="T21" fmla="*/ 97 h 118"/>
              <a:gd name="T22" fmla="*/ 182 w 186"/>
              <a:gd name="T23" fmla="*/ 17 h 118"/>
              <a:gd name="T24" fmla="*/ 127 w 186"/>
              <a:gd name="T25" fmla="*/ 110 h 118"/>
              <a:gd name="T26" fmla="*/ 9 w 186"/>
              <a:gd name="T27" fmla="*/ 101 h 118"/>
              <a:gd name="T28" fmla="*/ 135 w 186"/>
              <a:gd name="T29" fmla="*/ 42 h 118"/>
              <a:gd name="T30" fmla="*/ 135 w 186"/>
              <a:gd name="T31" fmla="*/ 34 h 118"/>
              <a:gd name="T32" fmla="*/ 9 w 186"/>
              <a:gd name="T33" fmla="*/ 17 h 118"/>
              <a:gd name="T34" fmla="*/ 127 w 186"/>
              <a:gd name="T35" fmla="*/ 8 h 118"/>
              <a:gd name="T36" fmla="*/ 135 w 186"/>
              <a:gd name="T37" fmla="*/ 34 h 118"/>
              <a:gd name="T38" fmla="*/ 144 w 186"/>
              <a:gd name="T39" fmla="*/ 73 h 118"/>
              <a:gd name="T40" fmla="*/ 161 w 186"/>
              <a:gd name="T41" fmla="*/ 36 h 118"/>
              <a:gd name="T42" fmla="*/ 177 w 186"/>
              <a:gd name="T43" fmla="*/ 90 h 118"/>
              <a:gd name="T44" fmla="*/ 169 w 186"/>
              <a:gd name="T45" fmla="*/ 32 h 118"/>
              <a:gd name="T46" fmla="*/ 177 w 186"/>
              <a:gd name="T47" fmla="*/ 90 h 118"/>
              <a:gd name="T48" fmla="*/ 97 w 186"/>
              <a:gd name="T49" fmla="*/ 93 h 118"/>
              <a:gd name="T50" fmla="*/ 97 w 186"/>
              <a:gd name="T51" fmla="*/ 51 h 118"/>
              <a:gd name="T52" fmla="*/ 81 w 186"/>
              <a:gd name="T53" fmla="*/ 84 h 118"/>
              <a:gd name="T54" fmla="*/ 68 w 186"/>
              <a:gd name="T55" fmla="*/ 72 h 118"/>
              <a:gd name="T56" fmla="*/ 26 w 186"/>
              <a:gd name="T57" fmla="*/ 72 h 118"/>
              <a:gd name="T58" fmla="*/ 97 w 186"/>
              <a:gd name="T59" fmla="*/ 59 h 118"/>
              <a:gd name="T60" fmla="*/ 97 w 186"/>
              <a:gd name="T61" fmla="*/ 84 h 118"/>
              <a:gd name="T62" fmla="*/ 97 w 186"/>
              <a:gd name="T63" fmla="*/ 59 h 118"/>
              <a:gd name="T64" fmla="*/ 59 w 186"/>
              <a:gd name="T65" fmla="*/ 72 h 118"/>
              <a:gd name="T66" fmla="*/ 34 w 186"/>
              <a:gd name="T67" fmla="*/ 72 h 118"/>
              <a:gd name="T68" fmla="*/ 106 w 186"/>
              <a:gd name="T69" fmla="*/ 17 h 118"/>
              <a:gd name="T70" fmla="*/ 106 w 186"/>
              <a:gd name="T71" fmla="*/ 25 h 118"/>
              <a:gd name="T72" fmla="*/ 106 w 186"/>
              <a:gd name="T73" fmla="*/ 1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18">
                <a:moveTo>
                  <a:pt x="123" y="17"/>
                </a:moveTo>
                <a:cubicBezTo>
                  <a:pt x="120" y="17"/>
                  <a:pt x="118" y="19"/>
                  <a:pt x="118" y="21"/>
                </a:cubicBezTo>
                <a:cubicBezTo>
                  <a:pt x="118" y="23"/>
                  <a:pt x="120" y="25"/>
                  <a:pt x="123" y="25"/>
                </a:cubicBezTo>
                <a:cubicBezTo>
                  <a:pt x="125" y="25"/>
                  <a:pt x="127" y="23"/>
                  <a:pt x="127" y="21"/>
                </a:cubicBezTo>
                <a:cubicBezTo>
                  <a:pt x="127" y="19"/>
                  <a:pt x="125" y="17"/>
                  <a:pt x="123" y="17"/>
                </a:cubicBezTo>
                <a:close/>
                <a:moveTo>
                  <a:pt x="182" y="17"/>
                </a:moveTo>
                <a:cubicBezTo>
                  <a:pt x="181" y="17"/>
                  <a:pt x="180" y="17"/>
                  <a:pt x="180" y="17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4" y="8"/>
                  <a:pt x="136" y="0"/>
                  <a:pt x="1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1"/>
                  <a:pt x="8" y="118"/>
                  <a:pt x="17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6" y="118"/>
                  <a:pt x="144" y="111"/>
                  <a:pt x="144" y="101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1" y="101"/>
                  <a:pt x="182" y="101"/>
                </a:cubicBezTo>
                <a:cubicBezTo>
                  <a:pt x="184" y="101"/>
                  <a:pt x="186" y="99"/>
                  <a:pt x="186" y="9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6" y="19"/>
                  <a:pt x="184" y="17"/>
                  <a:pt x="182" y="17"/>
                </a:cubicBezTo>
                <a:close/>
                <a:moveTo>
                  <a:pt x="135" y="101"/>
                </a:moveTo>
                <a:cubicBezTo>
                  <a:pt x="135" y="106"/>
                  <a:pt x="132" y="110"/>
                  <a:pt x="12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0"/>
                  <a:pt x="9" y="106"/>
                  <a:pt x="9" y="101"/>
                </a:cubicBezTo>
                <a:cubicBezTo>
                  <a:pt x="9" y="42"/>
                  <a:pt x="9" y="42"/>
                  <a:pt x="9" y="42"/>
                </a:cubicBezTo>
                <a:cubicBezTo>
                  <a:pt x="135" y="42"/>
                  <a:pt x="135" y="42"/>
                  <a:pt x="135" y="42"/>
                </a:cubicBezTo>
                <a:lnTo>
                  <a:pt x="135" y="101"/>
                </a:lnTo>
                <a:close/>
                <a:moveTo>
                  <a:pt x="135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2"/>
                  <a:pt x="13" y="8"/>
                  <a:pt x="1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2" y="8"/>
                  <a:pt x="135" y="12"/>
                  <a:pt x="135" y="17"/>
                </a:cubicBezTo>
                <a:lnTo>
                  <a:pt x="135" y="34"/>
                </a:lnTo>
                <a:close/>
                <a:moveTo>
                  <a:pt x="161" y="82"/>
                </a:moveTo>
                <a:cubicBezTo>
                  <a:pt x="144" y="73"/>
                  <a:pt x="144" y="73"/>
                  <a:pt x="144" y="73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61" y="36"/>
                  <a:pt x="161" y="36"/>
                  <a:pt x="161" y="36"/>
                </a:cubicBezTo>
                <a:lnTo>
                  <a:pt x="161" y="82"/>
                </a:lnTo>
                <a:close/>
                <a:moveTo>
                  <a:pt x="177" y="90"/>
                </a:moveTo>
                <a:cubicBezTo>
                  <a:pt x="169" y="86"/>
                  <a:pt x="169" y="86"/>
                  <a:pt x="169" y="86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77" y="28"/>
                  <a:pt x="177" y="28"/>
                  <a:pt x="177" y="28"/>
                </a:cubicBezTo>
                <a:lnTo>
                  <a:pt x="177" y="90"/>
                </a:lnTo>
                <a:close/>
                <a:moveTo>
                  <a:pt x="47" y="93"/>
                </a:moveTo>
                <a:cubicBezTo>
                  <a:pt x="97" y="93"/>
                  <a:pt x="97" y="93"/>
                  <a:pt x="97" y="93"/>
                </a:cubicBezTo>
                <a:cubicBezTo>
                  <a:pt x="109" y="93"/>
                  <a:pt x="118" y="83"/>
                  <a:pt x="118" y="72"/>
                </a:cubicBezTo>
                <a:cubicBezTo>
                  <a:pt x="118" y="60"/>
                  <a:pt x="109" y="51"/>
                  <a:pt x="97" y="51"/>
                </a:cubicBezTo>
                <a:cubicBezTo>
                  <a:pt x="86" y="51"/>
                  <a:pt x="76" y="60"/>
                  <a:pt x="76" y="72"/>
                </a:cubicBezTo>
                <a:cubicBezTo>
                  <a:pt x="76" y="77"/>
                  <a:pt x="78" y="81"/>
                  <a:pt x="81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6" y="81"/>
                  <a:pt x="68" y="77"/>
                  <a:pt x="68" y="72"/>
                </a:cubicBezTo>
                <a:cubicBezTo>
                  <a:pt x="68" y="60"/>
                  <a:pt x="58" y="51"/>
                  <a:pt x="47" y="51"/>
                </a:cubicBezTo>
                <a:cubicBezTo>
                  <a:pt x="35" y="51"/>
                  <a:pt x="26" y="60"/>
                  <a:pt x="26" y="72"/>
                </a:cubicBezTo>
                <a:cubicBezTo>
                  <a:pt x="26" y="83"/>
                  <a:pt x="35" y="93"/>
                  <a:pt x="47" y="93"/>
                </a:cubicBezTo>
                <a:close/>
                <a:moveTo>
                  <a:pt x="97" y="59"/>
                </a:moveTo>
                <a:cubicBezTo>
                  <a:pt x="104" y="59"/>
                  <a:pt x="110" y="65"/>
                  <a:pt x="110" y="72"/>
                </a:cubicBezTo>
                <a:cubicBezTo>
                  <a:pt x="110" y="79"/>
                  <a:pt x="104" y="84"/>
                  <a:pt x="97" y="84"/>
                </a:cubicBezTo>
                <a:cubicBezTo>
                  <a:pt x="90" y="84"/>
                  <a:pt x="85" y="79"/>
                  <a:pt x="85" y="72"/>
                </a:cubicBezTo>
                <a:cubicBezTo>
                  <a:pt x="85" y="65"/>
                  <a:pt x="90" y="59"/>
                  <a:pt x="97" y="59"/>
                </a:cubicBezTo>
                <a:close/>
                <a:moveTo>
                  <a:pt x="47" y="59"/>
                </a:moveTo>
                <a:cubicBezTo>
                  <a:pt x="54" y="59"/>
                  <a:pt x="59" y="65"/>
                  <a:pt x="59" y="72"/>
                </a:cubicBezTo>
                <a:cubicBezTo>
                  <a:pt x="59" y="79"/>
                  <a:pt x="54" y="84"/>
                  <a:pt x="47" y="84"/>
                </a:cubicBezTo>
                <a:cubicBezTo>
                  <a:pt x="40" y="84"/>
                  <a:pt x="34" y="79"/>
                  <a:pt x="34" y="72"/>
                </a:cubicBezTo>
                <a:cubicBezTo>
                  <a:pt x="34" y="65"/>
                  <a:pt x="40" y="59"/>
                  <a:pt x="47" y="59"/>
                </a:cubicBezTo>
                <a:close/>
                <a:moveTo>
                  <a:pt x="106" y="17"/>
                </a:moveTo>
                <a:cubicBezTo>
                  <a:pt x="103" y="17"/>
                  <a:pt x="102" y="19"/>
                  <a:pt x="102" y="21"/>
                </a:cubicBezTo>
                <a:cubicBezTo>
                  <a:pt x="102" y="23"/>
                  <a:pt x="103" y="25"/>
                  <a:pt x="106" y="25"/>
                </a:cubicBezTo>
                <a:cubicBezTo>
                  <a:pt x="108" y="25"/>
                  <a:pt x="110" y="23"/>
                  <a:pt x="110" y="21"/>
                </a:cubicBezTo>
                <a:cubicBezTo>
                  <a:pt x="110" y="19"/>
                  <a:pt x="108" y="17"/>
                  <a:pt x="10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7" name="Oval 32">
            <a:extLst>
              <a:ext uri="{FF2B5EF4-FFF2-40B4-BE49-F238E27FC236}">
                <a16:creationId xmlns:a16="http://schemas.microsoft.com/office/drawing/2014/main" id="{D83A4EDE-8AE6-4D54-958D-9D6D5A922546}"/>
              </a:ext>
            </a:extLst>
          </p:cNvPr>
          <p:cNvSpPr>
            <a:spLocks noChangeAspect="1"/>
          </p:cNvSpPr>
          <p:nvPr/>
        </p:nvSpPr>
        <p:spPr>
          <a:xfrm>
            <a:off x="3845513" y="3375762"/>
            <a:ext cx="707843" cy="707843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8" name="Freeform: Shape 33">
            <a:extLst>
              <a:ext uri="{FF2B5EF4-FFF2-40B4-BE49-F238E27FC236}">
                <a16:creationId xmlns:a16="http://schemas.microsoft.com/office/drawing/2014/main" id="{B2C1FF59-3153-45DD-825C-0BAF44EE41B9}"/>
              </a:ext>
            </a:extLst>
          </p:cNvPr>
          <p:cNvSpPr>
            <a:spLocks/>
          </p:cNvSpPr>
          <p:nvPr/>
        </p:nvSpPr>
        <p:spPr bwMode="auto">
          <a:xfrm>
            <a:off x="4041490" y="3603467"/>
            <a:ext cx="313052" cy="257316"/>
          </a:xfrm>
          <a:custGeom>
            <a:avLst/>
            <a:gdLst>
              <a:gd name="T0" fmla="*/ 17 w 185"/>
              <a:gd name="T1" fmla="*/ 109 h 152"/>
              <a:gd name="T2" fmla="*/ 25 w 185"/>
              <a:gd name="T3" fmla="*/ 109 h 152"/>
              <a:gd name="T4" fmla="*/ 46 w 185"/>
              <a:gd name="T5" fmla="*/ 88 h 152"/>
              <a:gd name="T6" fmla="*/ 181 w 185"/>
              <a:gd name="T7" fmla="*/ 91 h 152"/>
              <a:gd name="T8" fmla="*/ 150 w 185"/>
              <a:gd name="T9" fmla="*/ 17 h 152"/>
              <a:gd name="T10" fmla="*/ 101 w 185"/>
              <a:gd name="T11" fmla="*/ 25 h 152"/>
              <a:gd name="T12" fmla="*/ 59 w 185"/>
              <a:gd name="T13" fmla="*/ 0 h 152"/>
              <a:gd name="T14" fmla="*/ 35 w 185"/>
              <a:gd name="T15" fmla="*/ 17 h 152"/>
              <a:gd name="T16" fmla="*/ 0 w 185"/>
              <a:gd name="T17" fmla="*/ 109 h 152"/>
              <a:gd name="T18" fmla="*/ 83 w 185"/>
              <a:gd name="T19" fmla="*/ 118 h 152"/>
              <a:gd name="T20" fmla="*/ 143 w 185"/>
              <a:gd name="T21" fmla="*/ 152 h 152"/>
              <a:gd name="T22" fmla="*/ 181 w 185"/>
              <a:gd name="T23" fmla="*/ 91 h 152"/>
              <a:gd name="T24" fmla="*/ 8 w 185"/>
              <a:gd name="T25" fmla="*/ 109 h 152"/>
              <a:gd name="T26" fmla="*/ 76 w 185"/>
              <a:gd name="T27" fmla="*/ 109 h 152"/>
              <a:gd name="T28" fmla="*/ 76 w 185"/>
              <a:gd name="T29" fmla="*/ 84 h 152"/>
              <a:gd name="T30" fmla="*/ 21 w 185"/>
              <a:gd name="T31" fmla="*/ 73 h 152"/>
              <a:gd name="T32" fmla="*/ 44 w 185"/>
              <a:gd name="T33" fmla="*/ 18 h 152"/>
              <a:gd name="T34" fmla="*/ 76 w 185"/>
              <a:gd name="T35" fmla="*/ 24 h 152"/>
              <a:gd name="T36" fmla="*/ 76 w 185"/>
              <a:gd name="T37" fmla="*/ 84 h 152"/>
              <a:gd name="T38" fmla="*/ 84 w 185"/>
              <a:gd name="T39" fmla="*/ 109 h 152"/>
              <a:gd name="T40" fmla="*/ 101 w 185"/>
              <a:gd name="T41" fmla="*/ 101 h 152"/>
              <a:gd name="T42" fmla="*/ 101 w 185"/>
              <a:gd name="T43" fmla="*/ 93 h 152"/>
              <a:gd name="T44" fmla="*/ 84 w 185"/>
              <a:gd name="T45" fmla="*/ 33 h 152"/>
              <a:gd name="T46" fmla="*/ 101 w 185"/>
              <a:gd name="T47" fmla="*/ 93 h 152"/>
              <a:gd name="T48" fmla="*/ 110 w 185"/>
              <a:gd name="T49" fmla="*/ 24 h 152"/>
              <a:gd name="T50" fmla="*/ 142 w 185"/>
              <a:gd name="T51" fmla="*/ 18 h 152"/>
              <a:gd name="T52" fmla="*/ 164 w 185"/>
              <a:gd name="T53" fmla="*/ 73 h 152"/>
              <a:gd name="T54" fmla="*/ 109 w 185"/>
              <a:gd name="T55" fmla="*/ 84 h 152"/>
              <a:gd name="T56" fmla="*/ 143 w 185"/>
              <a:gd name="T57" fmla="*/ 143 h 152"/>
              <a:gd name="T58" fmla="*/ 143 w 185"/>
              <a:gd name="T59" fmla="*/ 76 h 152"/>
              <a:gd name="T60" fmla="*/ 143 w 185"/>
              <a:gd name="T61" fmla="*/ 143 h 152"/>
              <a:gd name="T62" fmla="*/ 118 w 185"/>
              <a:gd name="T63" fmla="*/ 109 h 152"/>
              <a:gd name="T64" fmla="*/ 126 w 185"/>
              <a:gd name="T65" fmla="*/ 109 h 152"/>
              <a:gd name="T66" fmla="*/ 147 w 185"/>
              <a:gd name="T67" fmla="*/ 8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52">
                <a:moveTo>
                  <a:pt x="42" y="84"/>
                </a:moveTo>
                <a:cubicBezTo>
                  <a:pt x="28" y="84"/>
                  <a:pt x="17" y="95"/>
                  <a:pt x="17" y="109"/>
                </a:cubicBezTo>
                <a:cubicBezTo>
                  <a:pt x="17" y="112"/>
                  <a:pt x="19" y="114"/>
                  <a:pt x="21" y="114"/>
                </a:cubicBezTo>
                <a:cubicBezTo>
                  <a:pt x="23" y="114"/>
                  <a:pt x="25" y="112"/>
                  <a:pt x="25" y="109"/>
                </a:cubicBezTo>
                <a:cubicBezTo>
                  <a:pt x="25" y="100"/>
                  <a:pt x="33" y="93"/>
                  <a:pt x="42" y="93"/>
                </a:cubicBezTo>
                <a:cubicBezTo>
                  <a:pt x="44" y="93"/>
                  <a:pt x="46" y="91"/>
                  <a:pt x="46" y="88"/>
                </a:cubicBezTo>
                <a:cubicBezTo>
                  <a:pt x="46" y="86"/>
                  <a:pt x="44" y="84"/>
                  <a:pt x="42" y="84"/>
                </a:cubicBezTo>
                <a:close/>
                <a:moveTo>
                  <a:pt x="181" y="91"/>
                </a:moveTo>
                <a:cubicBezTo>
                  <a:pt x="150" y="17"/>
                  <a:pt x="150" y="17"/>
                  <a:pt x="150" y="17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47" y="7"/>
                  <a:pt x="137" y="0"/>
                  <a:pt x="126" y="0"/>
                </a:cubicBezTo>
                <a:cubicBezTo>
                  <a:pt x="112" y="0"/>
                  <a:pt x="101" y="11"/>
                  <a:pt x="101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11"/>
                  <a:pt x="73" y="0"/>
                  <a:pt x="59" y="0"/>
                </a:cubicBezTo>
                <a:cubicBezTo>
                  <a:pt x="48" y="0"/>
                  <a:pt x="39" y="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4" y="91"/>
                  <a:pt x="4" y="91"/>
                  <a:pt x="4" y="91"/>
                </a:cubicBezTo>
                <a:cubicBezTo>
                  <a:pt x="1" y="97"/>
                  <a:pt x="0" y="103"/>
                  <a:pt x="0" y="109"/>
                </a:cubicBezTo>
                <a:cubicBezTo>
                  <a:pt x="0" y="133"/>
                  <a:pt x="19" y="152"/>
                  <a:pt x="42" y="152"/>
                </a:cubicBezTo>
                <a:cubicBezTo>
                  <a:pt x="62" y="152"/>
                  <a:pt x="79" y="137"/>
                  <a:pt x="83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37"/>
                  <a:pt x="123" y="152"/>
                  <a:pt x="143" y="152"/>
                </a:cubicBezTo>
                <a:cubicBezTo>
                  <a:pt x="167" y="152"/>
                  <a:pt x="185" y="133"/>
                  <a:pt x="185" y="109"/>
                </a:cubicBezTo>
                <a:cubicBezTo>
                  <a:pt x="185" y="103"/>
                  <a:pt x="184" y="97"/>
                  <a:pt x="181" y="91"/>
                </a:cubicBezTo>
                <a:close/>
                <a:moveTo>
                  <a:pt x="42" y="143"/>
                </a:moveTo>
                <a:cubicBezTo>
                  <a:pt x="23" y="143"/>
                  <a:pt x="8" y="128"/>
                  <a:pt x="8" y="109"/>
                </a:cubicBezTo>
                <a:cubicBezTo>
                  <a:pt x="8" y="91"/>
                  <a:pt x="23" y="76"/>
                  <a:pt x="42" y="76"/>
                </a:cubicBezTo>
                <a:cubicBezTo>
                  <a:pt x="61" y="76"/>
                  <a:pt x="76" y="91"/>
                  <a:pt x="76" y="109"/>
                </a:cubicBezTo>
                <a:cubicBezTo>
                  <a:pt x="76" y="128"/>
                  <a:pt x="61" y="143"/>
                  <a:pt x="42" y="143"/>
                </a:cubicBezTo>
                <a:close/>
                <a:moveTo>
                  <a:pt x="76" y="84"/>
                </a:moveTo>
                <a:cubicBezTo>
                  <a:pt x="68" y="74"/>
                  <a:pt x="56" y="67"/>
                  <a:pt x="42" y="67"/>
                </a:cubicBezTo>
                <a:cubicBezTo>
                  <a:pt x="34" y="67"/>
                  <a:pt x="27" y="69"/>
                  <a:pt x="21" y="73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2"/>
                  <a:pt x="52" y="8"/>
                  <a:pt x="59" y="8"/>
                </a:cubicBezTo>
                <a:cubicBezTo>
                  <a:pt x="68" y="8"/>
                  <a:pt x="75" y="15"/>
                  <a:pt x="76" y="24"/>
                </a:cubicBezTo>
                <a:cubicBezTo>
                  <a:pt x="76" y="24"/>
                  <a:pt x="76" y="24"/>
                  <a:pt x="76" y="24"/>
                </a:cubicBezTo>
                <a:lnTo>
                  <a:pt x="76" y="84"/>
                </a:lnTo>
                <a:close/>
                <a:moveTo>
                  <a:pt x="101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101" y="101"/>
                  <a:pt x="101" y="101"/>
                  <a:pt x="101" y="101"/>
                </a:cubicBezTo>
                <a:lnTo>
                  <a:pt x="101" y="109"/>
                </a:lnTo>
                <a:close/>
                <a:moveTo>
                  <a:pt x="101" y="93"/>
                </a:moveTo>
                <a:cubicBezTo>
                  <a:pt x="84" y="93"/>
                  <a:pt x="84" y="93"/>
                  <a:pt x="84" y="93"/>
                </a:cubicBezTo>
                <a:cubicBezTo>
                  <a:pt x="84" y="33"/>
                  <a:pt x="84" y="33"/>
                  <a:pt x="84" y="33"/>
                </a:cubicBezTo>
                <a:cubicBezTo>
                  <a:pt x="101" y="33"/>
                  <a:pt x="101" y="33"/>
                  <a:pt x="101" y="33"/>
                </a:cubicBezTo>
                <a:lnTo>
                  <a:pt x="101" y="93"/>
                </a:lnTo>
                <a:close/>
                <a:moveTo>
                  <a:pt x="109" y="24"/>
                </a:moveTo>
                <a:cubicBezTo>
                  <a:pt x="110" y="24"/>
                  <a:pt x="110" y="24"/>
                  <a:pt x="110" y="24"/>
                </a:cubicBezTo>
                <a:cubicBezTo>
                  <a:pt x="110" y="15"/>
                  <a:pt x="118" y="8"/>
                  <a:pt x="126" y="8"/>
                </a:cubicBezTo>
                <a:cubicBezTo>
                  <a:pt x="133" y="8"/>
                  <a:pt x="139" y="12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58" y="69"/>
                  <a:pt x="151" y="67"/>
                  <a:pt x="143" y="67"/>
                </a:cubicBezTo>
                <a:cubicBezTo>
                  <a:pt x="129" y="67"/>
                  <a:pt x="117" y="74"/>
                  <a:pt x="109" y="84"/>
                </a:cubicBezTo>
                <a:lnTo>
                  <a:pt x="109" y="24"/>
                </a:lnTo>
                <a:close/>
                <a:moveTo>
                  <a:pt x="143" y="143"/>
                </a:moveTo>
                <a:cubicBezTo>
                  <a:pt x="125" y="143"/>
                  <a:pt x="109" y="128"/>
                  <a:pt x="109" y="109"/>
                </a:cubicBezTo>
                <a:cubicBezTo>
                  <a:pt x="109" y="91"/>
                  <a:pt x="125" y="76"/>
                  <a:pt x="143" y="76"/>
                </a:cubicBezTo>
                <a:cubicBezTo>
                  <a:pt x="162" y="76"/>
                  <a:pt x="177" y="91"/>
                  <a:pt x="177" y="109"/>
                </a:cubicBezTo>
                <a:cubicBezTo>
                  <a:pt x="177" y="128"/>
                  <a:pt x="162" y="143"/>
                  <a:pt x="143" y="143"/>
                </a:cubicBezTo>
                <a:close/>
                <a:moveTo>
                  <a:pt x="143" y="84"/>
                </a:moveTo>
                <a:cubicBezTo>
                  <a:pt x="129" y="84"/>
                  <a:pt x="118" y="95"/>
                  <a:pt x="118" y="109"/>
                </a:cubicBezTo>
                <a:cubicBezTo>
                  <a:pt x="118" y="112"/>
                  <a:pt x="120" y="114"/>
                  <a:pt x="122" y="114"/>
                </a:cubicBezTo>
                <a:cubicBezTo>
                  <a:pt x="124" y="114"/>
                  <a:pt x="126" y="112"/>
                  <a:pt x="126" y="109"/>
                </a:cubicBezTo>
                <a:cubicBezTo>
                  <a:pt x="126" y="100"/>
                  <a:pt x="134" y="93"/>
                  <a:pt x="143" y="93"/>
                </a:cubicBezTo>
                <a:cubicBezTo>
                  <a:pt x="146" y="93"/>
                  <a:pt x="147" y="91"/>
                  <a:pt x="147" y="88"/>
                </a:cubicBezTo>
                <a:cubicBezTo>
                  <a:pt x="147" y="86"/>
                  <a:pt x="146" y="84"/>
                  <a:pt x="1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49" name="Oval 31">
            <a:extLst>
              <a:ext uri="{FF2B5EF4-FFF2-40B4-BE49-F238E27FC236}">
                <a16:creationId xmlns:a16="http://schemas.microsoft.com/office/drawing/2014/main" id="{91888A71-1879-4851-A503-EA7C5781A052}"/>
              </a:ext>
            </a:extLst>
          </p:cNvPr>
          <p:cNvSpPr>
            <a:spLocks noChangeAspect="1"/>
          </p:cNvSpPr>
          <p:nvPr/>
        </p:nvSpPr>
        <p:spPr>
          <a:xfrm>
            <a:off x="4430940" y="1952669"/>
            <a:ext cx="707843" cy="707843"/>
          </a:xfrm>
          <a:prstGeom prst="ellipse">
            <a:avLst/>
          </a:prstGeom>
          <a:solidFill>
            <a:srgbClr val="29528A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0" name="Freeform: Shape 34">
            <a:extLst>
              <a:ext uri="{FF2B5EF4-FFF2-40B4-BE49-F238E27FC236}">
                <a16:creationId xmlns:a16="http://schemas.microsoft.com/office/drawing/2014/main" id="{198DA11D-D3CD-47FE-A8FC-C5DD2C926BF3}"/>
              </a:ext>
            </a:extLst>
          </p:cNvPr>
          <p:cNvSpPr>
            <a:spLocks/>
          </p:cNvSpPr>
          <p:nvPr/>
        </p:nvSpPr>
        <p:spPr bwMode="auto">
          <a:xfrm>
            <a:off x="4627407" y="2164452"/>
            <a:ext cx="314910" cy="313052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1" name="Oval 37">
            <a:extLst>
              <a:ext uri="{FF2B5EF4-FFF2-40B4-BE49-F238E27FC236}">
                <a16:creationId xmlns:a16="http://schemas.microsoft.com/office/drawing/2014/main" id="{88DE28EA-4A7B-44C3-B308-183DDAAB6501}"/>
              </a:ext>
            </a:extLst>
          </p:cNvPr>
          <p:cNvSpPr>
            <a:spLocks noChangeAspect="1"/>
          </p:cNvSpPr>
          <p:nvPr/>
        </p:nvSpPr>
        <p:spPr>
          <a:xfrm>
            <a:off x="7037114" y="4774647"/>
            <a:ext cx="707843" cy="707843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2" name="Freeform: Shape 36">
            <a:extLst>
              <a:ext uri="{FF2B5EF4-FFF2-40B4-BE49-F238E27FC236}">
                <a16:creationId xmlns:a16="http://schemas.microsoft.com/office/drawing/2014/main" id="{A562CDBA-51D5-4145-AA6B-5DC6329368B6}"/>
              </a:ext>
            </a:extLst>
          </p:cNvPr>
          <p:cNvSpPr>
            <a:spLocks/>
          </p:cNvSpPr>
          <p:nvPr/>
        </p:nvSpPr>
        <p:spPr bwMode="auto">
          <a:xfrm>
            <a:off x="7229407" y="4966000"/>
            <a:ext cx="323262" cy="325139"/>
          </a:xfrm>
          <a:custGeom>
            <a:avLst/>
            <a:gdLst>
              <a:gd name="T0" fmla="*/ 173 w 189"/>
              <a:gd name="T1" fmla="*/ 17 h 190"/>
              <a:gd name="T2" fmla="*/ 113 w 189"/>
              <a:gd name="T3" fmla="*/ 17 h 190"/>
              <a:gd name="T4" fmla="*/ 101 w 189"/>
              <a:gd name="T5" fmla="*/ 45 h 190"/>
              <a:gd name="T6" fmla="*/ 37 w 189"/>
              <a:gd name="T7" fmla="*/ 117 h 190"/>
              <a:gd name="T8" fmla="*/ 29 w 189"/>
              <a:gd name="T9" fmla="*/ 135 h 190"/>
              <a:gd name="T10" fmla="*/ 33 w 189"/>
              <a:gd name="T11" fmla="*/ 148 h 190"/>
              <a:gd name="T12" fmla="*/ 21 w 189"/>
              <a:gd name="T13" fmla="*/ 174 h 190"/>
              <a:gd name="T14" fmla="*/ 21 w 189"/>
              <a:gd name="T15" fmla="*/ 177 h 190"/>
              <a:gd name="T16" fmla="*/ 4 w 189"/>
              <a:gd name="T17" fmla="*/ 182 h 190"/>
              <a:gd name="T18" fmla="*/ 4 w 189"/>
              <a:gd name="T19" fmla="*/ 181 h 190"/>
              <a:gd name="T20" fmla="*/ 0 w 189"/>
              <a:gd name="T21" fmla="*/ 186 h 190"/>
              <a:gd name="T22" fmla="*/ 4 w 189"/>
              <a:gd name="T23" fmla="*/ 190 h 190"/>
              <a:gd name="T24" fmla="*/ 4 w 189"/>
              <a:gd name="T25" fmla="*/ 190 h 190"/>
              <a:gd name="T26" fmla="*/ 28 w 189"/>
              <a:gd name="T27" fmla="*/ 182 h 190"/>
              <a:gd name="T28" fmla="*/ 29 w 189"/>
              <a:gd name="T29" fmla="*/ 172 h 190"/>
              <a:gd name="T30" fmla="*/ 38 w 189"/>
              <a:gd name="T31" fmla="*/ 154 h 190"/>
              <a:gd name="T32" fmla="*/ 54 w 189"/>
              <a:gd name="T33" fmla="*/ 160 h 190"/>
              <a:gd name="T34" fmla="*/ 72 w 189"/>
              <a:gd name="T35" fmla="*/ 153 h 190"/>
              <a:gd name="T36" fmla="*/ 144 w 189"/>
              <a:gd name="T37" fmla="*/ 89 h 190"/>
              <a:gd name="T38" fmla="*/ 173 w 189"/>
              <a:gd name="T39" fmla="*/ 76 h 190"/>
              <a:gd name="T40" fmla="*/ 173 w 189"/>
              <a:gd name="T41" fmla="*/ 17 h 190"/>
              <a:gd name="T42" fmla="*/ 66 w 189"/>
              <a:gd name="T43" fmla="*/ 147 h 190"/>
              <a:gd name="T44" fmla="*/ 54 w 189"/>
              <a:gd name="T45" fmla="*/ 152 h 190"/>
              <a:gd name="T46" fmla="*/ 38 w 189"/>
              <a:gd name="T47" fmla="*/ 135 h 190"/>
              <a:gd name="T48" fmla="*/ 42 w 189"/>
              <a:gd name="T49" fmla="*/ 123 h 190"/>
              <a:gd name="T50" fmla="*/ 102 w 189"/>
              <a:gd name="T51" fmla="*/ 57 h 190"/>
              <a:gd name="T52" fmla="*/ 113 w 189"/>
              <a:gd name="T53" fmla="*/ 76 h 190"/>
              <a:gd name="T54" fmla="*/ 133 w 189"/>
              <a:gd name="T55" fmla="*/ 87 h 190"/>
              <a:gd name="T56" fmla="*/ 66 w 189"/>
              <a:gd name="T57" fmla="*/ 147 h 190"/>
              <a:gd name="T58" fmla="*/ 167 w 189"/>
              <a:gd name="T59" fmla="*/ 70 h 190"/>
              <a:gd name="T60" fmla="*/ 119 w 189"/>
              <a:gd name="T61" fmla="*/ 70 h 190"/>
              <a:gd name="T62" fmla="*/ 119 w 189"/>
              <a:gd name="T63" fmla="*/ 23 h 190"/>
              <a:gd name="T64" fmla="*/ 167 w 189"/>
              <a:gd name="T65" fmla="*/ 23 h 190"/>
              <a:gd name="T66" fmla="*/ 167 w 189"/>
              <a:gd name="T67" fmla="*/ 70 h 190"/>
              <a:gd name="T68" fmla="*/ 78 w 189"/>
              <a:gd name="T69" fmla="*/ 105 h 190"/>
              <a:gd name="T70" fmla="*/ 84 w 189"/>
              <a:gd name="T71" fmla="*/ 111 h 190"/>
              <a:gd name="T72" fmla="*/ 111 w 189"/>
              <a:gd name="T73" fmla="*/ 90 h 190"/>
              <a:gd name="T74" fmla="*/ 99 w 189"/>
              <a:gd name="T75" fmla="*/ 78 h 190"/>
              <a:gd name="T76" fmla="*/ 78 w 189"/>
              <a:gd name="T77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90">
                <a:moveTo>
                  <a:pt x="173" y="17"/>
                </a:moveTo>
                <a:cubicBezTo>
                  <a:pt x="156" y="0"/>
                  <a:pt x="130" y="0"/>
                  <a:pt x="113" y="17"/>
                </a:cubicBezTo>
                <a:cubicBezTo>
                  <a:pt x="105" y="25"/>
                  <a:pt x="101" y="35"/>
                  <a:pt x="101" y="45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2" y="122"/>
                  <a:pt x="29" y="128"/>
                  <a:pt x="29" y="135"/>
                </a:cubicBezTo>
                <a:cubicBezTo>
                  <a:pt x="29" y="140"/>
                  <a:pt x="30" y="144"/>
                  <a:pt x="33" y="148"/>
                </a:cubicBezTo>
                <a:cubicBezTo>
                  <a:pt x="21" y="155"/>
                  <a:pt x="16" y="161"/>
                  <a:pt x="21" y="174"/>
                </a:cubicBezTo>
                <a:cubicBezTo>
                  <a:pt x="21" y="176"/>
                  <a:pt x="21" y="177"/>
                  <a:pt x="21" y="177"/>
                </a:cubicBezTo>
                <a:cubicBezTo>
                  <a:pt x="19" y="180"/>
                  <a:pt x="10" y="181"/>
                  <a:pt x="4" y="182"/>
                </a:cubicBezTo>
                <a:cubicBezTo>
                  <a:pt x="4" y="182"/>
                  <a:pt x="4" y="181"/>
                  <a:pt x="4" y="181"/>
                </a:cubicBezTo>
                <a:cubicBezTo>
                  <a:pt x="1" y="181"/>
                  <a:pt x="0" y="183"/>
                  <a:pt x="0" y="186"/>
                </a:cubicBezTo>
                <a:cubicBezTo>
                  <a:pt x="0" y="188"/>
                  <a:pt x="1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7" y="190"/>
                  <a:pt x="22" y="190"/>
                  <a:pt x="28" y="182"/>
                </a:cubicBezTo>
                <a:cubicBezTo>
                  <a:pt x="29" y="180"/>
                  <a:pt x="30" y="176"/>
                  <a:pt x="29" y="172"/>
                </a:cubicBezTo>
                <a:cubicBezTo>
                  <a:pt x="26" y="164"/>
                  <a:pt x="27" y="161"/>
                  <a:pt x="38" y="154"/>
                </a:cubicBezTo>
                <a:cubicBezTo>
                  <a:pt x="43" y="158"/>
                  <a:pt x="48" y="160"/>
                  <a:pt x="54" y="160"/>
                </a:cubicBezTo>
                <a:cubicBezTo>
                  <a:pt x="61" y="160"/>
                  <a:pt x="68" y="158"/>
                  <a:pt x="72" y="15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5" y="88"/>
                  <a:pt x="165" y="84"/>
                  <a:pt x="173" y="76"/>
                </a:cubicBezTo>
                <a:cubicBezTo>
                  <a:pt x="189" y="60"/>
                  <a:pt x="189" y="33"/>
                  <a:pt x="173" y="17"/>
                </a:cubicBezTo>
                <a:close/>
                <a:moveTo>
                  <a:pt x="66" y="147"/>
                </a:moveTo>
                <a:cubicBezTo>
                  <a:pt x="63" y="150"/>
                  <a:pt x="59" y="152"/>
                  <a:pt x="54" y="152"/>
                </a:cubicBezTo>
                <a:cubicBezTo>
                  <a:pt x="45" y="152"/>
                  <a:pt x="38" y="144"/>
                  <a:pt x="38" y="135"/>
                </a:cubicBezTo>
                <a:cubicBezTo>
                  <a:pt x="38" y="130"/>
                  <a:pt x="39" y="126"/>
                  <a:pt x="42" y="12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4" y="64"/>
                  <a:pt x="108" y="71"/>
                  <a:pt x="113" y="76"/>
                </a:cubicBezTo>
                <a:cubicBezTo>
                  <a:pt x="119" y="82"/>
                  <a:pt x="126" y="86"/>
                  <a:pt x="133" y="87"/>
                </a:cubicBezTo>
                <a:lnTo>
                  <a:pt x="66" y="147"/>
                </a:lnTo>
                <a:close/>
                <a:moveTo>
                  <a:pt x="167" y="70"/>
                </a:moveTo>
                <a:cubicBezTo>
                  <a:pt x="154" y="84"/>
                  <a:pt x="132" y="84"/>
                  <a:pt x="119" y="70"/>
                </a:cubicBezTo>
                <a:cubicBezTo>
                  <a:pt x="106" y="57"/>
                  <a:pt x="106" y="36"/>
                  <a:pt x="119" y="23"/>
                </a:cubicBezTo>
                <a:cubicBezTo>
                  <a:pt x="132" y="10"/>
                  <a:pt x="154" y="10"/>
                  <a:pt x="167" y="23"/>
                </a:cubicBezTo>
                <a:cubicBezTo>
                  <a:pt x="180" y="36"/>
                  <a:pt x="180" y="57"/>
                  <a:pt x="167" y="70"/>
                </a:cubicBezTo>
                <a:close/>
                <a:moveTo>
                  <a:pt x="78" y="105"/>
                </a:moveTo>
                <a:cubicBezTo>
                  <a:pt x="84" y="111"/>
                  <a:pt x="84" y="111"/>
                  <a:pt x="84" y="11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9" y="78"/>
                  <a:pt x="99" y="78"/>
                  <a:pt x="99" y="78"/>
                </a:cubicBezTo>
                <a:lnTo>
                  <a:pt x="7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3" name="Oval 39">
            <a:extLst>
              <a:ext uri="{FF2B5EF4-FFF2-40B4-BE49-F238E27FC236}">
                <a16:creationId xmlns:a16="http://schemas.microsoft.com/office/drawing/2014/main" id="{3AD07E8A-ABB9-4962-992E-2B2189713628}"/>
              </a:ext>
            </a:extLst>
          </p:cNvPr>
          <p:cNvSpPr>
            <a:spLocks noChangeAspect="1"/>
          </p:cNvSpPr>
          <p:nvPr/>
        </p:nvSpPr>
        <p:spPr>
          <a:xfrm>
            <a:off x="4430940" y="4774647"/>
            <a:ext cx="707843" cy="707843"/>
          </a:xfrm>
          <a:prstGeom prst="ellipse">
            <a:avLst/>
          </a:prstGeom>
          <a:solidFill>
            <a:srgbClr val="29528A"/>
          </a:solidFill>
          <a:ln w="12700"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sp>
        <p:nvSpPr>
          <p:cNvPr id="54" name="Freeform: Shape 40">
            <a:extLst>
              <a:ext uri="{FF2B5EF4-FFF2-40B4-BE49-F238E27FC236}">
                <a16:creationId xmlns:a16="http://schemas.microsoft.com/office/drawing/2014/main" id="{756DD7E9-35D3-4CE4-BFA0-54EE1A032599}"/>
              </a:ext>
            </a:extLst>
          </p:cNvPr>
          <p:cNvSpPr>
            <a:spLocks/>
          </p:cNvSpPr>
          <p:nvPr/>
        </p:nvSpPr>
        <p:spPr bwMode="auto">
          <a:xfrm>
            <a:off x="4685001" y="4972698"/>
            <a:ext cx="199722" cy="312123"/>
          </a:xfrm>
          <a:custGeom>
            <a:avLst/>
            <a:gdLst>
              <a:gd name="T0" fmla="*/ 55 w 118"/>
              <a:gd name="T1" fmla="*/ 118 h 185"/>
              <a:gd name="T2" fmla="*/ 51 w 118"/>
              <a:gd name="T3" fmla="*/ 122 h 185"/>
              <a:gd name="T4" fmla="*/ 55 w 118"/>
              <a:gd name="T5" fmla="*/ 126 h 185"/>
              <a:gd name="T6" fmla="*/ 59 w 118"/>
              <a:gd name="T7" fmla="*/ 122 h 185"/>
              <a:gd name="T8" fmla="*/ 55 w 118"/>
              <a:gd name="T9" fmla="*/ 118 h 185"/>
              <a:gd name="T10" fmla="*/ 46 w 118"/>
              <a:gd name="T11" fmla="*/ 152 h 185"/>
              <a:gd name="T12" fmla="*/ 42 w 118"/>
              <a:gd name="T13" fmla="*/ 156 h 185"/>
              <a:gd name="T14" fmla="*/ 46 w 118"/>
              <a:gd name="T15" fmla="*/ 160 h 185"/>
              <a:gd name="T16" fmla="*/ 51 w 118"/>
              <a:gd name="T17" fmla="*/ 156 h 185"/>
              <a:gd name="T18" fmla="*/ 46 w 118"/>
              <a:gd name="T19" fmla="*/ 152 h 185"/>
              <a:gd name="T20" fmla="*/ 51 w 118"/>
              <a:gd name="T21" fmla="*/ 93 h 185"/>
              <a:gd name="T22" fmla="*/ 42 w 118"/>
              <a:gd name="T23" fmla="*/ 84 h 185"/>
              <a:gd name="T24" fmla="*/ 34 w 118"/>
              <a:gd name="T25" fmla="*/ 93 h 185"/>
              <a:gd name="T26" fmla="*/ 42 w 118"/>
              <a:gd name="T27" fmla="*/ 101 h 185"/>
              <a:gd name="T28" fmla="*/ 51 w 118"/>
              <a:gd name="T29" fmla="*/ 93 h 185"/>
              <a:gd name="T30" fmla="*/ 110 w 118"/>
              <a:gd name="T31" fmla="*/ 0 h 185"/>
              <a:gd name="T32" fmla="*/ 8 w 118"/>
              <a:gd name="T33" fmla="*/ 0 h 185"/>
              <a:gd name="T34" fmla="*/ 0 w 118"/>
              <a:gd name="T35" fmla="*/ 8 h 185"/>
              <a:gd name="T36" fmla="*/ 0 w 118"/>
              <a:gd name="T37" fmla="*/ 17 h 185"/>
              <a:gd name="T38" fmla="*/ 8 w 118"/>
              <a:gd name="T39" fmla="*/ 25 h 185"/>
              <a:gd name="T40" fmla="*/ 17 w 118"/>
              <a:gd name="T41" fmla="*/ 25 h 185"/>
              <a:gd name="T42" fmla="*/ 17 w 118"/>
              <a:gd name="T43" fmla="*/ 143 h 185"/>
              <a:gd name="T44" fmla="*/ 59 w 118"/>
              <a:gd name="T45" fmla="*/ 185 h 185"/>
              <a:gd name="T46" fmla="*/ 101 w 118"/>
              <a:gd name="T47" fmla="*/ 143 h 185"/>
              <a:gd name="T48" fmla="*/ 101 w 118"/>
              <a:gd name="T49" fmla="*/ 25 h 185"/>
              <a:gd name="T50" fmla="*/ 110 w 118"/>
              <a:gd name="T51" fmla="*/ 25 h 185"/>
              <a:gd name="T52" fmla="*/ 118 w 118"/>
              <a:gd name="T53" fmla="*/ 17 h 185"/>
              <a:gd name="T54" fmla="*/ 118 w 118"/>
              <a:gd name="T55" fmla="*/ 8 h 185"/>
              <a:gd name="T56" fmla="*/ 110 w 118"/>
              <a:gd name="T57" fmla="*/ 0 h 185"/>
              <a:gd name="T58" fmla="*/ 93 w 118"/>
              <a:gd name="T59" fmla="*/ 143 h 185"/>
              <a:gd name="T60" fmla="*/ 59 w 118"/>
              <a:gd name="T61" fmla="*/ 177 h 185"/>
              <a:gd name="T62" fmla="*/ 25 w 118"/>
              <a:gd name="T63" fmla="*/ 143 h 185"/>
              <a:gd name="T64" fmla="*/ 25 w 118"/>
              <a:gd name="T65" fmla="*/ 55 h 185"/>
              <a:gd name="T66" fmla="*/ 45 w 118"/>
              <a:gd name="T67" fmla="*/ 59 h 185"/>
              <a:gd name="T68" fmla="*/ 57 w 118"/>
              <a:gd name="T69" fmla="*/ 57 h 185"/>
              <a:gd name="T70" fmla="*/ 82 w 118"/>
              <a:gd name="T71" fmla="*/ 47 h 185"/>
              <a:gd name="T72" fmla="*/ 93 w 118"/>
              <a:gd name="T73" fmla="*/ 43 h 185"/>
              <a:gd name="T74" fmla="*/ 93 w 118"/>
              <a:gd name="T75" fmla="*/ 143 h 185"/>
              <a:gd name="T76" fmla="*/ 93 w 118"/>
              <a:gd name="T77" fmla="*/ 34 h 185"/>
              <a:gd name="T78" fmla="*/ 79 w 118"/>
              <a:gd name="T79" fmla="*/ 40 h 185"/>
              <a:gd name="T80" fmla="*/ 55 w 118"/>
              <a:gd name="T81" fmla="*/ 50 h 185"/>
              <a:gd name="T82" fmla="*/ 25 w 118"/>
              <a:gd name="T83" fmla="*/ 46 h 185"/>
              <a:gd name="T84" fmla="*/ 25 w 118"/>
              <a:gd name="T85" fmla="*/ 25 h 185"/>
              <a:gd name="T86" fmla="*/ 93 w 118"/>
              <a:gd name="T87" fmla="*/ 25 h 185"/>
              <a:gd name="T88" fmla="*/ 93 w 118"/>
              <a:gd name="T89" fmla="*/ 34 h 185"/>
              <a:gd name="T90" fmla="*/ 110 w 118"/>
              <a:gd name="T91" fmla="*/ 17 h 185"/>
              <a:gd name="T92" fmla="*/ 8 w 118"/>
              <a:gd name="T93" fmla="*/ 17 h 185"/>
              <a:gd name="T94" fmla="*/ 8 w 118"/>
              <a:gd name="T95" fmla="*/ 8 h 185"/>
              <a:gd name="T96" fmla="*/ 110 w 118"/>
              <a:gd name="T97" fmla="*/ 8 h 185"/>
              <a:gd name="T98" fmla="*/ 110 w 118"/>
              <a:gd name="T99" fmla="*/ 17 h 185"/>
              <a:gd name="T100" fmla="*/ 72 w 118"/>
              <a:gd name="T101" fmla="*/ 135 h 185"/>
              <a:gd name="T102" fmla="*/ 68 w 118"/>
              <a:gd name="T103" fmla="*/ 139 h 185"/>
              <a:gd name="T104" fmla="*/ 72 w 118"/>
              <a:gd name="T105" fmla="*/ 143 h 185"/>
              <a:gd name="T106" fmla="*/ 76 w 118"/>
              <a:gd name="T107" fmla="*/ 139 h 185"/>
              <a:gd name="T108" fmla="*/ 72 w 118"/>
              <a:gd name="T109" fmla="*/ 135 h 185"/>
              <a:gd name="T110" fmla="*/ 76 w 118"/>
              <a:gd name="T111" fmla="*/ 67 h 185"/>
              <a:gd name="T112" fmla="*/ 68 w 118"/>
              <a:gd name="T113" fmla="*/ 76 h 185"/>
              <a:gd name="T114" fmla="*/ 76 w 118"/>
              <a:gd name="T115" fmla="*/ 84 h 185"/>
              <a:gd name="T116" fmla="*/ 84 w 118"/>
              <a:gd name="T117" fmla="*/ 76 h 185"/>
              <a:gd name="T118" fmla="*/ 76 w 118"/>
              <a:gd name="T119" fmla="*/ 6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8" h="185">
                <a:moveTo>
                  <a:pt x="55" y="118"/>
                </a:moveTo>
                <a:cubicBezTo>
                  <a:pt x="53" y="118"/>
                  <a:pt x="51" y="120"/>
                  <a:pt x="51" y="122"/>
                </a:cubicBezTo>
                <a:cubicBezTo>
                  <a:pt x="51" y="124"/>
                  <a:pt x="53" y="126"/>
                  <a:pt x="55" y="126"/>
                </a:cubicBezTo>
                <a:cubicBezTo>
                  <a:pt x="57" y="126"/>
                  <a:pt x="59" y="124"/>
                  <a:pt x="59" y="122"/>
                </a:cubicBezTo>
                <a:cubicBezTo>
                  <a:pt x="59" y="120"/>
                  <a:pt x="57" y="118"/>
                  <a:pt x="55" y="118"/>
                </a:cubicBezTo>
                <a:close/>
                <a:moveTo>
                  <a:pt x="46" y="152"/>
                </a:moveTo>
                <a:cubicBezTo>
                  <a:pt x="44" y="152"/>
                  <a:pt x="42" y="154"/>
                  <a:pt x="42" y="156"/>
                </a:cubicBezTo>
                <a:cubicBezTo>
                  <a:pt x="42" y="158"/>
                  <a:pt x="44" y="160"/>
                  <a:pt x="46" y="160"/>
                </a:cubicBezTo>
                <a:cubicBezTo>
                  <a:pt x="49" y="160"/>
                  <a:pt x="51" y="158"/>
                  <a:pt x="51" y="156"/>
                </a:cubicBezTo>
                <a:cubicBezTo>
                  <a:pt x="51" y="154"/>
                  <a:pt x="49" y="152"/>
                  <a:pt x="46" y="152"/>
                </a:cubicBezTo>
                <a:close/>
                <a:moveTo>
                  <a:pt x="51" y="93"/>
                </a:moveTo>
                <a:cubicBezTo>
                  <a:pt x="51" y="88"/>
                  <a:pt x="47" y="84"/>
                  <a:pt x="42" y="84"/>
                </a:cubicBezTo>
                <a:cubicBezTo>
                  <a:pt x="38" y="84"/>
                  <a:pt x="34" y="88"/>
                  <a:pt x="34" y="93"/>
                </a:cubicBezTo>
                <a:cubicBezTo>
                  <a:pt x="34" y="97"/>
                  <a:pt x="38" y="101"/>
                  <a:pt x="42" y="101"/>
                </a:cubicBezTo>
                <a:cubicBezTo>
                  <a:pt x="47" y="101"/>
                  <a:pt x="51" y="97"/>
                  <a:pt x="51" y="93"/>
                </a:cubicBezTo>
                <a:close/>
                <a:moveTo>
                  <a:pt x="11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1"/>
                  <a:pt x="4" y="25"/>
                  <a:pt x="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7" y="166"/>
                  <a:pt x="36" y="185"/>
                  <a:pt x="59" y="185"/>
                </a:cubicBezTo>
                <a:cubicBezTo>
                  <a:pt x="82" y="185"/>
                  <a:pt x="101" y="166"/>
                  <a:pt x="101" y="143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4" y="25"/>
                  <a:pt x="118" y="21"/>
                  <a:pt x="118" y="17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4"/>
                  <a:pt x="114" y="0"/>
                  <a:pt x="110" y="0"/>
                </a:cubicBezTo>
                <a:close/>
                <a:moveTo>
                  <a:pt x="93" y="143"/>
                </a:moveTo>
                <a:cubicBezTo>
                  <a:pt x="93" y="162"/>
                  <a:pt x="78" y="177"/>
                  <a:pt x="59" y="177"/>
                </a:cubicBezTo>
                <a:cubicBezTo>
                  <a:pt x="40" y="177"/>
                  <a:pt x="25" y="162"/>
                  <a:pt x="25" y="143"/>
                </a:cubicBezTo>
                <a:cubicBezTo>
                  <a:pt x="25" y="55"/>
                  <a:pt x="25" y="55"/>
                  <a:pt x="25" y="55"/>
                </a:cubicBezTo>
                <a:cubicBezTo>
                  <a:pt x="31" y="57"/>
                  <a:pt x="38" y="59"/>
                  <a:pt x="45" y="59"/>
                </a:cubicBezTo>
                <a:cubicBezTo>
                  <a:pt x="49" y="59"/>
                  <a:pt x="53" y="58"/>
                  <a:pt x="57" y="57"/>
                </a:cubicBezTo>
                <a:cubicBezTo>
                  <a:pt x="68" y="54"/>
                  <a:pt x="76" y="50"/>
                  <a:pt x="82" y="47"/>
                </a:cubicBezTo>
                <a:cubicBezTo>
                  <a:pt x="86" y="45"/>
                  <a:pt x="90" y="44"/>
                  <a:pt x="93" y="43"/>
                </a:cubicBezTo>
                <a:lnTo>
                  <a:pt x="93" y="143"/>
                </a:lnTo>
                <a:close/>
                <a:moveTo>
                  <a:pt x="93" y="34"/>
                </a:moveTo>
                <a:cubicBezTo>
                  <a:pt x="88" y="36"/>
                  <a:pt x="84" y="38"/>
                  <a:pt x="79" y="40"/>
                </a:cubicBezTo>
                <a:cubicBezTo>
                  <a:pt x="72" y="43"/>
                  <a:pt x="65" y="46"/>
                  <a:pt x="55" y="50"/>
                </a:cubicBezTo>
                <a:cubicBezTo>
                  <a:pt x="44" y="53"/>
                  <a:pt x="34" y="50"/>
                  <a:pt x="25" y="46"/>
                </a:cubicBezTo>
                <a:cubicBezTo>
                  <a:pt x="25" y="25"/>
                  <a:pt x="25" y="25"/>
                  <a:pt x="25" y="25"/>
                </a:cubicBezTo>
                <a:cubicBezTo>
                  <a:pt x="93" y="25"/>
                  <a:pt x="93" y="25"/>
                  <a:pt x="93" y="25"/>
                </a:cubicBezTo>
                <a:lnTo>
                  <a:pt x="93" y="34"/>
                </a:lnTo>
                <a:close/>
                <a:moveTo>
                  <a:pt x="110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8"/>
                  <a:pt x="8" y="8"/>
                  <a:pt x="8" y="8"/>
                </a:cubicBezTo>
                <a:cubicBezTo>
                  <a:pt x="110" y="8"/>
                  <a:pt x="110" y="8"/>
                  <a:pt x="110" y="8"/>
                </a:cubicBezTo>
                <a:lnTo>
                  <a:pt x="110" y="17"/>
                </a:lnTo>
                <a:close/>
                <a:moveTo>
                  <a:pt x="72" y="135"/>
                </a:moveTo>
                <a:cubicBezTo>
                  <a:pt x="69" y="135"/>
                  <a:pt x="68" y="137"/>
                  <a:pt x="68" y="139"/>
                </a:cubicBezTo>
                <a:cubicBezTo>
                  <a:pt x="68" y="141"/>
                  <a:pt x="69" y="143"/>
                  <a:pt x="72" y="143"/>
                </a:cubicBezTo>
                <a:cubicBezTo>
                  <a:pt x="74" y="143"/>
                  <a:pt x="76" y="141"/>
                  <a:pt x="76" y="139"/>
                </a:cubicBezTo>
                <a:cubicBezTo>
                  <a:pt x="76" y="137"/>
                  <a:pt x="74" y="135"/>
                  <a:pt x="72" y="135"/>
                </a:cubicBezTo>
                <a:close/>
                <a:moveTo>
                  <a:pt x="76" y="67"/>
                </a:moveTo>
                <a:cubicBezTo>
                  <a:pt x="71" y="67"/>
                  <a:pt x="68" y="71"/>
                  <a:pt x="68" y="76"/>
                </a:cubicBezTo>
                <a:cubicBezTo>
                  <a:pt x="68" y="80"/>
                  <a:pt x="71" y="84"/>
                  <a:pt x="76" y="84"/>
                </a:cubicBezTo>
                <a:cubicBezTo>
                  <a:pt x="81" y="84"/>
                  <a:pt x="84" y="80"/>
                  <a:pt x="84" y="76"/>
                </a:cubicBezTo>
                <a:cubicBezTo>
                  <a:pt x="84" y="71"/>
                  <a:pt x="81" y="67"/>
                  <a:pt x="76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1013" dirty="0"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9AC33A4-20DE-FF94-D6D6-711DA45FBB7A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91" name="hexagonal_73861">
              <a:extLst>
                <a:ext uri="{FF2B5EF4-FFF2-40B4-BE49-F238E27FC236}">
                  <a16:creationId xmlns:a16="http://schemas.microsoft.com/office/drawing/2014/main" id="{8EE732BD-0C0B-EC31-E666-D40F9ABE64EE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F1B0EFE-7C5A-997B-756C-90223060F856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愿景规划</a:t>
              </a:r>
            </a:p>
          </p:txBody>
        </p:sp>
        <p:sp>
          <p:nvSpPr>
            <p:cNvPr id="93" name="hexagonal_73861">
              <a:extLst>
                <a:ext uri="{FF2B5EF4-FFF2-40B4-BE49-F238E27FC236}">
                  <a16:creationId xmlns:a16="http://schemas.microsoft.com/office/drawing/2014/main" id="{41D3EBE4-3C46-9BAB-AEC6-63B3788EA795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8F20255F-8C12-CA9C-E84C-47666250B98F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58181BF-8661-6E3F-8D9F-60E86CA054A7}"/>
              </a:ext>
            </a:extLst>
          </p:cNvPr>
          <p:cNvGrpSpPr/>
          <p:nvPr/>
        </p:nvGrpSpPr>
        <p:grpSpPr>
          <a:xfrm>
            <a:off x="7910234" y="1905576"/>
            <a:ext cx="3154641" cy="886284"/>
            <a:chOff x="6144571" y="1242343"/>
            <a:chExt cx="3154641" cy="886284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484BF37-CDD5-1207-1D8B-4CC97CCFF9EB}"/>
                </a:ext>
              </a:extLst>
            </p:cNvPr>
            <p:cNvSpPr txBox="1"/>
            <p:nvPr/>
          </p:nvSpPr>
          <p:spPr>
            <a:xfrm>
              <a:off x="6144572" y="1508970"/>
              <a:ext cx="31546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C5D6DEE-05A1-05D6-6FC2-E7203BD36FAF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1387E84-F827-D15B-F1DF-F74C6458F638}"/>
              </a:ext>
            </a:extLst>
          </p:cNvPr>
          <p:cNvGrpSpPr/>
          <p:nvPr/>
        </p:nvGrpSpPr>
        <p:grpSpPr>
          <a:xfrm>
            <a:off x="908787" y="1979386"/>
            <a:ext cx="3286848" cy="901389"/>
            <a:chOff x="5443887" y="1242343"/>
            <a:chExt cx="3286848" cy="901389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F6A1AA1-E44E-26D9-66B6-774B25425FF3}"/>
                </a:ext>
              </a:extLst>
            </p:cNvPr>
            <p:cNvSpPr txBox="1"/>
            <p:nvPr/>
          </p:nvSpPr>
          <p:spPr>
            <a:xfrm>
              <a:off x="5443887" y="1524075"/>
              <a:ext cx="328684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CEB59854-F1F1-936D-3991-59EFDE218B91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A4F349D-6880-AA53-D45B-ABEDBD604B5B}"/>
              </a:ext>
            </a:extLst>
          </p:cNvPr>
          <p:cNvGrpSpPr/>
          <p:nvPr/>
        </p:nvGrpSpPr>
        <p:grpSpPr>
          <a:xfrm>
            <a:off x="7910234" y="4700088"/>
            <a:ext cx="3154641" cy="886284"/>
            <a:chOff x="6144571" y="1242343"/>
            <a:chExt cx="3154641" cy="886284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B19013C8-C7BB-0193-5FFC-2F65B01EFCF4}"/>
                </a:ext>
              </a:extLst>
            </p:cNvPr>
            <p:cNvSpPr txBox="1"/>
            <p:nvPr/>
          </p:nvSpPr>
          <p:spPr>
            <a:xfrm>
              <a:off x="6144572" y="1508970"/>
              <a:ext cx="31546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20761125-A2D5-05D4-5CAC-755E433118C2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77BEAFD-051A-5CBC-2AB0-F0DA08F4F8CA}"/>
              </a:ext>
            </a:extLst>
          </p:cNvPr>
          <p:cNvGrpSpPr/>
          <p:nvPr/>
        </p:nvGrpSpPr>
        <p:grpSpPr>
          <a:xfrm>
            <a:off x="908787" y="4773898"/>
            <a:ext cx="3286848" cy="901389"/>
            <a:chOff x="5443887" y="1242343"/>
            <a:chExt cx="3286848" cy="901389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1FAA026-8F2E-96C0-372D-77B99CCAE975}"/>
                </a:ext>
              </a:extLst>
            </p:cNvPr>
            <p:cNvSpPr txBox="1"/>
            <p:nvPr/>
          </p:nvSpPr>
          <p:spPr>
            <a:xfrm>
              <a:off x="5443887" y="1524075"/>
              <a:ext cx="328684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F22023A2-6040-2919-360F-AFA70D3B031F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FCD43A4-7940-EAF7-B01F-53D7837DDF27}"/>
              </a:ext>
            </a:extLst>
          </p:cNvPr>
          <p:cNvGrpSpPr/>
          <p:nvPr/>
        </p:nvGrpSpPr>
        <p:grpSpPr>
          <a:xfrm>
            <a:off x="8544428" y="3225380"/>
            <a:ext cx="2428372" cy="1163283"/>
            <a:chOff x="6144571" y="1242343"/>
            <a:chExt cx="2428372" cy="1163283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AB431EC-4446-1C59-C440-A45CE459AE3F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441F3FFC-2BF6-01F1-28C2-5D14127E2B8F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D7AF3C7-A6DD-6099-C4F2-B61F0D731218}"/>
              </a:ext>
            </a:extLst>
          </p:cNvPr>
          <p:cNvGrpSpPr/>
          <p:nvPr/>
        </p:nvGrpSpPr>
        <p:grpSpPr>
          <a:xfrm>
            <a:off x="1219199" y="3299190"/>
            <a:ext cx="2519551" cy="1178388"/>
            <a:chOff x="6211183" y="1242343"/>
            <a:chExt cx="2519551" cy="1178388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CA49BCA-C158-DB40-00D9-8121A7FEE7EA}"/>
                </a:ext>
              </a:extLst>
            </p:cNvPr>
            <p:cNvSpPr txBox="1"/>
            <p:nvPr/>
          </p:nvSpPr>
          <p:spPr>
            <a:xfrm>
              <a:off x="6211183" y="1524075"/>
              <a:ext cx="251955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74CC2955-B978-0A96-1B47-A9388902F67D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292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BD9A10C-5E79-D00B-F662-783749FBC9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13601" y="1104843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82BDC57-9D00-0C5F-72A2-29783C2ED0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7147" y="3812506"/>
            <a:ext cx="1390267" cy="1351862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3BD7583-59E3-4994-E4DD-493377569772}"/>
              </a:ext>
            </a:extLst>
          </p:cNvPr>
          <p:cNvSpPr txBox="1"/>
          <p:nvPr/>
        </p:nvSpPr>
        <p:spPr>
          <a:xfrm>
            <a:off x="2733707" y="2072706"/>
            <a:ext cx="1306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2000">
                      <a:srgbClr val="18B794"/>
                    </a:gs>
                    <a:gs pos="61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7200" dirty="0">
              <a:gradFill>
                <a:gsLst>
                  <a:gs pos="12000">
                    <a:srgbClr val="18B794"/>
                  </a:gs>
                  <a:gs pos="61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E673F78-A1E7-EBC1-1BE7-9447B650F6E1}"/>
              </a:ext>
            </a:extLst>
          </p:cNvPr>
          <p:cNvSpPr txBox="1"/>
          <p:nvPr/>
        </p:nvSpPr>
        <p:spPr>
          <a:xfrm>
            <a:off x="4500505" y="2072706"/>
            <a:ext cx="1306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2000">
                      <a:srgbClr val="18B794"/>
                    </a:gs>
                    <a:gs pos="61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7200" dirty="0">
              <a:gradFill>
                <a:gsLst>
                  <a:gs pos="12000">
                    <a:srgbClr val="18B794"/>
                  </a:gs>
                  <a:gs pos="61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3B1E93A-C7B0-725B-6A20-17B06007ED45}"/>
              </a:ext>
            </a:extLst>
          </p:cNvPr>
          <p:cNvSpPr txBox="1"/>
          <p:nvPr/>
        </p:nvSpPr>
        <p:spPr>
          <a:xfrm>
            <a:off x="6683230" y="2072706"/>
            <a:ext cx="1306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2000">
                      <a:srgbClr val="18B794"/>
                    </a:gs>
                    <a:gs pos="61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7200" dirty="0">
              <a:gradFill>
                <a:gsLst>
                  <a:gs pos="12000">
                    <a:srgbClr val="18B794"/>
                  </a:gs>
                  <a:gs pos="61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706B769-D3B5-A4E0-18F0-D1E1DFA7690F}"/>
              </a:ext>
            </a:extLst>
          </p:cNvPr>
          <p:cNvSpPr txBox="1"/>
          <p:nvPr/>
        </p:nvSpPr>
        <p:spPr>
          <a:xfrm>
            <a:off x="8746688" y="2072706"/>
            <a:ext cx="1306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2000">
                      <a:srgbClr val="18B794"/>
                    </a:gs>
                    <a:gs pos="61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7200" dirty="0">
              <a:gradFill>
                <a:gsLst>
                  <a:gs pos="12000">
                    <a:srgbClr val="18B794"/>
                  </a:gs>
                  <a:gs pos="61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1D1A3E-9A00-0E2C-2701-B12FF79845E8}"/>
              </a:ext>
            </a:extLst>
          </p:cNvPr>
          <p:cNvGrpSpPr/>
          <p:nvPr/>
        </p:nvGrpSpPr>
        <p:grpSpPr>
          <a:xfrm>
            <a:off x="1514650" y="2753182"/>
            <a:ext cx="2504109" cy="734954"/>
            <a:chOff x="838696" y="2988919"/>
            <a:chExt cx="2504109" cy="73495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DEB192-F7F4-9BE9-B54B-3A2C05F4D60D}"/>
                </a:ext>
              </a:extLst>
            </p:cNvPr>
            <p:cNvSpPr txBox="1"/>
            <p:nvPr/>
          </p:nvSpPr>
          <p:spPr>
            <a:xfrm>
              <a:off x="1041827" y="2988919"/>
              <a:ext cx="2097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背景与意义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F8B0EB-A808-15A2-0419-7550878C15E3}"/>
                </a:ext>
              </a:extLst>
            </p:cNvPr>
            <p:cNvSpPr txBox="1"/>
            <p:nvPr/>
          </p:nvSpPr>
          <p:spPr>
            <a:xfrm>
              <a:off x="838696" y="3446874"/>
              <a:ext cx="250410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Background and significance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31700D-383C-CDAF-3EA8-535986ED4C69}"/>
              </a:ext>
            </a:extLst>
          </p:cNvPr>
          <p:cNvGrpSpPr/>
          <p:nvPr/>
        </p:nvGrpSpPr>
        <p:grpSpPr>
          <a:xfrm>
            <a:off x="6143984" y="2753184"/>
            <a:ext cx="2097848" cy="734952"/>
            <a:chOff x="6389553" y="2988921"/>
            <a:chExt cx="2097848" cy="7349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CB747D-083E-EF88-9CC5-4D7C6577BAD3}"/>
                </a:ext>
              </a:extLst>
            </p:cNvPr>
            <p:cNvSpPr txBox="1"/>
            <p:nvPr/>
          </p:nvSpPr>
          <p:spPr>
            <a:xfrm>
              <a:off x="6389553" y="2988921"/>
              <a:ext cx="2097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结论分析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0E7F4AB-BB2E-C259-3632-9AC33D4A6AA9}"/>
                </a:ext>
              </a:extLst>
            </p:cNvPr>
            <p:cNvSpPr txBox="1"/>
            <p:nvPr/>
          </p:nvSpPr>
          <p:spPr>
            <a:xfrm>
              <a:off x="6474430" y="3446874"/>
              <a:ext cx="192809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Conclusion analysis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34ED323-77F5-81A5-8437-4649AE535B2C}"/>
              </a:ext>
            </a:extLst>
          </p:cNvPr>
          <p:cNvGrpSpPr/>
          <p:nvPr/>
        </p:nvGrpSpPr>
        <p:grpSpPr>
          <a:xfrm>
            <a:off x="8241832" y="2753183"/>
            <a:ext cx="2097848" cy="734953"/>
            <a:chOff x="9063416" y="2988920"/>
            <a:chExt cx="2097848" cy="73495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B247CB1-61CD-351D-0110-E9D12E7E025D}"/>
                </a:ext>
              </a:extLst>
            </p:cNvPr>
            <p:cNvSpPr txBox="1"/>
            <p:nvPr/>
          </p:nvSpPr>
          <p:spPr>
            <a:xfrm>
              <a:off x="9063416" y="2988920"/>
              <a:ext cx="2097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规划愿景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5CCC418-6AC8-5D6E-E4EF-0E30CF73F5DC}"/>
                </a:ext>
              </a:extLst>
            </p:cNvPr>
            <p:cNvSpPr txBox="1"/>
            <p:nvPr/>
          </p:nvSpPr>
          <p:spPr>
            <a:xfrm>
              <a:off x="9148293" y="3446874"/>
              <a:ext cx="192809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Planning Vision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5E2F012-EEB1-9629-4C84-125FF9672DB6}"/>
              </a:ext>
            </a:extLst>
          </p:cNvPr>
          <p:cNvGrpSpPr/>
          <p:nvPr/>
        </p:nvGrpSpPr>
        <p:grpSpPr>
          <a:xfrm>
            <a:off x="3961259" y="2753184"/>
            <a:ext cx="2097848" cy="734952"/>
            <a:chOff x="3715690" y="2988921"/>
            <a:chExt cx="2097848" cy="73495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2383A52-F64B-7535-097B-4BECFAB2DAD2}"/>
                </a:ext>
              </a:extLst>
            </p:cNvPr>
            <p:cNvSpPr txBox="1"/>
            <p:nvPr/>
          </p:nvSpPr>
          <p:spPr>
            <a:xfrm>
              <a:off x="3715690" y="2988921"/>
              <a:ext cx="2097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9FCDC4-37C6-599C-9441-C8CA90D1D0BA}"/>
                </a:ext>
              </a:extLst>
            </p:cNvPr>
            <p:cNvSpPr txBox="1"/>
            <p:nvPr/>
          </p:nvSpPr>
          <p:spPr>
            <a:xfrm>
              <a:off x="3789477" y="3446874"/>
              <a:ext cx="192809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Project debriefing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C0135A0-4334-641C-F019-01305BF1DBF2}"/>
              </a:ext>
            </a:extLst>
          </p:cNvPr>
          <p:cNvGrpSpPr/>
          <p:nvPr/>
        </p:nvGrpSpPr>
        <p:grpSpPr>
          <a:xfrm>
            <a:off x="5049462" y="380183"/>
            <a:ext cx="2093076" cy="1273498"/>
            <a:chOff x="5049462" y="288786"/>
            <a:chExt cx="2093076" cy="1273498"/>
          </a:xfrm>
        </p:grpSpPr>
        <p:sp>
          <p:nvSpPr>
            <p:cNvPr id="52" name="文本框 4">
              <a:extLst>
                <a:ext uri="{FF2B5EF4-FFF2-40B4-BE49-F238E27FC236}">
                  <a16:creationId xmlns:a16="http://schemas.microsoft.com/office/drawing/2014/main" id="{9D779A11-8DFA-1756-ADDE-BE9BD710DFAA}"/>
                </a:ext>
              </a:extLst>
            </p:cNvPr>
            <p:cNvSpPr txBox="1"/>
            <p:nvPr/>
          </p:nvSpPr>
          <p:spPr>
            <a:xfrm>
              <a:off x="5167931" y="288786"/>
              <a:ext cx="18519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B37ECE0-0884-3C3F-EA9E-917CFC0AA319}"/>
                </a:ext>
              </a:extLst>
            </p:cNvPr>
            <p:cNvSpPr txBox="1"/>
            <p:nvPr/>
          </p:nvSpPr>
          <p:spPr>
            <a:xfrm>
              <a:off x="5049462" y="1192952"/>
              <a:ext cx="20930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</a:rPr>
                <a:t>CONTENTS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FC93AAE-1AEA-B9A6-923A-0498A9A2AA39}"/>
              </a:ext>
            </a:extLst>
          </p:cNvPr>
          <p:cNvSpPr txBox="1"/>
          <p:nvPr/>
        </p:nvSpPr>
        <p:spPr>
          <a:xfrm>
            <a:off x="106375200" y="-544390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2557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占位符 41">
            <a:extLst>
              <a:ext uri="{FF2B5EF4-FFF2-40B4-BE49-F238E27FC236}">
                <a16:creationId xmlns:a16="http://schemas.microsoft.com/office/drawing/2014/main" id="{A5BDE16D-F8F2-4923-B549-45CB542102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360" y="1618798"/>
            <a:ext cx="4066385" cy="4060097"/>
          </a:xfrm>
          <a:custGeom>
            <a:avLst/>
            <a:gdLst>
              <a:gd name="connsiteX0" fmla="*/ 3248078 w 6496156"/>
              <a:gd name="connsiteY0" fmla="*/ 0 h 6496156"/>
              <a:gd name="connsiteX1" fmla="*/ 6496156 w 6496156"/>
              <a:gd name="connsiteY1" fmla="*/ 3248078 h 6496156"/>
              <a:gd name="connsiteX2" fmla="*/ 3248078 w 6496156"/>
              <a:gd name="connsiteY2" fmla="*/ 6496156 h 6496156"/>
              <a:gd name="connsiteX3" fmla="*/ 0 w 6496156"/>
              <a:gd name="connsiteY3" fmla="*/ 3248078 h 6496156"/>
              <a:gd name="connsiteX4" fmla="*/ 3248078 w 6496156"/>
              <a:gd name="connsiteY4" fmla="*/ 0 h 649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6156" h="6496156">
                <a:moveTo>
                  <a:pt x="3248078" y="0"/>
                </a:moveTo>
                <a:cubicBezTo>
                  <a:pt x="5041942" y="0"/>
                  <a:pt x="6496156" y="1454214"/>
                  <a:pt x="6496156" y="3248078"/>
                </a:cubicBezTo>
                <a:cubicBezTo>
                  <a:pt x="6496156" y="5041942"/>
                  <a:pt x="5041942" y="6496156"/>
                  <a:pt x="3248078" y="6496156"/>
                </a:cubicBezTo>
                <a:cubicBezTo>
                  <a:pt x="1454214" y="6496156"/>
                  <a:pt x="0" y="5041942"/>
                  <a:pt x="0" y="3248078"/>
                </a:cubicBezTo>
                <a:cubicBezTo>
                  <a:pt x="0" y="1454214"/>
                  <a:pt x="1454214" y="0"/>
                  <a:pt x="3248078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44" name="Rectangle: Rounded Corners 2">
            <a:extLst>
              <a:ext uri="{FF2B5EF4-FFF2-40B4-BE49-F238E27FC236}">
                <a16:creationId xmlns:a16="http://schemas.microsoft.com/office/drawing/2014/main" id="{DA7D0B7F-6DB2-40CF-9889-C16A7E4C360F}"/>
              </a:ext>
            </a:extLst>
          </p:cNvPr>
          <p:cNvSpPr/>
          <p:nvPr/>
        </p:nvSpPr>
        <p:spPr>
          <a:xfrm>
            <a:off x="6282323" y="2503120"/>
            <a:ext cx="4782552" cy="1186239"/>
          </a:xfrm>
          <a:prstGeom prst="roundRect">
            <a:avLst>
              <a:gd name="adj" fmla="val 1612"/>
            </a:avLst>
          </a:prstGeom>
          <a:solidFill>
            <a:srgbClr val="29528A"/>
          </a:solidFill>
          <a:ln>
            <a:noFill/>
          </a:ln>
          <a:effectLst>
            <a:outerShdw blurRad="711200" dist="3048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28" dirty="0">
              <a:cs typeface="+mn-ea"/>
              <a:sym typeface="+mn-lt"/>
            </a:endParaRPr>
          </a:p>
        </p:txBody>
      </p:sp>
      <p:grpSp>
        <p:nvGrpSpPr>
          <p:cNvPr id="45" name="Group 9">
            <a:extLst>
              <a:ext uri="{FF2B5EF4-FFF2-40B4-BE49-F238E27FC236}">
                <a16:creationId xmlns:a16="http://schemas.microsoft.com/office/drawing/2014/main" id="{2C0D14FB-0529-486C-824E-1E511A5CCBD3}"/>
              </a:ext>
            </a:extLst>
          </p:cNvPr>
          <p:cNvGrpSpPr/>
          <p:nvPr/>
        </p:nvGrpSpPr>
        <p:grpSpPr>
          <a:xfrm>
            <a:off x="6496107" y="2881274"/>
            <a:ext cx="290215" cy="290215"/>
            <a:chOff x="8216107" y="2577307"/>
            <a:chExt cx="464344" cy="464344"/>
          </a:xfrm>
          <a:solidFill>
            <a:schemeClr val="bg1"/>
          </a:solidFill>
        </p:grpSpPr>
        <p:sp>
          <p:nvSpPr>
            <p:cNvPr id="48" name="AutoShape 52">
              <a:extLst>
                <a:ext uri="{FF2B5EF4-FFF2-40B4-BE49-F238E27FC236}">
                  <a16:creationId xmlns:a16="http://schemas.microsoft.com/office/drawing/2014/main" id="{AF9131C5-CF1B-4592-9969-4F3C7459A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9" name="AutoShape 53">
              <a:extLst>
                <a:ext uri="{FF2B5EF4-FFF2-40B4-BE49-F238E27FC236}">
                  <a16:creationId xmlns:a16="http://schemas.microsoft.com/office/drawing/2014/main" id="{EC17CF36-7D6A-43EE-9314-BD84913D2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0" name="AutoShape 54">
              <a:extLst>
                <a:ext uri="{FF2B5EF4-FFF2-40B4-BE49-F238E27FC236}">
                  <a16:creationId xmlns:a16="http://schemas.microsoft.com/office/drawing/2014/main" id="{9A0716E4-B1B4-479E-888D-190F68C2C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1" name="AutoShape 55">
              <a:extLst>
                <a:ext uri="{FF2B5EF4-FFF2-40B4-BE49-F238E27FC236}">
                  <a16:creationId xmlns:a16="http://schemas.microsoft.com/office/drawing/2014/main" id="{3B6FD2B7-8BCE-49C0-8DF2-F79D5FB14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3" name="Rectangle: Rounded Corners 3">
            <a:extLst>
              <a:ext uri="{FF2B5EF4-FFF2-40B4-BE49-F238E27FC236}">
                <a16:creationId xmlns:a16="http://schemas.microsoft.com/office/drawing/2014/main" id="{C2CABC0B-5CFC-424D-A0D2-05F1FC3044B2}"/>
              </a:ext>
            </a:extLst>
          </p:cNvPr>
          <p:cNvSpPr/>
          <p:nvPr/>
        </p:nvSpPr>
        <p:spPr>
          <a:xfrm>
            <a:off x="6282322" y="1649944"/>
            <a:ext cx="4782552" cy="724088"/>
          </a:xfrm>
          <a:prstGeom prst="roundRect">
            <a:avLst>
              <a:gd name="adj" fmla="val 1612"/>
            </a:avLst>
          </a:prstGeom>
          <a:solidFill>
            <a:srgbClr val="18B794"/>
          </a:solidFill>
          <a:ln>
            <a:noFill/>
          </a:ln>
          <a:effectLst>
            <a:outerShdw blurRad="317500" dist="1905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28" dirty="0">
              <a:cs typeface="+mn-ea"/>
              <a:sym typeface="+mn-lt"/>
            </a:endParaRPr>
          </a:p>
        </p:txBody>
      </p:sp>
      <p:grpSp>
        <p:nvGrpSpPr>
          <p:cNvPr id="54" name="Group 18">
            <a:extLst>
              <a:ext uri="{FF2B5EF4-FFF2-40B4-BE49-F238E27FC236}">
                <a16:creationId xmlns:a16="http://schemas.microsoft.com/office/drawing/2014/main" id="{231B3554-487C-4261-8781-3CBC9C345FE2}"/>
              </a:ext>
            </a:extLst>
          </p:cNvPr>
          <p:cNvGrpSpPr/>
          <p:nvPr/>
        </p:nvGrpSpPr>
        <p:grpSpPr>
          <a:xfrm>
            <a:off x="6495859" y="1889701"/>
            <a:ext cx="290711" cy="244574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56" name="AutoShape 120">
              <a:extLst>
                <a:ext uri="{FF2B5EF4-FFF2-40B4-BE49-F238E27FC236}">
                  <a16:creationId xmlns:a16="http://schemas.microsoft.com/office/drawing/2014/main" id="{3F95F699-9DB3-4906-AA82-60F0B2D86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AutoShape 121">
              <a:extLst>
                <a:ext uri="{FF2B5EF4-FFF2-40B4-BE49-F238E27FC236}">
                  <a16:creationId xmlns:a16="http://schemas.microsoft.com/office/drawing/2014/main" id="{B07269EE-9552-4643-BD58-75CE1B615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8" name="AutoShape 122">
              <a:extLst>
                <a:ext uri="{FF2B5EF4-FFF2-40B4-BE49-F238E27FC236}">
                  <a16:creationId xmlns:a16="http://schemas.microsoft.com/office/drawing/2014/main" id="{93819AD2-F148-4E2B-8A20-D3BADFB10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5" name="Rectangle 24">
            <a:extLst>
              <a:ext uri="{FF2B5EF4-FFF2-40B4-BE49-F238E27FC236}">
                <a16:creationId xmlns:a16="http://schemas.microsoft.com/office/drawing/2014/main" id="{A6D0EE8B-CB18-4E9A-8E8C-01E9C05DF52A}"/>
              </a:ext>
            </a:extLst>
          </p:cNvPr>
          <p:cNvSpPr/>
          <p:nvPr/>
        </p:nvSpPr>
        <p:spPr>
          <a:xfrm>
            <a:off x="7257641" y="1886953"/>
            <a:ext cx="2112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Rectangle: Rounded Corners 4">
            <a:extLst>
              <a:ext uri="{FF2B5EF4-FFF2-40B4-BE49-F238E27FC236}">
                <a16:creationId xmlns:a16="http://schemas.microsoft.com/office/drawing/2014/main" id="{5FB6241A-0E8C-4B40-9812-8281735FF9AB}"/>
              </a:ext>
            </a:extLst>
          </p:cNvPr>
          <p:cNvSpPr/>
          <p:nvPr/>
        </p:nvSpPr>
        <p:spPr>
          <a:xfrm>
            <a:off x="6282323" y="3818449"/>
            <a:ext cx="4782552" cy="724088"/>
          </a:xfrm>
          <a:prstGeom prst="roundRect">
            <a:avLst>
              <a:gd name="adj" fmla="val 1612"/>
            </a:avLst>
          </a:prstGeom>
          <a:solidFill>
            <a:srgbClr val="18B794"/>
          </a:solidFill>
          <a:ln>
            <a:noFill/>
          </a:ln>
          <a:effectLst>
            <a:outerShdw blurRad="317500" dist="1905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28" dirty="0">
              <a:cs typeface="+mn-ea"/>
              <a:sym typeface="+mn-lt"/>
            </a:endParaRPr>
          </a:p>
        </p:txBody>
      </p:sp>
      <p:grpSp>
        <p:nvGrpSpPr>
          <p:cNvPr id="61" name="Group 6">
            <a:extLst>
              <a:ext uri="{FF2B5EF4-FFF2-40B4-BE49-F238E27FC236}">
                <a16:creationId xmlns:a16="http://schemas.microsoft.com/office/drawing/2014/main" id="{E78F771C-94B1-4520-857E-D7011BCA2551}"/>
              </a:ext>
            </a:extLst>
          </p:cNvPr>
          <p:cNvGrpSpPr/>
          <p:nvPr/>
        </p:nvGrpSpPr>
        <p:grpSpPr>
          <a:xfrm>
            <a:off x="6541253" y="4035137"/>
            <a:ext cx="199926" cy="290711"/>
            <a:chOff x="10146507" y="3505994"/>
            <a:chExt cx="319881" cy="465138"/>
          </a:xfrm>
          <a:solidFill>
            <a:schemeClr val="bg1"/>
          </a:solidFill>
        </p:grpSpPr>
        <p:sp>
          <p:nvSpPr>
            <p:cNvPr id="63" name="AutoShape 30">
              <a:extLst>
                <a:ext uri="{FF2B5EF4-FFF2-40B4-BE49-F238E27FC236}">
                  <a16:creationId xmlns:a16="http://schemas.microsoft.com/office/drawing/2014/main" id="{25261056-6145-42CA-AB1B-A051CBFA8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4" name="AutoShape 31">
              <a:extLst>
                <a:ext uri="{FF2B5EF4-FFF2-40B4-BE49-F238E27FC236}">
                  <a16:creationId xmlns:a16="http://schemas.microsoft.com/office/drawing/2014/main" id="{56EB33E2-1B1B-4ECC-BFAC-AD4C31AD1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2" name="Rectangle 25">
            <a:extLst>
              <a:ext uri="{FF2B5EF4-FFF2-40B4-BE49-F238E27FC236}">
                <a16:creationId xmlns:a16="http://schemas.microsoft.com/office/drawing/2014/main" id="{4BFBAD52-66EB-414D-ADA7-229C715B5E83}"/>
              </a:ext>
            </a:extLst>
          </p:cNvPr>
          <p:cNvSpPr/>
          <p:nvPr/>
        </p:nvSpPr>
        <p:spPr>
          <a:xfrm>
            <a:off x="7257642" y="4055458"/>
            <a:ext cx="2112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Rectangle: Rounded Corners 5">
            <a:extLst>
              <a:ext uri="{FF2B5EF4-FFF2-40B4-BE49-F238E27FC236}">
                <a16:creationId xmlns:a16="http://schemas.microsoft.com/office/drawing/2014/main" id="{384CA458-32A3-4A27-8EAE-ECA0DF1703FE}"/>
              </a:ext>
            </a:extLst>
          </p:cNvPr>
          <p:cNvSpPr/>
          <p:nvPr/>
        </p:nvSpPr>
        <p:spPr>
          <a:xfrm>
            <a:off x="6282323" y="4671628"/>
            <a:ext cx="4782552" cy="724088"/>
          </a:xfrm>
          <a:prstGeom prst="roundRect">
            <a:avLst>
              <a:gd name="adj" fmla="val 1612"/>
            </a:avLst>
          </a:prstGeom>
          <a:solidFill>
            <a:srgbClr val="29528A"/>
          </a:solidFill>
          <a:ln>
            <a:noFill/>
          </a:ln>
          <a:effectLst>
            <a:outerShdw blurRad="317500" dist="1905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28" dirty="0">
              <a:cs typeface="+mn-ea"/>
              <a:sym typeface="+mn-lt"/>
            </a:endParaRPr>
          </a:p>
        </p:txBody>
      </p:sp>
      <p:grpSp>
        <p:nvGrpSpPr>
          <p:cNvPr id="67" name="Group 14">
            <a:extLst>
              <a:ext uri="{FF2B5EF4-FFF2-40B4-BE49-F238E27FC236}">
                <a16:creationId xmlns:a16="http://schemas.microsoft.com/office/drawing/2014/main" id="{E54679F4-34A6-4981-B987-0B4E0A0210B6}"/>
              </a:ext>
            </a:extLst>
          </p:cNvPr>
          <p:cNvGrpSpPr/>
          <p:nvPr/>
        </p:nvGrpSpPr>
        <p:grpSpPr>
          <a:xfrm>
            <a:off x="6541500" y="4888316"/>
            <a:ext cx="199430" cy="290711"/>
            <a:chOff x="5429367" y="4908078"/>
            <a:chExt cx="319088" cy="465138"/>
          </a:xfrm>
          <a:solidFill>
            <a:schemeClr val="bg1"/>
          </a:solidFill>
        </p:grpSpPr>
        <p:sp>
          <p:nvSpPr>
            <p:cNvPr id="69" name="AutoShape 97">
              <a:extLst>
                <a:ext uri="{FF2B5EF4-FFF2-40B4-BE49-F238E27FC236}">
                  <a16:creationId xmlns:a16="http://schemas.microsoft.com/office/drawing/2014/main" id="{887E67F0-6A3A-4444-A1FF-4783E3D8D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0" name="AutoShape 98">
              <a:extLst>
                <a:ext uri="{FF2B5EF4-FFF2-40B4-BE49-F238E27FC236}">
                  <a16:creationId xmlns:a16="http://schemas.microsoft.com/office/drawing/2014/main" id="{DED3FD0C-E6E9-4EED-9A8A-FE3952BC3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1" name="AutoShape 99">
              <a:extLst>
                <a:ext uri="{FF2B5EF4-FFF2-40B4-BE49-F238E27FC236}">
                  <a16:creationId xmlns:a16="http://schemas.microsoft.com/office/drawing/2014/main" id="{31656FE5-58ED-42AB-9E72-F3C92DCFD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8" name="Rectangle 26">
            <a:extLst>
              <a:ext uri="{FF2B5EF4-FFF2-40B4-BE49-F238E27FC236}">
                <a16:creationId xmlns:a16="http://schemas.microsoft.com/office/drawing/2014/main" id="{E6F84B57-3066-41A2-985A-FBC2D88FC64F}"/>
              </a:ext>
            </a:extLst>
          </p:cNvPr>
          <p:cNvSpPr/>
          <p:nvPr/>
        </p:nvSpPr>
        <p:spPr>
          <a:xfrm>
            <a:off x="7257642" y="4908637"/>
            <a:ext cx="2112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Freeform: Shape 30">
            <a:extLst>
              <a:ext uri="{FF2B5EF4-FFF2-40B4-BE49-F238E27FC236}">
                <a16:creationId xmlns:a16="http://schemas.microsoft.com/office/drawing/2014/main" id="{108F5D7F-6C0C-417B-8410-2E2EB4AD5BF7}"/>
              </a:ext>
            </a:extLst>
          </p:cNvPr>
          <p:cNvSpPr/>
          <p:nvPr/>
        </p:nvSpPr>
        <p:spPr>
          <a:xfrm>
            <a:off x="898951" y="1223986"/>
            <a:ext cx="4849727" cy="4849727"/>
          </a:xfrm>
          <a:custGeom>
            <a:avLst/>
            <a:gdLst>
              <a:gd name="connsiteX0" fmla="*/ 7216885 w 14433768"/>
              <a:gd name="connsiteY0" fmla="*/ 723276 h 14433768"/>
              <a:gd name="connsiteX1" fmla="*/ 723276 w 14433768"/>
              <a:gd name="connsiteY1" fmla="*/ 7216885 h 14433768"/>
              <a:gd name="connsiteX2" fmla="*/ 7216885 w 14433768"/>
              <a:gd name="connsiteY2" fmla="*/ 13710493 h 14433768"/>
              <a:gd name="connsiteX3" fmla="*/ 13710493 w 14433768"/>
              <a:gd name="connsiteY3" fmla="*/ 7216885 h 14433768"/>
              <a:gd name="connsiteX4" fmla="*/ 7216885 w 14433768"/>
              <a:gd name="connsiteY4" fmla="*/ 723276 h 14433768"/>
              <a:gd name="connsiteX5" fmla="*/ 7216884 w 14433768"/>
              <a:gd name="connsiteY5" fmla="*/ 0 h 14433768"/>
              <a:gd name="connsiteX6" fmla="*/ 14433768 w 14433768"/>
              <a:gd name="connsiteY6" fmla="*/ 7216884 h 14433768"/>
              <a:gd name="connsiteX7" fmla="*/ 7216884 w 14433768"/>
              <a:gd name="connsiteY7" fmla="*/ 14433768 h 14433768"/>
              <a:gd name="connsiteX8" fmla="*/ 0 w 14433768"/>
              <a:gd name="connsiteY8" fmla="*/ 7216884 h 14433768"/>
              <a:gd name="connsiteX9" fmla="*/ 7216884 w 14433768"/>
              <a:gd name="connsiteY9" fmla="*/ 0 h 1443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33768" h="14433768">
                <a:moveTo>
                  <a:pt x="7216885" y="723276"/>
                </a:moveTo>
                <a:cubicBezTo>
                  <a:pt x="3630564" y="723276"/>
                  <a:pt x="723276" y="3630564"/>
                  <a:pt x="723276" y="7216885"/>
                </a:cubicBezTo>
                <a:cubicBezTo>
                  <a:pt x="723276" y="10803206"/>
                  <a:pt x="3630564" y="13710493"/>
                  <a:pt x="7216885" y="13710493"/>
                </a:cubicBezTo>
                <a:cubicBezTo>
                  <a:pt x="10803206" y="13710493"/>
                  <a:pt x="13710493" y="10803206"/>
                  <a:pt x="13710493" y="7216885"/>
                </a:cubicBezTo>
                <a:cubicBezTo>
                  <a:pt x="13710493" y="3630564"/>
                  <a:pt x="10803206" y="723276"/>
                  <a:pt x="7216885" y="723276"/>
                </a:cubicBezTo>
                <a:close/>
                <a:moveTo>
                  <a:pt x="7216884" y="0"/>
                </a:moveTo>
                <a:cubicBezTo>
                  <a:pt x="11202659" y="0"/>
                  <a:pt x="14433768" y="3231109"/>
                  <a:pt x="14433768" y="7216884"/>
                </a:cubicBezTo>
                <a:cubicBezTo>
                  <a:pt x="14433768" y="11202659"/>
                  <a:pt x="11202659" y="14433768"/>
                  <a:pt x="7216884" y="14433768"/>
                </a:cubicBezTo>
                <a:cubicBezTo>
                  <a:pt x="3231109" y="14433768"/>
                  <a:pt x="0" y="11202659"/>
                  <a:pt x="0" y="7216884"/>
                </a:cubicBezTo>
                <a:cubicBezTo>
                  <a:pt x="0" y="3231109"/>
                  <a:pt x="3231109" y="0"/>
                  <a:pt x="7216884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528" dirty="0">
              <a:cs typeface="+mn-ea"/>
              <a:sym typeface="+mn-lt"/>
            </a:endParaRPr>
          </a:p>
        </p:txBody>
      </p:sp>
      <p:grpSp>
        <p:nvGrpSpPr>
          <p:cNvPr id="73" name="Group 38">
            <a:extLst>
              <a:ext uri="{FF2B5EF4-FFF2-40B4-BE49-F238E27FC236}">
                <a16:creationId xmlns:a16="http://schemas.microsoft.com/office/drawing/2014/main" id="{0BF71FEE-7064-4A58-902C-6BECD68DE08E}"/>
              </a:ext>
            </a:extLst>
          </p:cNvPr>
          <p:cNvGrpSpPr/>
          <p:nvPr/>
        </p:nvGrpSpPr>
        <p:grpSpPr>
          <a:xfrm>
            <a:off x="5164559" y="3223895"/>
            <a:ext cx="849923" cy="849923"/>
            <a:chOff x="8281984" y="4806462"/>
            <a:chExt cx="1359877" cy="1359877"/>
          </a:xfrm>
        </p:grpSpPr>
        <p:sp>
          <p:nvSpPr>
            <p:cNvPr id="74" name="Oval 32">
              <a:extLst>
                <a:ext uri="{FF2B5EF4-FFF2-40B4-BE49-F238E27FC236}">
                  <a16:creationId xmlns:a16="http://schemas.microsoft.com/office/drawing/2014/main" id="{A12DCE56-6632-4D55-AA28-CCADC523095F}"/>
                </a:ext>
              </a:extLst>
            </p:cNvPr>
            <p:cNvSpPr/>
            <p:nvPr/>
          </p:nvSpPr>
          <p:spPr>
            <a:xfrm>
              <a:off x="8281984" y="4806462"/>
              <a:ext cx="1359877" cy="1359877"/>
            </a:xfrm>
            <a:prstGeom prst="ellipse">
              <a:avLst/>
            </a:prstGeom>
            <a:solidFill>
              <a:srgbClr val="29528A"/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cs typeface="+mn-ea"/>
                <a:sym typeface="+mn-lt"/>
              </a:endParaRPr>
            </a:p>
          </p:txBody>
        </p:sp>
        <p:sp>
          <p:nvSpPr>
            <p:cNvPr id="75" name="Rectangle 43">
              <a:extLst>
                <a:ext uri="{FF2B5EF4-FFF2-40B4-BE49-F238E27FC236}">
                  <a16:creationId xmlns:a16="http://schemas.microsoft.com/office/drawing/2014/main" id="{D1827FC3-55D5-470E-A1ED-45EFC6350E9C}"/>
                </a:ext>
              </a:extLst>
            </p:cNvPr>
            <p:cNvSpPr/>
            <p:nvPr/>
          </p:nvSpPr>
          <p:spPr>
            <a:xfrm>
              <a:off x="8345478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76" name="Group 37">
            <a:extLst>
              <a:ext uri="{FF2B5EF4-FFF2-40B4-BE49-F238E27FC236}">
                <a16:creationId xmlns:a16="http://schemas.microsoft.com/office/drawing/2014/main" id="{FD8F4126-B605-4606-9588-3F016255D239}"/>
              </a:ext>
            </a:extLst>
          </p:cNvPr>
          <p:cNvGrpSpPr/>
          <p:nvPr/>
        </p:nvGrpSpPr>
        <p:grpSpPr>
          <a:xfrm>
            <a:off x="2898851" y="5395716"/>
            <a:ext cx="849923" cy="849923"/>
            <a:chOff x="4656852" y="8281375"/>
            <a:chExt cx="1359877" cy="1359877"/>
          </a:xfrm>
        </p:grpSpPr>
        <p:sp>
          <p:nvSpPr>
            <p:cNvPr id="77" name="Oval 33">
              <a:extLst>
                <a:ext uri="{FF2B5EF4-FFF2-40B4-BE49-F238E27FC236}">
                  <a16:creationId xmlns:a16="http://schemas.microsoft.com/office/drawing/2014/main" id="{95F4A294-34C6-454F-B8D1-5734A66A7758}"/>
                </a:ext>
              </a:extLst>
            </p:cNvPr>
            <p:cNvSpPr/>
            <p:nvPr/>
          </p:nvSpPr>
          <p:spPr>
            <a:xfrm>
              <a:off x="4656852" y="8281375"/>
              <a:ext cx="1359877" cy="13598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cs typeface="+mn-ea"/>
                <a:sym typeface="+mn-lt"/>
              </a:endParaRPr>
            </a:p>
          </p:txBody>
        </p:sp>
        <p:sp>
          <p:nvSpPr>
            <p:cNvPr id="78" name="Rectangle 44">
              <a:extLst>
                <a:ext uri="{FF2B5EF4-FFF2-40B4-BE49-F238E27FC236}">
                  <a16:creationId xmlns:a16="http://schemas.microsoft.com/office/drawing/2014/main" id="{0679F826-2735-46AD-9EE5-F3465AA2BD42}"/>
                </a:ext>
              </a:extLst>
            </p:cNvPr>
            <p:cNvSpPr/>
            <p:nvPr/>
          </p:nvSpPr>
          <p:spPr>
            <a:xfrm>
              <a:off x="4720346" y="8576593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9" name="Group 36">
            <a:extLst>
              <a:ext uri="{FF2B5EF4-FFF2-40B4-BE49-F238E27FC236}">
                <a16:creationId xmlns:a16="http://schemas.microsoft.com/office/drawing/2014/main" id="{EACAF035-3384-44EE-95FA-0EEA05D72A49}"/>
              </a:ext>
            </a:extLst>
          </p:cNvPr>
          <p:cNvGrpSpPr/>
          <p:nvPr/>
        </p:nvGrpSpPr>
        <p:grpSpPr>
          <a:xfrm>
            <a:off x="633143" y="3223894"/>
            <a:ext cx="849923" cy="849923"/>
            <a:chOff x="1031719" y="4806462"/>
            <a:chExt cx="1359877" cy="1359877"/>
          </a:xfrm>
        </p:grpSpPr>
        <p:sp>
          <p:nvSpPr>
            <p:cNvPr id="80" name="Oval 34">
              <a:extLst>
                <a:ext uri="{FF2B5EF4-FFF2-40B4-BE49-F238E27FC236}">
                  <a16:creationId xmlns:a16="http://schemas.microsoft.com/office/drawing/2014/main" id="{8F8DA086-3204-4E52-8D1D-C346764409DC}"/>
                </a:ext>
              </a:extLst>
            </p:cNvPr>
            <p:cNvSpPr/>
            <p:nvPr/>
          </p:nvSpPr>
          <p:spPr>
            <a:xfrm>
              <a:off x="1031719" y="4806462"/>
              <a:ext cx="1359877" cy="13598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0" dist="1651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cs typeface="+mn-ea"/>
                <a:sym typeface="+mn-lt"/>
              </a:endParaRPr>
            </a:p>
          </p:txBody>
        </p:sp>
        <p:sp>
          <p:nvSpPr>
            <p:cNvPr id="81" name="Rectangle 45">
              <a:extLst>
                <a:ext uri="{FF2B5EF4-FFF2-40B4-BE49-F238E27FC236}">
                  <a16:creationId xmlns:a16="http://schemas.microsoft.com/office/drawing/2014/main" id="{3A783183-95B9-4E26-AA32-0839CB6810AB}"/>
                </a:ext>
              </a:extLst>
            </p:cNvPr>
            <p:cNvSpPr/>
            <p:nvPr/>
          </p:nvSpPr>
          <p:spPr>
            <a:xfrm>
              <a:off x="1095213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en-US" sz="2751" dirty="0">
                <a:solidFill>
                  <a:schemeClr val="bg1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556B0B6-623B-1FEE-EBB1-25ACB63326ED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83" name="hexagonal_73861">
              <a:extLst>
                <a:ext uri="{FF2B5EF4-FFF2-40B4-BE49-F238E27FC236}">
                  <a16:creationId xmlns:a16="http://schemas.microsoft.com/office/drawing/2014/main" id="{D9DCAC3C-AA78-9B04-E50A-F2A4874CA49D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800B679-FD03-5CF7-D6E9-0D1C84408B6C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愿景规划</a:t>
              </a:r>
            </a:p>
          </p:txBody>
        </p:sp>
        <p:sp>
          <p:nvSpPr>
            <p:cNvPr id="85" name="hexagonal_73861">
              <a:extLst>
                <a:ext uri="{FF2B5EF4-FFF2-40B4-BE49-F238E27FC236}">
                  <a16:creationId xmlns:a16="http://schemas.microsoft.com/office/drawing/2014/main" id="{FD8952F0-CFB0-A1CD-3A2D-DB5A969AB7FC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1C5584E1-0D7C-C7E4-6A8D-E3D7C2BB84BB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EA96AE9-CE9F-3C7B-A767-0DB8CC2A2D1C}"/>
              </a:ext>
            </a:extLst>
          </p:cNvPr>
          <p:cNvGrpSpPr/>
          <p:nvPr/>
        </p:nvGrpSpPr>
        <p:grpSpPr>
          <a:xfrm>
            <a:off x="7257641" y="2636546"/>
            <a:ext cx="3154641" cy="886284"/>
            <a:chOff x="6144571" y="1242343"/>
            <a:chExt cx="3154641" cy="88628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19D4AED-AA5A-BAB1-91BB-4355504A1596}"/>
                </a:ext>
              </a:extLst>
            </p:cNvPr>
            <p:cNvSpPr txBox="1"/>
            <p:nvPr/>
          </p:nvSpPr>
          <p:spPr>
            <a:xfrm>
              <a:off x="6144572" y="1508970"/>
              <a:ext cx="31546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E6262E24-CA64-23BD-6EA2-D1444C6B2B09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290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4 Elipse">
            <a:extLst>
              <a:ext uri="{FF2B5EF4-FFF2-40B4-BE49-F238E27FC236}">
                <a16:creationId xmlns:a16="http://schemas.microsoft.com/office/drawing/2014/main" id="{668A5BCC-6361-49BB-AA1D-F97A1D7A6CDD}"/>
              </a:ext>
            </a:extLst>
          </p:cNvPr>
          <p:cNvSpPr/>
          <p:nvPr/>
        </p:nvSpPr>
        <p:spPr>
          <a:xfrm>
            <a:off x="4412223" y="5896470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00463F7-886F-4D90-8835-E7E0CF5A5B27}"/>
              </a:ext>
            </a:extLst>
          </p:cNvPr>
          <p:cNvGrpSpPr/>
          <p:nvPr/>
        </p:nvGrpSpPr>
        <p:grpSpPr>
          <a:xfrm>
            <a:off x="4769292" y="1340763"/>
            <a:ext cx="2653416" cy="4876800"/>
            <a:chOff x="968727" y="1378863"/>
            <a:chExt cx="2653416" cy="4876800"/>
          </a:xfrm>
        </p:grpSpPr>
        <p:grpSp>
          <p:nvGrpSpPr>
            <p:cNvPr id="36" name="Group 2">
              <a:extLst>
                <a:ext uri="{FF2B5EF4-FFF2-40B4-BE49-F238E27FC236}">
                  <a16:creationId xmlns:a16="http://schemas.microsoft.com/office/drawing/2014/main" id="{DD6DFFD0-F4A4-4BB9-9873-34509653372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8727" y="1378863"/>
              <a:ext cx="2653416" cy="4876800"/>
              <a:chOff x="7866063" y="3917504"/>
              <a:chExt cx="2609850" cy="4796729"/>
            </a:xfrm>
          </p:grpSpPr>
          <p:sp>
            <p:nvSpPr>
              <p:cNvPr id="40" name="Freeform: Shape 8">
                <a:extLst>
                  <a:ext uri="{FF2B5EF4-FFF2-40B4-BE49-F238E27FC236}">
                    <a16:creationId xmlns:a16="http://schemas.microsoft.com/office/drawing/2014/main" id="{04E9154F-CB39-49B6-A265-E34F78A54290}"/>
                  </a:ext>
                </a:extLst>
              </p:cNvPr>
              <p:cNvSpPr/>
              <p:nvPr userDrawn="1"/>
            </p:nvSpPr>
            <p:spPr>
              <a:xfrm flipV="1">
                <a:off x="8139906" y="7542212"/>
                <a:ext cx="1926095" cy="1172021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5B0274C8-B276-434E-925E-7CD07972B243}"/>
                  </a:ext>
                </a:extLst>
              </p:cNvPr>
              <p:cNvSpPr/>
              <p:nvPr userDrawn="1"/>
            </p:nvSpPr>
            <p:spPr>
              <a:xfrm>
                <a:off x="8139906" y="3917504"/>
                <a:ext cx="1926095" cy="813246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42" name="Rectangle: Rounded Corners 10">
                <a:extLst>
                  <a:ext uri="{FF2B5EF4-FFF2-40B4-BE49-F238E27FC236}">
                    <a16:creationId xmlns:a16="http://schemas.microsoft.com/office/drawing/2014/main" id="{5C918657-271D-4EB5-9598-A786814E249C}"/>
                  </a:ext>
                </a:extLst>
              </p:cNvPr>
              <p:cNvSpPr/>
              <p:nvPr userDrawn="1"/>
            </p:nvSpPr>
            <p:spPr>
              <a:xfrm>
                <a:off x="7866063" y="4694238"/>
                <a:ext cx="2476499" cy="2890837"/>
              </a:xfrm>
              <a:prstGeom prst="roundRect">
                <a:avLst>
                  <a:gd name="adj" fmla="val 18013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43" name="Rectangle: Rounded Corners 13">
                <a:extLst>
                  <a:ext uri="{FF2B5EF4-FFF2-40B4-BE49-F238E27FC236}">
                    <a16:creationId xmlns:a16="http://schemas.microsoft.com/office/drawing/2014/main" id="{AE98B16D-C0DC-43F9-A27F-66A9B7AD3C28}"/>
                  </a:ext>
                </a:extLst>
              </p:cNvPr>
              <p:cNvSpPr/>
              <p:nvPr userDrawn="1"/>
            </p:nvSpPr>
            <p:spPr>
              <a:xfrm>
                <a:off x="7947026" y="4756150"/>
                <a:ext cx="2314574" cy="2724150"/>
              </a:xfrm>
              <a:prstGeom prst="roundRect">
                <a:avLst>
                  <a:gd name="adj" fmla="val 16255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5">
                <a:extLst>
                  <a:ext uri="{FF2B5EF4-FFF2-40B4-BE49-F238E27FC236}">
                    <a16:creationId xmlns:a16="http://schemas.microsoft.com/office/drawing/2014/main" id="{8E325A15-0E6B-45CE-AEA1-009CA5FB8B84}"/>
                  </a:ext>
                </a:extLst>
              </p:cNvPr>
              <p:cNvSpPr/>
              <p:nvPr userDrawn="1"/>
            </p:nvSpPr>
            <p:spPr>
              <a:xfrm>
                <a:off x="10291366" y="5360988"/>
                <a:ext cx="184547" cy="495300"/>
              </a:xfrm>
              <a:custGeom>
                <a:avLst/>
                <a:gdLst>
                  <a:gd name="connsiteX0" fmla="*/ 51197 w 184547"/>
                  <a:gd name="connsiteY0" fmla="*/ 0 h 495300"/>
                  <a:gd name="connsiteX1" fmla="*/ 117872 w 184547"/>
                  <a:gd name="connsiteY1" fmla="*/ 0 h 495300"/>
                  <a:gd name="connsiteX2" fmla="*/ 134540 w 184547"/>
                  <a:gd name="connsiteY2" fmla="*/ 0 h 495300"/>
                  <a:gd name="connsiteX3" fmla="*/ 134540 w 184547"/>
                  <a:gd name="connsiteY3" fmla="*/ 6904 h 495300"/>
                  <a:gd name="connsiteX4" fmla="*/ 165019 w 184547"/>
                  <a:gd name="connsiteY4" fmla="*/ 19529 h 495300"/>
                  <a:gd name="connsiteX5" fmla="*/ 184547 w 184547"/>
                  <a:gd name="connsiteY5" fmla="*/ 66675 h 495300"/>
                  <a:gd name="connsiteX6" fmla="*/ 184547 w 184547"/>
                  <a:gd name="connsiteY6" fmla="*/ 428625 h 495300"/>
                  <a:gd name="connsiteX7" fmla="*/ 165019 w 184547"/>
                  <a:gd name="connsiteY7" fmla="*/ 475772 h 495300"/>
                  <a:gd name="connsiteX8" fmla="*/ 134540 w 184547"/>
                  <a:gd name="connsiteY8" fmla="*/ 488396 h 495300"/>
                  <a:gd name="connsiteX9" fmla="*/ 134540 w 184547"/>
                  <a:gd name="connsiteY9" fmla="*/ 495300 h 495300"/>
                  <a:gd name="connsiteX10" fmla="*/ 117872 w 184547"/>
                  <a:gd name="connsiteY10" fmla="*/ 495300 h 495300"/>
                  <a:gd name="connsiteX11" fmla="*/ 51197 w 184547"/>
                  <a:gd name="connsiteY11" fmla="*/ 495300 h 495300"/>
                  <a:gd name="connsiteX12" fmla="*/ 0 w 184547"/>
                  <a:gd name="connsiteY12" fmla="*/ 247650 h 495300"/>
                  <a:gd name="connsiteX13" fmla="*/ 51197 w 184547"/>
                  <a:gd name="connsiteY13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547" h="495300">
                    <a:moveTo>
                      <a:pt x="51197" y="0"/>
                    </a:moveTo>
                    <a:lnTo>
                      <a:pt x="117872" y="0"/>
                    </a:lnTo>
                    <a:lnTo>
                      <a:pt x="134540" y="0"/>
                    </a:lnTo>
                    <a:lnTo>
                      <a:pt x="134540" y="6904"/>
                    </a:lnTo>
                    <a:lnTo>
                      <a:pt x="165019" y="19529"/>
                    </a:lnTo>
                    <a:cubicBezTo>
                      <a:pt x="177084" y="31595"/>
                      <a:pt x="184547" y="48263"/>
                      <a:pt x="184547" y="66675"/>
                    </a:cubicBezTo>
                    <a:lnTo>
                      <a:pt x="184547" y="428625"/>
                    </a:lnTo>
                    <a:cubicBezTo>
                      <a:pt x="184547" y="447037"/>
                      <a:pt x="177084" y="463706"/>
                      <a:pt x="165019" y="475772"/>
                    </a:cubicBezTo>
                    <a:lnTo>
                      <a:pt x="134540" y="488396"/>
                    </a:lnTo>
                    <a:lnTo>
                      <a:pt x="134540" y="495300"/>
                    </a:lnTo>
                    <a:lnTo>
                      <a:pt x="117872" y="495300"/>
                    </a:lnTo>
                    <a:lnTo>
                      <a:pt x="51197" y="495300"/>
                    </a:lnTo>
                    <a:cubicBezTo>
                      <a:pt x="22922" y="495300"/>
                      <a:pt x="0" y="384423"/>
                      <a:pt x="0" y="247650"/>
                    </a:cubicBezTo>
                    <a:cubicBezTo>
                      <a:pt x="0" y="110877"/>
                      <a:pt x="22922" y="0"/>
                      <a:pt x="511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45" name="Rectangle: Rounded Corners 16">
                <a:extLst>
                  <a:ext uri="{FF2B5EF4-FFF2-40B4-BE49-F238E27FC236}">
                    <a16:creationId xmlns:a16="http://schemas.microsoft.com/office/drawing/2014/main" id="{51B5DC89-88BF-4D88-9659-CF0A24B3230E}"/>
                  </a:ext>
                </a:extLst>
              </p:cNvPr>
              <p:cNvSpPr/>
              <p:nvPr userDrawn="1"/>
            </p:nvSpPr>
            <p:spPr>
              <a:xfrm>
                <a:off x="10318750" y="6227763"/>
                <a:ext cx="73819" cy="69056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占位符 3">
              <a:extLst>
                <a:ext uri="{FF2B5EF4-FFF2-40B4-BE49-F238E27FC236}">
                  <a16:creationId xmlns:a16="http://schemas.microsoft.com/office/drawing/2014/main" id="{177ECF5E-F15D-42D0-8C04-18156FF5E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1236" y="2397120"/>
              <a:ext cx="2090057" cy="2438400"/>
            </a:xfrm>
            <a:prstGeom prst="roundRect">
              <a:avLst>
                <a:gd name="adj" fmla="val 11006"/>
              </a:avLst>
            </a:prstGeom>
          </p:spPr>
        </p:pic>
      </p:grpSp>
      <p:sp>
        <p:nvSpPr>
          <p:cNvPr id="46" name="Oval 9">
            <a:extLst>
              <a:ext uri="{FF2B5EF4-FFF2-40B4-BE49-F238E27FC236}">
                <a16:creationId xmlns:a16="http://schemas.microsoft.com/office/drawing/2014/main" id="{09B0EB6B-30EA-4122-9807-24F2FDEC8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341" y="2096716"/>
            <a:ext cx="723900" cy="723900"/>
          </a:xfrm>
          <a:prstGeom prst="ellipse">
            <a:avLst/>
          </a:prstGeom>
          <a:solidFill>
            <a:srgbClr val="29528A"/>
          </a:solidFill>
          <a:ln w="19050">
            <a:noFill/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Oval 11">
            <a:extLst>
              <a:ext uri="{FF2B5EF4-FFF2-40B4-BE49-F238E27FC236}">
                <a16:creationId xmlns:a16="http://schemas.microsoft.com/office/drawing/2014/main" id="{0D5712CE-57C9-4AFC-8910-D63B9867D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341" y="4645982"/>
            <a:ext cx="723900" cy="723900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FD446ADC-B0C8-493D-A97A-F2AB84A733C3}"/>
              </a:ext>
            </a:extLst>
          </p:cNvPr>
          <p:cNvSpPr>
            <a:spLocks noEditPoints="1"/>
          </p:cNvSpPr>
          <p:nvPr/>
        </p:nvSpPr>
        <p:spPr bwMode="auto">
          <a:xfrm>
            <a:off x="7886289" y="4851467"/>
            <a:ext cx="366006" cy="312930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Freeform 11">
            <a:extLst>
              <a:ext uri="{FF2B5EF4-FFF2-40B4-BE49-F238E27FC236}">
                <a16:creationId xmlns:a16="http://schemas.microsoft.com/office/drawing/2014/main" id="{0F18C97B-802A-408B-B3AF-46EA44591B9E}"/>
              </a:ext>
            </a:extLst>
          </p:cNvPr>
          <p:cNvSpPr>
            <a:spLocks noEditPoints="1"/>
          </p:cNvSpPr>
          <p:nvPr/>
        </p:nvSpPr>
        <p:spPr bwMode="auto">
          <a:xfrm>
            <a:off x="7920567" y="2264053"/>
            <a:ext cx="297450" cy="389228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Oval 10">
            <a:extLst>
              <a:ext uri="{FF2B5EF4-FFF2-40B4-BE49-F238E27FC236}">
                <a16:creationId xmlns:a16="http://schemas.microsoft.com/office/drawing/2014/main" id="{C6BEB7CF-2A70-4EBB-8835-F0222D53C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321" y="2019844"/>
            <a:ext cx="719138" cy="723900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5" name="Oval 12">
            <a:extLst>
              <a:ext uri="{FF2B5EF4-FFF2-40B4-BE49-F238E27FC236}">
                <a16:creationId xmlns:a16="http://schemas.microsoft.com/office/drawing/2014/main" id="{D9197A9F-10AB-4190-852C-86ECBC0A6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321" y="4684444"/>
            <a:ext cx="719138" cy="723900"/>
          </a:xfrm>
          <a:prstGeom prst="ellipse">
            <a:avLst/>
          </a:prstGeom>
          <a:solidFill>
            <a:srgbClr val="29528A"/>
          </a:solidFill>
          <a:ln w="19050">
            <a:noFill/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FA2A4019-E80E-4FDA-AC9D-F75D6AE40B18}"/>
              </a:ext>
            </a:extLst>
          </p:cNvPr>
          <p:cNvSpPr>
            <a:spLocks noEditPoints="1"/>
          </p:cNvSpPr>
          <p:nvPr/>
        </p:nvSpPr>
        <p:spPr bwMode="auto">
          <a:xfrm>
            <a:off x="3925628" y="2198792"/>
            <a:ext cx="350524" cy="366006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Freeform 19">
            <a:extLst>
              <a:ext uri="{FF2B5EF4-FFF2-40B4-BE49-F238E27FC236}">
                <a16:creationId xmlns:a16="http://schemas.microsoft.com/office/drawing/2014/main" id="{C2E47F24-9F7E-4921-BB03-D64D88FC4399}"/>
              </a:ext>
            </a:extLst>
          </p:cNvPr>
          <p:cNvSpPr>
            <a:spLocks noEditPoints="1"/>
          </p:cNvSpPr>
          <p:nvPr/>
        </p:nvSpPr>
        <p:spPr bwMode="auto">
          <a:xfrm>
            <a:off x="3917888" y="4888272"/>
            <a:ext cx="366006" cy="316246"/>
          </a:xfrm>
          <a:custGeom>
            <a:avLst/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1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03C803A-969C-1D92-04E0-7178CBECBAA0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37" name="hexagonal_73861">
              <a:extLst>
                <a:ext uri="{FF2B5EF4-FFF2-40B4-BE49-F238E27FC236}">
                  <a16:creationId xmlns:a16="http://schemas.microsoft.com/office/drawing/2014/main" id="{3E0ADB0C-BF62-1145-1737-7CBE9736B63C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1BBF2F3-F698-44DA-0C94-00DE00828F4B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愿景规划</a:t>
              </a:r>
            </a:p>
          </p:txBody>
        </p:sp>
        <p:sp>
          <p:nvSpPr>
            <p:cNvPr id="62" name="hexagonal_73861">
              <a:extLst>
                <a:ext uri="{FF2B5EF4-FFF2-40B4-BE49-F238E27FC236}">
                  <a16:creationId xmlns:a16="http://schemas.microsoft.com/office/drawing/2014/main" id="{0EBD9389-099F-7744-8E1E-9BF81E4063F3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3D44FC5-AE38-324B-E010-45901E5E54FD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836CA82-2D12-11C0-D465-C31765DC1346}"/>
              </a:ext>
            </a:extLst>
          </p:cNvPr>
          <p:cNvGrpSpPr/>
          <p:nvPr/>
        </p:nvGrpSpPr>
        <p:grpSpPr>
          <a:xfrm>
            <a:off x="8544428" y="1963618"/>
            <a:ext cx="2428372" cy="1163283"/>
            <a:chOff x="6144571" y="1242343"/>
            <a:chExt cx="2428372" cy="116328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5E021A6-DE84-D64A-B747-9B46296F26A9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85F75DD-541D-C96F-F784-96AFA3030598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F3C3BBE-89C3-FC3F-2E9E-303B13FD12C4}"/>
              </a:ext>
            </a:extLst>
          </p:cNvPr>
          <p:cNvGrpSpPr/>
          <p:nvPr/>
        </p:nvGrpSpPr>
        <p:grpSpPr>
          <a:xfrm>
            <a:off x="1219199" y="1963618"/>
            <a:ext cx="2519551" cy="1178388"/>
            <a:chOff x="6211183" y="1242343"/>
            <a:chExt cx="2519551" cy="117838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3EA115-CBC8-F94D-0365-9F0E810EFD7F}"/>
                </a:ext>
              </a:extLst>
            </p:cNvPr>
            <p:cNvSpPr txBox="1"/>
            <p:nvPr/>
          </p:nvSpPr>
          <p:spPr>
            <a:xfrm>
              <a:off x="6211183" y="1524075"/>
              <a:ext cx="251955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71BB9C0-38BB-0573-52C5-281E64FD79D8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88E9864-10B7-6FBD-58ED-1AE11940C93D}"/>
              </a:ext>
            </a:extLst>
          </p:cNvPr>
          <p:cNvGrpSpPr/>
          <p:nvPr/>
        </p:nvGrpSpPr>
        <p:grpSpPr>
          <a:xfrm>
            <a:off x="8544428" y="4615528"/>
            <a:ext cx="2428372" cy="1163283"/>
            <a:chOff x="6144571" y="1242343"/>
            <a:chExt cx="2428372" cy="116328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36466F1-8EA0-C616-D3D5-315A263CBD3E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3E5D2BE-385B-F64A-7C29-31F3E1B169A8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2D47846-E6A1-A427-B433-753DE6C46BB3}"/>
              </a:ext>
            </a:extLst>
          </p:cNvPr>
          <p:cNvGrpSpPr/>
          <p:nvPr/>
        </p:nvGrpSpPr>
        <p:grpSpPr>
          <a:xfrm>
            <a:off x="1219199" y="4615528"/>
            <a:ext cx="2519551" cy="1178388"/>
            <a:chOff x="6211183" y="1242343"/>
            <a:chExt cx="2519551" cy="117838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8084253-B140-2F41-6FBE-382A4CADACFF}"/>
                </a:ext>
              </a:extLst>
            </p:cNvPr>
            <p:cNvSpPr txBox="1"/>
            <p:nvPr/>
          </p:nvSpPr>
          <p:spPr>
            <a:xfrm>
              <a:off x="6211183" y="1524075"/>
              <a:ext cx="251955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3DBBE92-7074-6BA0-CEE4-630D8AE5945F}"/>
                </a:ext>
              </a:extLst>
            </p:cNvPr>
            <p:cNvSpPr txBox="1"/>
            <p:nvPr/>
          </p:nvSpPr>
          <p:spPr>
            <a:xfrm>
              <a:off x="6944460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6386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D3028CE-4B19-4C32-8A3B-8D71FE309EFA}"/>
              </a:ext>
            </a:extLst>
          </p:cNvPr>
          <p:cNvCxnSpPr/>
          <p:nvPr/>
        </p:nvCxnSpPr>
        <p:spPr>
          <a:xfrm>
            <a:off x="2537981" y="2224651"/>
            <a:ext cx="1619240" cy="230956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9139E232-0AEB-4B8E-9E9E-FCE766CF5FC9}"/>
              </a:ext>
            </a:extLst>
          </p:cNvPr>
          <p:cNvCxnSpPr/>
          <p:nvPr/>
        </p:nvCxnSpPr>
        <p:spPr>
          <a:xfrm>
            <a:off x="8079285" y="2224651"/>
            <a:ext cx="1715164" cy="232992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CFC249F6-5C5F-4F7F-9AC5-67E84BA1E6FA}"/>
              </a:ext>
            </a:extLst>
          </p:cNvPr>
          <p:cNvCxnSpPr/>
          <p:nvPr/>
        </p:nvCxnSpPr>
        <p:spPr>
          <a:xfrm flipH="1">
            <a:off x="5351418" y="2231452"/>
            <a:ext cx="1582160" cy="231446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7">
            <a:extLst>
              <a:ext uri="{FF2B5EF4-FFF2-40B4-BE49-F238E27FC236}">
                <a16:creationId xmlns:a16="http://schemas.microsoft.com/office/drawing/2014/main" id="{278F7A31-8D99-4CBA-9AB1-D5ABF94C4EC0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4267890" y="4075451"/>
            <a:ext cx="951437" cy="940925"/>
          </a:xfrm>
          <a:prstGeom prst="roundRect">
            <a:avLst/>
          </a:prstGeom>
          <a:solidFill>
            <a:srgbClr val="29528A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37FE9A25-1CD0-40F5-AD2F-1BB36A8E03A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474009" y="4376059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Oval 13">
            <a:extLst>
              <a:ext uri="{FF2B5EF4-FFF2-40B4-BE49-F238E27FC236}">
                <a16:creationId xmlns:a16="http://schemas.microsoft.com/office/drawing/2014/main" id="{8794D70D-0063-4006-ABBA-4702042F931C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9907013" y="4075451"/>
            <a:ext cx="951437" cy="940925"/>
          </a:xfrm>
          <a:prstGeom prst="roundRect">
            <a:avLst/>
          </a:prstGeom>
          <a:solidFill>
            <a:srgbClr val="29528A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7">
            <a:extLst>
              <a:ext uri="{FF2B5EF4-FFF2-40B4-BE49-F238E27FC236}">
                <a16:creationId xmlns:a16="http://schemas.microsoft.com/office/drawing/2014/main" id="{F9B183BD-2C7C-4394-A5D5-E440AF4A17B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0115347" y="4320808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Oval 4">
            <a:extLst>
              <a:ext uri="{FF2B5EF4-FFF2-40B4-BE49-F238E27FC236}">
                <a16:creationId xmlns:a16="http://schemas.microsoft.com/office/drawing/2014/main" id="{68F6BB17-760E-4115-9B31-3015212DB998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509071" y="1760988"/>
            <a:ext cx="951437" cy="94092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8">
            <a:extLst>
              <a:ext uri="{FF2B5EF4-FFF2-40B4-BE49-F238E27FC236}">
                <a16:creationId xmlns:a16="http://schemas.microsoft.com/office/drawing/2014/main" id="{13E513F6-CAEF-4FE6-BADF-3C33C624085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12845" y="1986733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Oval 10">
            <a:extLst>
              <a:ext uri="{FF2B5EF4-FFF2-40B4-BE49-F238E27FC236}">
                <a16:creationId xmlns:a16="http://schemas.microsoft.com/office/drawing/2014/main" id="{F0850D55-3E59-4EE1-AE6D-C352DE1CE49D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7038097" y="1760988"/>
            <a:ext cx="951438" cy="94092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90500" dist="38100" dir="2700000" algn="tl" rotWithShape="0">
              <a:prstClr val="black">
                <a:alpha val="20000"/>
              </a:prstClr>
            </a:outerShdw>
          </a:effec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 11">
            <a:extLst>
              <a:ext uri="{FF2B5EF4-FFF2-40B4-BE49-F238E27FC236}">
                <a16:creationId xmlns:a16="http://schemas.microsoft.com/office/drawing/2014/main" id="{FFF1EA00-5098-4BFD-9041-581D27C7C87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296914" y="2026458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BAB926-DA61-BEAF-61E6-EF912D91D5E1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32" name="hexagonal_73861">
              <a:extLst>
                <a:ext uri="{FF2B5EF4-FFF2-40B4-BE49-F238E27FC236}">
                  <a16:creationId xmlns:a16="http://schemas.microsoft.com/office/drawing/2014/main" id="{89E6D3CF-CD5D-10F0-B79A-6A34490536FE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5526379-F4AD-C225-90F9-CB37D59AA872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愿景规划</a:t>
              </a:r>
            </a:p>
          </p:txBody>
        </p:sp>
        <p:sp>
          <p:nvSpPr>
            <p:cNvPr id="34" name="hexagonal_73861">
              <a:extLst>
                <a:ext uri="{FF2B5EF4-FFF2-40B4-BE49-F238E27FC236}">
                  <a16:creationId xmlns:a16="http://schemas.microsoft.com/office/drawing/2014/main" id="{8ABC0724-2A37-9689-2CA9-B1DA027B223F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313F1EE-D383-EA83-B11D-9F131B6A1366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CEF35A-BFE9-95AC-8DBC-186A224BD099}"/>
              </a:ext>
            </a:extLst>
          </p:cNvPr>
          <p:cNvGrpSpPr/>
          <p:nvPr/>
        </p:nvGrpSpPr>
        <p:grpSpPr>
          <a:xfrm>
            <a:off x="3609172" y="2216151"/>
            <a:ext cx="2428372" cy="1163283"/>
            <a:chOff x="6144571" y="1242343"/>
            <a:chExt cx="2428372" cy="116328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181D983-48EF-6A1E-4357-002747E3C6FB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3ED9C0E-71B0-B225-F9BD-324279587462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48F541-59F6-22E4-AEB7-57E90113312E}"/>
              </a:ext>
            </a:extLst>
          </p:cNvPr>
          <p:cNvGrpSpPr/>
          <p:nvPr/>
        </p:nvGrpSpPr>
        <p:grpSpPr>
          <a:xfrm>
            <a:off x="8740712" y="2216151"/>
            <a:ext cx="2428372" cy="1163283"/>
            <a:chOff x="6144571" y="1242343"/>
            <a:chExt cx="2428372" cy="116328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06BED42-1F35-638F-5BAE-5154614BEC9B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15C4C0-919F-0100-4CFF-2B8DAAD1C984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848FAA1-FAAF-533C-A684-3C7A6347ECED}"/>
              </a:ext>
            </a:extLst>
          </p:cNvPr>
          <p:cNvGrpSpPr/>
          <p:nvPr/>
        </p:nvGrpSpPr>
        <p:grpSpPr>
          <a:xfrm>
            <a:off x="1131694" y="3399699"/>
            <a:ext cx="2428372" cy="1163283"/>
            <a:chOff x="6144571" y="1242343"/>
            <a:chExt cx="2428372" cy="116328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9A43B0F-9F59-47DC-959B-285C543AD205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52FA7DF-62F5-C1F7-F1AB-69CA8F978CF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6AB708A-F324-EDAD-B7A6-BB8F9DC29324}"/>
              </a:ext>
            </a:extLst>
          </p:cNvPr>
          <p:cNvGrpSpPr/>
          <p:nvPr/>
        </p:nvGrpSpPr>
        <p:grpSpPr>
          <a:xfrm>
            <a:off x="6263234" y="3399699"/>
            <a:ext cx="2428372" cy="1163283"/>
            <a:chOff x="6144571" y="1242343"/>
            <a:chExt cx="2428372" cy="116328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6E43EB6-95B4-D778-A7CE-F0CE98B377D7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2164391-84BB-DB00-E653-3DCCC48F90BF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402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10">
            <a:extLst>
              <a:ext uri="{FF2B5EF4-FFF2-40B4-BE49-F238E27FC236}">
                <a16:creationId xmlns:a16="http://schemas.microsoft.com/office/drawing/2014/main" id="{F4B5412B-A199-4F81-8CA5-E8CB3A62F629}"/>
              </a:ext>
            </a:extLst>
          </p:cNvPr>
          <p:cNvSpPr>
            <a:spLocks noChangeAspect="1"/>
          </p:cNvSpPr>
          <p:nvPr/>
        </p:nvSpPr>
        <p:spPr>
          <a:xfrm>
            <a:off x="9245614" y="1800998"/>
            <a:ext cx="1672836" cy="182373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12743E18-2890-4D74-ACAD-AECD97658D79}"/>
              </a:ext>
            </a:extLst>
          </p:cNvPr>
          <p:cNvSpPr/>
          <p:nvPr/>
        </p:nvSpPr>
        <p:spPr>
          <a:xfrm>
            <a:off x="0" y="2658722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CD874E-3F65-42D1-9168-EB1B373ECB62}"/>
              </a:ext>
            </a:extLst>
          </p:cNvPr>
          <p:cNvGrpSpPr/>
          <p:nvPr/>
        </p:nvGrpSpPr>
        <p:grpSpPr>
          <a:xfrm>
            <a:off x="8072615" y="3217905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Freeform 133">
              <a:extLst>
                <a:ext uri="{FF2B5EF4-FFF2-40B4-BE49-F238E27FC236}">
                  <a16:creationId xmlns:a16="http://schemas.microsoft.com/office/drawing/2014/main" id="{4EAC1BCA-1694-429A-A9A4-A9DE7090B321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3" name="Freeform 134">
              <a:extLst>
                <a:ext uri="{FF2B5EF4-FFF2-40B4-BE49-F238E27FC236}">
                  <a16:creationId xmlns:a16="http://schemas.microsoft.com/office/drawing/2014/main" id="{77BEF552-A067-4C36-BBA6-CEA279110142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4" name="Freeform 135">
              <a:extLst>
                <a:ext uri="{FF2B5EF4-FFF2-40B4-BE49-F238E27FC236}">
                  <a16:creationId xmlns:a16="http://schemas.microsoft.com/office/drawing/2014/main" id="{8229317F-7924-4311-8450-A769EB36341A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5" name="Freeform 107">
              <a:extLst>
                <a:ext uri="{FF2B5EF4-FFF2-40B4-BE49-F238E27FC236}">
                  <a16:creationId xmlns:a16="http://schemas.microsoft.com/office/drawing/2014/main" id="{A14EECD3-188F-45BF-ABD9-A651484DD8D2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1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6" name="Freeform 107">
              <a:extLst>
                <a:ext uri="{FF2B5EF4-FFF2-40B4-BE49-F238E27FC236}">
                  <a16:creationId xmlns:a16="http://schemas.microsoft.com/office/drawing/2014/main" id="{BF94067D-2F3F-4A18-A129-A777300E57C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1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7" name="Freeform 108">
              <a:extLst>
                <a:ext uri="{FF2B5EF4-FFF2-40B4-BE49-F238E27FC236}">
                  <a16:creationId xmlns:a16="http://schemas.microsoft.com/office/drawing/2014/main" id="{DE21E881-A978-477C-9421-43693EE889A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8" name="Oval 113">
              <a:extLst>
                <a:ext uri="{FF2B5EF4-FFF2-40B4-BE49-F238E27FC236}">
                  <a16:creationId xmlns:a16="http://schemas.microsoft.com/office/drawing/2014/main" id="{1B30EC13-B18D-49D2-9C98-CFC08C50ED1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9" name="Oval 116">
              <a:extLst>
                <a:ext uri="{FF2B5EF4-FFF2-40B4-BE49-F238E27FC236}">
                  <a16:creationId xmlns:a16="http://schemas.microsoft.com/office/drawing/2014/main" id="{F028CA62-A391-4606-936C-F0920325D55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0" name="Oval 119">
              <a:extLst>
                <a:ext uri="{FF2B5EF4-FFF2-40B4-BE49-F238E27FC236}">
                  <a16:creationId xmlns:a16="http://schemas.microsoft.com/office/drawing/2014/main" id="{4A3C65FA-6CBE-4743-9379-848E28F727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1" name="Rectangle 27">
              <a:extLst>
                <a:ext uri="{FF2B5EF4-FFF2-40B4-BE49-F238E27FC236}">
                  <a16:creationId xmlns:a16="http://schemas.microsoft.com/office/drawing/2014/main" id="{2EBE864E-AFC8-40EC-9E13-E2A5D3385144}"/>
                </a:ext>
              </a:extLst>
            </p:cNvPr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2" name="Group 30">
            <a:extLst>
              <a:ext uri="{FF2B5EF4-FFF2-40B4-BE49-F238E27FC236}">
                <a16:creationId xmlns:a16="http://schemas.microsoft.com/office/drawing/2014/main" id="{E3FD1F40-DC5C-4A51-839C-5686147DB604}"/>
              </a:ext>
            </a:extLst>
          </p:cNvPr>
          <p:cNvGrpSpPr/>
          <p:nvPr/>
        </p:nvGrpSpPr>
        <p:grpSpPr>
          <a:xfrm>
            <a:off x="4867347" y="4926266"/>
            <a:ext cx="423143" cy="371105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43" name="Freeform 175">
              <a:extLst>
                <a:ext uri="{FF2B5EF4-FFF2-40B4-BE49-F238E27FC236}">
                  <a16:creationId xmlns:a16="http://schemas.microsoft.com/office/drawing/2014/main" id="{6DB847DF-BD08-455F-AF46-208BE9F65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4" name="Freeform 176">
              <a:extLst>
                <a:ext uri="{FF2B5EF4-FFF2-40B4-BE49-F238E27FC236}">
                  <a16:creationId xmlns:a16="http://schemas.microsoft.com/office/drawing/2014/main" id="{AADE89B5-E117-46C1-89FE-109A00579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45" name="Freeform 50">
            <a:extLst>
              <a:ext uri="{FF2B5EF4-FFF2-40B4-BE49-F238E27FC236}">
                <a16:creationId xmlns:a16="http://schemas.microsoft.com/office/drawing/2014/main" id="{B21E99D4-60F8-4295-A429-6F70E1A18045}"/>
              </a:ext>
            </a:extLst>
          </p:cNvPr>
          <p:cNvSpPr>
            <a:spLocks noEditPoints="1"/>
          </p:cNvSpPr>
          <p:nvPr/>
        </p:nvSpPr>
        <p:spPr bwMode="auto">
          <a:xfrm>
            <a:off x="1259317" y="3712617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>
              <a:cs typeface="+mn-ea"/>
              <a:sym typeface="+mn-lt"/>
            </a:endParaRPr>
          </a:p>
        </p:txBody>
      </p:sp>
      <p:sp>
        <p:nvSpPr>
          <p:cNvPr id="46" name="Freeform 48">
            <a:extLst>
              <a:ext uri="{FF2B5EF4-FFF2-40B4-BE49-F238E27FC236}">
                <a16:creationId xmlns:a16="http://schemas.microsoft.com/office/drawing/2014/main" id="{1CD0DE7E-9203-4246-820D-A55276A33898}"/>
              </a:ext>
            </a:extLst>
          </p:cNvPr>
          <p:cNvSpPr>
            <a:spLocks noEditPoints="1"/>
          </p:cNvSpPr>
          <p:nvPr/>
        </p:nvSpPr>
        <p:spPr bwMode="auto">
          <a:xfrm>
            <a:off x="3760963" y="1127837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29528A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>
              <a:cs typeface="+mn-ea"/>
              <a:sym typeface="+mn-lt"/>
            </a:endParaRPr>
          </a:p>
        </p:txBody>
      </p:sp>
      <p:grpSp>
        <p:nvGrpSpPr>
          <p:cNvPr id="47" name="Group 18">
            <a:extLst>
              <a:ext uri="{FF2B5EF4-FFF2-40B4-BE49-F238E27FC236}">
                <a16:creationId xmlns:a16="http://schemas.microsoft.com/office/drawing/2014/main" id="{C965FEF9-B04A-458E-86F8-8ED2F0F3990E}"/>
              </a:ext>
            </a:extLst>
          </p:cNvPr>
          <p:cNvGrpSpPr/>
          <p:nvPr/>
        </p:nvGrpSpPr>
        <p:grpSpPr>
          <a:xfrm>
            <a:off x="10180291" y="4095806"/>
            <a:ext cx="416357" cy="416357"/>
            <a:chOff x="6350" y="4763"/>
            <a:chExt cx="492125" cy="492125"/>
          </a:xfrm>
          <a:solidFill>
            <a:srgbClr val="29528A"/>
          </a:solidFill>
        </p:grpSpPr>
        <p:sp>
          <p:nvSpPr>
            <p:cNvPr id="48" name="Freeform 156">
              <a:extLst>
                <a:ext uri="{FF2B5EF4-FFF2-40B4-BE49-F238E27FC236}">
                  <a16:creationId xmlns:a16="http://schemas.microsoft.com/office/drawing/2014/main" id="{7DFD3EA7-B4CD-453E-8141-F34653C763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49" name="Freeform 157">
              <a:extLst>
                <a:ext uri="{FF2B5EF4-FFF2-40B4-BE49-F238E27FC236}">
                  <a16:creationId xmlns:a16="http://schemas.microsoft.com/office/drawing/2014/main" id="{599A1B7C-3308-4FCE-ADDC-595502C01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50" name="Freeform 158">
              <a:extLst>
                <a:ext uri="{FF2B5EF4-FFF2-40B4-BE49-F238E27FC236}">
                  <a16:creationId xmlns:a16="http://schemas.microsoft.com/office/drawing/2014/main" id="{1CB740FB-017F-4D7B-8651-25CAAD62A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55" name="MH_Other_2">
            <a:extLst>
              <a:ext uri="{FF2B5EF4-FFF2-40B4-BE49-F238E27FC236}">
                <a16:creationId xmlns:a16="http://schemas.microsoft.com/office/drawing/2014/main" id="{349DD0FD-9B18-48AC-8C0F-F79B2B3D5F7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98811" y="3425318"/>
            <a:ext cx="1200000" cy="12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MH_Other_2">
            <a:extLst>
              <a:ext uri="{FF2B5EF4-FFF2-40B4-BE49-F238E27FC236}">
                <a16:creationId xmlns:a16="http://schemas.microsoft.com/office/drawing/2014/main" id="{FE7E1851-AF53-4BC1-B346-5DC6A1F577A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3859" y="2230315"/>
            <a:ext cx="1200000" cy="12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733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220EF7E4-E5B7-0CF0-0DA5-D1CA93D48F13}"/>
              </a:ext>
            </a:extLst>
          </p:cNvPr>
          <p:cNvSpPr/>
          <p:nvPr/>
        </p:nvSpPr>
        <p:spPr>
          <a:xfrm>
            <a:off x="3602727" y="2139798"/>
            <a:ext cx="1377142" cy="1377142"/>
          </a:xfrm>
          <a:prstGeom prst="ellipse">
            <a:avLst/>
          </a:prstGeom>
          <a:solidFill>
            <a:srgbClr val="29528A"/>
          </a:solidFill>
          <a:ln>
            <a:noFill/>
          </a:ln>
          <a:effectLst/>
        </p:spPr>
        <p:txBody>
          <a:bodyPr anchor="ctr"/>
          <a:lstStyle/>
          <a:p>
            <a:pPr algn="ctr" defTabSz="914286"/>
            <a:r>
              <a:rPr lang="en-US" altLang="zh-CN" sz="42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10">
            <a:extLst>
              <a:ext uri="{FF2B5EF4-FFF2-40B4-BE49-F238E27FC236}">
                <a16:creationId xmlns:a16="http://schemas.microsoft.com/office/drawing/2014/main" id="{07B680B9-0967-4951-9AF9-1BC38FD78416}"/>
              </a:ext>
            </a:extLst>
          </p:cNvPr>
          <p:cNvSpPr>
            <a:spLocks noChangeAspect="1"/>
          </p:cNvSpPr>
          <p:nvPr/>
        </p:nvSpPr>
        <p:spPr>
          <a:xfrm>
            <a:off x="9430870" y="1510282"/>
            <a:ext cx="1915212" cy="208797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29528A"/>
          </a:solidFill>
          <a:ln>
            <a:noFill/>
          </a:ln>
          <a:effectLst/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2AF28315-0C15-466B-9A8E-50DDA612796E}"/>
              </a:ext>
            </a:extLst>
          </p:cNvPr>
          <p:cNvSpPr/>
          <p:nvPr/>
        </p:nvSpPr>
        <p:spPr>
          <a:xfrm>
            <a:off x="9871170" y="2057681"/>
            <a:ext cx="1034597" cy="1048891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667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4EA1510-DAA9-EA5E-C927-205CC098C1B9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68" name="hexagonal_73861">
              <a:extLst>
                <a:ext uri="{FF2B5EF4-FFF2-40B4-BE49-F238E27FC236}">
                  <a16:creationId xmlns:a16="http://schemas.microsoft.com/office/drawing/2014/main" id="{22D9EA86-FE80-7F29-25B4-66E65E21D265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C9D326C-F428-0B08-D68D-9AA724C6887E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愿景规划</a:t>
              </a:r>
            </a:p>
          </p:txBody>
        </p:sp>
        <p:sp>
          <p:nvSpPr>
            <p:cNvPr id="70" name="hexagonal_73861">
              <a:extLst>
                <a:ext uri="{FF2B5EF4-FFF2-40B4-BE49-F238E27FC236}">
                  <a16:creationId xmlns:a16="http://schemas.microsoft.com/office/drawing/2014/main" id="{E5E83875-3840-A0CA-668A-26BF646BE457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859ABDE-6F6F-85F9-1212-D12F65152431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295374E-D2F5-F684-FA64-F8ADAE09E778}"/>
              </a:ext>
            </a:extLst>
          </p:cNvPr>
          <p:cNvGrpSpPr/>
          <p:nvPr/>
        </p:nvGrpSpPr>
        <p:grpSpPr>
          <a:xfrm>
            <a:off x="1054625" y="4276182"/>
            <a:ext cx="2428372" cy="1163283"/>
            <a:chOff x="6144571" y="1242343"/>
            <a:chExt cx="2428372" cy="116328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39D44E7-C50D-D0A3-C7A8-071DCD43D1E7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B6F6469-3297-599E-0056-4D48F4C29FDE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B26F827-4CB0-58D9-4727-25534ECF12DD}"/>
              </a:ext>
            </a:extLst>
          </p:cNvPr>
          <p:cNvGrpSpPr/>
          <p:nvPr/>
        </p:nvGrpSpPr>
        <p:grpSpPr>
          <a:xfrm>
            <a:off x="4245213" y="1098629"/>
            <a:ext cx="3395353" cy="886284"/>
            <a:chOff x="6144571" y="1242343"/>
            <a:chExt cx="3395353" cy="886284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735EF5C-0463-79D8-7593-045667AF7185}"/>
                </a:ext>
              </a:extLst>
            </p:cNvPr>
            <p:cNvSpPr txBox="1"/>
            <p:nvPr/>
          </p:nvSpPr>
          <p:spPr>
            <a:xfrm>
              <a:off x="6144572" y="1508970"/>
              <a:ext cx="339535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ED30598-9AE2-2737-E224-8B5202DB2494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99E1448-00F6-3F2B-AE7B-E531AE8A6258}"/>
              </a:ext>
            </a:extLst>
          </p:cNvPr>
          <p:cNvGrpSpPr/>
          <p:nvPr/>
        </p:nvGrpSpPr>
        <p:grpSpPr>
          <a:xfrm>
            <a:off x="5339788" y="4810272"/>
            <a:ext cx="2428372" cy="1163283"/>
            <a:chOff x="6144571" y="1242343"/>
            <a:chExt cx="2428372" cy="1163283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D9239A7-FD82-5BD6-7F71-FA8969DBC725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FE04161-DD21-6A63-D5F1-CBEF05F7D5A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82636D8-BD35-64EE-9078-3BB7741E0236}"/>
              </a:ext>
            </a:extLst>
          </p:cNvPr>
          <p:cNvGrpSpPr/>
          <p:nvPr/>
        </p:nvGrpSpPr>
        <p:grpSpPr>
          <a:xfrm>
            <a:off x="8726514" y="4664694"/>
            <a:ext cx="2428371" cy="1163283"/>
            <a:chOff x="6144572" y="1242343"/>
            <a:chExt cx="2428371" cy="116328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9AAAABC-4978-F3AF-9089-B2F416E3F1B7}"/>
                </a:ext>
              </a:extLst>
            </p:cNvPr>
            <p:cNvSpPr txBox="1"/>
            <p:nvPr/>
          </p:nvSpPr>
          <p:spPr>
            <a:xfrm>
              <a:off x="6144572" y="1508970"/>
              <a:ext cx="242837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2C48E97D-DA04-FF42-F6A9-4EDD46948573}"/>
                </a:ext>
              </a:extLst>
            </p:cNvPr>
            <p:cNvSpPr txBox="1"/>
            <p:nvPr/>
          </p:nvSpPr>
          <p:spPr>
            <a:xfrm>
              <a:off x="6805414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7965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941028" y="1365919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感谢各位老师的指导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BD9A10C-5E79-D00B-F662-783749FBC9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82BDC57-9D00-0C5F-72A2-29783C2ED0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AA7D776-4EAB-2EAC-05CB-F220BE013735}"/>
              </a:ext>
            </a:extLst>
          </p:cNvPr>
          <p:cNvSpPr txBox="1"/>
          <p:nvPr/>
        </p:nvSpPr>
        <p:spPr>
          <a:xfrm>
            <a:off x="3543300" y="3085306"/>
            <a:ext cx="5105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2D39463-9954-3AD5-C78B-97ADC1D54894}"/>
              </a:ext>
            </a:extLst>
          </p:cNvPr>
          <p:cNvGrpSpPr/>
          <p:nvPr/>
        </p:nvGrpSpPr>
        <p:grpSpPr>
          <a:xfrm>
            <a:off x="3963654" y="3904613"/>
            <a:ext cx="2105988" cy="369400"/>
            <a:chOff x="3369168" y="4804106"/>
            <a:chExt cx="2105988" cy="36940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6AAD07C-D50E-B6E2-5AE0-9462466E09A9}"/>
                </a:ext>
              </a:extLst>
            </p:cNvPr>
            <p:cNvSpPr/>
            <p:nvPr/>
          </p:nvSpPr>
          <p:spPr>
            <a:xfrm>
              <a:off x="3758297" y="4865729"/>
              <a:ext cx="1716859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defTabSz="914377"/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指导教师：张老师</a:t>
              </a:r>
            </a:p>
          </p:txBody>
        </p:sp>
        <p:sp>
          <p:nvSpPr>
            <p:cNvPr id="45" name="PA_库_73199">
              <a:extLst>
                <a:ext uri="{FF2B5EF4-FFF2-40B4-BE49-F238E27FC236}">
                  <a16:creationId xmlns:a16="http://schemas.microsoft.com/office/drawing/2014/main" id="{99CD0BE9-3E5F-F652-4FED-2EF03811B630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3369168" y="4804106"/>
              <a:ext cx="325699" cy="365335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txBody>
            <a:bodyPr/>
            <a:lstStyle/>
            <a:p>
              <a:pPr defTabSz="914377"/>
              <a:endParaRPr lang="zh-CN" altLang="en-US" sz="120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936AF47-6E98-6126-1995-0FAAFD92468C}"/>
              </a:ext>
            </a:extLst>
          </p:cNvPr>
          <p:cNvGrpSpPr/>
          <p:nvPr/>
        </p:nvGrpSpPr>
        <p:grpSpPr>
          <a:xfrm>
            <a:off x="6329887" y="3954452"/>
            <a:ext cx="2321410" cy="319561"/>
            <a:chOff x="6536532" y="4853945"/>
            <a:chExt cx="2321410" cy="31956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672BBB3-A4CD-FB93-4BD3-D1224D9B7A32}"/>
                </a:ext>
              </a:extLst>
            </p:cNvPr>
            <p:cNvSpPr/>
            <p:nvPr/>
          </p:nvSpPr>
          <p:spPr>
            <a:xfrm>
              <a:off x="6827469" y="4865729"/>
              <a:ext cx="2030473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defTabSz="914377"/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3" name="PA_库_46143">
              <a:extLst>
                <a:ext uri="{FF2B5EF4-FFF2-40B4-BE49-F238E27FC236}">
                  <a16:creationId xmlns:a16="http://schemas.microsoft.com/office/drawing/2014/main" id="{B60C3D52-F13D-C7B1-936A-60EF1DE43C3E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6536532" y="4853945"/>
              <a:ext cx="290937" cy="313433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txBody>
            <a:bodyPr/>
            <a:lstStyle/>
            <a:p>
              <a:pPr defTabSz="914377"/>
              <a:endParaRPr lang="zh-CN" altLang="en-US" sz="1200" dirty="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055CD7-8D4A-709E-5771-DE0CB0ACA535}"/>
              </a:ext>
            </a:extLst>
          </p:cNvPr>
          <p:cNvGrpSpPr/>
          <p:nvPr/>
        </p:nvGrpSpPr>
        <p:grpSpPr>
          <a:xfrm>
            <a:off x="3079750" y="2541199"/>
            <a:ext cx="6032500" cy="392314"/>
            <a:chOff x="3079750" y="2493574"/>
            <a:chExt cx="6032500" cy="392314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7F2D92D-5EEC-9D5E-BD0F-41266A1A77DA}"/>
                </a:ext>
              </a:extLst>
            </p:cNvPr>
            <p:cNvSpPr/>
            <p:nvPr/>
          </p:nvSpPr>
          <p:spPr>
            <a:xfrm>
              <a:off x="3079750" y="2493574"/>
              <a:ext cx="6032500" cy="392314"/>
            </a:xfrm>
            <a:prstGeom prst="roundRect">
              <a:avLst>
                <a:gd name="adj" fmla="val 50000"/>
              </a:avLst>
            </a:prstGeom>
            <a:solidFill>
              <a:srgbClr val="18B79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9587B7AC-C4CB-31B5-98A4-D61D846ADF33}"/>
                </a:ext>
              </a:extLst>
            </p:cNvPr>
            <p:cNvSpPr txBox="1"/>
            <p:nvPr/>
          </p:nvSpPr>
          <p:spPr>
            <a:xfrm>
              <a:off x="3691335" y="2535842"/>
              <a:ext cx="48093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3437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A074A13-3304-5C2F-FE6F-6F7F611C2256}"/>
              </a:ext>
            </a:extLst>
          </p:cNvPr>
          <p:cNvSpPr txBox="1"/>
          <p:nvPr/>
        </p:nvSpPr>
        <p:spPr>
          <a:xfrm>
            <a:off x="1127125" y="2569029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2861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5D83C6-CFAF-A45F-F064-6AF50BA6447F}"/>
              </a:ext>
            </a:extLst>
          </p:cNvPr>
          <p:cNvSpPr txBox="1"/>
          <p:nvPr/>
        </p:nvSpPr>
        <p:spPr>
          <a:xfrm>
            <a:off x="4838701" y="641175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2000">
                      <a:srgbClr val="18B794"/>
                    </a:gs>
                    <a:gs pos="66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16600" dirty="0">
              <a:gradFill>
                <a:gsLst>
                  <a:gs pos="12000">
                    <a:srgbClr val="18B794"/>
                  </a:gs>
                  <a:gs pos="66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1D1A3E-9A00-0E2C-2701-B12FF79845E8}"/>
              </a:ext>
            </a:extLst>
          </p:cNvPr>
          <p:cNvGrpSpPr/>
          <p:nvPr/>
        </p:nvGrpSpPr>
        <p:grpSpPr>
          <a:xfrm>
            <a:off x="3961984" y="2920734"/>
            <a:ext cx="4267616" cy="1100001"/>
            <a:chOff x="-43057" y="2856432"/>
            <a:chExt cx="4267616" cy="11000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DEB192-F7F4-9BE9-B54B-3A2C05F4D60D}"/>
                </a:ext>
              </a:extLst>
            </p:cNvPr>
            <p:cNvSpPr txBox="1"/>
            <p:nvPr/>
          </p:nvSpPr>
          <p:spPr>
            <a:xfrm>
              <a:off x="690576" y="2856432"/>
              <a:ext cx="28007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背景与意义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F8B0EB-A808-15A2-0419-7550878C15E3}"/>
                </a:ext>
              </a:extLst>
            </p:cNvPr>
            <p:cNvSpPr txBox="1"/>
            <p:nvPr/>
          </p:nvSpPr>
          <p:spPr>
            <a:xfrm>
              <a:off x="-43057" y="3336776"/>
              <a:ext cx="426761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B37ECE0-0884-3C3F-EA9E-917CFC0AA319}"/>
              </a:ext>
            </a:extLst>
          </p:cNvPr>
          <p:cNvSpPr txBox="1"/>
          <p:nvPr/>
        </p:nvSpPr>
        <p:spPr>
          <a:xfrm>
            <a:off x="5049462" y="2325351"/>
            <a:ext cx="2093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C64B9C6-A11A-823D-CF4C-38BB2E5AE3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0099874-647C-D103-2D8F-F1F9A32F9A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010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hexagonal_73861">
            <a:extLst>
              <a:ext uri="{FF2B5EF4-FFF2-40B4-BE49-F238E27FC236}">
                <a16:creationId xmlns:a16="http://schemas.microsoft.com/office/drawing/2014/main" id="{1DA1C9FB-4399-5469-5E83-C4BC9A3AF06F}"/>
              </a:ext>
            </a:extLst>
          </p:cNvPr>
          <p:cNvSpPr/>
          <p:nvPr/>
        </p:nvSpPr>
        <p:spPr>
          <a:xfrm>
            <a:off x="552977" y="621455"/>
            <a:ext cx="313849" cy="276813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D4D35E8-DF7B-407E-80FE-009781C45F89}"/>
              </a:ext>
            </a:extLst>
          </p:cNvPr>
          <p:cNvSpPr txBox="1"/>
          <p:nvPr/>
        </p:nvSpPr>
        <p:spPr>
          <a:xfrm>
            <a:off x="1119000" y="370686"/>
            <a:ext cx="17081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背景与意义</a:t>
            </a:r>
          </a:p>
        </p:txBody>
      </p:sp>
      <p:sp>
        <p:nvSpPr>
          <p:cNvPr id="64" name="圆角矩形 6">
            <a:extLst>
              <a:ext uri="{FF2B5EF4-FFF2-40B4-BE49-F238E27FC236}">
                <a16:creationId xmlns:a16="http://schemas.microsoft.com/office/drawing/2014/main" id="{23981EE1-DD78-41A1-BD8A-3A3995104E21}"/>
              </a:ext>
            </a:extLst>
          </p:cNvPr>
          <p:cNvSpPr/>
          <p:nvPr/>
        </p:nvSpPr>
        <p:spPr>
          <a:xfrm>
            <a:off x="6456363" y="1782206"/>
            <a:ext cx="4608512" cy="1488165"/>
          </a:xfrm>
          <a:prstGeom prst="roundRect">
            <a:avLst>
              <a:gd name="adj" fmla="val 3888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5" name="圆角矩形 4">
            <a:extLst>
              <a:ext uri="{FF2B5EF4-FFF2-40B4-BE49-F238E27FC236}">
                <a16:creationId xmlns:a16="http://schemas.microsoft.com/office/drawing/2014/main" id="{1700CCEF-AC71-465D-BA14-9F3311CC7F00}"/>
              </a:ext>
            </a:extLst>
          </p:cNvPr>
          <p:cNvSpPr/>
          <p:nvPr/>
        </p:nvSpPr>
        <p:spPr>
          <a:xfrm>
            <a:off x="7128438" y="1542178"/>
            <a:ext cx="3264363" cy="48005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6" name="圆角矩形 7">
            <a:extLst>
              <a:ext uri="{FF2B5EF4-FFF2-40B4-BE49-F238E27FC236}">
                <a16:creationId xmlns:a16="http://schemas.microsoft.com/office/drawing/2014/main" id="{BC7BADA0-5C7B-4683-94A5-A1E26686C3D3}"/>
              </a:ext>
            </a:extLst>
          </p:cNvPr>
          <p:cNvSpPr/>
          <p:nvPr/>
        </p:nvSpPr>
        <p:spPr>
          <a:xfrm>
            <a:off x="6456363" y="3993246"/>
            <a:ext cx="4608512" cy="1488165"/>
          </a:xfrm>
          <a:prstGeom prst="roundRect">
            <a:avLst>
              <a:gd name="adj" fmla="val 6016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7" name="圆角矩形 5">
            <a:extLst>
              <a:ext uri="{FF2B5EF4-FFF2-40B4-BE49-F238E27FC236}">
                <a16:creationId xmlns:a16="http://schemas.microsoft.com/office/drawing/2014/main" id="{F2E49CF1-5B36-4130-8633-EC60CDDC6CDC}"/>
              </a:ext>
            </a:extLst>
          </p:cNvPr>
          <p:cNvSpPr/>
          <p:nvPr/>
        </p:nvSpPr>
        <p:spPr>
          <a:xfrm>
            <a:off x="7128438" y="3750422"/>
            <a:ext cx="3264363" cy="480053"/>
          </a:xfrm>
          <a:prstGeom prst="roundRect">
            <a:avLst/>
          </a:prstGeom>
          <a:solidFill>
            <a:srgbClr val="29528A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Rectangle 12">
            <a:extLst>
              <a:ext uri="{FF2B5EF4-FFF2-40B4-BE49-F238E27FC236}">
                <a16:creationId xmlns:a16="http://schemas.microsoft.com/office/drawing/2014/main" id="{95316D74-BC51-4641-A1FA-56D9A7D407F0}"/>
              </a:ext>
            </a:extLst>
          </p:cNvPr>
          <p:cNvSpPr/>
          <p:nvPr/>
        </p:nvSpPr>
        <p:spPr>
          <a:xfrm>
            <a:off x="6683971" y="2130974"/>
            <a:ext cx="4143672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70" name="Rectangle 12">
            <a:extLst>
              <a:ext uri="{FF2B5EF4-FFF2-40B4-BE49-F238E27FC236}">
                <a16:creationId xmlns:a16="http://schemas.microsoft.com/office/drawing/2014/main" id="{0643CEAE-7FC2-44CA-B3E4-57552A136430}"/>
              </a:ext>
            </a:extLst>
          </p:cNvPr>
          <p:cNvSpPr/>
          <p:nvPr/>
        </p:nvSpPr>
        <p:spPr>
          <a:xfrm>
            <a:off x="6683971" y="4359098"/>
            <a:ext cx="4143672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0" name="hexagonal_73861">
            <a:extLst>
              <a:ext uri="{FF2B5EF4-FFF2-40B4-BE49-F238E27FC236}">
                <a16:creationId xmlns:a16="http://schemas.microsoft.com/office/drawing/2014/main" id="{099CFE26-C75C-D447-A1C6-E930EBEC9C21}"/>
              </a:ext>
            </a:extLst>
          </p:cNvPr>
          <p:cNvSpPr/>
          <p:nvPr/>
        </p:nvSpPr>
        <p:spPr>
          <a:xfrm>
            <a:off x="285499" y="261083"/>
            <a:ext cx="609685" cy="53773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295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5732D56-7C69-DE31-5B6F-729857DD6281}"/>
              </a:ext>
            </a:extLst>
          </p:cNvPr>
          <p:cNvSpPr txBox="1"/>
          <p:nvPr/>
        </p:nvSpPr>
        <p:spPr>
          <a:xfrm>
            <a:off x="300803" y="26108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8AECB34-1FD1-4158-685A-0400EE1866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542178"/>
            <a:ext cx="4954360" cy="407076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538554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6FFB4A0D-B7FB-4F04-A26E-5CA345B192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818" y="1167175"/>
            <a:ext cx="2324610" cy="3657600"/>
          </a:xfrm>
          <a:prstGeom prst="rect">
            <a:avLst/>
          </a:prstGeom>
          <a:effectLst/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23AE6203-5C84-4B63-AE99-9CD84EEFE709}"/>
              </a:ext>
            </a:extLst>
          </p:cNvPr>
          <p:cNvSpPr/>
          <p:nvPr/>
        </p:nvSpPr>
        <p:spPr>
          <a:xfrm>
            <a:off x="3659999" y="1167177"/>
            <a:ext cx="2286001" cy="36575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endParaRPr lang="en-US" altLang="zh-CN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E6B7E97-635A-4849-93B3-4B035D2796BE}"/>
              </a:ext>
            </a:extLst>
          </p:cNvPr>
          <p:cNvSpPr/>
          <p:nvPr/>
        </p:nvSpPr>
        <p:spPr>
          <a:xfrm>
            <a:off x="8785835" y="2386377"/>
            <a:ext cx="2286001" cy="3657599"/>
          </a:xfrm>
          <a:prstGeom prst="rect">
            <a:avLst/>
          </a:prstGeom>
          <a:solidFill>
            <a:srgbClr val="29528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defTabSz="914377">
              <a:lnSpc>
                <a:spcPct val="150000"/>
              </a:lnSpc>
              <a:spcBef>
                <a:spcPts val="1200"/>
              </a:spcBef>
            </a:pPr>
            <a:endParaRPr lang="en-US" altLang="zh-CN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44D38486-2968-4332-BF7F-0DF024C05F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6002" y="2386375"/>
            <a:ext cx="2324610" cy="3657600"/>
          </a:xfrm>
          <a:prstGeom prst="rect">
            <a:avLst/>
          </a:prstGeom>
          <a:effectLst/>
        </p:spPr>
      </p:pic>
      <p:sp>
        <p:nvSpPr>
          <p:cNvPr id="7" name="hexagonal_73861">
            <a:extLst>
              <a:ext uri="{FF2B5EF4-FFF2-40B4-BE49-F238E27FC236}">
                <a16:creationId xmlns:a16="http://schemas.microsoft.com/office/drawing/2014/main" id="{A9BEC41A-DD48-A7BC-0A80-E7D2A6E673D0}"/>
              </a:ext>
            </a:extLst>
          </p:cNvPr>
          <p:cNvSpPr/>
          <p:nvPr/>
        </p:nvSpPr>
        <p:spPr>
          <a:xfrm>
            <a:off x="552977" y="621455"/>
            <a:ext cx="313849" cy="276813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B82BF4-9131-DA9E-9BF2-5F96F728DD3C}"/>
              </a:ext>
            </a:extLst>
          </p:cNvPr>
          <p:cNvSpPr txBox="1"/>
          <p:nvPr/>
        </p:nvSpPr>
        <p:spPr>
          <a:xfrm>
            <a:off x="1119000" y="370686"/>
            <a:ext cx="17081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背景与意义</a:t>
            </a:r>
          </a:p>
        </p:txBody>
      </p:sp>
      <p:sp>
        <p:nvSpPr>
          <p:cNvPr id="9" name="hexagonal_73861">
            <a:extLst>
              <a:ext uri="{FF2B5EF4-FFF2-40B4-BE49-F238E27FC236}">
                <a16:creationId xmlns:a16="http://schemas.microsoft.com/office/drawing/2014/main" id="{44667D14-472B-C65B-C254-7696F59312D0}"/>
              </a:ext>
            </a:extLst>
          </p:cNvPr>
          <p:cNvSpPr/>
          <p:nvPr/>
        </p:nvSpPr>
        <p:spPr>
          <a:xfrm>
            <a:off x="285499" y="261083"/>
            <a:ext cx="609685" cy="53773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295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050F2B-3325-E7CD-0D78-A40330BC4D20}"/>
              </a:ext>
            </a:extLst>
          </p:cNvPr>
          <p:cNvSpPr txBox="1"/>
          <p:nvPr/>
        </p:nvSpPr>
        <p:spPr>
          <a:xfrm>
            <a:off x="300803" y="26108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450C0D-BCE9-9924-F070-CBA1068ED5B7}"/>
              </a:ext>
            </a:extLst>
          </p:cNvPr>
          <p:cNvGrpSpPr/>
          <p:nvPr/>
        </p:nvGrpSpPr>
        <p:grpSpPr>
          <a:xfrm>
            <a:off x="6144571" y="1242343"/>
            <a:ext cx="4076700" cy="988989"/>
            <a:chOff x="6144571" y="1242343"/>
            <a:chExt cx="4076700" cy="98898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444BB7C-1974-B923-724A-EDDCE33ABD26}"/>
                </a:ext>
              </a:extLst>
            </p:cNvPr>
            <p:cNvSpPr txBox="1"/>
            <p:nvPr/>
          </p:nvSpPr>
          <p:spPr>
            <a:xfrm>
              <a:off x="6144571" y="1611675"/>
              <a:ext cx="40767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5C2989-2966-0801-CABB-CC949272D59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102650-9D3F-37A8-E281-C189EF358537}"/>
              </a:ext>
            </a:extLst>
          </p:cNvPr>
          <p:cNvGrpSpPr/>
          <p:nvPr/>
        </p:nvGrpSpPr>
        <p:grpSpPr>
          <a:xfrm>
            <a:off x="1119000" y="5054986"/>
            <a:ext cx="4076700" cy="988989"/>
            <a:chOff x="6144571" y="1242343"/>
            <a:chExt cx="4076700" cy="9889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836A4D1-C4B2-31A2-933B-43BE2B91F794}"/>
                </a:ext>
              </a:extLst>
            </p:cNvPr>
            <p:cNvSpPr txBox="1"/>
            <p:nvPr/>
          </p:nvSpPr>
          <p:spPr>
            <a:xfrm>
              <a:off x="6144571" y="1611675"/>
              <a:ext cx="40767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FCF080-8472-5408-93BA-BF0C37BF4BA4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EE3B76-6A7A-3DC3-1045-5310C3A25A11}"/>
              </a:ext>
            </a:extLst>
          </p:cNvPr>
          <p:cNvGrpSpPr/>
          <p:nvPr/>
        </p:nvGrpSpPr>
        <p:grpSpPr>
          <a:xfrm>
            <a:off x="3831451" y="1370067"/>
            <a:ext cx="1858149" cy="1549692"/>
            <a:chOff x="3831451" y="1319267"/>
            <a:chExt cx="1858149" cy="154969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54B73E9-2579-D2B8-9DD5-10CF33E6B527}"/>
                </a:ext>
              </a:extLst>
            </p:cNvPr>
            <p:cNvSpPr txBox="1"/>
            <p:nvPr/>
          </p:nvSpPr>
          <p:spPr>
            <a:xfrm>
              <a:off x="3847934" y="1319267"/>
              <a:ext cx="1841666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8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1DD4DE1-6A41-DFEE-FD76-329F791052B9}"/>
                </a:ext>
              </a:extLst>
            </p:cNvPr>
            <p:cNvSpPr txBox="1"/>
            <p:nvPr/>
          </p:nvSpPr>
          <p:spPr>
            <a:xfrm>
              <a:off x="3831451" y="1695304"/>
              <a:ext cx="1841666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AB2E905-E6BC-1375-39E5-AD69A2012AAB}"/>
              </a:ext>
            </a:extLst>
          </p:cNvPr>
          <p:cNvGrpSpPr/>
          <p:nvPr/>
        </p:nvGrpSpPr>
        <p:grpSpPr>
          <a:xfrm>
            <a:off x="3831451" y="2938257"/>
            <a:ext cx="1858149" cy="1549692"/>
            <a:chOff x="3831451" y="1319267"/>
            <a:chExt cx="1858149" cy="15496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C49B63E-E794-4D3D-6193-1A63B9F9A1F1}"/>
                </a:ext>
              </a:extLst>
            </p:cNvPr>
            <p:cNvSpPr txBox="1"/>
            <p:nvPr/>
          </p:nvSpPr>
          <p:spPr>
            <a:xfrm>
              <a:off x="3847934" y="1319267"/>
              <a:ext cx="1841666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8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BC7503A-FE09-2FE3-3A79-E519D4869F0D}"/>
                </a:ext>
              </a:extLst>
            </p:cNvPr>
            <p:cNvSpPr txBox="1"/>
            <p:nvPr/>
          </p:nvSpPr>
          <p:spPr>
            <a:xfrm>
              <a:off x="3831451" y="1695304"/>
              <a:ext cx="1841666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A8F179E-2DE4-04E6-B6DC-26E74A3A464B}"/>
              </a:ext>
            </a:extLst>
          </p:cNvPr>
          <p:cNvGrpSpPr/>
          <p:nvPr/>
        </p:nvGrpSpPr>
        <p:grpSpPr>
          <a:xfrm>
            <a:off x="8974951" y="2573007"/>
            <a:ext cx="1858149" cy="1549692"/>
            <a:chOff x="3831451" y="1319267"/>
            <a:chExt cx="1858149" cy="15496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5600E11-7615-C63C-5053-FED70077C604}"/>
                </a:ext>
              </a:extLst>
            </p:cNvPr>
            <p:cNvSpPr txBox="1"/>
            <p:nvPr/>
          </p:nvSpPr>
          <p:spPr>
            <a:xfrm>
              <a:off x="3847934" y="1319267"/>
              <a:ext cx="1841666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8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16BB6E-3261-FC78-B852-42A6B3271FCA}"/>
                </a:ext>
              </a:extLst>
            </p:cNvPr>
            <p:cNvSpPr txBox="1"/>
            <p:nvPr/>
          </p:nvSpPr>
          <p:spPr>
            <a:xfrm>
              <a:off x="3831451" y="1695304"/>
              <a:ext cx="1841666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4B03093-BAD7-A6DB-1654-B03DFEC40D5E}"/>
              </a:ext>
            </a:extLst>
          </p:cNvPr>
          <p:cNvGrpSpPr/>
          <p:nvPr/>
        </p:nvGrpSpPr>
        <p:grpSpPr>
          <a:xfrm>
            <a:off x="8974951" y="4141197"/>
            <a:ext cx="1858149" cy="1549692"/>
            <a:chOff x="3831451" y="1319267"/>
            <a:chExt cx="1858149" cy="154969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552982-49C1-CCAC-73F5-3F833D89FF02}"/>
                </a:ext>
              </a:extLst>
            </p:cNvPr>
            <p:cNvSpPr txBox="1"/>
            <p:nvPr/>
          </p:nvSpPr>
          <p:spPr>
            <a:xfrm>
              <a:off x="3847934" y="1319267"/>
              <a:ext cx="1841666" cy="4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800" b="1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11BEAC5-2EB8-1312-2316-8C29EE9412D3}"/>
                </a:ext>
              </a:extLst>
            </p:cNvPr>
            <p:cNvSpPr txBox="1"/>
            <p:nvPr/>
          </p:nvSpPr>
          <p:spPr>
            <a:xfrm>
              <a:off x="3831451" y="1695304"/>
              <a:ext cx="1841666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3882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10">
            <a:extLst>
              <a:ext uri="{FF2B5EF4-FFF2-40B4-BE49-F238E27FC236}">
                <a16:creationId xmlns:a16="http://schemas.microsoft.com/office/drawing/2014/main" id="{C3E5E2DC-9C11-4C68-8CCC-AE812370FF1D}"/>
              </a:ext>
            </a:extLst>
          </p:cNvPr>
          <p:cNvSpPr/>
          <p:nvPr/>
        </p:nvSpPr>
        <p:spPr>
          <a:xfrm>
            <a:off x="1312888" y="1710412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左箭头 11">
            <a:extLst>
              <a:ext uri="{FF2B5EF4-FFF2-40B4-BE49-F238E27FC236}">
                <a16:creationId xmlns:a16="http://schemas.microsoft.com/office/drawing/2014/main" id="{606DD56B-C9DA-4DE5-9D7F-9C764F43A442}"/>
              </a:ext>
            </a:extLst>
          </p:cNvPr>
          <p:cNvSpPr/>
          <p:nvPr/>
        </p:nvSpPr>
        <p:spPr>
          <a:xfrm>
            <a:off x="6209002" y="3029801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右箭头 12">
            <a:extLst>
              <a:ext uri="{FF2B5EF4-FFF2-40B4-BE49-F238E27FC236}">
                <a16:creationId xmlns:a16="http://schemas.microsoft.com/office/drawing/2014/main" id="{AAE67A0D-FBE2-495C-93AC-8EC94C0934B7}"/>
              </a:ext>
            </a:extLst>
          </p:cNvPr>
          <p:cNvSpPr/>
          <p:nvPr/>
        </p:nvSpPr>
        <p:spPr>
          <a:xfrm>
            <a:off x="1312888" y="4348978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83BA2F2-DDC5-4273-92C9-E782A9660768}"/>
              </a:ext>
            </a:extLst>
          </p:cNvPr>
          <p:cNvSpPr/>
          <p:nvPr/>
        </p:nvSpPr>
        <p:spPr>
          <a:xfrm>
            <a:off x="5547095" y="2022622"/>
            <a:ext cx="1150592" cy="1150592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ACD1AAA-A018-43B5-ADF7-86877D8CE066}"/>
              </a:ext>
            </a:extLst>
          </p:cNvPr>
          <p:cNvSpPr/>
          <p:nvPr/>
        </p:nvSpPr>
        <p:spPr>
          <a:xfrm>
            <a:off x="5547095" y="3341905"/>
            <a:ext cx="1150592" cy="1150592"/>
          </a:xfrm>
          <a:prstGeom prst="ellipse">
            <a:avLst/>
          </a:prstGeom>
          <a:solidFill>
            <a:srgbClr val="29528A"/>
          </a:soli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C9CD9E5E-A1E3-47F4-AC49-EB41DCC17FA1}"/>
              </a:ext>
            </a:extLst>
          </p:cNvPr>
          <p:cNvSpPr/>
          <p:nvPr/>
        </p:nvSpPr>
        <p:spPr>
          <a:xfrm>
            <a:off x="5547095" y="4661188"/>
            <a:ext cx="1150592" cy="1150592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2CE82D59-3BCD-413D-9D4E-CC0F103D6EF7}"/>
              </a:ext>
            </a:extLst>
          </p:cNvPr>
          <p:cNvSpPr>
            <a:spLocks noEditPoints="1"/>
          </p:cNvSpPr>
          <p:nvPr/>
        </p:nvSpPr>
        <p:spPr bwMode="auto">
          <a:xfrm>
            <a:off x="5938596" y="4992161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Freeform 6">
            <a:extLst>
              <a:ext uri="{FF2B5EF4-FFF2-40B4-BE49-F238E27FC236}">
                <a16:creationId xmlns:a16="http://schemas.microsoft.com/office/drawing/2014/main" id="{1C87B354-9C40-4570-8532-247A65F48CC3}"/>
              </a:ext>
            </a:extLst>
          </p:cNvPr>
          <p:cNvSpPr>
            <a:spLocks noEditPoints="1"/>
          </p:cNvSpPr>
          <p:nvPr/>
        </p:nvSpPr>
        <p:spPr bwMode="auto">
          <a:xfrm>
            <a:off x="5890986" y="3672509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Freeform 7">
            <a:extLst>
              <a:ext uri="{FF2B5EF4-FFF2-40B4-BE49-F238E27FC236}">
                <a16:creationId xmlns:a16="http://schemas.microsoft.com/office/drawing/2014/main" id="{E9257A04-C064-489C-88BB-A3861D86DDB9}"/>
              </a:ext>
            </a:extLst>
          </p:cNvPr>
          <p:cNvSpPr>
            <a:spLocks noEditPoints="1"/>
          </p:cNvSpPr>
          <p:nvPr/>
        </p:nvSpPr>
        <p:spPr bwMode="auto">
          <a:xfrm>
            <a:off x="5937488" y="2353596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C08DF58E-C9BD-3DC9-E631-BA6F05580A6E}"/>
              </a:ext>
            </a:extLst>
          </p:cNvPr>
          <p:cNvSpPr/>
          <p:nvPr/>
        </p:nvSpPr>
        <p:spPr>
          <a:xfrm>
            <a:off x="552977" y="621455"/>
            <a:ext cx="313849" cy="276813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A52BE9F-5A6D-8496-4F3E-09BC836F52E3}"/>
              </a:ext>
            </a:extLst>
          </p:cNvPr>
          <p:cNvSpPr txBox="1"/>
          <p:nvPr/>
        </p:nvSpPr>
        <p:spPr>
          <a:xfrm>
            <a:off x="1119000" y="370686"/>
            <a:ext cx="17081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背景与意义</a:t>
            </a:r>
          </a:p>
        </p:txBody>
      </p:sp>
      <p:sp>
        <p:nvSpPr>
          <p:cNvPr id="21" name="hexagonal_73861">
            <a:extLst>
              <a:ext uri="{FF2B5EF4-FFF2-40B4-BE49-F238E27FC236}">
                <a16:creationId xmlns:a16="http://schemas.microsoft.com/office/drawing/2014/main" id="{9C4ECCC8-FDC7-E9C3-EB9B-D8FAC03DBCDD}"/>
              </a:ext>
            </a:extLst>
          </p:cNvPr>
          <p:cNvSpPr/>
          <p:nvPr/>
        </p:nvSpPr>
        <p:spPr>
          <a:xfrm>
            <a:off x="285499" y="261083"/>
            <a:ext cx="609685" cy="53773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295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88063C0-52DE-55D8-6F7F-A50AF1903E8F}"/>
              </a:ext>
            </a:extLst>
          </p:cNvPr>
          <p:cNvSpPr txBox="1"/>
          <p:nvPr/>
        </p:nvSpPr>
        <p:spPr>
          <a:xfrm>
            <a:off x="300803" y="261082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77DEBC2-42A1-F531-61BF-003D03CBE854}"/>
              </a:ext>
            </a:extLst>
          </p:cNvPr>
          <p:cNvGrpSpPr/>
          <p:nvPr/>
        </p:nvGrpSpPr>
        <p:grpSpPr>
          <a:xfrm>
            <a:off x="7173271" y="3429000"/>
            <a:ext cx="3367729" cy="988989"/>
            <a:chOff x="6144571" y="1242343"/>
            <a:chExt cx="3367729" cy="9889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38352EA-AB5E-3CC9-31EE-2649569BEDDD}"/>
                </a:ext>
              </a:extLst>
            </p:cNvPr>
            <p:cNvSpPr txBox="1"/>
            <p:nvPr/>
          </p:nvSpPr>
          <p:spPr>
            <a:xfrm>
              <a:off x="6144571" y="1611675"/>
              <a:ext cx="336772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9F52553-ED10-BB31-5E79-FA5B288047CA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2EBEED6-97EE-8952-CAB5-7E00157E2616}"/>
              </a:ext>
            </a:extLst>
          </p:cNvPr>
          <p:cNvGrpSpPr/>
          <p:nvPr/>
        </p:nvGrpSpPr>
        <p:grpSpPr>
          <a:xfrm>
            <a:off x="1660943" y="2091612"/>
            <a:ext cx="3367729" cy="988989"/>
            <a:chOff x="6144571" y="1242343"/>
            <a:chExt cx="3367729" cy="9889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9EBABD-C578-B862-F79B-E75D2CA19D47}"/>
                </a:ext>
              </a:extLst>
            </p:cNvPr>
            <p:cNvSpPr txBox="1"/>
            <p:nvPr/>
          </p:nvSpPr>
          <p:spPr>
            <a:xfrm>
              <a:off x="6144571" y="1611675"/>
              <a:ext cx="336772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E5F0CB-5FC2-1A47-9E95-46CEDF701D66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A8C6384-FAFF-D2B0-29AE-E338A3406531}"/>
              </a:ext>
            </a:extLst>
          </p:cNvPr>
          <p:cNvGrpSpPr/>
          <p:nvPr/>
        </p:nvGrpSpPr>
        <p:grpSpPr>
          <a:xfrm>
            <a:off x="1660943" y="4740710"/>
            <a:ext cx="3367729" cy="988989"/>
            <a:chOff x="6144571" y="1242343"/>
            <a:chExt cx="3367729" cy="98898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7C51614-6D6A-7BA6-3CD9-3E4B989A65CB}"/>
                </a:ext>
              </a:extLst>
            </p:cNvPr>
            <p:cNvSpPr txBox="1"/>
            <p:nvPr/>
          </p:nvSpPr>
          <p:spPr>
            <a:xfrm>
              <a:off x="6144571" y="1611675"/>
              <a:ext cx="336772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72356F6-9427-D5F0-6ED4-A6074DF58C3B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9852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>
            <a:extLst>
              <a:ext uri="{FF2B5EF4-FFF2-40B4-BE49-F238E27FC236}">
                <a16:creationId xmlns:a16="http://schemas.microsoft.com/office/drawing/2014/main" id="{86E79A1A-C839-44E8-B0A0-35C0413D2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3580" y="2484580"/>
            <a:ext cx="133350" cy="801688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113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3ED695F-DF09-1D0E-BD08-531AD0ED0942}"/>
              </a:ext>
            </a:extLst>
          </p:cNvPr>
          <p:cNvGrpSpPr/>
          <p:nvPr/>
        </p:nvGrpSpPr>
        <p:grpSpPr>
          <a:xfrm>
            <a:off x="960580" y="1684480"/>
            <a:ext cx="2773363" cy="965200"/>
            <a:chOff x="960580" y="1684480"/>
            <a:chExt cx="2773363" cy="965200"/>
          </a:xfrm>
        </p:grpSpPr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1DF227A7-71F1-44CC-B9BF-53077C4A3D0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853471" y="1684480"/>
              <a:ext cx="880472" cy="965200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"/>
                <a:gd name="T31" fmla="*/ 0 h 500"/>
                <a:gd name="T32" fmla="*/ 457 w 457"/>
                <a:gd name="T33" fmla="*/ 500 h 5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A353A7F8-B749-4FE4-AE7F-F9BC73054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8172" y="1956988"/>
              <a:ext cx="369782" cy="424264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220"/>
                <a:gd name="T29" fmla="*/ 192 w 192"/>
                <a:gd name="T30" fmla="*/ 220 h 2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85346FF2-C133-4FAC-A64D-64E81F557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580" y="2103849"/>
              <a:ext cx="1756056" cy="146044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2"/>
                <a:gd name="T28" fmla="*/ 0 h 76"/>
                <a:gd name="T29" fmla="*/ 912 w 912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6EB39F04-2AF2-4466-99EE-C1F60E0C9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8058" y="2057343"/>
              <a:ext cx="92853" cy="261902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136"/>
                <a:gd name="T29" fmla="*/ 48 w 48"/>
                <a:gd name="T30" fmla="*/ 136 h 1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80B9B1F6-B926-466B-8FF1-041F3ED47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238" y="2218889"/>
              <a:ext cx="331500" cy="324725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2"/>
                <a:gd name="T58" fmla="*/ 0 h 168"/>
                <a:gd name="T59" fmla="*/ 172 w 172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Freeform 18">
            <a:extLst>
              <a:ext uri="{FF2B5EF4-FFF2-40B4-BE49-F238E27FC236}">
                <a16:creationId xmlns:a16="http://schemas.microsoft.com/office/drawing/2014/main" id="{65B98C20-0EEC-42E5-A975-22D3792AD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280" y="3051318"/>
            <a:ext cx="1189038" cy="2936875"/>
          </a:xfrm>
          <a:custGeom>
            <a:avLst/>
            <a:gdLst>
              <a:gd name="T0" fmla="*/ 191 w 617"/>
              <a:gd name="T1" fmla="*/ 76 h 1524"/>
              <a:gd name="T2" fmla="*/ 287 w 617"/>
              <a:gd name="T3" fmla="*/ 7 h 1524"/>
              <a:gd name="T4" fmla="*/ 538 w 617"/>
              <a:gd name="T5" fmla="*/ 42 h 1524"/>
              <a:gd name="T6" fmla="*/ 610 w 617"/>
              <a:gd name="T7" fmla="*/ 135 h 1524"/>
              <a:gd name="T8" fmla="*/ 425 w 617"/>
              <a:gd name="T9" fmla="*/ 1445 h 1524"/>
              <a:gd name="T10" fmla="*/ 329 w 617"/>
              <a:gd name="T11" fmla="*/ 1517 h 1524"/>
              <a:gd name="T12" fmla="*/ 79 w 617"/>
              <a:gd name="T13" fmla="*/ 1482 h 1524"/>
              <a:gd name="T14" fmla="*/ 7 w 617"/>
              <a:gd name="T15" fmla="*/ 1386 h 1524"/>
              <a:gd name="T16" fmla="*/ 191 w 617"/>
              <a:gd name="T17" fmla="*/ 76 h 15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7"/>
              <a:gd name="T28" fmla="*/ 0 h 1524"/>
              <a:gd name="T29" fmla="*/ 617 w 617"/>
              <a:gd name="T30" fmla="*/ 1524 h 15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7" h="1524">
                <a:moveTo>
                  <a:pt x="191" y="76"/>
                </a:moveTo>
                <a:cubicBezTo>
                  <a:pt x="198" y="30"/>
                  <a:pt x="241" y="0"/>
                  <a:pt x="287" y="7"/>
                </a:cubicBezTo>
                <a:cubicBezTo>
                  <a:pt x="538" y="42"/>
                  <a:pt x="538" y="42"/>
                  <a:pt x="538" y="42"/>
                </a:cubicBezTo>
                <a:cubicBezTo>
                  <a:pt x="584" y="49"/>
                  <a:pt x="617" y="89"/>
                  <a:pt x="610" y="135"/>
                </a:cubicBezTo>
                <a:cubicBezTo>
                  <a:pt x="425" y="1445"/>
                  <a:pt x="425" y="1445"/>
                  <a:pt x="425" y="1445"/>
                </a:cubicBezTo>
                <a:cubicBezTo>
                  <a:pt x="419" y="1492"/>
                  <a:pt x="376" y="1524"/>
                  <a:pt x="329" y="1517"/>
                </a:cubicBezTo>
                <a:cubicBezTo>
                  <a:pt x="79" y="1482"/>
                  <a:pt x="79" y="1482"/>
                  <a:pt x="79" y="1482"/>
                </a:cubicBezTo>
                <a:cubicBezTo>
                  <a:pt x="32" y="1475"/>
                  <a:pt x="0" y="1432"/>
                  <a:pt x="7" y="1386"/>
                </a:cubicBezTo>
                <a:lnTo>
                  <a:pt x="191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Freeform 19">
            <a:extLst>
              <a:ext uri="{FF2B5EF4-FFF2-40B4-BE49-F238E27FC236}">
                <a16:creationId xmlns:a16="http://schemas.microsoft.com/office/drawing/2014/main" id="{26ED393F-76E2-4F62-8F1A-E15C64B7D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543" y="3194193"/>
            <a:ext cx="250825" cy="250825"/>
          </a:xfrm>
          <a:custGeom>
            <a:avLst/>
            <a:gdLst>
              <a:gd name="T0" fmla="*/ 118 w 130"/>
              <a:gd name="T1" fmla="*/ 43 h 130"/>
              <a:gd name="T2" fmla="*/ 43 w 130"/>
              <a:gd name="T3" fmla="*/ 12 h 130"/>
              <a:gd name="T4" fmla="*/ 12 w 130"/>
              <a:gd name="T5" fmla="*/ 86 h 130"/>
              <a:gd name="T6" fmla="*/ 86 w 130"/>
              <a:gd name="T7" fmla="*/ 118 h 130"/>
              <a:gd name="T8" fmla="*/ 118 w 130"/>
              <a:gd name="T9" fmla="*/ 43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118" y="43"/>
                </a:moveTo>
                <a:cubicBezTo>
                  <a:pt x="106" y="14"/>
                  <a:pt x="73" y="0"/>
                  <a:pt x="43" y="12"/>
                </a:cubicBezTo>
                <a:cubicBezTo>
                  <a:pt x="14" y="23"/>
                  <a:pt x="0" y="57"/>
                  <a:pt x="12" y="86"/>
                </a:cubicBezTo>
                <a:cubicBezTo>
                  <a:pt x="24" y="115"/>
                  <a:pt x="57" y="130"/>
                  <a:pt x="86" y="118"/>
                </a:cubicBezTo>
                <a:cubicBezTo>
                  <a:pt x="116" y="106"/>
                  <a:pt x="130" y="73"/>
                  <a:pt x="11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Freeform 20">
            <a:extLst>
              <a:ext uri="{FF2B5EF4-FFF2-40B4-BE49-F238E27FC236}">
                <a16:creationId xmlns:a16="http://schemas.microsoft.com/office/drawing/2014/main" id="{115CEFDA-E6D3-49AF-B022-67A4E4123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543" y="3202130"/>
            <a:ext cx="188912" cy="225425"/>
          </a:xfrm>
          <a:custGeom>
            <a:avLst/>
            <a:gdLst>
              <a:gd name="T0" fmla="*/ 66 w 98"/>
              <a:gd name="T1" fmla="*/ 17 h 117"/>
              <a:gd name="T2" fmla="*/ 98 w 98"/>
              <a:gd name="T3" fmla="*/ 14 h 117"/>
              <a:gd name="T4" fmla="*/ 43 w 98"/>
              <a:gd name="T5" fmla="*/ 8 h 117"/>
              <a:gd name="T6" fmla="*/ 12 w 98"/>
              <a:gd name="T7" fmla="*/ 82 h 117"/>
              <a:gd name="T8" fmla="*/ 55 w 98"/>
              <a:gd name="T9" fmla="*/ 117 h 117"/>
              <a:gd name="T10" fmla="*/ 35 w 98"/>
              <a:gd name="T11" fmla="*/ 92 h 117"/>
              <a:gd name="T12" fmla="*/ 66 w 98"/>
              <a:gd name="T13" fmla="*/ 17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117"/>
              <a:gd name="T23" fmla="*/ 98 w 98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117">
                <a:moveTo>
                  <a:pt x="66" y="17"/>
                </a:moveTo>
                <a:cubicBezTo>
                  <a:pt x="77" y="13"/>
                  <a:pt x="88" y="12"/>
                  <a:pt x="98" y="14"/>
                </a:cubicBezTo>
                <a:cubicBezTo>
                  <a:pt x="83" y="3"/>
                  <a:pt x="62" y="0"/>
                  <a:pt x="43" y="8"/>
                </a:cubicBezTo>
                <a:cubicBezTo>
                  <a:pt x="14" y="19"/>
                  <a:pt x="0" y="53"/>
                  <a:pt x="12" y="82"/>
                </a:cubicBezTo>
                <a:cubicBezTo>
                  <a:pt x="19" y="101"/>
                  <a:pt x="36" y="114"/>
                  <a:pt x="55" y="117"/>
                </a:cubicBezTo>
                <a:cubicBezTo>
                  <a:pt x="46" y="111"/>
                  <a:pt x="39" y="102"/>
                  <a:pt x="35" y="92"/>
                </a:cubicBezTo>
                <a:cubicBezTo>
                  <a:pt x="23" y="63"/>
                  <a:pt x="37" y="29"/>
                  <a:pt x="66" y="17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Freeform 21">
            <a:extLst>
              <a:ext uri="{FF2B5EF4-FFF2-40B4-BE49-F238E27FC236}">
                <a16:creationId xmlns:a16="http://schemas.microsoft.com/office/drawing/2014/main" id="{6AB6213E-7F07-4455-A959-698CE93BC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9943" y="2962418"/>
            <a:ext cx="1465262" cy="2946400"/>
          </a:xfrm>
          <a:custGeom>
            <a:avLst/>
            <a:gdLst>
              <a:gd name="T0" fmla="*/ 12 w 761"/>
              <a:gd name="T1" fmla="*/ 175 h 1529"/>
              <a:gd name="T2" fmla="*/ 73 w 761"/>
              <a:gd name="T3" fmla="*/ 75 h 1529"/>
              <a:gd name="T4" fmla="*/ 319 w 761"/>
              <a:gd name="T5" fmla="*/ 12 h 1529"/>
              <a:gd name="T6" fmla="*/ 421 w 761"/>
              <a:gd name="T7" fmla="*/ 70 h 1529"/>
              <a:gd name="T8" fmla="*/ 750 w 761"/>
              <a:gd name="T9" fmla="*/ 1352 h 1529"/>
              <a:gd name="T10" fmla="*/ 689 w 761"/>
              <a:gd name="T11" fmla="*/ 1454 h 1529"/>
              <a:gd name="T12" fmla="*/ 443 w 761"/>
              <a:gd name="T13" fmla="*/ 1517 h 1529"/>
              <a:gd name="T14" fmla="*/ 340 w 761"/>
              <a:gd name="T15" fmla="*/ 1457 h 1529"/>
              <a:gd name="T16" fmla="*/ 12 w 761"/>
              <a:gd name="T17" fmla="*/ 175 h 15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61"/>
              <a:gd name="T28" fmla="*/ 0 h 1529"/>
              <a:gd name="T29" fmla="*/ 761 w 761"/>
              <a:gd name="T30" fmla="*/ 1529 h 15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61" h="1529">
                <a:moveTo>
                  <a:pt x="12" y="175"/>
                </a:moveTo>
                <a:cubicBezTo>
                  <a:pt x="0" y="130"/>
                  <a:pt x="28" y="86"/>
                  <a:pt x="73" y="75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64" y="0"/>
                  <a:pt x="410" y="25"/>
                  <a:pt x="421" y="70"/>
                </a:cubicBezTo>
                <a:cubicBezTo>
                  <a:pt x="750" y="1352"/>
                  <a:pt x="750" y="1352"/>
                  <a:pt x="750" y="1352"/>
                </a:cubicBezTo>
                <a:cubicBezTo>
                  <a:pt x="761" y="1397"/>
                  <a:pt x="734" y="1443"/>
                  <a:pt x="689" y="1454"/>
                </a:cubicBezTo>
                <a:cubicBezTo>
                  <a:pt x="443" y="1517"/>
                  <a:pt x="443" y="1517"/>
                  <a:pt x="443" y="1517"/>
                </a:cubicBezTo>
                <a:cubicBezTo>
                  <a:pt x="398" y="1529"/>
                  <a:pt x="352" y="1502"/>
                  <a:pt x="340" y="1457"/>
                </a:cubicBezTo>
                <a:lnTo>
                  <a:pt x="12" y="175"/>
                </a:lnTo>
                <a:close/>
              </a:path>
            </a:pathLst>
          </a:custGeom>
          <a:solidFill>
            <a:srgbClr val="29528A"/>
          </a:solidFill>
          <a:ln w="19050" cap="flat" cmpd="sng">
            <a:solidFill>
              <a:schemeClr val="bg1"/>
            </a:solidFill>
            <a:bevel/>
            <a:headEnd/>
            <a:tailEnd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1" name="Freeform 22">
            <a:extLst>
              <a:ext uri="{FF2B5EF4-FFF2-40B4-BE49-F238E27FC236}">
                <a16:creationId xmlns:a16="http://schemas.microsoft.com/office/drawing/2014/main" id="{EC74632B-9EB7-418F-8207-CCDB2EB68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943" y="3162443"/>
            <a:ext cx="242887" cy="242887"/>
          </a:xfrm>
          <a:custGeom>
            <a:avLst/>
            <a:gdLst>
              <a:gd name="T0" fmla="*/ 104 w 126"/>
              <a:gd name="T1" fmla="*/ 23 h 126"/>
              <a:gd name="T2" fmla="*/ 23 w 126"/>
              <a:gd name="T3" fmla="*/ 22 h 126"/>
              <a:gd name="T4" fmla="*/ 22 w 126"/>
              <a:gd name="T5" fmla="*/ 103 h 126"/>
              <a:gd name="T6" fmla="*/ 103 w 126"/>
              <a:gd name="T7" fmla="*/ 104 h 126"/>
              <a:gd name="T8" fmla="*/ 104 w 126"/>
              <a:gd name="T9" fmla="*/ 23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126"/>
              <a:gd name="T17" fmla="*/ 126 w 12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126">
                <a:moveTo>
                  <a:pt x="104" y="23"/>
                </a:moveTo>
                <a:cubicBezTo>
                  <a:pt x="82" y="0"/>
                  <a:pt x="46" y="0"/>
                  <a:pt x="23" y="22"/>
                </a:cubicBezTo>
                <a:cubicBezTo>
                  <a:pt x="0" y="44"/>
                  <a:pt x="0" y="81"/>
                  <a:pt x="22" y="103"/>
                </a:cubicBezTo>
                <a:cubicBezTo>
                  <a:pt x="44" y="126"/>
                  <a:pt x="81" y="126"/>
                  <a:pt x="103" y="104"/>
                </a:cubicBezTo>
                <a:cubicBezTo>
                  <a:pt x="126" y="82"/>
                  <a:pt x="126" y="46"/>
                  <a:pt x="10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" name="Freeform 23">
            <a:extLst>
              <a:ext uri="{FF2B5EF4-FFF2-40B4-BE49-F238E27FC236}">
                <a16:creationId xmlns:a16="http://schemas.microsoft.com/office/drawing/2014/main" id="{078B38AF-3B55-4761-9EAF-0FACA7819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943" y="3170380"/>
            <a:ext cx="146050" cy="230188"/>
          </a:xfrm>
          <a:custGeom>
            <a:avLst/>
            <a:gdLst>
              <a:gd name="T0" fmla="*/ 48 w 76"/>
              <a:gd name="T1" fmla="*/ 19 h 120"/>
              <a:gd name="T2" fmla="*/ 76 w 76"/>
              <a:gd name="T3" fmla="*/ 4 h 120"/>
              <a:gd name="T4" fmla="*/ 23 w 76"/>
              <a:gd name="T5" fmla="*/ 19 h 120"/>
              <a:gd name="T6" fmla="*/ 22 w 76"/>
              <a:gd name="T7" fmla="*/ 100 h 120"/>
              <a:gd name="T8" fmla="*/ 75 w 76"/>
              <a:gd name="T9" fmla="*/ 116 h 120"/>
              <a:gd name="T10" fmla="*/ 47 w 76"/>
              <a:gd name="T11" fmla="*/ 100 h 120"/>
              <a:gd name="T12" fmla="*/ 48 w 76"/>
              <a:gd name="T13" fmla="*/ 19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6"/>
              <a:gd name="T22" fmla="*/ 0 h 120"/>
              <a:gd name="T23" fmla="*/ 76 w 7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6" h="120">
                <a:moveTo>
                  <a:pt x="48" y="19"/>
                </a:moveTo>
                <a:cubicBezTo>
                  <a:pt x="56" y="12"/>
                  <a:pt x="66" y="7"/>
                  <a:pt x="76" y="4"/>
                </a:cubicBezTo>
                <a:cubicBezTo>
                  <a:pt x="58" y="0"/>
                  <a:pt x="38" y="5"/>
                  <a:pt x="23" y="19"/>
                </a:cubicBezTo>
                <a:cubicBezTo>
                  <a:pt x="0" y="41"/>
                  <a:pt x="0" y="78"/>
                  <a:pt x="22" y="100"/>
                </a:cubicBezTo>
                <a:cubicBezTo>
                  <a:pt x="36" y="115"/>
                  <a:pt x="56" y="120"/>
                  <a:pt x="75" y="116"/>
                </a:cubicBezTo>
                <a:cubicBezTo>
                  <a:pt x="65" y="114"/>
                  <a:pt x="55" y="108"/>
                  <a:pt x="47" y="100"/>
                </a:cubicBezTo>
                <a:cubicBezTo>
                  <a:pt x="25" y="78"/>
                  <a:pt x="25" y="42"/>
                  <a:pt x="48" y="19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" name="Freeform 24">
            <a:extLst>
              <a:ext uri="{FF2B5EF4-FFF2-40B4-BE49-F238E27FC236}">
                <a16:creationId xmlns:a16="http://schemas.microsoft.com/office/drawing/2014/main" id="{46CA7CA3-2EB9-4429-B25A-8103F8234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7780" y="2629043"/>
            <a:ext cx="2286000" cy="2698750"/>
          </a:xfrm>
          <a:custGeom>
            <a:avLst/>
            <a:gdLst>
              <a:gd name="T0" fmla="*/ 28 w 1187"/>
              <a:gd name="T1" fmla="*/ 296 h 1400"/>
              <a:gd name="T2" fmla="*/ 47 w 1187"/>
              <a:gd name="T3" fmla="*/ 180 h 1400"/>
              <a:gd name="T4" fmla="*/ 250 w 1187"/>
              <a:gd name="T5" fmla="*/ 28 h 1400"/>
              <a:gd name="T6" fmla="*/ 367 w 1187"/>
              <a:gd name="T7" fmla="*/ 43 h 1400"/>
              <a:gd name="T8" fmla="*/ 1159 w 1187"/>
              <a:gd name="T9" fmla="*/ 1102 h 1400"/>
              <a:gd name="T10" fmla="*/ 1142 w 1187"/>
              <a:gd name="T11" fmla="*/ 1221 h 1400"/>
              <a:gd name="T12" fmla="*/ 939 w 1187"/>
              <a:gd name="T13" fmla="*/ 1373 h 1400"/>
              <a:gd name="T14" fmla="*/ 821 w 1187"/>
              <a:gd name="T15" fmla="*/ 1356 h 1400"/>
              <a:gd name="T16" fmla="*/ 28 w 1187"/>
              <a:gd name="T17" fmla="*/ 296 h 1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87"/>
              <a:gd name="T28" fmla="*/ 0 h 1400"/>
              <a:gd name="T29" fmla="*/ 1187 w 1187"/>
              <a:gd name="T30" fmla="*/ 1400 h 1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87" h="1400">
                <a:moveTo>
                  <a:pt x="28" y="296"/>
                </a:moveTo>
                <a:cubicBezTo>
                  <a:pt x="0" y="259"/>
                  <a:pt x="10" y="208"/>
                  <a:pt x="47" y="180"/>
                </a:cubicBezTo>
                <a:cubicBezTo>
                  <a:pt x="250" y="28"/>
                  <a:pt x="250" y="28"/>
                  <a:pt x="250" y="28"/>
                </a:cubicBezTo>
                <a:cubicBezTo>
                  <a:pt x="287" y="0"/>
                  <a:pt x="339" y="6"/>
                  <a:pt x="367" y="43"/>
                </a:cubicBezTo>
                <a:cubicBezTo>
                  <a:pt x="1159" y="1102"/>
                  <a:pt x="1159" y="1102"/>
                  <a:pt x="1159" y="1102"/>
                </a:cubicBezTo>
                <a:cubicBezTo>
                  <a:pt x="1187" y="1140"/>
                  <a:pt x="1179" y="1193"/>
                  <a:pt x="1142" y="1221"/>
                </a:cubicBezTo>
                <a:cubicBezTo>
                  <a:pt x="939" y="1373"/>
                  <a:pt x="939" y="1373"/>
                  <a:pt x="939" y="1373"/>
                </a:cubicBezTo>
                <a:cubicBezTo>
                  <a:pt x="902" y="1400"/>
                  <a:pt x="849" y="1393"/>
                  <a:pt x="821" y="1356"/>
                </a:cubicBezTo>
                <a:lnTo>
                  <a:pt x="28" y="29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bg1"/>
            </a:solidFill>
            <a:bevel/>
            <a:headEnd/>
            <a:tailEnd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4" name="Freeform 25">
            <a:extLst>
              <a:ext uri="{FF2B5EF4-FFF2-40B4-BE49-F238E27FC236}">
                <a16:creationId xmlns:a16="http://schemas.microsoft.com/office/drawing/2014/main" id="{6787EA4B-B413-4A30-9B3E-5342C7FC1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7018" y="2925905"/>
            <a:ext cx="250825" cy="250825"/>
          </a:xfrm>
          <a:custGeom>
            <a:avLst/>
            <a:gdLst>
              <a:gd name="T0" fmla="*/ 87 w 130"/>
              <a:gd name="T1" fmla="*/ 12 h 130"/>
              <a:gd name="T2" fmla="*/ 12 w 130"/>
              <a:gd name="T3" fmla="*/ 42 h 130"/>
              <a:gd name="T4" fmla="*/ 42 w 130"/>
              <a:gd name="T5" fmla="*/ 117 h 130"/>
              <a:gd name="T6" fmla="*/ 117 w 130"/>
              <a:gd name="T7" fmla="*/ 87 h 130"/>
              <a:gd name="T8" fmla="*/ 87 w 130"/>
              <a:gd name="T9" fmla="*/ 12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87" y="12"/>
                </a:moveTo>
                <a:cubicBezTo>
                  <a:pt x="58" y="0"/>
                  <a:pt x="25" y="13"/>
                  <a:pt x="12" y="42"/>
                </a:cubicBezTo>
                <a:cubicBezTo>
                  <a:pt x="0" y="71"/>
                  <a:pt x="13" y="105"/>
                  <a:pt x="42" y="117"/>
                </a:cubicBezTo>
                <a:cubicBezTo>
                  <a:pt x="71" y="130"/>
                  <a:pt x="105" y="116"/>
                  <a:pt x="117" y="87"/>
                </a:cubicBezTo>
                <a:cubicBezTo>
                  <a:pt x="130" y="58"/>
                  <a:pt x="116" y="25"/>
                  <a:pt x="8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" name="Freeform 26">
            <a:extLst>
              <a:ext uri="{FF2B5EF4-FFF2-40B4-BE49-F238E27FC236}">
                <a16:creationId xmlns:a16="http://schemas.microsoft.com/office/drawing/2014/main" id="{44D50D32-3B6C-4C2B-952D-A02CF1AAC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7018" y="2941780"/>
            <a:ext cx="187325" cy="225425"/>
          </a:xfrm>
          <a:custGeom>
            <a:avLst/>
            <a:gdLst>
              <a:gd name="T0" fmla="*/ 35 w 97"/>
              <a:gd name="T1" fmla="*/ 25 h 117"/>
              <a:gd name="T2" fmla="*/ 56 w 97"/>
              <a:gd name="T3" fmla="*/ 0 h 117"/>
              <a:gd name="T4" fmla="*/ 12 w 97"/>
              <a:gd name="T5" fmla="*/ 34 h 117"/>
              <a:gd name="T6" fmla="*/ 42 w 97"/>
              <a:gd name="T7" fmla="*/ 109 h 117"/>
              <a:gd name="T8" fmla="*/ 97 w 97"/>
              <a:gd name="T9" fmla="*/ 104 h 117"/>
              <a:gd name="T10" fmla="*/ 65 w 97"/>
              <a:gd name="T11" fmla="*/ 100 h 117"/>
              <a:gd name="T12" fmla="*/ 35 w 97"/>
              <a:gd name="T13" fmla="*/ 25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117"/>
              <a:gd name="T23" fmla="*/ 97 w 9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117">
                <a:moveTo>
                  <a:pt x="35" y="25"/>
                </a:moveTo>
                <a:cubicBezTo>
                  <a:pt x="40" y="15"/>
                  <a:pt x="47" y="6"/>
                  <a:pt x="56" y="0"/>
                </a:cubicBezTo>
                <a:cubicBezTo>
                  <a:pt x="37" y="3"/>
                  <a:pt x="20" y="16"/>
                  <a:pt x="12" y="34"/>
                </a:cubicBezTo>
                <a:cubicBezTo>
                  <a:pt x="0" y="63"/>
                  <a:pt x="13" y="97"/>
                  <a:pt x="42" y="109"/>
                </a:cubicBezTo>
                <a:cubicBezTo>
                  <a:pt x="61" y="117"/>
                  <a:pt x="81" y="115"/>
                  <a:pt x="97" y="104"/>
                </a:cubicBezTo>
                <a:cubicBezTo>
                  <a:pt x="87" y="106"/>
                  <a:pt x="76" y="105"/>
                  <a:pt x="65" y="100"/>
                </a:cubicBezTo>
                <a:cubicBezTo>
                  <a:pt x="36" y="88"/>
                  <a:pt x="23" y="54"/>
                  <a:pt x="35" y="25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" name="Freeform 27">
            <a:extLst>
              <a:ext uri="{FF2B5EF4-FFF2-40B4-BE49-F238E27FC236}">
                <a16:creationId xmlns:a16="http://schemas.microsoft.com/office/drawing/2014/main" id="{A58ACF84-A19A-43D8-B30A-E35FA8B65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755" y="2438543"/>
            <a:ext cx="133350" cy="801687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Freeform 28">
            <a:extLst>
              <a:ext uri="{FF2B5EF4-FFF2-40B4-BE49-F238E27FC236}">
                <a16:creationId xmlns:a16="http://schemas.microsoft.com/office/drawing/2014/main" id="{850A4E7E-82AF-467E-B7F9-D6EB95E3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993" y="2635393"/>
            <a:ext cx="53975" cy="469900"/>
          </a:xfrm>
          <a:custGeom>
            <a:avLst/>
            <a:gdLst>
              <a:gd name="T0" fmla="*/ 12 w 28"/>
              <a:gd name="T1" fmla="*/ 244 h 244"/>
              <a:gd name="T2" fmla="*/ 11 w 28"/>
              <a:gd name="T3" fmla="*/ 244 h 244"/>
              <a:gd name="T4" fmla="*/ 6 w 28"/>
              <a:gd name="T5" fmla="*/ 237 h 244"/>
              <a:gd name="T6" fmla="*/ 1 w 28"/>
              <a:gd name="T7" fmla="*/ 7 h 244"/>
              <a:gd name="T8" fmla="*/ 6 w 28"/>
              <a:gd name="T9" fmla="*/ 0 h 244"/>
              <a:gd name="T10" fmla="*/ 13 w 28"/>
              <a:gd name="T11" fmla="*/ 5 h 244"/>
              <a:gd name="T12" fmla="*/ 18 w 28"/>
              <a:gd name="T13" fmla="*/ 239 h 244"/>
              <a:gd name="T14" fmla="*/ 12 w 28"/>
              <a:gd name="T15" fmla="*/ 244 h 2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4"/>
              <a:gd name="T26" fmla="*/ 28 w 28"/>
              <a:gd name="T27" fmla="*/ 244 h 2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4">
                <a:moveTo>
                  <a:pt x="12" y="244"/>
                </a:moveTo>
                <a:cubicBezTo>
                  <a:pt x="12" y="244"/>
                  <a:pt x="11" y="244"/>
                  <a:pt x="11" y="244"/>
                </a:cubicBezTo>
                <a:cubicBezTo>
                  <a:pt x="8" y="243"/>
                  <a:pt x="5" y="240"/>
                  <a:pt x="6" y="237"/>
                </a:cubicBezTo>
                <a:cubicBezTo>
                  <a:pt x="16" y="161"/>
                  <a:pt x="1" y="8"/>
                  <a:pt x="1" y="7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2"/>
                  <a:pt x="13" y="5"/>
                </a:cubicBezTo>
                <a:cubicBezTo>
                  <a:pt x="13" y="12"/>
                  <a:pt x="28" y="161"/>
                  <a:pt x="18" y="239"/>
                </a:cubicBezTo>
                <a:cubicBezTo>
                  <a:pt x="17" y="242"/>
                  <a:pt x="15" y="244"/>
                  <a:pt x="12" y="244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8" name="Freeform 29">
            <a:extLst>
              <a:ext uri="{FF2B5EF4-FFF2-40B4-BE49-F238E27FC236}">
                <a16:creationId xmlns:a16="http://schemas.microsoft.com/office/drawing/2014/main" id="{08A1F981-8243-41DE-80C1-FBA3F8266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4055" y="2384568"/>
            <a:ext cx="468313" cy="836612"/>
          </a:xfrm>
          <a:custGeom>
            <a:avLst/>
            <a:gdLst>
              <a:gd name="T0" fmla="*/ 238 w 243"/>
              <a:gd name="T1" fmla="*/ 432 h 434"/>
              <a:gd name="T2" fmla="*/ 222 w 243"/>
              <a:gd name="T3" fmla="*/ 431 h 434"/>
              <a:gd name="T4" fmla="*/ 151 w 243"/>
              <a:gd name="T5" fmla="*/ 334 h 434"/>
              <a:gd name="T6" fmla="*/ 100 w 243"/>
              <a:gd name="T7" fmla="*/ 233 h 434"/>
              <a:gd name="T8" fmla="*/ 23 w 243"/>
              <a:gd name="T9" fmla="*/ 12 h 434"/>
              <a:gd name="T10" fmla="*/ 47 w 243"/>
              <a:gd name="T11" fmla="*/ 2 h 434"/>
              <a:gd name="T12" fmla="*/ 72 w 243"/>
              <a:gd name="T13" fmla="*/ 26 h 434"/>
              <a:gd name="T14" fmla="*/ 69 w 243"/>
              <a:gd name="T15" fmla="*/ 35 h 434"/>
              <a:gd name="T16" fmla="*/ 61 w 243"/>
              <a:gd name="T17" fmla="*/ 31 h 434"/>
              <a:gd name="T18" fmla="*/ 46 w 243"/>
              <a:gd name="T19" fmla="*/ 15 h 434"/>
              <a:gd name="T20" fmla="*/ 33 w 243"/>
              <a:gd name="T21" fmla="*/ 22 h 434"/>
              <a:gd name="T22" fmla="*/ 32 w 243"/>
              <a:gd name="T23" fmla="*/ 22 h 434"/>
              <a:gd name="T24" fmla="*/ 111 w 243"/>
              <a:gd name="T25" fmla="*/ 227 h 434"/>
              <a:gd name="T26" fmla="*/ 162 w 243"/>
              <a:gd name="T27" fmla="*/ 329 h 434"/>
              <a:gd name="T28" fmla="*/ 225 w 243"/>
              <a:gd name="T29" fmla="*/ 418 h 434"/>
              <a:gd name="T30" fmla="*/ 232 w 243"/>
              <a:gd name="T31" fmla="*/ 419 h 434"/>
              <a:gd name="T32" fmla="*/ 232 w 243"/>
              <a:gd name="T33" fmla="*/ 419 h 434"/>
              <a:gd name="T34" fmla="*/ 241 w 243"/>
              <a:gd name="T35" fmla="*/ 422 h 434"/>
              <a:gd name="T36" fmla="*/ 239 w 243"/>
              <a:gd name="T37" fmla="*/ 431 h 434"/>
              <a:gd name="T38" fmla="*/ 238 w 243"/>
              <a:gd name="T39" fmla="*/ 432 h 43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43"/>
              <a:gd name="T61" fmla="*/ 0 h 434"/>
              <a:gd name="T62" fmla="*/ 243 w 243"/>
              <a:gd name="T63" fmla="*/ 434 h 43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43" h="434">
                <a:moveTo>
                  <a:pt x="238" y="432"/>
                </a:moveTo>
                <a:cubicBezTo>
                  <a:pt x="236" y="432"/>
                  <a:pt x="231" y="434"/>
                  <a:pt x="222" y="431"/>
                </a:cubicBezTo>
                <a:cubicBezTo>
                  <a:pt x="201" y="423"/>
                  <a:pt x="177" y="389"/>
                  <a:pt x="151" y="334"/>
                </a:cubicBezTo>
                <a:cubicBezTo>
                  <a:pt x="137" y="303"/>
                  <a:pt x="119" y="269"/>
                  <a:pt x="100" y="233"/>
                </a:cubicBezTo>
                <a:cubicBezTo>
                  <a:pt x="37" y="110"/>
                  <a:pt x="0" y="34"/>
                  <a:pt x="23" y="12"/>
                </a:cubicBezTo>
                <a:cubicBezTo>
                  <a:pt x="31" y="4"/>
                  <a:pt x="39" y="0"/>
                  <a:pt x="47" y="2"/>
                </a:cubicBezTo>
                <a:cubicBezTo>
                  <a:pt x="62" y="6"/>
                  <a:pt x="71" y="24"/>
                  <a:pt x="72" y="26"/>
                </a:cubicBezTo>
                <a:cubicBezTo>
                  <a:pt x="74" y="29"/>
                  <a:pt x="72" y="33"/>
                  <a:pt x="69" y="35"/>
                </a:cubicBezTo>
                <a:cubicBezTo>
                  <a:pt x="66" y="36"/>
                  <a:pt x="63" y="34"/>
                  <a:pt x="61" y="31"/>
                </a:cubicBezTo>
                <a:cubicBezTo>
                  <a:pt x="59" y="27"/>
                  <a:pt x="53" y="17"/>
                  <a:pt x="46" y="15"/>
                </a:cubicBezTo>
                <a:cubicBezTo>
                  <a:pt x="42" y="15"/>
                  <a:pt x="37" y="17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3" y="40"/>
                  <a:pt x="67" y="144"/>
                  <a:pt x="111" y="227"/>
                </a:cubicBezTo>
                <a:cubicBezTo>
                  <a:pt x="130" y="264"/>
                  <a:pt x="148" y="298"/>
                  <a:pt x="162" y="329"/>
                </a:cubicBezTo>
                <a:cubicBezTo>
                  <a:pt x="194" y="397"/>
                  <a:pt x="215" y="414"/>
                  <a:pt x="225" y="418"/>
                </a:cubicBezTo>
                <a:cubicBezTo>
                  <a:pt x="230" y="420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5" y="418"/>
                  <a:pt x="239" y="419"/>
                  <a:pt x="241" y="422"/>
                </a:cubicBezTo>
                <a:cubicBezTo>
                  <a:pt x="243" y="425"/>
                  <a:pt x="242" y="429"/>
                  <a:pt x="239" y="431"/>
                </a:cubicBezTo>
                <a:cubicBezTo>
                  <a:pt x="239" y="431"/>
                  <a:pt x="239" y="431"/>
                  <a:pt x="238" y="43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9" name="Freeform 30">
            <a:extLst>
              <a:ext uri="{FF2B5EF4-FFF2-40B4-BE49-F238E27FC236}">
                <a16:creationId xmlns:a16="http://schemas.microsoft.com/office/drawing/2014/main" id="{67A0E1C8-FE5F-4402-AA9C-44FB8A1BC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780" y="2271855"/>
            <a:ext cx="857250" cy="746125"/>
          </a:xfrm>
          <a:custGeom>
            <a:avLst/>
            <a:gdLst>
              <a:gd name="T0" fmla="*/ 443 w 445"/>
              <a:gd name="T1" fmla="*/ 382 h 387"/>
              <a:gd name="T2" fmla="*/ 427 w 445"/>
              <a:gd name="T3" fmla="*/ 386 h 387"/>
              <a:gd name="T4" fmla="*/ 305 w 445"/>
              <a:gd name="T5" fmla="*/ 310 h 387"/>
              <a:gd name="T6" fmla="*/ 203 w 445"/>
              <a:gd name="T7" fmla="*/ 222 h 387"/>
              <a:gd name="T8" fmla="*/ 11 w 445"/>
              <a:gd name="T9" fmla="*/ 19 h 387"/>
              <a:gd name="T10" fmla="*/ 29 w 445"/>
              <a:gd name="T11" fmla="*/ 1 h 387"/>
              <a:gd name="T12" fmla="*/ 66 w 445"/>
              <a:gd name="T13" fmla="*/ 17 h 387"/>
              <a:gd name="T14" fmla="*/ 68 w 445"/>
              <a:gd name="T15" fmla="*/ 27 h 387"/>
              <a:gd name="T16" fmla="*/ 58 w 445"/>
              <a:gd name="T17" fmla="*/ 26 h 387"/>
              <a:gd name="T18" fmla="*/ 35 w 445"/>
              <a:gd name="T19" fmla="*/ 15 h 387"/>
              <a:gd name="T20" fmla="*/ 25 w 445"/>
              <a:gd name="T21" fmla="*/ 27 h 387"/>
              <a:gd name="T22" fmla="*/ 25 w 445"/>
              <a:gd name="T23" fmla="*/ 27 h 387"/>
              <a:gd name="T24" fmla="*/ 210 w 445"/>
              <a:gd name="T25" fmla="*/ 213 h 387"/>
              <a:gd name="T26" fmla="*/ 314 w 445"/>
              <a:gd name="T27" fmla="*/ 301 h 387"/>
              <a:gd name="T28" fmla="*/ 423 w 445"/>
              <a:gd name="T29" fmla="*/ 372 h 387"/>
              <a:gd name="T30" fmla="*/ 430 w 445"/>
              <a:gd name="T31" fmla="*/ 371 h 387"/>
              <a:gd name="T32" fmla="*/ 430 w 445"/>
              <a:gd name="T33" fmla="*/ 371 h 387"/>
              <a:gd name="T34" fmla="*/ 440 w 445"/>
              <a:gd name="T35" fmla="*/ 371 h 387"/>
              <a:gd name="T36" fmla="*/ 443 w 445"/>
              <a:gd name="T37" fmla="*/ 381 h 387"/>
              <a:gd name="T38" fmla="*/ 443 w 445"/>
              <a:gd name="T39" fmla="*/ 382 h 3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5"/>
              <a:gd name="T61" fmla="*/ 0 h 387"/>
              <a:gd name="T62" fmla="*/ 445 w 445"/>
              <a:gd name="T63" fmla="*/ 387 h 3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5" h="387">
                <a:moveTo>
                  <a:pt x="443" y="382"/>
                </a:moveTo>
                <a:cubicBezTo>
                  <a:pt x="441" y="383"/>
                  <a:pt x="437" y="387"/>
                  <a:pt x="427" y="386"/>
                </a:cubicBezTo>
                <a:cubicBezTo>
                  <a:pt x="402" y="385"/>
                  <a:pt x="360" y="358"/>
                  <a:pt x="305" y="310"/>
                </a:cubicBezTo>
                <a:cubicBezTo>
                  <a:pt x="276" y="283"/>
                  <a:pt x="240" y="253"/>
                  <a:pt x="203" y="222"/>
                </a:cubicBezTo>
                <a:cubicBezTo>
                  <a:pt x="76" y="117"/>
                  <a:pt x="0" y="51"/>
                  <a:pt x="11" y="19"/>
                </a:cubicBezTo>
                <a:cubicBezTo>
                  <a:pt x="14" y="8"/>
                  <a:pt x="20" y="2"/>
                  <a:pt x="29" y="1"/>
                </a:cubicBezTo>
                <a:cubicBezTo>
                  <a:pt x="46" y="0"/>
                  <a:pt x="64" y="15"/>
                  <a:pt x="66" y="17"/>
                </a:cubicBezTo>
                <a:cubicBezTo>
                  <a:pt x="69" y="20"/>
                  <a:pt x="70" y="25"/>
                  <a:pt x="68" y="27"/>
                </a:cubicBezTo>
                <a:cubicBezTo>
                  <a:pt x="66" y="30"/>
                  <a:pt x="61" y="29"/>
                  <a:pt x="58" y="26"/>
                </a:cubicBezTo>
                <a:cubicBezTo>
                  <a:pt x="54" y="23"/>
                  <a:pt x="43" y="15"/>
                  <a:pt x="35" y="15"/>
                </a:cubicBezTo>
                <a:cubicBezTo>
                  <a:pt x="30" y="16"/>
                  <a:pt x="27" y="20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6" y="51"/>
                  <a:pt x="124" y="141"/>
                  <a:pt x="210" y="213"/>
                </a:cubicBezTo>
                <a:cubicBezTo>
                  <a:pt x="248" y="244"/>
                  <a:pt x="284" y="274"/>
                  <a:pt x="314" y="301"/>
                </a:cubicBezTo>
                <a:cubicBezTo>
                  <a:pt x="381" y="361"/>
                  <a:pt x="411" y="372"/>
                  <a:pt x="423" y="372"/>
                </a:cubicBezTo>
                <a:cubicBezTo>
                  <a:pt x="428" y="373"/>
                  <a:pt x="430" y="371"/>
                  <a:pt x="430" y="371"/>
                </a:cubicBezTo>
                <a:cubicBezTo>
                  <a:pt x="430" y="371"/>
                  <a:pt x="430" y="371"/>
                  <a:pt x="430" y="371"/>
                </a:cubicBezTo>
                <a:cubicBezTo>
                  <a:pt x="432" y="368"/>
                  <a:pt x="437" y="368"/>
                  <a:pt x="440" y="371"/>
                </a:cubicBezTo>
                <a:cubicBezTo>
                  <a:pt x="444" y="374"/>
                  <a:pt x="445" y="378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" name="Freeform 31">
            <a:extLst>
              <a:ext uri="{FF2B5EF4-FFF2-40B4-BE49-F238E27FC236}">
                <a16:creationId xmlns:a16="http://schemas.microsoft.com/office/drawing/2014/main" id="{33BC823A-0E91-4DFC-98DA-164CD826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443" y="2392505"/>
            <a:ext cx="547687" cy="468313"/>
          </a:xfrm>
          <a:custGeom>
            <a:avLst/>
            <a:gdLst>
              <a:gd name="T0" fmla="*/ 282 w 284"/>
              <a:gd name="T1" fmla="*/ 241 h 243"/>
              <a:gd name="T2" fmla="*/ 282 w 284"/>
              <a:gd name="T3" fmla="*/ 241 h 243"/>
              <a:gd name="T4" fmla="*/ 271 w 284"/>
              <a:gd name="T5" fmla="*/ 238 h 243"/>
              <a:gd name="T6" fmla="*/ 5 w 284"/>
              <a:gd name="T7" fmla="*/ 13 h 243"/>
              <a:gd name="T8" fmla="*/ 1 w 284"/>
              <a:gd name="T9" fmla="*/ 3 h 243"/>
              <a:gd name="T10" fmla="*/ 12 w 284"/>
              <a:gd name="T11" fmla="*/ 3 h 243"/>
              <a:gd name="T12" fmla="*/ 280 w 284"/>
              <a:gd name="T13" fmla="*/ 231 h 243"/>
              <a:gd name="T14" fmla="*/ 282 w 284"/>
              <a:gd name="T15" fmla="*/ 241 h 2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4"/>
              <a:gd name="T25" fmla="*/ 0 h 243"/>
              <a:gd name="T26" fmla="*/ 284 w 284"/>
              <a:gd name="T27" fmla="*/ 243 h 2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4" h="243">
                <a:moveTo>
                  <a:pt x="282" y="241"/>
                </a:moveTo>
                <a:cubicBezTo>
                  <a:pt x="282" y="241"/>
                  <a:pt x="282" y="241"/>
                  <a:pt x="282" y="241"/>
                </a:cubicBezTo>
                <a:cubicBezTo>
                  <a:pt x="279" y="243"/>
                  <a:pt x="274" y="242"/>
                  <a:pt x="271" y="238"/>
                </a:cubicBezTo>
                <a:cubicBezTo>
                  <a:pt x="190" y="155"/>
                  <a:pt x="7" y="15"/>
                  <a:pt x="5" y="13"/>
                </a:cubicBezTo>
                <a:cubicBezTo>
                  <a:pt x="1" y="10"/>
                  <a:pt x="0" y="6"/>
                  <a:pt x="1" y="3"/>
                </a:cubicBezTo>
                <a:cubicBezTo>
                  <a:pt x="3" y="0"/>
                  <a:pt x="8" y="0"/>
                  <a:pt x="12" y="3"/>
                </a:cubicBezTo>
                <a:cubicBezTo>
                  <a:pt x="19" y="9"/>
                  <a:pt x="199" y="146"/>
                  <a:pt x="280" y="231"/>
                </a:cubicBezTo>
                <a:cubicBezTo>
                  <a:pt x="284" y="234"/>
                  <a:pt x="284" y="238"/>
                  <a:pt x="282" y="241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1" name="矩形 72">
            <a:extLst>
              <a:ext uri="{FF2B5EF4-FFF2-40B4-BE49-F238E27FC236}">
                <a16:creationId xmlns:a16="http://schemas.microsoft.com/office/drawing/2014/main" id="{42E83F0A-A7A9-4026-9ADD-E24774C15D3E}"/>
              </a:ext>
            </a:extLst>
          </p:cNvPr>
          <p:cNvSpPr>
            <a:spLocks noChangeArrowheads="1"/>
          </p:cNvSpPr>
          <p:nvPr/>
        </p:nvSpPr>
        <p:spPr bwMode="auto">
          <a:xfrm rot="3206556">
            <a:off x="4448302" y="3827754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矩形 73">
            <a:extLst>
              <a:ext uri="{FF2B5EF4-FFF2-40B4-BE49-F238E27FC236}">
                <a16:creationId xmlns:a16="http://schemas.microsoft.com/office/drawing/2014/main" id="{CAD39D22-32ED-4BFD-AF50-BCA396C4AE19}"/>
              </a:ext>
            </a:extLst>
          </p:cNvPr>
          <p:cNvSpPr>
            <a:spLocks noChangeArrowheads="1"/>
          </p:cNvSpPr>
          <p:nvPr/>
        </p:nvSpPr>
        <p:spPr bwMode="auto">
          <a:xfrm rot="16687707">
            <a:off x="2426621" y="4639760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矩形 74">
            <a:extLst>
              <a:ext uri="{FF2B5EF4-FFF2-40B4-BE49-F238E27FC236}">
                <a16:creationId xmlns:a16="http://schemas.microsoft.com/office/drawing/2014/main" id="{FF6FE62E-E7E6-4010-9935-E71A07C4DEE6}"/>
              </a:ext>
            </a:extLst>
          </p:cNvPr>
          <p:cNvSpPr>
            <a:spLocks noChangeArrowheads="1"/>
          </p:cNvSpPr>
          <p:nvPr/>
        </p:nvSpPr>
        <p:spPr bwMode="auto">
          <a:xfrm rot="15391505">
            <a:off x="3526759" y="4337341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F9FD68-286D-48C8-B861-1B9795935FDE}"/>
              </a:ext>
            </a:extLst>
          </p:cNvPr>
          <p:cNvGrpSpPr/>
          <p:nvPr/>
        </p:nvGrpSpPr>
        <p:grpSpPr>
          <a:xfrm>
            <a:off x="6708634" y="1647160"/>
            <a:ext cx="538163" cy="538163"/>
            <a:chOff x="7121525" y="2647950"/>
            <a:chExt cx="538163" cy="538163"/>
          </a:xfrm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5" name="矩形 69">
              <a:extLst>
                <a:ext uri="{FF2B5EF4-FFF2-40B4-BE49-F238E27FC236}">
                  <a16:creationId xmlns:a16="http://schemas.microsoft.com/office/drawing/2014/main" id="{D509C07E-FD14-4A17-A909-127C66958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525" y="2647950"/>
              <a:ext cx="538163" cy="538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66" name="组合 75">
              <a:extLst>
                <a:ext uri="{FF2B5EF4-FFF2-40B4-BE49-F238E27FC236}">
                  <a16:creationId xmlns:a16="http://schemas.microsoft.com/office/drawing/2014/main" id="{383EDBCE-D881-48A7-B34F-AB33CC190A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45350" y="2792413"/>
              <a:ext cx="311150" cy="296862"/>
              <a:chOff x="0" y="0"/>
              <a:chExt cx="2438400" cy="2332038"/>
            </a:xfrm>
          </p:grpSpPr>
          <p:sp>
            <p:nvSpPr>
              <p:cNvPr id="67" name="Freeform 25">
                <a:extLst>
                  <a:ext uri="{FF2B5EF4-FFF2-40B4-BE49-F238E27FC236}">
                    <a16:creationId xmlns:a16="http://schemas.microsoft.com/office/drawing/2014/main" id="{8F5706FF-B547-4F7C-AFB0-8894DC622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任意多边形 77">
                <a:extLst>
                  <a:ext uri="{FF2B5EF4-FFF2-40B4-BE49-F238E27FC236}">
                    <a16:creationId xmlns:a16="http://schemas.microsoft.com/office/drawing/2014/main" id="{9DB4BC9F-4034-488D-896B-C54E11DCC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95EAE14-D7A2-44C2-BF2C-B73A0992CC95}"/>
              </a:ext>
            </a:extLst>
          </p:cNvPr>
          <p:cNvGrpSpPr/>
          <p:nvPr/>
        </p:nvGrpSpPr>
        <p:grpSpPr>
          <a:xfrm>
            <a:off x="6708634" y="4611023"/>
            <a:ext cx="538163" cy="539750"/>
            <a:chOff x="7121525" y="5611813"/>
            <a:chExt cx="538163" cy="539750"/>
          </a:xfrm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矩形 71">
              <a:extLst>
                <a:ext uri="{FF2B5EF4-FFF2-40B4-BE49-F238E27FC236}">
                  <a16:creationId xmlns:a16="http://schemas.microsoft.com/office/drawing/2014/main" id="{3C972544-B346-4988-A238-F52AFC2EA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525" y="5611813"/>
              <a:ext cx="538163" cy="539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组合 78">
              <a:extLst>
                <a:ext uri="{FF2B5EF4-FFF2-40B4-BE49-F238E27FC236}">
                  <a16:creationId xmlns:a16="http://schemas.microsoft.com/office/drawing/2014/main" id="{E5F62BE0-917B-4CF1-AD91-40F33C36F2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46938" y="5680075"/>
              <a:ext cx="271462" cy="349250"/>
              <a:chOff x="0" y="0"/>
              <a:chExt cx="563562" cy="720725"/>
            </a:xfrm>
          </p:grpSpPr>
          <p:sp>
            <p:nvSpPr>
              <p:cNvPr id="72" name="Freeform 32">
                <a:extLst>
                  <a:ext uri="{FF2B5EF4-FFF2-40B4-BE49-F238E27FC236}">
                    <a16:creationId xmlns:a16="http://schemas.microsoft.com/office/drawing/2014/main" id="{BBB861CA-5DE6-4AC5-89F6-A137786C9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33">
                <a:extLst>
                  <a:ext uri="{FF2B5EF4-FFF2-40B4-BE49-F238E27FC236}">
                    <a16:creationId xmlns:a16="http://schemas.microsoft.com/office/drawing/2014/main" id="{2364FE2C-D840-4885-B803-94127CE9D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34">
                <a:extLst>
                  <a:ext uri="{FF2B5EF4-FFF2-40B4-BE49-F238E27FC236}">
                    <a16:creationId xmlns:a16="http://schemas.microsoft.com/office/drawing/2014/main" id="{6ECA246D-05DB-479D-AC5C-90469D960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90C7188-2309-4021-976D-B676CF97E045}"/>
              </a:ext>
            </a:extLst>
          </p:cNvPr>
          <p:cNvGrpSpPr/>
          <p:nvPr/>
        </p:nvGrpSpPr>
        <p:grpSpPr>
          <a:xfrm>
            <a:off x="6708634" y="3148935"/>
            <a:ext cx="538163" cy="539750"/>
            <a:chOff x="7121525" y="4149725"/>
            <a:chExt cx="538163" cy="539750"/>
          </a:xfrm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6" name="矩形 70">
              <a:extLst>
                <a:ext uri="{FF2B5EF4-FFF2-40B4-BE49-F238E27FC236}">
                  <a16:creationId xmlns:a16="http://schemas.microsoft.com/office/drawing/2014/main" id="{841C4630-2FB0-49AA-8E7F-40402900C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525" y="4149725"/>
              <a:ext cx="538163" cy="539750"/>
            </a:xfrm>
            <a:prstGeom prst="rect">
              <a:avLst/>
            </a:prstGeom>
            <a:solidFill>
              <a:srgbClr val="29528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7" name="组合 82">
              <a:extLst>
                <a:ext uri="{FF2B5EF4-FFF2-40B4-BE49-F238E27FC236}">
                  <a16:creationId xmlns:a16="http://schemas.microsoft.com/office/drawing/2014/main" id="{224169E7-F34C-46B2-9937-030CEDF088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53288" y="4219575"/>
              <a:ext cx="303212" cy="341313"/>
              <a:chOff x="0" y="0"/>
              <a:chExt cx="406394" cy="459644"/>
            </a:xfrm>
          </p:grpSpPr>
          <p:sp>
            <p:nvSpPr>
              <p:cNvPr id="78" name="Freeform 148">
                <a:extLst>
                  <a:ext uri="{FF2B5EF4-FFF2-40B4-BE49-F238E27FC236}">
                    <a16:creationId xmlns:a16="http://schemas.microsoft.com/office/drawing/2014/main" id="{E208CFF6-588B-4CA7-A605-70DCF740D1F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55121" y="0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149">
                <a:extLst>
                  <a:ext uri="{FF2B5EF4-FFF2-40B4-BE49-F238E27FC236}">
                    <a16:creationId xmlns:a16="http://schemas.microsoft.com/office/drawing/2014/main" id="{978AA8E5-CBB3-4790-9574-450ED5439CC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231690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Oval 150">
                <a:extLst>
                  <a:ext uri="{FF2B5EF4-FFF2-40B4-BE49-F238E27FC236}">
                    <a16:creationId xmlns:a16="http://schemas.microsoft.com/office/drawing/2014/main" id="{B24F0329-A535-4F87-A053-726E13091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60" y="326982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55385602-E3A3-D280-4430-189EB5279B8B}"/>
              </a:ext>
            </a:extLst>
          </p:cNvPr>
          <p:cNvGrpSpPr/>
          <p:nvPr/>
        </p:nvGrpSpPr>
        <p:grpSpPr>
          <a:xfrm>
            <a:off x="7484670" y="1552259"/>
            <a:ext cx="3580205" cy="886284"/>
            <a:chOff x="6144571" y="1242343"/>
            <a:chExt cx="3580205" cy="886284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8C2082C-A1B5-8689-86F4-640FF61B1C74}"/>
                </a:ext>
              </a:extLst>
            </p:cNvPr>
            <p:cNvSpPr txBox="1"/>
            <p:nvPr/>
          </p:nvSpPr>
          <p:spPr>
            <a:xfrm>
              <a:off x="6144571" y="1508970"/>
              <a:ext cx="358020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655CE36-4B4C-F8B7-6EB8-6D2380DA136E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7CB3EBA-6098-F094-451B-809F3127480C}"/>
              </a:ext>
            </a:extLst>
          </p:cNvPr>
          <p:cNvGrpSpPr/>
          <p:nvPr/>
        </p:nvGrpSpPr>
        <p:grpSpPr>
          <a:xfrm>
            <a:off x="7484670" y="3018447"/>
            <a:ext cx="3580205" cy="886284"/>
            <a:chOff x="6144571" y="1242343"/>
            <a:chExt cx="3580205" cy="886284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BFD8A21-ED76-2FCB-0C53-2F11F29E59D6}"/>
                </a:ext>
              </a:extLst>
            </p:cNvPr>
            <p:cNvSpPr txBox="1"/>
            <p:nvPr/>
          </p:nvSpPr>
          <p:spPr>
            <a:xfrm>
              <a:off x="6144571" y="1508970"/>
              <a:ext cx="358020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2AE6634-AB0D-3C69-5CF7-1FF87FC8AA9D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867E67D-92A0-F5D5-D735-D0B518C890FB}"/>
              </a:ext>
            </a:extLst>
          </p:cNvPr>
          <p:cNvGrpSpPr/>
          <p:nvPr/>
        </p:nvGrpSpPr>
        <p:grpSpPr>
          <a:xfrm>
            <a:off x="7484670" y="4484635"/>
            <a:ext cx="3580205" cy="886284"/>
            <a:chOff x="6144571" y="1242343"/>
            <a:chExt cx="3580205" cy="886284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DBB53B6-77C8-5D16-CC4D-41EF3C101496}"/>
                </a:ext>
              </a:extLst>
            </p:cNvPr>
            <p:cNvSpPr txBox="1"/>
            <p:nvPr/>
          </p:nvSpPr>
          <p:spPr>
            <a:xfrm>
              <a:off x="6144571" y="1508970"/>
              <a:ext cx="358020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A7D733E-4E39-2134-B381-19C8E71578AC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1319596-D438-AA0E-4B8D-7F5714330142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103" name="hexagonal_73861">
              <a:extLst>
                <a:ext uri="{FF2B5EF4-FFF2-40B4-BE49-F238E27FC236}">
                  <a16:creationId xmlns:a16="http://schemas.microsoft.com/office/drawing/2014/main" id="{46CEBBAC-F144-1916-8A6B-A8E5FF89A927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27D9EF40-95E0-C57D-C975-BE6B664C0495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背景与意义</a:t>
              </a:r>
            </a:p>
          </p:txBody>
        </p:sp>
        <p:sp>
          <p:nvSpPr>
            <p:cNvPr id="105" name="hexagonal_73861">
              <a:extLst>
                <a:ext uri="{FF2B5EF4-FFF2-40B4-BE49-F238E27FC236}">
                  <a16:creationId xmlns:a16="http://schemas.microsoft.com/office/drawing/2014/main" id="{601E90F4-53A6-05AB-B012-3568CB67F6DC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EF35DBE-828C-91BE-C5F1-8C1D21E07972}"/>
                </a:ext>
              </a:extLst>
            </p:cNvPr>
            <p:cNvSpPr txBox="1"/>
            <p:nvPr/>
          </p:nvSpPr>
          <p:spPr>
            <a:xfrm>
              <a:off x="3008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887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F147DBD-6433-723E-ECD1-769E2D576DDB}"/>
              </a:ext>
            </a:extLst>
          </p:cNvPr>
          <p:cNvSpPr/>
          <p:nvPr/>
        </p:nvSpPr>
        <p:spPr>
          <a:xfrm>
            <a:off x="0" y="0"/>
            <a:ext cx="12192000" cy="4682597"/>
          </a:xfrm>
          <a:custGeom>
            <a:avLst/>
            <a:gdLst>
              <a:gd name="connsiteX0" fmla="*/ 0 w 12192000"/>
              <a:gd name="connsiteY0" fmla="*/ 0 h 4682597"/>
              <a:gd name="connsiteX1" fmla="*/ 12192000 w 12192000"/>
              <a:gd name="connsiteY1" fmla="*/ 0 h 4682597"/>
              <a:gd name="connsiteX2" fmla="*/ 12192000 w 12192000"/>
              <a:gd name="connsiteY2" fmla="*/ 3570305 h 4682597"/>
              <a:gd name="connsiteX3" fmla="*/ 11597997 w 12192000"/>
              <a:gd name="connsiteY3" fmla="*/ 3812578 h 4682597"/>
              <a:gd name="connsiteX4" fmla="*/ 6197600 w 12192000"/>
              <a:gd name="connsiteY4" fmla="*/ 4682597 h 4682597"/>
              <a:gd name="connsiteX5" fmla="*/ 194299 w 12192000"/>
              <a:gd name="connsiteY5" fmla="*/ 3566674 h 4682597"/>
              <a:gd name="connsiteX6" fmla="*/ 0 w 12192000"/>
              <a:gd name="connsiteY6" fmla="*/ 3470736 h 468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82597">
                <a:moveTo>
                  <a:pt x="0" y="0"/>
                </a:moveTo>
                <a:lnTo>
                  <a:pt x="12192000" y="0"/>
                </a:lnTo>
                <a:lnTo>
                  <a:pt x="12192000" y="3570305"/>
                </a:lnTo>
                <a:lnTo>
                  <a:pt x="11597997" y="3812578"/>
                </a:lnTo>
                <a:cubicBezTo>
                  <a:pt x="10130433" y="4356097"/>
                  <a:pt x="8248981" y="4682597"/>
                  <a:pt x="6197600" y="4682597"/>
                </a:cubicBezTo>
                <a:cubicBezTo>
                  <a:pt x="3853165" y="4682597"/>
                  <a:pt x="1730678" y="4256148"/>
                  <a:pt x="194299" y="3566674"/>
                </a:cubicBezTo>
                <a:lnTo>
                  <a:pt x="0" y="3470736"/>
                </a:lnTo>
                <a:close/>
              </a:path>
            </a:pathLst>
          </a:cu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5D83C6-CFAF-A45F-F064-6AF50BA6447F}"/>
              </a:ext>
            </a:extLst>
          </p:cNvPr>
          <p:cNvSpPr txBox="1"/>
          <p:nvPr/>
        </p:nvSpPr>
        <p:spPr>
          <a:xfrm>
            <a:off x="4838701" y="627033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2000">
                      <a:srgbClr val="18B794"/>
                    </a:gs>
                    <a:gs pos="66000">
                      <a:srgbClr val="18B794">
                        <a:alpha val="0"/>
                      </a:srgb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16600" dirty="0">
              <a:gradFill>
                <a:gsLst>
                  <a:gs pos="12000">
                    <a:srgbClr val="18B794"/>
                  </a:gs>
                  <a:gs pos="66000">
                    <a:srgbClr val="18B794">
                      <a:alpha val="0"/>
                    </a:srgb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B10E1D9-1CF0-687E-ACF1-3C954B2B3CD3}"/>
              </a:ext>
            </a:extLst>
          </p:cNvPr>
          <p:cNvSpPr/>
          <p:nvPr/>
        </p:nvSpPr>
        <p:spPr>
          <a:xfrm>
            <a:off x="0" y="3470736"/>
            <a:ext cx="12192000" cy="3387264"/>
          </a:xfrm>
          <a:custGeom>
            <a:avLst/>
            <a:gdLst>
              <a:gd name="connsiteX0" fmla="*/ 0 w 12192000"/>
              <a:gd name="connsiteY0" fmla="*/ 0 h 3387264"/>
              <a:gd name="connsiteX1" fmla="*/ 194299 w 12192000"/>
              <a:gd name="connsiteY1" fmla="*/ 95938 h 3387264"/>
              <a:gd name="connsiteX2" fmla="*/ 6197600 w 12192000"/>
              <a:gd name="connsiteY2" fmla="*/ 1211861 h 3387264"/>
              <a:gd name="connsiteX3" fmla="*/ 11597997 w 12192000"/>
              <a:gd name="connsiteY3" fmla="*/ 341842 h 3387264"/>
              <a:gd name="connsiteX4" fmla="*/ 12192000 w 12192000"/>
              <a:gd name="connsiteY4" fmla="*/ 99569 h 3387264"/>
              <a:gd name="connsiteX5" fmla="*/ 12192000 w 12192000"/>
              <a:gd name="connsiteY5" fmla="*/ 3387264 h 3387264"/>
              <a:gd name="connsiteX6" fmla="*/ 0 w 12192000"/>
              <a:gd name="connsiteY6" fmla="*/ 3387264 h 3387264"/>
              <a:gd name="connsiteX7" fmla="*/ 0 w 12192000"/>
              <a:gd name="connsiteY7" fmla="*/ 0 h 338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87264">
                <a:moveTo>
                  <a:pt x="0" y="0"/>
                </a:moveTo>
                <a:lnTo>
                  <a:pt x="194299" y="95938"/>
                </a:lnTo>
                <a:cubicBezTo>
                  <a:pt x="1730678" y="785412"/>
                  <a:pt x="3853165" y="1211861"/>
                  <a:pt x="6197600" y="1211861"/>
                </a:cubicBezTo>
                <a:cubicBezTo>
                  <a:pt x="8248981" y="1211861"/>
                  <a:pt x="10130433" y="885361"/>
                  <a:pt x="11597997" y="341842"/>
                </a:cubicBezTo>
                <a:lnTo>
                  <a:pt x="12192000" y="99569"/>
                </a:lnTo>
                <a:lnTo>
                  <a:pt x="12192000" y="3387264"/>
                </a:lnTo>
                <a:lnTo>
                  <a:pt x="0" y="3387264"/>
                </a:lnTo>
                <a:lnTo>
                  <a:pt x="0" y="0"/>
                </a:lnTo>
                <a:close/>
              </a:path>
            </a:pathLst>
          </a:custGeom>
          <a:solidFill>
            <a:srgbClr val="29528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E2D3FCA-1297-B578-EC25-0A3C40CF2706}"/>
              </a:ext>
            </a:extLst>
          </p:cNvPr>
          <p:cNvSpPr/>
          <p:nvPr/>
        </p:nvSpPr>
        <p:spPr>
          <a:xfrm rot="10800000">
            <a:off x="0" y="5752879"/>
            <a:ext cx="12192000" cy="1105121"/>
          </a:xfrm>
          <a:custGeom>
            <a:avLst/>
            <a:gdLst>
              <a:gd name="connsiteX0" fmla="*/ 6208330 w 12192000"/>
              <a:gd name="connsiteY0" fmla="*/ 1105121 h 1105121"/>
              <a:gd name="connsiteX1" fmla="*/ 237540 w 12192000"/>
              <a:gd name="connsiteY1" fmla="*/ 450650 h 1105121"/>
              <a:gd name="connsiteX2" fmla="*/ 0 w 12192000"/>
              <a:gd name="connsiteY2" fmla="*/ 387823 h 1105121"/>
              <a:gd name="connsiteX3" fmla="*/ 0 w 12192000"/>
              <a:gd name="connsiteY3" fmla="*/ 0 h 1105121"/>
              <a:gd name="connsiteX4" fmla="*/ 12192000 w 12192000"/>
              <a:gd name="connsiteY4" fmla="*/ 0 h 1105121"/>
              <a:gd name="connsiteX5" fmla="*/ 12192000 w 12192000"/>
              <a:gd name="connsiteY5" fmla="*/ 447077 h 1105121"/>
              <a:gd name="connsiteX6" fmla="*/ 12179123 w 12192000"/>
              <a:gd name="connsiteY6" fmla="*/ 450650 h 1105121"/>
              <a:gd name="connsiteX7" fmla="*/ 6208330 w 12192000"/>
              <a:gd name="connsiteY7" fmla="*/ 1105121 h 110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05121">
                <a:moveTo>
                  <a:pt x="6208330" y="1105121"/>
                </a:moveTo>
                <a:cubicBezTo>
                  <a:pt x="3940282" y="1105121"/>
                  <a:pt x="1860110" y="859512"/>
                  <a:pt x="237540" y="450650"/>
                </a:cubicBezTo>
                <a:lnTo>
                  <a:pt x="0" y="38782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47077"/>
                </a:lnTo>
                <a:lnTo>
                  <a:pt x="12179123" y="450650"/>
                </a:lnTo>
                <a:cubicBezTo>
                  <a:pt x="10556553" y="859511"/>
                  <a:pt x="8476381" y="1105121"/>
                  <a:pt x="6208330" y="11051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202C45-C7FB-6FF5-8F4E-87BE2AA78504}"/>
              </a:ext>
            </a:extLst>
          </p:cNvPr>
          <p:cNvGrpSpPr/>
          <p:nvPr/>
        </p:nvGrpSpPr>
        <p:grpSpPr>
          <a:xfrm>
            <a:off x="5049462" y="6064394"/>
            <a:ext cx="2093076" cy="310554"/>
            <a:chOff x="4681956" y="6045739"/>
            <a:chExt cx="2093076" cy="310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8D841E-0D72-C056-AE78-7109B0F1451A}"/>
                </a:ext>
              </a:extLst>
            </p:cNvPr>
            <p:cNvSpPr txBox="1"/>
            <p:nvPr/>
          </p:nvSpPr>
          <p:spPr>
            <a:xfrm>
              <a:off x="4939273" y="6048516"/>
              <a:ext cx="1835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/>
                <a:t>XX</a:t>
              </a:r>
              <a:r>
                <a:rPr lang="zh-CN" altLang="en-US" sz="1400" b="1" dirty="0"/>
                <a:t>大学经济管理学院</a:t>
              </a:r>
            </a:p>
          </p:txBody>
        </p:sp>
        <p:sp>
          <p:nvSpPr>
            <p:cNvPr id="26" name="school-building_103310">
              <a:extLst>
                <a:ext uri="{FF2B5EF4-FFF2-40B4-BE49-F238E27FC236}">
                  <a16:creationId xmlns:a16="http://schemas.microsoft.com/office/drawing/2014/main" id="{C37B733C-1768-EE11-3C34-20F5F3F773AC}"/>
                </a:ext>
              </a:extLst>
            </p:cNvPr>
            <p:cNvSpPr/>
            <p:nvPr/>
          </p:nvSpPr>
          <p:spPr>
            <a:xfrm>
              <a:off x="4681956" y="6045739"/>
              <a:ext cx="257317" cy="259701"/>
            </a:xfrm>
            <a:custGeom>
              <a:avLst/>
              <a:gdLst>
                <a:gd name="connsiteX0" fmla="*/ 494121 w 601993"/>
                <a:gd name="connsiteY0" fmla="*/ 433697 h 607570"/>
                <a:gd name="connsiteX1" fmla="*/ 527453 w 601993"/>
                <a:gd name="connsiteY1" fmla="*/ 433697 h 607570"/>
                <a:gd name="connsiteX2" fmla="*/ 547728 w 601993"/>
                <a:gd name="connsiteY2" fmla="*/ 453802 h 607570"/>
                <a:gd name="connsiteX3" fmla="*/ 527453 w 601993"/>
                <a:gd name="connsiteY3" fmla="*/ 474060 h 607570"/>
                <a:gd name="connsiteX4" fmla="*/ 494121 w 601993"/>
                <a:gd name="connsiteY4" fmla="*/ 474060 h 607570"/>
                <a:gd name="connsiteX5" fmla="*/ 473846 w 601993"/>
                <a:gd name="connsiteY5" fmla="*/ 453802 h 607570"/>
                <a:gd name="connsiteX6" fmla="*/ 494121 w 601993"/>
                <a:gd name="connsiteY6" fmla="*/ 433697 h 607570"/>
                <a:gd name="connsiteX7" fmla="*/ 80949 w 601993"/>
                <a:gd name="connsiteY7" fmla="*/ 433697 h 607570"/>
                <a:gd name="connsiteX8" fmla="*/ 114434 w 601993"/>
                <a:gd name="connsiteY8" fmla="*/ 433697 h 607570"/>
                <a:gd name="connsiteX9" fmla="*/ 134709 w 601993"/>
                <a:gd name="connsiteY9" fmla="*/ 453802 h 607570"/>
                <a:gd name="connsiteX10" fmla="*/ 114434 w 601993"/>
                <a:gd name="connsiteY10" fmla="*/ 474060 h 607570"/>
                <a:gd name="connsiteX11" fmla="*/ 80949 w 601993"/>
                <a:gd name="connsiteY11" fmla="*/ 474060 h 607570"/>
                <a:gd name="connsiteX12" fmla="*/ 60827 w 601993"/>
                <a:gd name="connsiteY12" fmla="*/ 453802 h 607570"/>
                <a:gd name="connsiteX13" fmla="*/ 80949 w 601993"/>
                <a:gd name="connsiteY13" fmla="*/ 433697 h 607570"/>
                <a:gd name="connsiteX14" fmla="*/ 337678 w 601993"/>
                <a:gd name="connsiteY14" fmla="*/ 400249 h 607570"/>
                <a:gd name="connsiteX15" fmla="*/ 371010 w 601993"/>
                <a:gd name="connsiteY15" fmla="*/ 400249 h 607570"/>
                <a:gd name="connsiteX16" fmla="*/ 391285 w 601993"/>
                <a:gd name="connsiteY16" fmla="*/ 420502 h 607570"/>
                <a:gd name="connsiteX17" fmla="*/ 371010 w 601993"/>
                <a:gd name="connsiteY17" fmla="*/ 440754 h 607570"/>
                <a:gd name="connsiteX18" fmla="*/ 337678 w 601993"/>
                <a:gd name="connsiteY18" fmla="*/ 440754 h 607570"/>
                <a:gd name="connsiteX19" fmla="*/ 317403 w 601993"/>
                <a:gd name="connsiteY19" fmla="*/ 420502 h 607570"/>
                <a:gd name="connsiteX20" fmla="*/ 337678 w 601993"/>
                <a:gd name="connsiteY20" fmla="*/ 400249 h 607570"/>
                <a:gd name="connsiteX21" fmla="*/ 237341 w 601993"/>
                <a:gd name="connsiteY21" fmla="*/ 400249 h 607570"/>
                <a:gd name="connsiteX22" fmla="*/ 270857 w 601993"/>
                <a:gd name="connsiteY22" fmla="*/ 400249 h 607570"/>
                <a:gd name="connsiteX23" fmla="*/ 291152 w 601993"/>
                <a:gd name="connsiteY23" fmla="*/ 420502 h 607570"/>
                <a:gd name="connsiteX24" fmla="*/ 270857 w 601993"/>
                <a:gd name="connsiteY24" fmla="*/ 440754 h 607570"/>
                <a:gd name="connsiteX25" fmla="*/ 237341 w 601993"/>
                <a:gd name="connsiteY25" fmla="*/ 440754 h 607570"/>
                <a:gd name="connsiteX26" fmla="*/ 217200 w 601993"/>
                <a:gd name="connsiteY26" fmla="*/ 420502 h 607570"/>
                <a:gd name="connsiteX27" fmla="*/ 237341 w 601993"/>
                <a:gd name="connsiteY27" fmla="*/ 400249 h 607570"/>
                <a:gd name="connsiteX28" fmla="*/ 494121 w 601993"/>
                <a:gd name="connsiteY28" fmla="*/ 367012 h 607570"/>
                <a:gd name="connsiteX29" fmla="*/ 527453 w 601993"/>
                <a:gd name="connsiteY29" fmla="*/ 367012 h 607570"/>
                <a:gd name="connsiteX30" fmla="*/ 547728 w 601993"/>
                <a:gd name="connsiteY30" fmla="*/ 387235 h 607570"/>
                <a:gd name="connsiteX31" fmla="*/ 527453 w 601993"/>
                <a:gd name="connsiteY31" fmla="*/ 407305 h 607570"/>
                <a:gd name="connsiteX32" fmla="*/ 494121 w 601993"/>
                <a:gd name="connsiteY32" fmla="*/ 407305 h 607570"/>
                <a:gd name="connsiteX33" fmla="*/ 473846 w 601993"/>
                <a:gd name="connsiteY33" fmla="*/ 387235 h 607570"/>
                <a:gd name="connsiteX34" fmla="*/ 494121 w 601993"/>
                <a:gd name="connsiteY34" fmla="*/ 367012 h 607570"/>
                <a:gd name="connsiteX35" fmla="*/ 80949 w 601993"/>
                <a:gd name="connsiteY35" fmla="*/ 367012 h 607570"/>
                <a:gd name="connsiteX36" fmla="*/ 114434 w 601993"/>
                <a:gd name="connsiteY36" fmla="*/ 367012 h 607570"/>
                <a:gd name="connsiteX37" fmla="*/ 134709 w 601993"/>
                <a:gd name="connsiteY37" fmla="*/ 387235 h 607570"/>
                <a:gd name="connsiteX38" fmla="*/ 114434 w 601993"/>
                <a:gd name="connsiteY38" fmla="*/ 407305 h 607570"/>
                <a:gd name="connsiteX39" fmla="*/ 80949 w 601993"/>
                <a:gd name="connsiteY39" fmla="*/ 407305 h 607570"/>
                <a:gd name="connsiteX40" fmla="*/ 60827 w 601993"/>
                <a:gd name="connsiteY40" fmla="*/ 387235 h 607570"/>
                <a:gd name="connsiteX41" fmla="*/ 80949 w 601993"/>
                <a:gd name="connsiteY41" fmla="*/ 367012 h 607570"/>
                <a:gd name="connsiteX42" fmla="*/ 337678 w 601993"/>
                <a:gd name="connsiteY42" fmla="*/ 333564 h 607570"/>
                <a:gd name="connsiteX43" fmla="*/ 371010 w 601993"/>
                <a:gd name="connsiteY43" fmla="*/ 333564 h 607570"/>
                <a:gd name="connsiteX44" fmla="*/ 391285 w 601993"/>
                <a:gd name="connsiteY44" fmla="*/ 353816 h 607570"/>
                <a:gd name="connsiteX45" fmla="*/ 371010 w 601993"/>
                <a:gd name="connsiteY45" fmla="*/ 374069 h 607570"/>
                <a:gd name="connsiteX46" fmla="*/ 337678 w 601993"/>
                <a:gd name="connsiteY46" fmla="*/ 374069 h 607570"/>
                <a:gd name="connsiteX47" fmla="*/ 317403 w 601993"/>
                <a:gd name="connsiteY47" fmla="*/ 353816 h 607570"/>
                <a:gd name="connsiteX48" fmla="*/ 337678 w 601993"/>
                <a:gd name="connsiteY48" fmla="*/ 333564 h 607570"/>
                <a:gd name="connsiteX49" fmla="*/ 237341 w 601993"/>
                <a:gd name="connsiteY49" fmla="*/ 333564 h 607570"/>
                <a:gd name="connsiteX50" fmla="*/ 270857 w 601993"/>
                <a:gd name="connsiteY50" fmla="*/ 333564 h 607570"/>
                <a:gd name="connsiteX51" fmla="*/ 291152 w 601993"/>
                <a:gd name="connsiteY51" fmla="*/ 353816 h 607570"/>
                <a:gd name="connsiteX52" fmla="*/ 270857 w 601993"/>
                <a:gd name="connsiteY52" fmla="*/ 374069 h 607570"/>
                <a:gd name="connsiteX53" fmla="*/ 237341 w 601993"/>
                <a:gd name="connsiteY53" fmla="*/ 374069 h 607570"/>
                <a:gd name="connsiteX54" fmla="*/ 217200 w 601993"/>
                <a:gd name="connsiteY54" fmla="*/ 353816 h 607570"/>
                <a:gd name="connsiteX55" fmla="*/ 237341 w 601993"/>
                <a:gd name="connsiteY55" fmla="*/ 333564 h 607570"/>
                <a:gd name="connsiteX56" fmla="*/ 494121 w 601993"/>
                <a:gd name="connsiteY56" fmla="*/ 300257 h 607570"/>
                <a:gd name="connsiteX57" fmla="*/ 527453 w 601993"/>
                <a:gd name="connsiteY57" fmla="*/ 300257 h 607570"/>
                <a:gd name="connsiteX58" fmla="*/ 547728 w 601993"/>
                <a:gd name="connsiteY58" fmla="*/ 320515 h 607570"/>
                <a:gd name="connsiteX59" fmla="*/ 527453 w 601993"/>
                <a:gd name="connsiteY59" fmla="*/ 340620 h 607570"/>
                <a:gd name="connsiteX60" fmla="*/ 494121 w 601993"/>
                <a:gd name="connsiteY60" fmla="*/ 340620 h 607570"/>
                <a:gd name="connsiteX61" fmla="*/ 473846 w 601993"/>
                <a:gd name="connsiteY61" fmla="*/ 320515 h 607570"/>
                <a:gd name="connsiteX62" fmla="*/ 494121 w 601993"/>
                <a:gd name="connsiteY62" fmla="*/ 300257 h 607570"/>
                <a:gd name="connsiteX63" fmla="*/ 80949 w 601993"/>
                <a:gd name="connsiteY63" fmla="*/ 300257 h 607570"/>
                <a:gd name="connsiteX64" fmla="*/ 114434 w 601993"/>
                <a:gd name="connsiteY64" fmla="*/ 300257 h 607570"/>
                <a:gd name="connsiteX65" fmla="*/ 134709 w 601993"/>
                <a:gd name="connsiteY65" fmla="*/ 320515 h 607570"/>
                <a:gd name="connsiteX66" fmla="*/ 114434 w 601993"/>
                <a:gd name="connsiteY66" fmla="*/ 340620 h 607570"/>
                <a:gd name="connsiteX67" fmla="*/ 80949 w 601993"/>
                <a:gd name="connsiteY67" fmla="*/ 340620 h 607570"/>
                <a:gd name="connsiteX68" fmla="*/ 60827 w 601993"/>
                <a:gd name="connsiteY68" fmla="*/ 320515 h 607570"/>
                <a:gd name="connsiteX69" fmla="*/ 80949 w 601993"/>
                <a:gd name="connsiteY69" fmla="*/ 300257 h 607570"/>
                <a:gd name="connsiteX70" fmla="*/ 456181 w 601993"/>
                <a:gd name="connsiteY70" fmla="*/ 274029 h 607570"/>
                <a:gd name="connsiteX71" fmla="*/ 456181 w 601993"/>
                <a:gd name="connsiteY71" fmla="*/ 567067 h 607570"/>
                <a:gd name="connsiteX72" fmla="*/ 561430 w 601993"/>
                <a:gd name="connsiteY72" fmla="*/ 567067 h 607570"/>
                <a:gd name="connsiteX73" fmla="*/ 561430 w 601993"/>
                <a:gd name="connsiteY73" fmla="*/ 274029 h 607570"/>
                <a:gd name="connsiteX74" fmla="*/ 40563 w 601993"/>
                <a:gd name="connsiteY74" fmla="*/ 274029 h 607570"/>
                <a:gd name="connsiteX75" fmla="*/ 40563 w 601993"/>
                <a:gd name="connsiteY75" fmla="*/ 567067 h 607570"/>
                <a:gd name="connsiteX76" fmla="*/ 148424 w 601993"/>
                <a:gd name="connsiteY76" fmla="*/ 567067 h 607570"/>
                <a:gd name="connsiteX77" fmla="*/ 148424 w 601993"/>
                <a:gd name="connsiteY77" fmla="*/ 274029 h 607570"/>
                <a:gd name="connsiteX78" fmla="*/ 337678 w 601993"/>
                <a:gd name="connsiteY78" fmla="*/ 266951 h 607570"/>
                <a:gd name="connsiteX79" fmla="*/ 371010 w 601993"/>
                <a:gd name="connsiteY79" fmla="*/ 266951 h 607570"/>
                <a:gd name="connsiteX80" fmla="*/ 391285 w 601993"/>
                <a:gd name="connsiteY80" fmla="*/ 287056 h 607570"/>
                <a:gd name="connsiteX81" fmla="*/ 371010 w 601993"/>
                <a:gd name="connsiteY81" fmla="*/ 307314 h 607570"/>
                <a:gd name="connsiteX82" fmla="*/ 337678 w 601993"/>
                <a:gd name="connsiteY82" fmla="*/ 307314 h 607570"/>
                <a:gd name="connsiteX83" fmla="*/ 317403 w 601993"/>
                <a:gd name="connsiteY83" fmla="*/ 287056 h 607570"/>
                <a:gd name="connsiteX84" fmla="*/ 337678 w 601993"/>
                <a:gd name="connsiteY84" fmla="*/ 266951 h 607570"/>
                <a:gd name="connsiteX85" fmla="*/ 237341 w 601993"/>
                <a:gd name="connsiteY85" fmla="*/ 266951 h 607570"/>
                <a:gd name="connsiteX86" fmla="*/ 270857 w 601993"/>
                <a:gd name="connsiteY86" fmla="*/ 266951 h 607570"/>
                <a:gd name="connsiteX87" fmla="*/ 291152 w 601993"/>
                <a:gd name="connsiteY87" fmla="*/ 287056 h 607570"/>
                <a:gd name="connsiteX88" fmla="*/ 270857 w 601993"/>
                <a:gd name="connsiteY88" fmla="*/ 307314 h 607570"/>
                <a:gd name="connsiteX89" fmla="*/ 237341 w 601993"/>
                <a:gd name="connsiteY89" fmla="*/ 307314 h 607570"/>
                <a:gd name="connsiteX90" fmla="*/ 217200 w 601993"/>
                <a:gd name="connsiteY90" fmla="*/ 287056 h 607570"/>
                <a:gd name="connsiteX91" fmla="*/ 237341 w 601993"/>
                <a:gd name="connsiteY91" fmla="*/ 266951 h 607570"/>
                <a:gd name="connsiteX92" fmla="*/ 302226 w 601993"/>
                <a:gd name="connsiteY92" fmla="*/ 175685 h 607570"/>
                <a:gd name="connsiteX93" fmla="*/ 188833 w 601993"/>
                <a:gd name="connsiteY93" fmla="*/ 232759 h 607570"/>
                <a:gd name="connsiteX94" fmla="*/ 188833 w 601993"/>
                <a:gd name="connsiteY94" fmla="*/ 567067 h 607570"/>
                <a:gd name="connsiteX95" fmla="*/ 415618 w 601993"/>
                <a:gd name="connsiteY95" fmla="*/ 567067 h 607570"/>
                <a:gd name="connsiteX96" fmla="*/ 415618 w 601993"/>
                <a:gd name="connsiteY96" fmla="*/ 232759 h 607570"/>
                <a:gd name="connsiteX97" fmla="*/ 322507 w 601993"/>
                <a:gd name="connsiteY97" fmla="*/ 42975 h 607570"/>
                <a:gd name="connsiteX98" fmla="*/ 322507 w 601993"/>
                <a:gd name="connsiteY98" fmla="*/ 64301 h 607570"/>
                <a:gd name="connsiteX99" fmla="*/ 366758 w 601993"/>
                <a:gd name="connsiteY99" fmla="*/ 53561 h 607570"/>
                <a:gd name="connsiteX100" fmla="*/ 308679 w 601993"/>
                <a:gd name="connsiteY100" fmla="*/ 1091 h 607570"/>
                <a:gd name="connsiteX101" fmla="*/ 408857 w 601993"/>
                <a:gd name="connsiteY101" fmla="*/ 34383 h 607570"/>
                <a:gd name="connsiteX102" fmla="*/ 422686 w 601993"/>
                <a:gd name="connsiteY102" fmla="*/ 53561 h 607570"/>
                <a:gd name="connsiteX103" fmla="*/ 408857 w 601993"/>
                <a:gd name="connsiteY103" fmla="*/ 72739 h 607570"/>
                <a:gd name="connsiteX104" fmla="*/ 322507 w 601993"/>
                <a:gd name="connsiteY104" fmla="*/ 101582 h 607570"/>
                <a:gd name="connsiteX105" fmla="*/ 322507 w 601993"/>
                <a:gd name="connsiteY105" fmla="*/ 140552 h 607570"/>
                <a:gd name="connsiteX106" fmla="*/ 444965 w 601993"/>
                <a:gd name="connsiteY106" fmla="*/ 202381 h 607570"/>
                <a:gd name="connsiteX107" fmla="*/ 456181 w 601993"/>
                <a:gd name="connsiteY107" fmla="*/ 220331 h 607570"/>
                <a:gd name="connsiteX108" fmla="*/ 456181 w 601993"/>
                <a:gd name="connsiteY108" fmla="*/ 233526 h 607570"/>
                <a:gd name="connsiteX109" fmla="*/ 581711 w 601993"/>
                <a:gd name="connsiteY109" fmla="*/ 233526 h 607570"/>
                <a:gd name="connsiteX110" fmla="*/ 601993 w 601993"/>
                <a:gd name="connsiteY110" fmla="*/ 253778 h 607570"/>
                <a:gd name="connsiteX111" fmla="*/ 601993 w 601993"/>
                <a:gd name="connsiteY111" fmla="*/ 587318 h 607570"/>
                <a:gd name="connsiteX112" fmla="*/ 581711 w 601993"/>
                <a:gd name="connsiteY112" fmla="*/ 607570 h 607570"/>
                <a:gd name="connsiteX113" fmla="*/ 20282 w 601993"/>
                <a:gd name="connsiteY113" fmla="*/ 607570 h 607570"/>
                <a:gd name="connsiteX114" fmla="*/ 0 w 601993"/>
                <a:gd name="connsiteY114" fmla="*/ 587318 h 607570"/>
                <a:gd name="connsiteX115" fmla="*/ 0 w 601993"/>
                <a:gd name="connsiteY115" fmla="*/ 253778 h 607570"/>
                <a:gd name="connsiteX116" fmla="*/ 20282 w 601993"/>
                <a:gd name="connsiteY116" fmla="*/ 233526 h 607570"/>
                <a:gd name="connsiteX117" fmla="*/ 148424 w 601993"/>
                <a:gd name="connsiteY117" fmla="*/ 233526 h 607570"/>
                <a:gd name="connsiteX118" fmla="*/ 148424 w 601993"/>
                <a:gd name="connsiteY118" fmla="*/ 220331 h 607570"/>
                <a:gd name="connsiteX119" fmla="*/ 159487 w 601993"/>
                <a:gd name="connsiteY119" fmla="*/ 202381 h 607570"/>
                <a:gd name="connsiteX120" fmla="*/ 281944 w 601993"/>
                <a:gd name="connsiteY120" fmla="*/ 140552 h 607570"/>
                <a:gd name="connsiteX121" fmla="*/ 281944 w 601993"/>
                <a:gd name="connsiteY121" fmla="*/ 20268 h 607570"/>
                <a:gd name="connsiteX122" fmla="*/ 290395 w 601993"/>
                <a:gd name="connsiteY122" fmla="*/ 3852 h 607570"/>
                <a:gd name="connsiteX123" fmla="*/ 308679 w 601993"/>
                <a:gd name="connsiteY123" fmla="*/ 1091 h 6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1993" h="607570">
                  <a:moveTo>
                    <a:pt x="494121" y="433697"/>
                  </a:moveTo>
                  <a:lnTo>
                    <a:pt x="527453" y="433697"/>
                  </a:lnTo>
                  <a:cubicBezTo>
                    <a:pt x="538666" y="433697"/>
                    <a:pt x="547728" y="442752"/>
                    <a:pt x="547728" y="453802"/>
                  </a:cubicBezTo>
                  <a:cubicBezTo>
                    <a:pt x="547728" y="465005"/>
                    <a:pt x="538666" y="474060"/>
                    <a:pt x="527453" y="474060"/>
                  </a:cubicBezTo>
                  <a:lnTo>
                    <a:pt x="494121" y="474060"/>
                  </a:lnTo>
                  <a:cubicBezTo>
                    <a:pt x="482908" y="474060"/>
                    <a:pt x="473846" y="465005"/>
                    <a:pt x="473846" y="453802"/>
                  </a:cubicBezTo>
                  <a:cubicBezTo>
                    <a:pt x="473846" y="442752"/>
                    <a:pt x="482908" y="433697"/>
                    <a:pt x="494121" y="433697"/>
                  </a:cubicBezTo>
                  <a:close/>
                  <a:moveTo>
                    <a:pt x="80949" y="433697"/>
                  </a:moveTo>
                  <a:lnTo>
                    <a:pt x="114434" y="433697"/>
                  </a:lnTo>
                  <a:cubicBezTo>
                    <a:pt x="125647" y="433697"/>
                    <a:pt x="134709" y="442752"/>
                    <a:pt x="134709" y="453802"/>
                  </a:cubicBezTo>
                  <a:cubicBezTo>
                    <a:pt x="134709" y="465005"/>
                    <a:pt x="125647" y="474060"/>
                    <a:pt x="114434" y="474060"/>
                  </a:cubicBezTo>
                  <a:lnTo>
                    <a:pt x="80949" y="474060"/>
                  </a:lnTo>
                  <a:cubicBezTo>
                    <a:pt x="69889" y="474060"/>
                    <a:pt x="60827" y="465005"/>
                    <a:pt x="60827" y="453802"/>
                  </a:cubicBezTo>
                  <a:cubicBezTo>
                    <a:pt x="60827" y="442752"/>
                    <a:pt x="69889" y="433697"/>
                    <a:pt x="80949" y="433697"/>
                  </a:cubicBezTo>
                  <a:close/>
                  <a:moveTo>
                    <a:pt x="337678" y="400249"/>
                  </a:moveTo>
                  <a:lnTo>
                    <a:pt x="371010" y="400249"/>
                  </a:lnTo>
                  <a:cubicBezTo>
                    <a:pt x="382223" y="400249"/>
                    <a:pt x="391285" y="409302"/>
                    <a:pt x="391285" y="420502"/>
                  </a:cubicBezTo>
                  <a:cubicBezTo>
                    <a:pt x="391285" y="431702"/>
                    <a:pt x="382223" y="440754"/>
                    <a:pt x="371010" y="440754"/>
                  </a:cubicBezTo>
                  <a:lnTo>
                    <a:pt x="337678" y="440754"/>
                  </a:lnTo>
                  <a:cubicBezTo>
                    <a:pt x="326465" y="440754"/>
                    <a:pt x="317403" y="431702"/>
                    <a:pt x="317403" y="420502"/>
                  </a:cubicBezTo>
                  <a:cubicBezTo>
                    <a:pt x="317403" y="409302"/>
                    <a:pt x="326465" y="400249"/>
                    <a:pt x="337678" y="400249"/>
                  </a:cubicBezTo>
                  <a:close/>
                  <a:moveTo>
                    <a:pt x="237341" y="400249"/>
                  </a:moveTo>
                  <a:lnTo>
                    <a:pt x="270857" y="400249"/>
                  </a:lnTo>
                  <a:cubicBezTo>
                    <a:pt x="282081" y="400249"/>
                    <a:pt x="291152" y="409302"/>
                    <a:pt x="291152" y="420502"/>
                  </a:cubicBezTo>
                  <a:cubicBezTo>
                    <a:pt x="291152" y="431702"/>
                    <a:pt x="282081" y="440754"/>
                    <a:pt x="270857" y="440754"/>
                  </a:cubicBezTo>
                  <a:lnTo>
                    <a:pt x="237341" y="440754"/>
                  </a:lnTo>
                  <a:cubicBezTo>
                    <a:pt x="226271" y="440754"/>
                    <a:pt x="217200" y="431702"/>
                    <a:pt x="217200" y="420502"/>
                  </a:cubicBezTo>
                  <a:cubicBezTo>
                    <a:pt x="217200" y="409302"/>
                    <a:pt x="226271" y="400249"/>
                    <a:pt x="237341" y="400249"/>
                  </a:cubicBezTo>
                  <a:close/>
                  <a:moveTo>
                    <a:pt x="494121" y="367012"/>
                  </a:moveTo>
                  <a:lnTo>
                    <a:pt x="527453" y="367012"/>
                  </a:lnTo>
                  <a:cubicBezTo>
                    <a:pt x="538666" y="367012"/>
                    <a:pt x="547728" y="376051"/>
                    <a:pt x="547728" y="387235"/>
                  </a:cubicBezTo>
                  <a:cubicBezTo>
                    <a:pt x="547728" y="398266"/>
                    <a:pt x="538666" y="407305"/>
                    <a:pt x="527453" y="407305"/>
                  </a:cubicBezTo>
                  <a:lnTo>
                    <a:pt x="494121" y="407305"/>
                  </a:lnTo>
                  <a:cubicBezTo>
                    <a:pt x="482908" y="407305"/>
                    <a:pt x="473846" y="398266"/>
                    <a:pt x="473846" y="387235"/>
                  </a:cubicBezTo>
                  <a:cubicBezTo>
                    <a:pt x="473846" y="376051"/>
                    <a:pt x="482908" y="367012"/>
                    <a:pt x="494121" y="367012"/>
                  </a:cubicBezTo>
                  <a:close/>
                  <a:moveTo>
                    <a:pt x="80949" y="367012"/>
                  </a:moveTo>
                  <a:lnTo>
                    <a:pt x="114434" y="367012"/>
                  </a:lnTo>
                  <a:cubicBezTo>
                    <a:pt x="125647" y="367012"/>
                    <a:pt x="134709" y="376051"/>
                    <a:pt x="134709" y="387235"/>
                  </a:cubicBezTo>
                  <a:cubicBezTo>
                    <a:pt x="134709" y="398266"/>
                    <a:pt x="125647" y="407305"/>
                    <a:pt x="114434" y="407305"/>
                  </a:cubicBezTo>
                  <a:lnTo>
                    <a:pt x="80949" y="407305"/>
                  </a:lnTo>
                  <a:cubicBezTo>
                    <a:pt x="69889" y="407305"/>
                    <a:pt x="60827" y="398266"/>
                    <a:pt x="60827" y="387235"/>
                  </a:cubicBezTo>
                  <a:cubicBezTo>
                    <a:pt x="60827" y="376051"/>
                    <a:pt x="69889" y="367012"/>
                    <a:pt x="80949" y="367012"/>
                  </a:cubicBezTo>
                  <a:close/>
                  <a:moveTo>
                    <a:pt x="337678" y="333564"/>
                  </a:moveTo>
                  <a:lnTo>
                    <a:pt x="371010" y="333564"/>
                  </a:lnTo>
                  <a:cubicBezTo>
                    <a:pt x="382223" y="333564"/>
                    <a:pt x="391285" y="342616"/>
                    <a:pt x="391285" y="353816"/>
                  </a:cubicBezTo>
                  <a:cubicBezTo>
                    <a:pt x="391285" y="365016"/>
                    <a:pt x="382223" y="374069"/>
                    <a:pt x="371010" y="374069"/>
                  </a:cubicBezTo>
                  <a:lnTo>
                    <a:pt x="337678" y="374069"/>
                  </a:lnTo>
                  <a:cubicBezTo>
                    <a:pt x="326465" y="374069"/>
                    <a:pt x="317403" y="365016"/>
                    <a:pt x="317403" y="353816"/>
                  </a:cubicBezTo>
                  <a:cubicBezTo>
                    <a:pt x="317403" y="342616"/>
                    <a:pt x="326465" y="333564"/>
                    <a:pt x="337678" y="333564"/>
                  </a:cubicBezTo>
                  <a:close/>
                  <a:moveTo>
                    <a:pt x="237341" y="333564"/>
                  </a:moveTo>
                  <a:lnTo>
                    <a:pt x="270857" y="333564"/>
                  </a:lnTo>
                  <a:cubicBezTo>
                    <a:pt x="282081" y="333564"/>
                    <a:pt x="291152" y="342616"/>
                    <a:pt x="291152" y="353816"/>
                  </a:cubicBezTo>
                  <a:cubicBezTo>
                    <a:pt x="291152" y="365016"/>
                    <a:pt x="282081" y="374069"/>
                    <a:pt x="270857" y="374069"/>
                  </a:cubicBezTo>
                  <a:lnTo>
                    <a:pt x="237341" y="374069"/>
                  </a:lnTo>
                  <a:cubicBezTo>
                    <a:pt x="226271" y="374069"/>
                    <a:pt x="217200" y="365016"/>
                    <a:pt x="217200" y="353816"/>
                  </a:cubicBezTo>
                  <a:cubicBezTo>
                    <a:pt x="217200" y="342616"/>
                    <a:pt x="226271" y="333564"/>
                    <a:pt x="237341" y="333564"/>
                  </a:cubicBezTo>
                  <a:close/>
                  <a:moveTo>
                    <a:pt x="494121" y="300257"/>
                  </a:moveTo>
                  <a:lnTo>
                    <a:pt x="527453" y="300257"/>
                  </a:lnTo>
                  <a:cubicBezTo>
                    <a:pt x="538666" y="300257"/>
                    <a:pt x="547728" y="309312"/>
                    <a:pt x="547728" y="320515"/>
                  </a:cubicBezTo>
                  <a:cubicBezTo>
                    <a:pt x="547728" y="331565"/>
                    <a:pt x="538666" y="340620"/>
                    <a:pt x="527453" y="340620"/>
                  </a:cubicBezTo>
                  <a:lnTo>
                    <a:pt x="494121" y="340620"/>
                  </a:lnTo>
                  <a:cubicBezTo>
                    <a:pt x="482908" y="340620"/>
                    <a:pt x="473846" y="331565"/>
                    <a:pt x="473846" y="320515"/>
                  </a:cubicBezTo>
                  <a:cubicBezTo>
                    <a:pt x="473846" y="309312"/>
                    <a:pt x="482908" y="300257"/>
                    <a:pt x="494121" y="300257"/>
                  </a:cubicBezTo>
                  <a:close/>
                  <a:moveTo>
                    <a:pt x="80949" y="300257"/>
                  </a:moveTo>
                  <a:lnTo>
                    <a:pt x="114434" y="300257"/>
                  </a:lnTo>
                  <a:cubicBezTo>
                    <a:pt x="125647" y="300257"/>
                    <a:pt x="134709" y="309312"/>
                    <a:pt x="134709" y="320515"/>
                  </a:cubicBezTo>
                  <a:cubicBezTo>
                    <a:pt x="134709" y="331565"/>
                    <a:pt x="125647" y="340620"/>
                    <a:pt x="114434" y="340620"/>
                  </a:cubicBezTo>
                  <a:lnTo>
                    <a:pt x="80949" y="340620"/>
                  </a:lnTo>
                  <a:cubicBezTo>
                    <a:pt x="69889" y="340620"/>
                    <a:pt x="60827" y="331565"/>
                    <a:pt x="60827" y="320515"/>
                  </a:cubicBezTo>
                  <a:cubicBezTo>
                    <a:pt x="60827" y="309312"/>
                    <a:pt x="69889" y="300257"/>
                    <a:pt x="80949" y="300257"/>
                  </a:cubicBezTo>
                  <a:close/>
                  <a:moveTo>
                    <a:pt x="456181" y="274029"/>
                  </a:moveTo>
                  <a:lnTo>
                    <a:pt x="456181" y="567067"/>
                  </a:lnTo>
                  <a:lnTo>
                    <a:pt x="561430" y="567067"/>
                  </a:lnTo>
                  <a:lnTo>
                    <a:pt x="561430" y="274029"/>
                  </a:lnTo>
                  <a:close/>
                  <a:moveTo>
                    <a:pt x="40563" y="274029"/>
                  </a:moveTo>
                  <a:lnTo>
                    <a:pt x="40563" y="567067"/>
                  </a:lnTo>
                  <a:lnTo>
                    <a:pt x="148424" y="567067"/>
                  </a:lnTo>
                  <a:lnTo>
                    <a:pt x="148424" y="274029"/>
                  </a:lnTo>
                  <a:close/>
                  <a:moveTo>
                    <a:pt x="337678" y="266951"/>
                  </a:moveTo>
                  <a:lnTo>
                    <a:pt x="371010" y="266951"/>
                  </a:lnTo>
                  <a:cubicBezTo>
                    <a:pt x="382223" y="266951"/>
                    <a:pt x="391285" y="276006"/>
                    <a:pt x="391285" y="287056"/>
                  </a:cubicBezTo>
                  <a:cubicBezTo>
                    <a:pt x="391285" y="298259"/>
                    <a:pt x="382223" y="307314"/>
                    <a:pt x="371010" y="307314"/>
                  </a:cubicBezTo>
                  <a:lnTo>
                    <a:pt x="337678" y="307314"/>
                  </a:lnTo>
                  <a:cubicBezTo>
                    <a:pt x="326465" y="307314"/>
                    <a:pt x="317403" y="298259"/>
                    <a:pt x="317403" y="287056"/>
                  </a:cubicBezTo>
                  <a:cubicBezTo>
                    <a:pt x="317403" y="276006"/>
                    <a:pt x="326465" y="266951"/>
                    <a:pt x="337678" y="266951"/>
                  </a:cubicBezTo>
                  <a:close/>
                  <a:moveTo>
                    <a:pt x="237341" y="266951"/>
                  </a:moveTo>
                  <a:lnTo>
                    <a:pt x="270857" y="266951"/>
                  </a:lnTo>
                  <a:cubicBezTo>
                    <a:pt x="282081" y="266951"/>
                    <a:pt x="291152" y="276006"/>
                    <a:pt x="291152" y="287056"/>
                  </a:cubicBezTo>
                  <a:cubicBezTo>
                    <a:pt x="291152" y="298259"/>
                    <a:pt x="282081" y="307314"/>
                    <a:pt x="270857" y="307314"/>
                  </a:cubicBezTo>
                  <a:lnTo>
                    <a:pt x="237341" y="307314"/>
                  </a:lnTo>
                  <a:cubicBezTo>
                    <a:pt x="226271" y="307314"/>
                    <a:pt x="217200" y="298259"/>
                    <a:pt x="217200" y="287056"/>
                  </a:cubicBezTo>
                  <a:cubicBezTo>
                    <a:pt x="217200" y="276006"/>
                    <a:pt x="226271" y="266951"/>
                    <a:pt x="237341" y="266951"/>
                  </a:cubicBezTo>
                  <a:close/>
                  <a:moveTo>
                    <a:pt x="302226" y="175685"/>
                  </a:moveTo>
                  <a:lnTo>
                    <a:pt x="188833" y="232759"/>
                  </a:lnTo>
                  <a:lnTo>
                    <a:pt x="188833" y="567067"/>
                  </a:lnTo>
                  <a:lnTo>
                    <a:pt x="415618" y="567067"/>
                  </a:lnTo>
                  <a:lnTo>
                    <a:pt x="415618" y="232759"/>
                  </a:lnTo>
                  <a:close/>
                  <a:moveTo>
                    <a:pt x="322507" y="42975"/>
                  </a:moveTo>
                  <a:lnTo>
                    <a:pt x="322507" y="64301"/>
                  </a:lnTo>
                  <a:lnTo>
                    <a:pt x="366758" y="53561"/>
                  </a:lnTo>
                  <a:close/>
                  <a:moveTo>
                    <a:pt x="308679" y="1091"/>
                  </a:moveTo>
                  <a:lnTo>
                    <a:pt x="408857" y="34383"/>
                  </a:lnTo>
                  <a:cubicBezTo>
                    <a:pt x="417154" y="37145"/>
                    <a:pt x="422686" y="44816"/>
                    <a:pt x="422686" y="53561"/>
                  </a:cubicBezTo>
                  <a:cubicBezTo>
                    <a:pt x="422686" y="62306"/>
                    <a:pt x="417154" y="69977"/>
                    <a:pt x="408857" y="72739"/>
                  </a:cubicBezTo>
                  <a:lnTo>
                    <a:pt x="322507" y="101582"/>
                  </a:lnTo>
                  <a:lnTo>
                    <a:pt x="322507" y="140552"/>
                  </a:lnTo>
                  <a:lnTo>
                    <a:pt x="444965" y="202381"/>
                  </a:lnTo>
                  <a:cubicBezTo>
                    <a:pt x="451879" y="205756"/>
                    <a:pt x="456181" y="212814"/>
                    <a:pt x="456181" y="220331"/>
                  </a:cubicBezTo>
                  <a:lnTo>
                    <a:pt x="456181" y="233526"/>
                  </a:lnTo>
                  <a:lnTo>
                    <a:pt x="581711" y="233526"/>
                  </a:lnTo>
                  <a:cubicBezTo>
                    <a:pt x="592928" y="233526"/>
                    <a:pt x="601993" y="242578"/>
                    <a:pt x="601993" y="253778"/>
                  </a:cubicBezTo>
                  <a:lnTo>
                    <a:pt x="601993" y="587318"/>
                  </a:lnTo>
                  <a:cubicBezTo>
                    <a:pt x="601993" y="598518"/>
                    <a:pt x="592928" y="607570"/>
                    <a:pt x="581711" y="607570"/>
                  </a:cubicBezTo>
                  <a:lnTo>
                    <a:pt x="20282" y="607570"/>
                  </a:lnTo>
                  <a:cubicBezTo>
                    <a:pt x="9065" y="607570"/>
                    <a:pt x="0" y="598518"/>
                    <a:pt x="0" y="587318"/>
                  </a:cubicBezTo>
                  <a:lnTo>
                    <a:pt x="0" y="253778"/>
                  </a:lnTo>
                  <a:cubicBezTo>
                    <a:pt x="0" y="242578"/>
                    <a:pt x="9065" y="233526"/>
                    <a:pt x="20282" y="233526"/>
                  </a:cubicBezTo>
                  <a:lnTo>
                    <a:pt x="148424" y="233526"/>
                  </a:lnTo>
                  <a:lnTo>
                    <a:pt x="148424" y="220331"/>
                  </a:lnTo>
                  <a:cubicBezTo>
                    <a:pt x="148424" y="212814"/>
                    <a:pt x="152726" y="205756"/>
                    <a:pt x="159487" y="202381"/>
                  </a:cubicBezTo>
                  <a:lnTo>
                    <a:pt x="281944" y="140552"/>
                  </a:lnTo>
                  <a:lnTo>
                    <a:pt x="281944" y="20268"/>
                  </a:lnTo>
                  <a:cubicBezTo>
                    <a:pt x="281944" y="13671"/>
                    <a:pt x="285171" y="7688"/>
                    <a:pt x="290395" y="3852"/>
                  </a:cubicBezTo>
                  <a:cubicBezTo>
                    <a:pt x="295772" y="17"/>
                    <a:pt x="302533" y="-1057"/>
                    <a:pt x="308679" y="109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1D1A3E-9A00-0E2C-2701-B12FF79845E8}"/>
              </a:ext>
            </a:extLst>
          </p:cNvPr>
          <p:cNvGrpSpPr/>
          <p:nvPr/>
        </p:nvGrpSpPr>
        <p:grpSpPr>
          <a:xfrm>
            <a:off x="3961984" y="2920734"/>
            <a:ext cx="4267616" cy="1100001"/>
            <a:chOff x="-43057" y="2856432"/>
            <a:chExt cx="4267616" cy="11000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DEB192-F7F4-9BE9-B54B-3A2C05F4D60D}"/>
                </a:ext>
              </a:extLst>
            </p:cNvPr>
            <p:cNvSpPr txBox="1"/>
            <p:nvPr/>
          </p:nvSpPr>
          <p:spPr>
            <a:xfrm>
              <a:off x="690576" y="2856432"/>
              <a:ext cx="28007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F8B0EB-A808-15A2-0419-7550878C15E3}"/>
                </a:ext>
              </a:extLst>
            </p:cNvPr>
            <p:cNvSpPr txBox="1"/>
            <p:nvPr/>
          </p:nvSpPr>
          <p:spPr>
            <a:xfrm>
              <a:off x="-43057" y="3336776"/>
              <a:ext cx="426761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B37ECE0-0884-3C3F-EA9E-917CFC0AA319}"/>
              </a:ext>
            </a:extLst>
          </p:cNvPr>
          <p:cNvSpPr txBox="1"/>
          <p:nvPr/>
        </p:nvSpPr>
        <p:spPr>
          <a:xfrm>
            <a:off x="5049462" y="2325351"/>
            <a:ext cx="2093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C64B9C6-A11A-823D-CF4C-38BB2E5AE3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19765">
            <a:off x="643906" y="824822"/>
            <a:ext cx="1741488" cy="1156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0099874-647C-D103-2D8F-F1F9A32F9A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9147" y="3451865"/>
            <a:ext cx="1390267" cy="1351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9948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CC9F05AF-C76A-414F-8816-E4C7D8FDCC7D}"/>
              </a:ext>
            </a:extLst>
          </p:cNvPr>
          <p:cNvGrpSpPr/>
          <p:nvPr/>
        </p:nvGrpSpPr>
        <p:grpSpPr>
          <a:xfrm>
            <a:off x="1608461" y="1461868"/>
            <a:ext cx="2853971" cy="4555048"/>
            <a:chOff x="4669015" y="1115412"/>
            <a:chExt cx="2853970" cy="4555048"/>
          </a:xfrm>
          <a:effectLst>
            <a:outerShdw blurRad="228600" dist="1016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F0405C9-E692-4457-B6ED-F7FFC6FA4DAF}"/>
                </a:ext>
              </a:extLst>
            </p:cNvPr>
            <p:cNvGrpSpPr/>
            <p:nvPr/>
          </p:nvGrpSpPr>
          <p:grpSpPr>
            <a:xfrm>
              <a:off x="5431978" y="4511883"/>
              <a:ext cx="1328044" cy="1158577"/>
              <a:chOff x="3667322" y="4667095"/>
              <a:chExt cx="1831730" cy="1597940"/>
            </a:xfrm>
          </p:grpSpPr>
          <p:sp>
            <p:nvSpPr>
              <p:cNvPr id="44" name="圆角矩形 14">
                <a:extLst>
                  <a:ext uri="{FF2B5EF4-FFF2-40B4-BE49-F238E27FC236}">
                    <a16:creationId xmlns:a16="http://schemas.microsoft.com/office/drawing/2014/main" id="{14DC2553-FB6B-4527-8B54-80BD6D35E333}"/>
                  </a:ext>
                </a:extLst>
              </p:cNvPr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任意多边形 15">
                <a:extLst>
                  <a:ext uri="{FF2B5EF4-FFF2-40B4-BE49-F238E27FC236}">
                    <a16:creationId xmlns:a16="http://schemas.microsoft.com/office/drawing/2014/main" id="{D87784EE-0C88-496C-B645-A305DCC5B778}"/>
                  </a:ext>
                </a:extLst>
              </p:cNvPr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任意多边形 16">
                <a:extLst>
                  <a:ext uri="{FF2B5EF4-FFF2-40B4-BE49-F238E27FC236}">
                    <a16:creationId xmlns:a16="http://schemas.microsoft.com/office/drawing/2014/main" id="{8452AB7A-C26B-4089-8C94-33AEE76E0394}"/>
                  </a:ext>
                </a:extLst>
              </p:cNvPr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圆角矩形 17">
                <a:extLst>
                  <a:ext uri="{FF2B5EF4-FFF2-40B4-BE49-F238E27FC236}">
                    <a16:creationId xmlns:a16="http://schemas.microsoft.com/office/drawing/2014/main" id="{0FE19549-6F97-4E14-B1C8-F336A3B55A79}"/>
                  </a:ext>
                </a:extLst>
              </p:cNvPr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圆角矩形 18">
                <a:extLst>
                  <a:ext uri="{FF2B5EF4-FFF2-40B4-BE49-F238E27FC236}">
                    <a16:creationId xmlns:a16="http://schemas.microsoft.com/office/drawing/2014/main" id="{EF653376-0EDD-46A0-A1A6-9717CFE76010}"/>
                  </a:ext>
                </a:extLst>
              </p:cNvPr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圆角矩形 19">
                <a:extLst>
                  <a:ext uri="{FF2B5EF4-FFF2-40B4-BE49-F238E27FC236}">
                    <a16:creationId xmlns:a16="http://schemas.microsoft.com/office/drawing/2014/main" id="{E922A0DC-1B59-4799-A94D-5E138C1E8FB0}"/>
                  </a:ext>
                </a:extLst>
              </p:cNvPr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圆角矩形 20">
                <a:extLst>
                  <a:ext uri="{FF2B5EF4-FFF2-40B4-BE49-F238E27FC236}">
                    <a16:creationId xmlns:a16="http://schemas.microsoft.com/office/drawing/2014/main" id="{E7878EB0-103F-4D9E-95FF-8920627C19CD}"/>
                  </a:ext>
                </a:extLst>
              </p:cNvPr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圆角矩形 22">
                <a:extLst>
                  <a:ext uri="{FF2B5EF4-FFF2-40B4-BE49-F238E27FC236}">
                    <a16:creationId xmlns:a16="http://schemas.microsoft.com/office/drawing/2014/main" id="{BD4D516D-999C-45B1-AE23-6B605F88AEB9}"/>
                  </a:ext>
                </a:extLst>
              </p:cNvPr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圆角矩形 23">
                <a:extLst>
                  <a:ext uri="{FF2B5EF4-FFF2-40B4-BE49-F238E27FC236}">
                    <a16:creationId xmlns:a16="http://schemas.microsoft.com/office/drawing/2014/main" id="{3EFB91EE-1367-4C6C-B9BF-09B0BF3C0921}"/>
                  </a:ext>
                </a:extLst>
              </p:cNvPr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圆角矩形 24">
                <a:extLst>
                  <a:ext uri="{FF2B5EF4-FFF2-40B4-BE49-F238E27FC236}">
                    <a16:creationId xmlns:a16="http://schemas.microsoft.com/office/drawing/2014/main" id="{4307387A-A24E-4E34-9D0E-96A0B6DEEB28}"/>
                  </a:ext>
                </a:extLst>
              </p:cNvPr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圆角矩形 25">
                <a:extLst>
                  <a:ext uri="{FF2B5EF4-FFF2-40B4-BE49-F238E27FC236}">
                    <a16:creationId xmlns:a16="http://schemas.microsoft.com/office/drawing/2014/main" id="{E5C95EE2-E722-4E16-B47A-1A591495B3C6}"/>
                  </a:ext>
                </a:extLst>
              </p:cNvPr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圆角矩形 26">
                <a:extLst>
                  <a:ext uri="{FF2B5EF4-FFF2-40B4-BE49-F238E27FC236}">
                    <a16:creationId xmlns:a16="http://schemas.microsoft.com/office/drawing/2014/main" id="{0FFC7108-CCB5-4C84-A67C-67F9C0D840BE}"/>
                  </a:ext>
                </a:extLst>
              </p:cNvPr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圆角矩形 27">
                <a:extLst>
                  <a:ext uri="{FF2B5EF4-FFF2-40B4-BE49-F238E27FC236}">
                    <a16:creationId xmlns:a16="http://schemas.microsoft.com/office/drawing/2014/main" id="{14426387-864F-4090-B99A-D5878EE9610C}"/>
                  </a:ext>
                </a:extLst>
              </p:cNvPr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圆角矩形 28">
                <a:extLst>
                  <a:ext uri="{FF2B5EF4-FFF2-40B4-BE49-F238E27FC236}">
                    <a16:creationId xmlns:a16="http://schemas.microsoft.com/office/drawing/2014/main" id="{08A94D1B-C83B-42B0-9A6A-AE450DB252AC}"/>
                  </a:ext>
                </a:extLst>
              </p:cNvPr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圆角矩形 29">
                <a:extLst>
                  <a:ext uri="{FF2B5EF4-FFF2-40B4-BE49-F238E27FC236}">
                    <a16:creationId xmlns:a16="http://schemas.microsoft.com/office/drawing/2014/main" id="{3B69BD1E-145A-4A58-B668-2605494015CA}"/>
                  </a:ext>
                </a:extLst>
              </p:cNvPr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任意多边形 41">
              <a:extLst>
                <a:ext uri="{FF2B5EF4-FFF2-40B4-BE49-F238E27FC236}">
                  <a16:creationId xmlns:a16="http://schemas.microsoft.com/office/drawing/2014/main" id="{730AFFB1-064C-44C6-9B87-F297A69283CC}"/>
                </a:ext>
              </a:extLst>
            </p:cNvPr>
            <p:cNvSpPr/>
            <p:nvPr/>
          </p:nvSpPr>
          <p:spPr>
            <a:xfrm>
              <a:off x="4935169" y="3387666"/>
              <a:ext cx="2321662" cy="1117574"/>
            </a:xfrm>
            <a:custGeom>
              <a:avLst/>
              <a:gdLst>
                <a:gd name="connsiteX0" fmla="*/ 0 w 2321662"/>
                <a:gd name="connsiteY0" fmla="*/ 0 h 1117574"/>
                <a:gd name="connsiteX1" fmla="*/ 2321662 w 2321662"/>
                <a:gd name="connsiteY1" fmla="*/ 0 h 1117574"/>
                <a:gd name="connsiteX2" fmla="*/ 2269467 w 2321662"/>
                <a:gd name="connsiteY2" fmla="*/ 85541 h 1117574"/>
                <a:gd name="connsiteX3" fmla="*/ 1971723 w 2321662"/>
                <a:gd name="connsiteY3" fmla="*/ 896583 h 1117574"/>
                <a:gd name="connsiteX4" fmla="*/ 1750732 w 2321662"/>
                <a:gd name="connsiteY4" fmla="*/ 1117574 h 1117574"/>
                <a:gd name="connsiteX5" fmla="*/ 576750 w 2321662"/>
                <a:gd name="connsiteY5" fmla="*/ 1117574 h 1117574"/>
                <a:gd name="connsiteX6" fmla="*/ 355759 w 2321662"/>
                <a:gd name="connsiteY6" fmla="*/ 896583 h 1117574"/>
                <a:gd name="connsiteX7" fmla="*/ 8803 w 2321662"/>
                <a:gd name="connsiteY7" fmla="*/ 15127 h 111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662" h="1117574">
                  <a:moveTo>
                    <a:pt x="0" y="0"/>
                  </a:moveTo>
                  <a:lnTo>
                    <a:pt x="2321662" y="0"/>
                  </a:lnTo>
                  <a:lnTo>
                    <a:pt x="2269467" y="85541"/>
                  </a:lnTo>
                  <a:cubicBezTo>
                    <a:pt x="2126405" y="319899"/>
                    <a:pt x="1969430" y="594587"/>
                    <a:pt x="1971723" y="896583"/>
                  </a:cubicBezTo>
                  <a:cubicBezTo>
                    <a:pt x="1971723" y="1018633"/>
                    <a:pt x="1872782" y="1117574"/>
                    <a:pt x="1750732" y="1117574"/>
                  </a:cubicBezTo>
                  <a:lnTo>
                    <a:pt x="576750" y="1117574"/>
                  </a:lnTo>
                  <a:cubicBezTo>
                    <a:pt x="454700" y="1117574"/>
                    <a:pt x="355759" y="1018633"/>
                    <a:pt x="355759" y="896583"/>
                  </a:cubicBezTo>
                  <a:cubicBezTo>
                    <a:pt x="367926" y="552035"/>
                    <a:pt x="174399" y="286286"/>
                    <a:pt x="8803" y="15127"/>
                  </a:cubicBezTo>
                  <a:close/>
                </a:path>
              </a:pathLst>
            </a:custGeom>
            <a:gradFill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39">
              <a:extLst>
                <a:ext uri="{FF2B5EF4-FFF2-40B4-BE49-F238E27FC236}">
                  <a16:creationId xmlns:a16="http://schemas.microsoft.com/office/drawing/2014/main" id="{CB8A8C16-DF36-483A-A6AD-C4C354C7D861}"/>
                </a:ext>
              </a:extLst>
            </p:cNvPr>
            <p:cNvSpPr/>
            <p:nvPr/>
          </p:nvSpPr>
          <p:spPr>
            <a:xfrm>
              <a:off x="4703967" y="1128834"/>
              <a:ext cx="2784066" cy="1129416"/>
            </a:xfrm>
            <a:custGeom>
              <a:avLst/>
              <a:gdLst>
                <a:gd name="connsiteX0" fmla="*/ 1392013 w 2784066"/>
                <a:gd name="connsiteY0" fmla="*/ 0 h 1129416"/>
                <a:gd name="connsiteX1" fmla="*/ 1392053 w 2784066"/>
                <a:gd name="connsiteY1" fmla="*/ 0 h 1129416"/>
                <a:gd name="connsiteX2" fmla="*/ 1537486 w 2784066"/>
                <a:gd name="connsiteY2" fmla="*/ 7344 h 1129416"/>
                <a:gd name="connsiteX3" fmla="*/ 2750677 w 2784066"/>
                <a:gd name="connsiteY3" fmla="*/ 999561 h 1129416"/>
                <a:gd name="connsiteX4" fmla="*/ 2784066 w 2784066"/>
                <a:gd name="connsiteY4" fmla="*/ 1129416 h 1129416"/>
                <a:gd name="connsiteX5" fmla="*/ 0 w 2784066"/>
                <a:gd name="connsiteY5" fmla="*/ 1129416 h 1129416"/>
                <a:gd name="connsiteX6" fmla="*/ 33389 w 2784066"/>
                <a:gd name="connsiteY6" fmla="*/ 999561 h 1129416"/>
                <a:gd name="connsiteX7" fmla="*/ 1246580 w 2784066"/>
                <a:gd name="connsiteY7" fmla="*/ 7344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4066" h="1129416">
                  <a:moveTo>
                    <a:pt x="1392013" y="0"/>
                  </a:moveTo>
                  <a:lnTo>
                    <a:pt x="1392053" y="0"/>
                  </a:lnTo>
                  <a:lnTo>
                    <a:pt x="1537486" y="7344"/>
                  </a:lnTo>
                  <a:cubicBezTo>
                    <a:pt x="2111370" y="65625"/>
                    <a:pt x="2584414" y="465011"/>
                    <a:pt x="2750677" y="999561"/>
                  </a:cubicBezTo>
                  <a:lnTo>
                    <a:pt x="2784066" y="1129416"/>
                  </a:lnTo>
                  <a:lnTo>
                    <a:pt x="0" y="1129416"/>
                  </a:lnTo>
                  <a:lnTo>
                    <a:pt x="33389" y="999561"/>
                  </a:lnTo>
                  <a:cubicBezTo>
                    <a:pt x="199652" y="465011"/>
                    <a:pt x="672696" y="65625"/>
                    <a:pt x="1246580" y="7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40">
              <a:extLst>
                <a:ext uri="{FF2B5EF4-FFF2-40B4-BE49-F238E27FC236}">
                  <a16:creationId xmlns:a16="http://schemas.microsoft.com/office/drawing/2014/main" id="{F55B5FD7-3565-466E-8B19-7B2046C76751}"/>
                </a:ext>
              </a:extLst>
            </p:cNvPr>
            <p:cNvSpPr/>
            <p:nvPr/>
          </p:nvSpPr>
          <p:spPr>
            <a:xfrm>
              <a:off x="4673399" y="2258250"/>
              <a:ext cx="2845202" cy="1129416"/>
            </a:xfrm>
            <a:custGeom>
              <a:avLst/>
              <a:gdLst>
                <a:gd name="connsiteX0" fmla="*/ 30568 w 2845202"/>
                <a:gd name="connsiteY0" fmla="*/ 0 h 1129416"/>
                <a:gd name="connsiteX1" fmla="*/ 2814634 w 2845202"/>
                <a:gd name="connsiteY1" fmla="*/ 0 h 1129416"/>
                <a:gd name="connsiteX2" fmla="*/ 2816300 w 2845202"/>
                <a:gd name="connsiteY2" fmla="*/ 6479 h 1129416"/>
                <a:gd name="connsiteX3" fmla="*/ 2845202 w 2845202"/>
                <a:gd name="connsiteY3" fmla="*/ 293182 h 1129416"/>
                <a:gd name="connsiteX4" fmla="*/ 2733407 w 2845202"/>
                <a:gd name="connsiteY4" fmla="*/ 846923 h 1129416"/>
                <a:gd name="connsiteX5" fmla="*/ 2611110 w 2845202"/>
                <a:gd name="connsiteY5" fmla="*/ 1086729 h 1129416"/>
                <a:gd name="connsiteX6" fmla="*/ 2585063 w 2845202"/>
                <a:gd name="connsiteY6" fmla="*/ 1129416 h 1129416"/>
                <a:gd name="connsiteX7" fmla="*/ 254528 w 2845202"/>
                <a:gd name="connsiteY7" fmla="*/ 1129416 h 1129416"/>
                <a:gd name="connsiteX8" fmla="*/ 188274 w 2845202"/>
                <a:gd name="connsiteY8" fmla="*/ 1015566 h 1129416"/>
                <a:gd name="connsiteX9" fmla="*/ 120030 w 2845202"/>
                <a:gd name="connsiteY9" fmla="*/ 875905 h 1129416"/>
                <a:gd name="connsiteX10" fmla="*/ 124755 w 2845202"/>
                <a:gd name="connsiteY10" fmla="*/ 873825 h 1129416"/>
                <a:gd name="connsiteX11" fmla="*/ 111796 w 2845202"/>
                <a:gd name="connsiteY11" fmla="*/ 846923 h 1129416"/>
                <a:gd name="connsiteX12" fmla="*/ 0 w 2845202"/>
                <a:gd name="connsiteY12" fmla="*/ 293182 h 1129416"/>
                <a:gd name="connsiteX13" fmla="*/ 28902 w 2845202"/>
                <a:gd name="connsiteY13" fmla="*/ 6479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5202" h="1129416">
                  <a:moveTo>
                    <a:pt x="30568" y="0"/>
                  </a:moveTo>
                  <a:lnTo>
                    <a:pt x="2814634" y="0"/>
                  </a:lnTo>
                  <a:lnTo>
                    <a:pt x="2816300" y="6479"/>
                  </a:lnTo>
                  <a:cubicBezTo>
                    <a:pt x="2835250" y="99087"/>
                    <a:pt x="2845202" y="194972"/>
                    <a:pt x="2845202" y="293182"/>
                  </a:cubicBezTo>
                  <a:cubicBezTo>
                    <a:pt x="2845202" y="489603"/>
                    <a:pt x="2805395" y="676725"/>
                    <a:pt x="2733407" y="846923"/>
                  </a:cubicBezTo>
                  <a:cubicBezTo>
                    <a:pt x="2707798" y="919434"/>
                    <a:pt x="2663338" y="999647"/>
                    <a:pt x="2611110" y="1086729"/>
                  </a:cubicBezTo>
                  <a:lnTo>
                    <a:pt x="2585063" y="1129416"/>
                  </a:lnTo>
                  <a:lnTo>
                    <a:pt x="254528" y="1129416"/>
                  </a:lnTo>
                  <a:lnTo>
                    <a:pt x="188274" y="1015566"/>
                  </a:lnTo>
                  <a:cubicBezTo>
                    <a:pt x="163308" y="969683"/>
                    <a:pt x="140200" y="923259"/>
                    <a:pt x="120030" y="875905"/>
                  </a:cubicBezTo>
                  <a:lnTo>
                    <a:pt x="124755" y="873825"/>
                  </a:lnTo>
                  <a:lnTo>
                    <a:pt x="111796" y="846923"/>
                  </a:lnTo>
                  <a:cubicBezTo>
                    <a:pt x="39808" y="676725"/>
                    <a:pt x="0" y="489603"/>
                    <a:pt x="0" y="293182"/>
                  </a:cubicBezTo>
                  <a:cubicBezTo>
                    <a:pt x="0" y="194972"/>
                    <a:pt x="9952" y="99087"/>
                    <a:pt x="28902" y="647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EAEAE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45050FC7-8565-4DDA-88EA-17890B490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896"/>
            <a:stretch/>
          </p:blipFill>
          <p:spPr>
            <a:xfrm>
              <a:off x="5808404" y="2258250"/>
              <a:ext cx="1710197" cy="18015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7E4F26D1-B7E2-4400-8064-AFB536BE5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896" r="718"/>
            <a:stretch/>
          </p:blipFill>
          <p:spPr>
            <a:xfrm flipH="1">
              <a:off x="4930321" y="3387666"/>
              <a:ext cx="1399580" cy="180150"/>
            </a:xfrm>
            <a:custGeom>
              <a:avLst/>
              <a:gdLst>
                <a:gd name="connsiteX0" fmla="*/ 1399580 w 1399580"/>
                <a:gd name="connsiteY0" fmla="*/ 0 h 180150"/>
                <a:gd name="connsiteX1" fmla="*/ 0 w 1399580"/>
                <a:gd name="connsiteY1" fmla="*/ 0 h 180150"/>
                <a:gd name="connsiteX2" fmla="*/ 0 w 1399580"/>
                <a:gd name="connsiteY2" fmla="*/ 180150 h 180150"/>
                <a:gd name="connsiteX3" fmla="*/ 1283178 w 1399580"/>
                <a:gd name="connsiteY3" fmla="*/ 180150 h 18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580" h="180150">
                  <a:moveTo>
                    <a:pt x="1399580" y="0"/>
                  </a:moveTo>
                  <a:lnTo>
                    <a:pt x="0" y="0"/>
                  </a:lnTo>
                  <a:lnTo>
                    <a:pt x="0" y="180150"/>
                  </a:lnTo>
                  <a:lnTo>
                    <a:pt x="1283178" y="180150"/>
                  </a:lnTo>
                  <a:close/>
                </a:path>
              </a:pathLst>
            </a:custGeom>
          </p:spPr>
        </p:pic>
        <p:sp>
          <p:nvSpPr>
            <p:cNvPr id="43" name="任意多边形 34">
              <a:extLst>
                <a:ext uri="{FF2B5EF4-FFF2-40B4-BE49-F238E27FC236}">
                  <a16:creationId xmlns:a16="http://schemas.microsoft.com/office/drawing/2014/main" id="{7B899306-B646-4886-B577-AB6AC6B8E41E}"/>
                </a:ext>
              </a:extLst>
            </p:cNvPr>
            <p:cNvSpPr/>
            <p:nvPr/>
          </p:nvSpPr>
          <p:spPr>
            <a:xfrm>
              <a:off x="4669015" y="1115412"/>
              <a:ext cx="2853970" cy="3394286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3EAC0DA-E4E5-4B53-B9A4-7B6CF63570A0}"/>
              </a:ext>
            </a:extLst>
          </p:cNvPr>
          <p:cNvSpPr txBox="1"/>
          <p:nvPr/>
        </p:nvSpPr>
        <p:spPr>
          <a:xfrm>
            <a:off x="2716917" y="2071275"/>
            <a:ext cx="1780467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0B846EA-7842-4E0A-8A27-AE27AE0B2A56}"/>
              </a:ext>
            </a:extLst>
          </p:cNvPr>
          <p:cNvSpPr txBox="1"/>
          <p:nvPr/>
        </p:nvSpPr>
        <p:spPr>
          <a:xfrm>
            <a:off x="2716917" y="3972592"/>
            <a:ext cx="1780467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0175CF5-BCAA-4A6C-9D3A-97F9F48DD03C}"/>
              </a:ext>
            </a:extLst>
          </p:cNvPr>
          <p:cNvSpPr txBox="1"/>
          <p:nvPr/>
        </p:nvSpPr>
        <p:spPr>
          <a:xfrm>
            <a:off x="2716917" y="3021934"/>
            <a:ext cx="1780467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2" name="Freeform 51">
            <a:extLst>
              <a:ext uri="{FF2B5EF4-FFF2-40B4-BE49-F238E27FC236}">
                <a16:creationId xmlns:a16="http://schemas.microsoft.com/office/drawing/2014/main" id="{C629A5BE-B19C-4B94-94D9-5505965B44C0}"/>
              </a:ext>
            </a:extLst>
          </p:cNvPr>
          <p:cNvSpPr>
            <a:spLocks noEditPoints="1"/>
          </p:cNvSpPr>
          <p:nvPr/>
        </p:nvSpPr>
        <p:spPr bwMode="auto">
          <a:xfrm>
            <a:off x="2270060" y="2091294"/>
            <a:ext cx="349643" cy="246846"/>
          </a:xfrm>
          <a:custGeom>
            <a:avLst/>
            <a:gdLst>
              <a:gd name="T0" fmla="*/ 56 w 376"/>
              <a:gd name="T1" fmla="*/ 29 h 274"/>
              <a:gd name="T2" fmla="*/ 318 w 376"/>
              <a:gd name="T3" fmla="*/ 29 h 274"/>
              <a:gd name="T4" fmla="*/ 318 w 376"/>
              <a:gd name="T5" fmla="*/ 187 h 274"/>
              <a:gd name="T6" fmla="*/ 56 w 376"/>
              <a:gd name="T7" fmla="*/ 187 h 274"/>
              <a:gd name="T8" fmla="*/ 56 w 376"/>
              <a:gd name="T9" fmla="*/ 29 h 274"/>
              <a:gd name="T10" fmla="*/ 86 w 376"/>
              <a:gd name="T11" fmla="*/ 146 h 274"/>
              <a:gd name="T12" fmla="*/ 86 w 376"/>
              <a:gd name="T13" fmla="*/ 155 h 274"/>
              <a:gd name="T14" fmla="*/ 256 w 376"/>
              <a:gd name="T15" fmla="*/ 155 h 274"/>
              <a:gd name="T16" fmla="*/ 256 w 376"/>
              <a:gd name="T17" fmla="*/ 146 h 274"/>
              <a:gd name="T18" fmla="*/ 86 w 376"/>
              <a:gd name="T19" fmla="*/ 146 h 274"/>
              <a:gd name="T20" fmla="*/ 86 w 376"/>
              <a:gd name="T21" fmla="*/ 125 h 274"/>
              <a:gd name="T22" fmla="*/ 86 w 376"/>
              <a:gd name="T23" fmla="*/ 134 h 274"/>
              <a:gd name="T24" fmla="*/ 256 w 376"/>
              <a:gd name="T25" fmla="*/ 134 h 274"/>
              <a:gd name="T26" fmla="*/ 256 w 376"/>
              <a:gd name="T27" fmla="*/ 125 h 274"/>
              <a:gd name="T28" fmla="*/ 86 w 376"/>
              <a:gd name="T29" fmla="*/ 125 h 274"/>
              <a:gd name="T30" fmla="*/ 86 w 376"/>
              <a:gd name="T31" fmla="*/ 100 h 274"/>
              <a:gd name="T32" fmla="*/ 86 w 376"/>
              <a:gd name="T33" fmla="*/ 108 h 274"/>
              <a:gd name="T34" fmla="*/ 304 w 376"/>
              <a:gd name="T35" fmla="*/ 108 h 274"/>
              <a:gd name="T36" fmla="*/ 304 w 376"/>
              <a:gd name="T37" fmla="*/ 100 h 274"/>
              <a:gd name="T38" fmla="*/ 86 w 376"/>
              <a:gd name="T39" fmla="*/ 100 h 274"/>
              <a:gd name="T40" fmla="*/ 86 w 376"/>
              <a:gd name="T41" fmla="*/ 76 h 274"/>
              <a:gd name="T42" fmla="*/ 86 w 376"/>
              <a:gd name="T43" fmla="*/ 85 h 274"/>
              <a:gd name="T44" fmla="*/ 304 w 376"/>
              <a:gd name="T45" fmla="*/ 85 h 274"/>
              <a:gd name="T46" fmla="*/ 304 w 376"/>
              <a:gd name="T47" fmla="*/ 76 h 274"/>
              <a:gd name="T48" fmla="*/ 86 w 376"/>
              <a:gd name="T49" fmla="*/ 76 h 274"/>
              <a:gd name="T50" fmla="*/ 86 w 376"/>
              <a:gd name="T51" fmla="*/ 52 h 274"/>
              <a:gd name="T52" fmla="*/ 86 w 376"/>
              <a:gd name="T53" fmla="*/ 61 h 274"/>
              <a:gd name="T54" fmla="*/ 304 w 376"/>
              <a:gd name="T55" fmla="*/ 61 h 274"/>
              <a:gd name="T56" fmla="*/ 304 w 376"/>
              <a:gd name="T57" fmla="*/ 52 h 274"/>
              <a:gd name="T58" fmla="*/ 86 w 376"/>
              <a:gd name="T59" fmla="*/ 52 h 274"/>
              <a:gd name="T60" fmla="*/ 167 w 376"/>
              <a:gd name="T61" fmla="*/ 230 h 274"/>
              <a:gd name="T62" fmla="*/ 207 w 376"/>
              <a:gd name="T63" fmla="*/ 230 h 274"/>
              <a:gd name="T64" fmla="*/ 221 w 376"/>
              <a:gd name="T65" fmla="*/ 253 h 274"/>
              <a:gd name="T66" fmla="*/ 155 w 376"/>
              <a:gd name="T67" fmla="*/ 253 h 274"/>
              <a:gd name="T68" fmla="*/ 167 w 376"/>
              <a:gd name="T69" fmla="*/ 230 h 274"/>
              <a:gd name="T70" fmla="*/ 57 w 376"/>
              <a:gd name="T71" fmla="*/ 0 h 274"/>
              <a:gd name="T72" fmla="*/ 30 w 376"/>
              <a:gd name="T73" fmla="*/ 27 h 274"/>
              <a:gd name="T74" fmla="*/ 30 w 376"/>
              <a:gd name="T75" fmla="*/ 183 h 274"/>
              <a:gd name="T76" fmla="*/ 50 w 376"/>
              <a:gd name="T77" fmla="*/ 210 h 274"/>
              <a:gd name="T78" fmla="*/ 50 w 376"/>
              <a:gd name="T79" fmla="*/ 210 h 274"/>
              <a:gd name="T80" fmla="*/ 0 w 376"/>
              <a:gd name="T81" fmla="*/ 249 h 274"/>
              <a:gd name="T82" fmla="*/ 0 w 376"/>
              <a:gd name="T83" fmla="*/ 274 h 274"/>
              <a:gd name="T84" fmla="*/ 376 w 376"/>
              <a:gd name="T85" fmla="*/ 274 h 274"/>
              <a:gd name="T86" fmla="*/ 376 w 376"/>
              <a:gd name="T87" fmla="*/ 249 h 274"/>
              <a:gd name="T88" fmla="*/ 322 w 376"/>
              <a:gd name="T89" fmla="*/ 210 h 274"/>
              <a:gd name="T90" fmla="*/ 344 w 376"/>
              <a:gd name="T91" fmla="*/ 183 h 274"/>
              <a:gd name="T92" fmla="*/ 344 w 376"/>
              <a:gd name="T93" fmla="*/ 27 h 274"/>
              <a:gd name="T94" fmla="*/ 316 w 376"/>
              <a:gd name="T95" fmla="*/ 0 h 274"/>
              <a:gd name="T96" fmla="*/ 57 w 376"/>
              <a:gd name="T97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274">
                <a:moveTo>
                  <a:pt x="56" y="29"/>
                </a:moveTo>
                <a:cubicBezTo>
                  <a:pt x="318" y="29"/>
                  <a:pt x="318" y="29"/>
                  <a:pt x="318" y="29"/>
                </a:cubicBezTo>
                <a:cubicBezTo>
                  <a:pt x="318" y="187"/>
                  <a:pt x="318" y="187"/>
                  <a:pt x="318" y="187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86" y="146"/>
                </a:moveTo>
                <a:cubicBezTo>
                  <a:pt x="86" y="155"/>
                  <a:pt x="86" y="155"/>
                  <a:pt x="86" y="155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6" y="146"/>
                  <a:pt x="256" y="146"/>
                  <a:pt x="256" y="146"/>
                </a:cubicBezTo>
                <a:cubicBezTo>
                  <a:pt x="86" y="146"/>
                  <a:pt x="86" y="146"/>
                  <a:pt x="86" y="146"/>
                </a:cubicBezTo>
                <a:close/>
                <a:moveTo>
                  <a:pt x="86" y="125"/>
                </a:moveTo>
                <a:cubicBezTo>
                  <a:pt x="86" y="134"/>
                  <a:pt x="86" y="134"/>
                  <a:pt x="86" y="134"/>
                </a:cubicBezTo>
                <a:cubicBezTo>
                  <a:pt x="256" y="134"/>
                  <a:pt x="256" y="134"/>
                  <a:pt x="256" y="134"/>
                </a:cubicBezTo>
                <a:cubicBezTo>
                  <a:pt x="256" y="125"/>
                  <a:pt x="256" y="125"/>
                  <a:pt x="256" y="125"/>
                </a:cubicBezTo>
                <a:cubicBezTo>
                  <a:pt x="86" y="125"/>
                  <a:pt x="86" y="125"/>
                  <a:pt x="86" y="125"/>
                </a:cubicBezTo>
                <a:close/>
                <a:moveTo>
                  <a:pt x="86" y="100"/>
                </a:moveTo>
                <a:cubicBezTo>
                  <a:pt x="86" y="108"/>
                  <a:pt x="86" y="108"/>
                  <a:pt x="86" y="108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86" y="100"/>
                  <a:pt x="86" y="100"/>
                  <a:pt x="86" y="100"/>
                </a:cubicBezTo>
                <a:close/>
                <a:moveTo>
                  <a:pt x="86" y="76"/>
                </a:moveTo>
                <a:cubicBezTo>
                  <a:pt x="86" y="85"/>
                  <a:pt x="86" y="85"/>
                  <a:pt x="86" y="85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76"/>
                  <a:pt x="304" y="76"/>
                  <a:pt x="304" y="76"/>
                </a:cubicBezTo>
                <a:cubicBezTo>
                  <a:pt x="86" y="76"/>
                  <a:pt x="86" y="76"/>
                  <a:pt x="86" y="76"/>
                </a:cubicBezTo>
                <a:close/>
                <a:moveTo>
                  <a:pt x="86" y="52"/>
                </a:moveTo>
                <a:cubicBezTo>
                  <a:pt x="86" y="61"/>
                  <a:pt x="86" y="61"/>
                  <a:pt x="86" y="61"/>
                </a:cubicBezTo>
                <a:cubicBezTo>
                  <a:pt x="304" y="61"/>
                  <a:pt x="304" y="61"/>
                  <a:pt x="304" y="61"/>
                </a:cubicBezTo>
                <a:cubicBezTo>
                  <a:pt x="304" y="52"/>
                  <a:pt x="304" y="52"/>
                  <a:pt x="304" y="52"/>
                </a:cubicBezTo>
                <a:cubicBezTo>
                  <a:pt x="86" y="52"/>
                  <a:pt x="86" y="52"/>
                  <a:pt x="86" y="52"/>
                </a:cubicBezTo>
                <a:close/>
                <a:moveTo>
                  <a:pt x="167" y="230"/>
                </a:moveTo>
                <a:cubicBezTo>
                  <a:pt x="207" y="230"/>
                  <a:pt x="207" y="230"/>
                  <a:pt x="207" y="230"/>
                </a:cubicBezTo>
                <a:cubicBezTo>
                  <a:pt x="221" y="253"/>
                  <a:pt x="221" y="253"/>
                  <a:pt x="221" y="253"/>
                </a:cubicBezTo>
                <a:cubicBezTo>
                  <a:pt x="155" y="253"/>
                  <a:pt x="155" y="253"/>
                  <a:pt x="155" y="253"/>
                </a:cubicBezTo>
                <a:cubicBezTo>
                  <a:pt x="167" y="230"/>
                  <a:pt x="167" y="230"/>
                  <a:pt x="167" y="230"/>
                </a:cubicBezTo>
                <a:close/>
                <a:moveTo>
                  <a:pt x="57" y="0"/>
                </a:moveTo>
                <a:cubicBezTo>
                  <a:pt x="42" y="0"/>
                  <a:pt x="30" y="12"/>
                  <a:pt x="30" y="27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30" y="196"/>
                  <a:pt x="38" y="207"/>
                  <a:pt x="50" y="210"/>
                </a:cubicBezTo>
                <a:cubicBezTo>
                  <a:pt x="50" y="210"/>
                  <a:pt x="50" y="210"/>
                  <a:pt x="50" y="210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74"/>
                  <a:pt x="0" y="274"/>
                  <a:pt x="0" y="274"/>
                </a:cubicBezTo>
                <a:cubicBezTo>
                  <a:pt x="376" y="274"/>
                  <a:pt x="376" y="274"/>
                  <a:pt x="376" y="274"/>
                </a:cubicBezTo>
                <a:cubicBezTo>
                  <a:pt x="376" y="249"/>
                  <a:pt x="376" y="249"/>
                  <a:pt x="376" y="249"/>
                </a:cubicBezTo>
                <a:cubicBezTo>
                  <a:pt x="322" y="210"/>
                  <a:pt x="322" y="210"/>
                  <a:pt x="322" y="210"/>
                </a:cubicBezTo>
                <a:cubicBezTo>
                  <a:pt x="335" y="208"/>
                  <a:pt x="344" y="196"/>
                  <a:pt x="344" y="183"/>
                </a:cubicBezTo>
                <a:cubicBezTo>
                  <a:pt x="344" y="27"/>
                  <a:pt x="344" y="27"/>
                  <a:pt x="344" y="27"/>
                </a:cubicBezTo>
                <a:cubicBezTo>
                  <a:pt x="344" y="12"/>
                  <a:pt x="332" y="0"/>
                  <a:pt x="316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18B79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Freeform 104">
            <a:extLst>
              <a:ext uri="{FF2B5EF4-FFF2-40B4-BE49-F238E27FC236}">
                <a16:creationId xmlns:a16="http://schemas.microsoft.com/office/drawing/2014/main" id="{97291B52-DB19-4B4C-8C50-284E21B2560F}"/>
              </a:ext>
            </a:extLst>
          </p:cNvPr>
          <p:cNvSpPr>
            <a:spLocks noEditPoints="1"/>
          </p:cNvSpPr>
          <p:nvPr/>
        </p:nvSpPr>
        <p:spPr bwMode="auto">
          <a:xfrm>
            <a:off x="2314139" y="3025851"/>
            <a:ext cx="261485" cy="31608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2952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Freeform 283">
            <a:extLst>
              <a:ext uri="{FF2B5EF4-FFF2-40B4-BE49-F238E27FC236}">
                <a16:creationId xmlns:a16="http://schemas.microsoft.com/office/drawing/2014/main" id="{9332F4C8-842B-42A2-9E5E-A20E6B0BCC62}"/>
              </a:ext>
            </a:extLst>
          </p:cNvPr>
          <p:cNvSpPr>
            <a:spLocks noEditPoints="1"/>
          </p:cNvSpPr>
          <p:nvPr/>
        </p:nvSpPr>
        <p:spPr bwMode="auto">
          <a:xfrm>
            <a:off x="2343133" y="4029642"/>
            <a:ext cx="203496" cy="282206"/>
          </a:xfrm>
          <a:custGeom>
            <a:avLst/>
            <a:gdLst>
              <a:gd name="T0" fmla="*/ 6 w 45"/>
              <a:gd name="T1" fmla="*/ 0 h 62"/>
              <a:gd name="T2" fmla="*/ 39 w 45"/>
              <a:gd name="T3" fmla="*/ 0 h 62"/>
              <a:gd name="T4" fmla="*/ 45 w 45"/>
              <a:gd name="T5" fmla="*/ 5 h 62"/>
              <a:gd name="T6" fmla="*/ 45 w 45"/>
              <a:gd name="T7" fmla="*/ 56 h 62"/>
              <a:gd name="T8" fmla="*/ 39 w 45"/>
              <a:gd name="T9" fmla="*/ 62 h 62"/>
              <a:gd name="T10" fmla="*/ 6 w 45"/>
              <a:gd name="T11" fmla="*/ 62 h 62"/>
              <a:gd name="T12" fmla="*/ 0 w 45"/>
              <a:gd name="T13" fmla="*/ 56 h 62"/>
              <a:gd name="T14" fmla="*/ 0 w 45"/>
              <a:gd name="T15" fmla="*/ 5 h 62"/>
              <a:gd name="T16" fmla="*/ 6 w 45"/>
              <a:gd name="T17" fmla="*/ 0 h 62"/>
              <a:gd name="T18" fmla="*/ 20 w 45"/>
              <a:gd name="T19" fmla="*/ 54 h 62"/>
              <a:gd name="T20" fmla="*/ 20 w 45"/>
              <a:gd name="T21" fmla="*/ 59 h 62"/>
              <a:gd name="T22" fmla="*/ 25 w 45"/>
              <a:gd name="T23" fmla="*/ 59 h 62"/>
              <a:gd name="T24" fmla="*/ 25 w 45"/>
              <a:gd name="T25" fmla="*/ 54 h 62"/>
              <a:gd name="T26" fmla="*/ 20 w 45"/>
              <a:gd name="T27" fmla="*/ 54 h 62"/>
              <a:gd name="T28" fmla="*/ 15 w 45"/>
              <a:gd name="T29" fmla="*/ 3 h 62"/>
              <a:gd name="T30" fmla="*/ 15 w 45"/>
              <a:gd name="T31" fmla="*/ 5 h 62"/>
              <a:gd name="T32" fmla="*/ 29 w 45"/>
              <a:gd name="T33" fmla="*/ 5 h 62"/>
              <a:gd name="T34" fmla="*/ 29 w 45"/>
              <a:gd name="T35" fmla="*/ 3 h 62"/>
              <a:gd name="T36" fmla="*/ 15 w 45"/>
              <a:gd name="T37" fmla="*/ 3 h 62"/>
              <a:gd name="T38" fmla="*/ 5 w 45"/>
              <a:gd name="T39" fmla="*/ 8 h 62"/>
              <a:gd name="T40" fmla="*/ 5 w 45"/>
              <a:gd name="T41" fmla="*/ 51 h 62"/>
              <a:gd name="T42" fmla="*/ 40 w 45"/>
              <a:gd name="T43" fmla="*/ 51 h 62"/>
              <a:gd name="T44" fmla="*/ 40 w 45"/>
              <a:gd name="T45" fmla="*/ 8 h 62"/>
              <a:gd name="T46" fmla="*/ 5 w 45"/>
              <a:gd name="T47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" h="62">
                <a:moveTo>
                  <a:pt x="6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2"/>
                  <a:pt x="45" y="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9"/>
                  <a:pt x="42" y="62"/>
                  <a:pt x="39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2" y="62"/>
                  <a:pt x="0" y="59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20" y="54"/>
                </a:moveTo>
                <a:cubicBezTo>
                  <a:pt x="20" y="59"/>
                  <a:pt x="20" y="59"/>
                  <a:pt x="20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4"/>
                  <a:pt x="25" y="54"/>
                  <a:pt x="25" y="54"/>
                </a:cubicBezTo>
                <a:cubicBezTo>
                  <a:pt x="20" y="54"/>
                  <a:pt x="20" y="54"/>
                  <a:pt x="20" y="54"/>
                </a:cubicBezTo>
                <a:close/>
                <a:moveTo>
                  <a:pt x="15" y="3"/>
                </a:moveTo>
                <a:cubicBezTo>
                  <a:pt x="15" y="5"/>
                  <a:pt x="15" y="5"/>
                  <a:pt x="15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3"/>
                  <a:pt x="29" y="3"/>
                  <a:pt x="29" y="3"/>
                </a:cubicBezTo>
                <a:cubicBezTo>
                  <a:pt x="15" y="3"/>
                  <a:pt x="15" y="3"/>
                  <a:pt x="15" y="3"/>
                </a:cubicBezTo>
                <a:close/>
                <a:moveTo>
                  <a:pt x="5" y="8"/>
                </a:moveTo>
                <a:cubicBezTo>
                  <a:pt x="5" y="51"/>
                  <a:pt x="5" y="51"/>
                  <a:pt x="5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8"/>
                  <a:pt x="40" y="8"/>
                  <a:pt x="40" y="8"/>
                </a:cubicBezTo>
                <a:lnTo>
                  <a:pt x="5" y="8"/>
                </a:lnTo>
                <a:close/>
              </a:path>
            </a:pathLst>
          </a:custGeom>
          <a:solidFill>
            <a:srgbClr val="18B79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0DB80D2-CD2A-4384-BA16-F38621B26E19}"/>
              </a:ext>
            </a:extLst>
          </p:cNvPr>
          <p:cNvGrpSpPr/>
          <p:nvPr/>
        </p:nvGrpSpPr>
        <p:grpSpPr>
          <a:xfrm>
            <a:off x="5651438" y="1692656"/>
            <a:ext cx="880246" cy="782355"/>
            <a:chOff x="5623293" y="1853265"/>
            <a:chExt cx="1069608" cy="950658"/>
          </a:xfrm>
        </p:grpSpPr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B682164F-4373-4144-B83C-449D720B5859}"/>
                </a:ext>
              </a:extLst>
            </p:cNvPr>
            <p:cNvSpPr/>
            <p:nvPr/>
          </p:nvSpPr>
          <p:spPr bwMode="auto">
            <a:xfrm>
              <a:off x="5623293" y="1853265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outerShdw blurRad="419100" dist="3810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64ECF259-DC64-422C-AA64-DA45BEDEF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3276" y="2205171"/>
              <a:ext cx="349643" cy="246846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182C9FA-5973-4DBD-BA12-2F6788A6FF21}"/>
              </a:ext>
            </a:extLst>
          </p:cNvPr>
          <p:cNvGrpSpPr/>
          <p:nvPr/>
        </p:nvGrpSpPr>
        <p:grpSpPr>
          <a:xfrm>
            <a:off x="5651438" y="3182638"/>
            <a:ext cx="880246" cy="782355"/>
            <a:chOff x="5623293" y="3343247"/>
            <a:chExt cx="1069608" cy="950658"/>
          </a:xfrm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8E9EFC1B-BFF1-4530-968D-C2A1765405C9}"/>
                </a:ext>
              </a:extLst>
            </p:cNvPr>
            <p:cNvSpPr/>
            <p:nvPr/>
          </p:nvSpPr>
          <p:spPr bwMode="auto">
            <a:xfrm>
              <a:off x="5623293" y="3343247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29528A"/>
            </a:solidFill>
            <a:ln w="19050">
              <a:noFill/>
            </a:ln>
            <a:effectLst>
              <a:outerShdw blurRad="419100" dist="3810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 dirty="0">
                <a:solidFill>
                  <a:srgbClr val="96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04">
              <a:extLst>
                <a:ext uri="{FF2B5EF4-FFF2-40B4-BE49-F238E27FC236}">
                  <a16:creationId xmlns:a16="http://schemas.microsoft.com/office/drawing/2014/main" id="{9FE9F809-9489-442A-A931-BB285A8AE9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355" y="3660536"/>
              <a:ext cx="261485" cy="3160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2243CD6-94C8-4DBC-B031-A040F3244F5B}"/>
              </a:ext>
            </a:extLst>
          </p:cNvPr>
          <p:cNvGrpSpPr/>
          <p:nvPr/>
        </p:nvGrpSpPr>
        <p:grpSpPr>
          <a:xfrm>
            <a:off x="5651438" y="4672620"/>
            <a:ext cx="880246" cy="782355"/>
            <a:chOff x="5623293" y="4833229"/>
            <a:chExt cx="1069608" cy="950658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5AA9D7EE-4B11-42D4-AFE1-D102062C5225}"/>
                </a:ext>
              </a:extLst>
            </p:cNvPr>
            <p:cNvSpPr/>
            <p:nvPr/>
          </p:nvSpPr>
          <p:spPr bwMode="auto">
            <a:xfrm>
              <a:off x="5623293" y="4833229"/>
              <a:ext cx="1069608" cy="950658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outerShdw blurRad="419100" dist="3810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 dirty="0">
                <a:solidFill>
                  <a:srgbClr val="4B78C4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83">
              <a:extLst>
                <a:ext uri="{FF2B5EF4-FFF2-40B4-BE49-F238E27FC236}">
                  <a16:creationId xmlns:a16="http://schemas.microsoft.com/office/drawing/2014/main" id="{E68C8AF1-648A-40B2-AD1C-C5F7884AD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349" y="5191767"/>
              <a:ext cx="203496" cy="282206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009B90D-F7FA-5A33-D683-462E2ADE4357}"/>
              </a:ext>
            </a:extLst>
          </p:cNvPr>
          <p:cNvGrpSpPr/>
          <p:nvPr/>
        </p:nvGrpSpPr>
        <p:grpSpPr>
          <a:xfrm>
            <a:off x="285499" y="261082"/>
            <a:ext cx="2541694" cy="637186"/>
            <a:chOff x="285499" y="261082"/>
            <a:chExt cx="2541694" cy="637186"/>
          </a:xfrm>
        </p:grpSpPr>
        <p:sp>
          <p:nvSpPr>
            <p:cNvPr id="82" name="hexagonal_73861">
              <a:extLst>
                <a:ext uri="{FF2B5EF4-FFF2-40B4-BE49-F238E27FC236}">
                  <a16:creationId xmlns:a16="http://schemas.microsoft.com/office/drawing/2014/main" id="{335BE928-6133-1A60-C7A7-5E240855D80B}"/>
                </a:ext>
              </a:extLst>
            </p:cNvPr>
            <p:cNvSpPr/>
            <p:nvPr/>
          </p:nvSpPr>
          <p:spPr>
            <a:xfrm>
              <a:off x="552977" y="621455"/>
              <a:ext cx="313849" cy="276813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08BD5E8-C804-0AD1-3929-4CCE8078B27C}"/>
                </a:ext>
              </a:extLst>
            </p:cNvPr>
            <p:cNvSpPr txBox="1"/>
            <p:nvPr/>
          </p:nvSpPr>
          <p:spPr>
            <a:xfrm>
              <a:off x="1119000" y="370686"/>
              <a:ext cx="1708193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项目进展</a:t>
              </a:r>
            </a:p>
          </p:txBody>
        </p:sp>
        <p:sp>
          <p:nvSpPr>
            <p:cNvPr id="84" name="hexagonal_73861">
              <a:extLst>
                <a:ext uri="{FF2B5EF4-FFF2-40B4-BE49-F238E27FC236}">
                  <a16:creationId xmlns:a16="http://schemas.microsoft.com/office/drawing/2014/main" id="{0E9E77DD-55BF-F379-C333-942555CD9631}"/>
                </a:ext>
              </a:extLst>
            </p:cNvPr>
            <p:cNvSpPr/>
            <p:nvPr/>
          </p:nvSpPr>
          <p:spPr>
            <a:xfrm>
              <a:off x="285499" y="261083"/>
              <a:ext cx="609685" cy="537738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295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02788FE-F1AB-B9AA-087C-D80E31790263}"/>
                </a:ext>
              </a:extLst>
            </p:cNvPr>
            <p:cNvSpPr txBox="1"/>
            <p:nvPr/>
          </p:nvSpPr>
          <p:spPr>
            <a:xfrm>
              <a:off x="288103" y="261082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9C10C85A-A8B4-FF60-F96F-512671B332A8}"/>
              </a:ext>
            </a:extLst>
          </p:cNvPr>
          <p:cNvGrpSpPr/>
          <p:nvPr/>
        </p:nvGrpSpPr>
        <p:grpSpPr>
          <a:xfrm>
            <a:off x="6827936" y="1590817"/>
            <a:ext cx="4236939" cy="886284"/>
            <a:chOff x="6144571" y="1242343"/>
            <a:chExt cx="4236939" cy="88628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5C62F54-CBFB-A9EC-8EE7-3EA743EDD9DA}"/>
                </a:ext>
              </a:extLst>
            </p:cNvPr>
            <p:cNvSpPr txBox="1"/>
            <p:nvPr/>
          </p:nvSpPr>
          <p:spPr>
            <a:xfrm>
              <a:off x="6144571" y="1508970"/>
              <a:ext cx="423693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F24978F-45F1-E7CB-AE8C-FB241526F72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D6981FBF-A71E-1723-D2B4-784526B3E36E}"/>
              </a:ext>
            </a:extLst>
          </p:cNvPr>
          <p:cNvGrpSpPr/>
          <p:nvPr/>
        </p:nvGrpSpPr>
        <p:grpSpPr>
          <a:xfrm>
            <a:off x="6827936" y="3086308"/>
            <a:ext cx="4236939" cy="886284"/>
            <a:chOff x="6144571" y="1242343"/>
            <a:chExt cx="4236939" cy="886284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81CCCD79-1450-7470-5C2C-6D853E2FAEB1}"/>
                </a:ext>
              </a:extLst>
            </p:cNvPr>
            <p:cNvSpPr txBox="1"/>
            <p:nvPr/>
          </p:nvSpPr>
          <p:spPr>
            <a:xfrm>
              <a:off x="6144571" y="1508970"/>
              <a:ext cx="423693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A5876A92-418D-9C18-1A74-530688A6C605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C2DCAB9-76B7-E293-C3FC-D9E5FE6388B3}"/>
              </a:ext>
            </a:extLst>
          </p:cNvPr>
          <p:cNvGrpSpPr/>
          <p:nvPr/>
        </p:nvGrpSpPr>
        <p:grpSpPr>
          <a:xfrm>
            <a:off x="6827936" y="4581799"/>
            <a:ext cx="4236939" cy="886284"/>
            <a:chOff x="6144571" y="1242343"/>
            <a:chExt cx="4236939" cy="886284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FD2C446-2B93-5C30-0EBC-A61DE303F41B}"/>
                </a:ext>
              </a:extLst>
            </p:cNvPr>
            <p:cNvSpPr txBox="1"/>
            <p:nvPr/>
          </p:nvSpPr>
          <p:spPr>
            <a:xfrm>
              <a:off x="6144571" y="1508970"/>
              <a:ext cx="423693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9A37C244-6EB0-19C0-B09F-DF7899181B53}"/>
                </a:ext>
              </a:extLst>
            </p:cNvPr>
            <p:cNvSpPr txBox="1"/>
            <p:nvPr/>
          </p:nvSpPr>
          <p:spPr>
            <a:xfrm>
              <a:off x="6144571" y="1242343"/>
              <a:ext cx="17675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6936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3131;#148590;"/>
</p:tagLst>
</file>

<file path=ppt/theme/theme1.xml><?xml version="1.0" encoding="utf-8"?>
<a:theme xmlns:a="http://schemas.openxmlformats.org/drawingml/2006/main" name="51PPT模板网   www.51pptmoban.com">
  <a:themeElements>
    <a:clrScheme name="自定义 163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8B794"/>
      </a:accent1>
      <a:accent2>
        <a:srgbClr val="5688A3"/>
      </a:accent2>
      <a:accent3>
        <a:srgbClr val="155474"/>
      </a:accent3>
      <a:accent4>
        <a:srgbClr val="29528A"/>
      </a:accent4>
      <a:accent5>
        <a:srgbClr val="23277B"/>
      </a:accent5>
      <a:accent6>
        <a:srgbClr val="02015F"/>
      </a:accent6>
      <a:hlink>
        <a:srgbClr val="18B794"/>
      </a:hlink>
      <a:folHlink>
        <a:srgbClr val="BFBFBF"/>
      </a:folHlink>
    </a:clrScheme>
    <a:fontScheme name="y5tlpja0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8B794"/>
      </a:accent1>
      <a:accent2>
        <a:srgbClr val="5688A3"/>
      </a:accent2>
      <a:accent3>
        <a:srgbClr val="155474"/>
      </a:accent3>
      <a:accent4>
        <a:srgbClr val="29528A"/>
      </a:accent4>
      <a:accent5>
        <a:srgbClr val="23277B"/>
      </a:accent5>
      <a:accent6>
        <a:srgbClr val="02015F"/>
      </a:accent6>
      <a:hlink>
        <a:srgbClr val="18B794"/>
      </a:hlink>
      <a:folHlink>
        <a:srgbClr val="BFBFBF"/>
      </a:folHlink>
    </a:clrScheme>
    <a:fontScheme name="y5tlpja0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1639">
    <a:dk1>
      <a:srgbClr val="000000"/>
    </a:dk1>
    <a:lt1>
      <a:srgbClr val="FFFFFF"/>
    </a:lt1>
    <a:dk2>
      <a:srgbClr val="778495"/>
    </a:dk2>
    <a:lt2>
      <a:srgbClr val="F0F0F0"/>
    </a:lt2>
    <a:accent1>
      <a:srgbClr val="18B794"/>
    </a:accent1>
    <a:accent2>
      <a:srgbClr val="5688A3"/>
    </a:accent2>
    <a:accent3>
      <a:srgbClr val="155474"/>
    </a:accent3>
    <a:accent4>
      <a:srgbClr val="29528A"/>
    </a:accent4>
    <a:accent5>
      <a:srgbClr val="23277B"/>
    </a:accent5>
    <a:accent6>
      <a:srgbClr val="02015F"/>
    </a:accent6>
    <a:hlink>
      <a:srgbClr val="18B79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2592</Words>
  <Application>Microsoft Office PowerPoint</Application>
  <PresentationFormat>宽屏</PresentationFormat>
  <Paragraphs>275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思源宋体 CN Heavy</vt:lpstr>
      <vt:lpstr>Arial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蓝绿清新学术风毕业论文答辩ppt模板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2022-03-19T03:22:00Z</dcterms:created>
  <dcterms:modified xsi:type="dcterms:W3CDTF">2022-06-09T14:42:23Z</dcterms:modified>
</cp:coreProperties>
</file>