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8" r:id="rId3"/>
    <p:sldId id="279" r:id="rId4"/>
    <p:sldId id="280" r:id="rId5"/>
    <p:sldId id="281" r:id="rId6"/>
    <p:sldId id="282" r:id="rId7"/>
    <p:sldId id="285" r:id="rId8"/>
    <p:sldId id="286" r:id="rId9"/>
    <p:sldId id="287" r:id="rId10"/>
    <p:sldId id="288" r:id="rId11"/>
    <p:sldId id="283" r:id="rId12"/>
    <p:sldId id="290" r:id="rId13"/>
    <p:sldId id="289" r:id="rId14"/>
    <p:sldId id="291" r:id="rId15"/>
    <p:sldId id="29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733" userDrawn="1">
          <p15:clr>
            <a:srgbClr val="A4A3A4"/>
          </p15:clr>
        </p15:guide>
        <p15:guide id="5" pos="69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9191"/>
    <a:srgbClr val="FFDCDF"/>
    <a:srgbClr val="57808A"/>
    <a:srgbClr val="778495"/>
    <a:srgbClr val="40A693"/>
    <a:srgbClr val="3AADDF"/>
    <a:srgbClr val="F0F0F0"/>
    <a:srgbClr val="F5F7FB"/>
    <a:srgbClr val="178AA1"/>
    <a:srgbClr val="926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 autoAdjust="0"/>
    <p:restoredTop sz="96144" autoAdjust="0"/>
  </p:normalViewPr>
  <p:slideViewPr>
    <p:cSldViewPr snapToGrid="0" showGuides="1">
      <p:cViewPr varScale="1">
        <p:scale>
          <a:sx n="103" d="100"/>
          <a:sy n="103" d="100"/>
        </p:scale>
        <p:origin x="378" y="114"/>
      </p:cViewPr>
      <p:guideLst>
        <p:guide orient="horz" pos="2160"/>
        <p:guide pos="3840"/>
        <p:guide pos="733"/>
        <p:guide pos="69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 showGuides="1">
      <p:cViewPr varScale="1">
        <p:scale>
          <a:sx n="55" d="100"/>
          <a:sy n="55" d="100"/>
        </p:scale>
        <p:origin x="202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7E789CC-135F-4E05-A272-71CE7DB143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4422D6A-6D07-4EC3-BB92-2302C60D8B0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B5D75-1A9A-4B3C-BF10-CCBA1A574540}" type="datetimeFigureOut">
              <a:rPr lang="zh-CN" altLang="en-US" smtClean="0"/>
              <a:t>2022/6/12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D3D7AE2-A3B6-4134-8222-14798D25D6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1BCEBB8-55D0-4C82-BBF0-3FB283C51EF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56A8D-7DBD-4107-A456-EB79085AC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138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405D24-0B28-4635-8C4B-34816731C749}" type="datetimeFigureOut">
              <a:rPr lang="zh-CN" altLang="en-US" smtClean="0"/>
              <a:t>2022/6/12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B0D146-A353-4600-BB9C-5A9F653DC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63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382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7685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96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943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194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480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22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09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 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30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975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4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309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57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B0D146-A353-4600-BB9C-5A9F653DC98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596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C901DFE-5027-6D9A-819E-F34DBACB93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63"/>
          <a:stretch/>
        </p:blipFill>
        <p:spPr>
          <a:xfrm>
            <a:off x="4615" y="0"/>
            <a:ext cx="12187385" cy="321969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630BBFE9-F03E-42FE-85DB-9D56A211C3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3C0C991-C0D9-4C66-AAF9-4C8FEFC073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B13A05-B87C-499B-B268-6D07EA3C8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308FD-8653-4B18-B5CE-61CB7366D3A6}" type="datetimeFigureOut">
              <a:rPr lang="zh-CN" altLang="en-US" smtClean="0"/>
              <a:t>2022/6/12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26338D-B08B-4593-94E8-2AD12CD9C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D3BA6A-63D0-4CAE-9E0D-C3ED5B1C0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526D2-0273-4C20-BA34-0A9300C5E34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AA79298-575A-6644-A3DB-9CF0D29C4D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" t="15005" r="1" b="25289"/>
          <a:stretch/>
        </p:blipFill>
        <p:spPr>
          <a:xfrm>
            <a:off x="0" y="3219696"/>
            <a:ext cx="12158354" cy="3638304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E78E7C4-40E3-2905-698D-EC94003C8F24}"/>
              </a:ext>
            </a:extLst>
          </p:cNvPr>
          <p:cNvSpPr/>
          <p:nvPr userDrawn="1"/>
        </p:nvSpPr>
        <p:spPr>
          <a:xfrm>
            <a:off x="0" y="5936344"/>
            <a:ext cx="12192000" cy="921657"/>
          </a:xfrm>
          <a:custGeom>
            <a:avLst/>
            <a:gdLst>
              <a:gd name="connsiteX0" fmla="*/ 0 w 12192000"/>
              <a:gd name="connsiteY0" fmla="*/ 0 h 921657"/>
              <a:gd name="connsiteX1" fmla="*/ 55811 w 12192000"/>
              <a:gd name="connsiteY1" fmla="*/ 27562 h 921657"/>
              <a:gd name="connsiteX2" fmla="*/ 1600200 w 12192000"/>
              <a:gd name="connsiteY2" fmla="*/ 433676 h 921657"/>
              <a:gd name="connsiteX3" fmla="*/ 5029200 w 12192000"/>
              <a:gd name="connsiteY3" fmla="*/ 249079 h 921657"/>
              <a:gd name="connsiteX4" fmla="*/ 11984264 w 12192000"/>
              <a:gd name="connsiteY4" fmla="*/ 794080 h 921657"/>
              <a:gd name="connsiteX5" fmla="*/ 12112582 w 12192000"/>
              <a:gd name="connsiteY5" fmla="*/ 861114 h 921657"/>
              <a:gd name="connsiteX6" fmla="*/ 12192000 w 12192000"/>
              <a:gd name="connsiteY6" fmla="*/ 906045 h 921657"/>
              <a:gd name="connsiteX7" fmla="*/ 12192000 w 12192000"/>
              <a:gd name="connsiteY7" fmla="*/ 921657 h 921657"/>
              <a:gd name="connsiteX8" fmla="*/ 0 w 12192000"/>
              <a:gd name="connsiteY8" fmla="*/ 921657 h 92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921657">
                <a:moveTo>
                  <a:pt x="0" y="0"/>
                </a:moveTo>
                <a:lnTo>
                  <a:pt x="55811" y="27562"/>
                </a:lnTo>
                <a:cubicBezTo>
                  <a:pt x="466130" y="218313"/>
                  <a:pt x="928688" y="381374"/>
                  <a:pt x="1600200" y="433676"/>
                </a:cubicBezTo>
                <a:cubicBezTo>
                  <a:pt x="2495550" y="503413"/>
                  <a:pt x="3298523" y="189012"/>
                  <a:pt x="5029200" y="249079"/>
                </a:cubicBezTo>
                <a:cubicBezTo>
                  <a:pt x="6759877" y="309146"/>
                  <a:pt x="10690451" y="645376"/>
                  <a:pt x="11984264" y="794080"/>
                </a:cubicBezTo>
                <a:cubicBezTo>
                  <a:pt x="12031055" y="817740"/>
                  <a:pt x="12073764" y="840064"/>
                  <a:pt x="12112582" y="861114"/>
                </a:cubicBezTo>
                <a:lnTo>
                  <a:pt x="12192000" y="906045"/>
                </a:lnTo>
                <a:lnTo>
                  <a:pt x="12192000" y="921657"/>
                </a:lnTo>
                <a:lnTo>
                  <a:pt x="0" y="921657"/>
                </a:ln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5CFC80B-537D-EC92-1C0F-EE393A9950FC}"/>
              </a:ext>
            </a:extLst>
          </p:cNvPr>
          <p:cNvSpPr/>
          <p:nvPr userDrawn="1"/>
        </p:nvSpPr>
        <p:spPr>
          <a:xfrm>
            <a:off x="1" y="5936343"/>
            <a:ext cx="12191999" cy="921657"/>
          </a:xfrm>
          <a:custGeom>
            <a:avLst/>
            <a:gdLst>
              <a:gd name="connsiteX0" fmla="*/ 2400300 w 12191999"/>
              <a:gd name="connsiteY0" fmla="*/ 1052 h 921657"/>
              <a:gd name="connsiteX1" fmla="*/ 6248400 w 12191999"/>
              <a:gd name="connsiteY1" fmla="*/ 596012 h 921657"/>
              <a:gd name="connsiteX2" fmla="*/ 9013370 w 12191999"/>
              <a:gd name="connsiteY2" fmla="*/ 790134 h 921657"/>
              <a:gd name="connsiteX3" fmla="*/ 12178007 w 12191999"/>
              <a:gd name="connsiteY3" fmla="*/ 396195 h 921657"/>
              <a:gd name="connsiteX4" fmla="*/ 12191999 w 12191999"/>
              <a:gd name="connsiteY4" fmla="*/ 396214 h 921657"/>
              <a:gd name="connsiteX5" fmla="*/ 12191999 w 12191999"/>
              <a:gd name="connsiteY5" fmla="*/ 921657 h 921657"/>
              <a:gd name="connsiteX6" fmla="*/ 0 w 12191999"/>
              <a:gd name="connsiteY6" fmla="*/ 921657 h 921657"/>
              <a:gd name="connsiteX7" fmla="*/ 0 w 12191999"/>
              <a:gd name="connsiteY7" fmla="*/ 388278 h 921657"/>
              <a:gd name="connsiteX8" fmla="*/ 45660 w 12191999"/>
              <a:gd name="connsiteY8" fmla="*/ 376999 h 921657"/>
              <a:gd name="connsiteX9" fmla="*/ 2400300 w 12191999"/>
              <a:gd name="connsiteY9" fmla="*/ 1052 h 92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921657">
                <a:moveTo>
                  <a:pt x="2400300" y="1052"/>
                </a:moveTo>
                <a:cubicBezTo>
                  <a:pt x="3489325" y="24924"/>
                  <a:pt x="5146222" y="464498"/>
                  <a:pt x="6248400" y="596012"/>
                </a:cubicBezTo>
                <a:cubicBezTo>
                  <a:pt x="7350578" y="727525"/>
                  <a:pt x="7988450" y="821876"/>
                  <a:pt x="9013370" y="790134"/>
                </a:cubicBezTo>
                <a:cubicBezTo>
                  <a:pt x="9999075" y="696253"/>
                  <a:pt x="11529257" y="414918"/>
                  <a:pt x="12178007" y="396195"/>
                </a:cubicBezTo>
                <a:lnTo>
                  <a:pt x="12191999" y="396214"/>
                </a:lnTo>
                <a:lnTo>
                  <a:pt x="12191999" y="921657"/>
                </a:lnTo>
                <a:lnTo>
                  <a:pt x="0" y="921657"/>
                </a:lnTo>
                <a:lnTo>
                  <a:pt x="0" y="388278"/>
                </a:lnTo>
                <a:lnTo>
                  <a:pt x="45660" y="376999"/>
                </a:lnTo>
                <a:cubicBezTo>
                  <a:pt x="609675" y="235015"/>
                  <a:pt x="1515467" y="-18344"/>
                  <a:pt x="2400300" y="1052"/>
                </a:cubicBez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D532D5A-0D05-4E34-EF2A-79EDFAD35DEC}"/>
              </a:ext>
            </a:extLst>
          </p:cNvPr>
          <p:cNvSpPr/>
          <p:nvPr userDrawn="1"/>
        </p:nvSpPr>
        <p:spPr>
          <a:xfrm>
            <a:off x="0" y="5500914"/>
            <a:ext cx="12192000" cy="1357087"/>
          </a:xfrm>
          <a:custGeom>
            <a:avLst/>
            <a:gdLst>
              <a:gd name="connsiteX0" fmla="*/ 12192000 w 12192000"/>
              <a:gd name="connsiteY0" fmla="*/ 0 h 2466501"/>
              <a:gd name="connsiteX1" fmla="*/ 12192000 w 12192000"/>
              <a:gd name="connsiteY1" fmla="*/ 2466501 h 2466501"/>
              <a:gd name="connsiteX2" fmla="*/ 0 w 12192000"/>
              <a:gd name="connsiteY2" fmla="*/ 2466501 h 2466501"/>
              <a:gd name="connsiteX3" fmla="*/ 0 w 12192000"/>
              <a:gd name="connsiteY3" fmla="*/ 1490264 h 2466501"/>
              <a:gd name="connsiteX4" fmla="*/ 160325 w 12192000"/>
              <a:gd name="connsiteY4" fmla="*/ 1570844 h 2466501"/>
              <a:gd name="connsiteX5" fmla="*/ 1466850 w 12192000"/>
              <a:gd name="connsiteY5" fmla="*/ 1933101 h 2466501"/>
              <a:gd name="connsiteX6" fmla="*/ 4552951 w 12192000"/>
              <a:gd name="connsiteY6" fmla="*/ 1666401 h 2466501"/>
              <a:gd name="connsiteX7" fmla="*/ 9105900 w 12192000"/>
              <a:gd name="connsiteY7" fmla="*/ 2333151 h 2466501"/>
              <a:gd name="connsiteX8" fmla="*/ 12044353 w 12192000"/>
              <a:gd name="connsiteY8" fmla="*/ 166409 h 246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6501">
                <a:moveTo>
                  <a:pt x="12192000" y="0"/>
                </a:moveTo>
                <a:lnTo>
                  <a:pt x="12192000" y="2466501"/>
                </a:lnTo>
                <a:lnTo>
                  <a:pt x="0" y="2466501"/>
                </a:lnTo>
                <a:lnTo>
                  <a:pt x="0" y="1490264"/>
                </a:lnTo>
                <a:lnTo>
                  <a:pt x="160325" y="1570844"/>
                </a:lnTo>
                <a:cubicBezTo>
                  <a:pt x="530721" y="1746942"/>
                  <a:pt x="942975" y="1887461"/>
                  <a:pt x="1466850" y="1933101"/>
                </a:cubicBezTo>
                <a:cubicBezTo>
                  <a:pt x="2305050" y="2006126"/>
                  <a:pt x="3279775" y="1599726"/>
                  <a:pt x="4552951" y="1666401"/>
                </a:cubicBezTo>
                <a:cubicBezTo>
                  <a:pt x="5826125" y="1733076"/>
                  <a:pt x="7794625" y="2653826"/>
                  <a:pt x="9105900" y="2333151"/>
                </a:cubicBezTo>
                <a:cubicBezTo>
                  <a:pt x="10253266" y="2052561"/>
                  <a:pt x="11163622" y="1148454"/>
                  <a:pt x="12044353" y="166409"/>
                </a:cubicBezTo>
                <a:close/>
              </a:path>
            </a:pathLst>
          </a:custGeom>
          <a:solidFill>
            <a:srgbClr val="57808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BB846DB-6467-25AE-651C-5C0956AC6B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 b="7514"/>
          <a:stretch/>
        </p:blipFill>
        <p:spPr>
          <a:xfrm>
            <a:off x="10296259" y="4760686"/>
            <a:ext cx="1895741" cy="209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09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76C29A-18F4-4656-8E30-592EAFD4C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984215-A0B9-4B3F-81F7-56860B917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6D630F-8A1D-490D-A7A2-8019C02E8C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308FD-8653-4B18-B5CE-61CB7366D3A6}" type="datetimeFigureOut">
              <a:rPr lang="zh-CN" altLang="en-US" smtClean="0"/>
              <a:t>2022/6/12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C438B8-1C70-4713-898F-AD135F4581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E48FFF-4B24-490A-8C4E-F5B9FC3B5E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526D2-0273-4C20-BA34-0A9300C5E3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610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notesSlide" Target="../notesSlides/notesSlide8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E8EE84DD-F779-1EAE-274D-B909F90CCDE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" y="0"/>
            <a:ext cx="12187385" cy="6093693"/>
          </a:xfrm>
          <a:prstGeom prst="rect">
            <a:avLst/>
          </a:prstGeom>
        </p:spPr>
      </p:pic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9510DC0-8568-6124-2648-A4DD01A3006A}"/>
              </a:ext>
            </a:extLst>
          </p:cNvPr>
          <p:cNvSpPr/>
          <p:nvPr/>
        </p:nvSpPr>
        <p:spPr>
          <a:xfrm rot="19800000">
            <a:off x="10844093" y="37892"/>
            <a:ext cx="3118912" cy="2341140"/>
          </a:xfrm>
          <a:custGeom>
            <a:avLst/>
            <a:gdLst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2150 w 1149113"/>
              <a:gd name="connsiteY0" fmla="*/ 558809 h 1070750"/>
              <a:gd name="connsiteX1" fmla="*/ 394036 w 1149113"/>
              <a:gd name="connsiteY1" fmla="*/ 7266 h 1070750"/>
              <a:gd name="connsiteX2" fmla="*/ 713350 w 1149113"/>
              <a:gd name="connsiteY2" fmla="*/ 254009 h 1070750"/>
              <a:gd name="connsiteX3" fmla="*/ 1148779 w 1149113"/>
              <a:gd name="connsiteY3" fmla="*/ 413666 h 1070750"/>
              <a:gd name="connsiteX4" fmla="*/ 785922 w 1149113"/>
              <a:gd name="connsiteY4" fmla="*/ 660409 h 1070750"/>
              <a:gd name="connsiteX5" fmla="*/ 814950 w 1149113"/>
              <a:gd name="connsiteY5" fmla="*/ 1066809 h 1070750"/>
              <a:gd name="connsiteX6" fmla="*/ 263408 w 1149113"/>
              <a:gd name="connsiteY6" fmla="*/ 849094 h 1070750"/>
              <a:gd name="connsiteX7" fmla="*/ 2150 w 1149113"/>
              <a:gd name="connsiteY7" fmla="*/ 558809 h 1070750"/>
              <a:gd name="connsiteX0" fmla="*/ 140 w 1147103"/>
              <a:gd name="connsiteY0" fmla="*/ 558809 h 1067589"/>
              <a:gd name="connsiteX1" fmla="*/ 392026 w 1147103"/>
              <a:gd name="connsiteY1" fmla="*/ 7266 h 1067589"/>
              <a:gd name="connsiteX2" fmla="*/ 711340 w 1147103"/>
              <a:gd name="connsiteY2" fmla="*/ 254009 h 1067589"/>
              <a:gd name="connsiteX3" fmla="*/ 1146769 w 1147103"/>
              <a:gd name="connsiteY3" fmla="*/ 413666 h 1067589"/>
              <a:gd name="connsiteX4" fmla="*/ 783912 w 1147103"/>
              <a:gd name="connsiteY4" fmla="*/ 660409 h 1067589"/>
              <a:gd name="connsiteX5" fmla="*/ 812940 w 1147103"/>
              <a:gd name="connsiteY5" fmla="*/ 1066809 h 1067589"/>
              <a:gd name="connsiteX6" fmla="*/ 352838 w 1147103"/>
              <a:gd name="connsiteY6" fmla="*/ 757654 h 1067589"/>
              <a:gd name="connsiteX7" fmla="*/ 140 w 1147103"/>
              <a:gd name="connsiteY7" fmla="*/ 558809 h 1067589"/>
              <a:gd name="connsiteX0" fmla="*/ 4 w 1146967"/>
              <a:gd name="connsiteY0" fmla="*/ 558809 h 1067589"/>
              <a:gd name="connsiteX1" fmla="*/ 391890 w 1146967"/>
              <a:gd name="connsiteY1" fmla="*/ 7266 h 1067589"/>
              <a:gd name="connsiteX2" fmla="*/ 711204 w 1146967"/>
              <a:gd name="connsiteY2" fmla="*/ 254009 h 1067589"/>
              <a:gd name="connsiteX3" fmla="*/ 1146633 w 1146967"/>
              <a:gd name="connsiteY3" fmla="*/ 413666 h 1067589"/>
              <a:gd name="connsiteX4" fmla="*/ 783776 w 1146967"/>
              <a:gd name="connsiteY4" fmla="*/ 660409 h 1067589"/>
              <a:gd name="connsiteX5" fmla="*/ 812804 w 1146967"/>
              <a:gd name="connsiteY5" fmla="*/ 1066809 h 1067589"/>
              <a:gd name="connsiteX6" fmla="*/ 352702 w 1146967"/>
              <a:gd name="connsiteY6" fmla="*/ 757654 h 1067589"/>
              <a:gd name="connsiteX7" fmla="*/ 4 w 1146967"/>
              <a:gd name="connsiteY7" fmla="*/ 558809 h 1067589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71"/>
              <a:gd name="connsiteY0" fmla="*/ 558809 h 875390"/>
              <a:gd name="connsiteX1" fmla="*/ 392083 w 1147171"/>
              <a:gd name="connsiteY1" fmla="*/ 7266 h 875390"/>
              <a:gd name="connsiteX2" fmla="*/ 711397 w 1147171"/>
              <a:gd name="connsiteY2" fmla="*/ 254009 h 875390"/>
              <a:gd name="connsiteX3" fmla="*/ 1146826 w 1147171"/>
              <a:gd name="connsiteY3" fmla="*/ 413666 h 875390"/>
              <a:gd name="connsiteX4" fmla="*/ 783969 w 1147171"/>
              <a:gd name="connsiteY4" fmla="*/ 660409 h 875390"/>
              <a:gd name="connsiteX5" fmla="*/ 752037 w 1147171"/>
              <a:gd name="connsiteY5" fmla="*/ 868689 h 875390"/>
              <a:gd name="connsiteX6" fmla="*/ 444335 w 1147171"/>
              <a:gd name="connsiteY6" fmla="*/ 780514 h 875390"/>
              <a:gd name="connsiteX7" fmla="*/ 197 w 1147171"/>
              <a:gd name="connsiteY7" fmla="*/ 558809 h 875390"/>
              <a:gd name="connsiteX0" fmla="*/ 197 w 1147171"/>
              <a:gd name="connsiteY0" fmla="*/ 558809 h 901431"/>
              <a:gd name="connsiteX1" fmla="*/ 392083 w 1147171"/>
              <a:gd name="connsiteY1" fmla="*/ 7266 h 901431"/>
              <a:gd name="connsiteX2" fmla="*/ 711397 w 1147171"/>
              <a:gd name="connsiteY2" fmla="*/ 254009 h 901431"/>
              <a:gd name="connsiteX3" fmla="*/ 1146826 w 1147171"/>
              <a:gd name="connsiteY3" fmla="*/ 413666 h 901431"/>
              <a:gd name="connsiteX4" fmla="*/ 783969 w 1147171"/>
              <a:gd name="connsiteY4" fmla="*/ 660409 h 901431"/>
              <a:gd name="connsiteX5" fmla="*/ 752037 w 1147171"/>
              <a:gd name="connsiteY5" fmla="*/ 868689 h 901431"/>
              <a:gd name="connsiteX6" fmla="*/ 444335 w 1147171"/>
              <a:gd name="connsiteY6" fmla="*/ 780514 h 901431"/>
              <a:gd name="connsiteX7" fmla="*/ 197 w 1147171"/>
              <a:gd name="connsiteY7" fmla="*/ 558809 h 901431"/>
              <a:gd name="connsiteX0" fmla="*/ 197 w 1148180"/>
              <a:gd name="connsiteY0" fmla="*/ 558809 h 880623"/>
              <a:gd name="connsiteX1" fmla="*/ 392083 w 1148180"/>
              <a:gd name="connsiteY1" fmla="*/ 7266 h 880623"/>
              <a:gd name="connsiteX2" fmla="*/ 711397 w 1148180"/>
              <a:gd name="connsiteY2" fmla="*/ 254009 h 880623"/>
              <a:gd name="connsiteX3" fmla="*/ 1146826 w 1148180"/>
              <a:gd name="connsiteY3" fmla="*/ 413666 h 880623"/>
              <a:gd name="connsiteX4" fmla="*/ 844929 w 1148180"/>
              <a:gd name="connsiteY4" fmla="*/ 584209 h 880623"/>
              <a:gd name="connsiteX5" fmla="*/ 752037 w 1148180"/>
              <a:gd name="connsiteY5" fmla="*/ 868689 h 880623"/>
              <a:gd name="connsiteX6" fmla="*/ 444335 w 1148180"/>
              <a:gd name="connsiteY6" fmla="*/ 780514 h 880623"/>
              <a:gd name="connsiteX7" fmla="*/ 197 w 1148180"/>
              <a:gd name="connsiteY7" fmla="*/ 558809 h 880623"/>
              <a:gd name="connsiteX0" fmla="*/ 197 w 1156667"/>
              <a:gd name="connsiteY0" fmla="*/ 558809 h 880623"/>
              <a:gd name="connsiteX1" fmla="*/ 392083 w 1156667"/>
              <a:gd name="connsiteY1" fmla="*/ 7266 h 880623"/>
              <a:gd name="connsiteX2" fmla="*/ 711397 w 1156667"/>
              <a:gd name="connsiteY2" fmla="*/ 254009 h 880623"/>
              <a:gd name="connsiteX3" fmla="*/ 1146826 w 1156667"/>
              <a:gd name="connsiteY3" fmla="*/ 413666 h 880623"/>
              <a:gd name="connsiteX4" fmla="*/ 844929 w 1156667"/>
              <a:gd name="connsiteY4" fmla="*/ 584209 h 880623"/>
              <a:gd name="connsiteX5" fmla="*/ 752037 w 1156667"/>
              <a:gd name="connsiteY5" fmla="*/ 868689 h 880623"/>
              <a:gd name="connsiteX6" fmla="*/ 444335 w 1156667"/>
              <a:gd name="connsiteY6" fmla="*/ 780514 h 880623"/>
              <a:gd name="connsiteX7" fmla="*/ 197 w 1156667"/>
              <a:gd name="connsiteY7" fmla="*/ 558809 h 880623"/>
              <a:gd name="connsiteX0" fmla="*/ 197 w 981262"/>
              <a:gd name="connsiteY0" fmla="*/ 558649 h 880463"/>
              <a:gd name="connsiteX1" fmla="*/ 392083 w 981262"/>
              <a:gd name="connsiteY1" fmla="*/ 7106 h 880463"/>
              <a:gd name="connsiteX2" fmla="*/ 711397 w 981262"/>
              <a:gd name="connsiteY2" fmla="*/ 253849 h 880463"/>
              <a:gd name="connsiteX3" fmla="*/ 963946 w 981262"/>
              <a:gd name="connsiteY3" fmla="*/ 375406 h 880463"/>
              <a:gd name="connsiteX4" fmla="*/ 844929 w 981262"/>
              <a:gd name="connsiteY4" fmla="*/ 584049 h 880463"/>
              <a:gd name="connsiteX5" fmla="*/ 752037 w 981262"/>
              <a:gd name="connsiteY5" fmla="*/ 868529 h 880463"/>
              <a:gd name="connsiteX6" fmla="*/ 444335 w 981262"/>
              <a:gd name="connsiteY6" fmla="*/ 780354 h 880463"/>
              <a:gd name="connsiteX7" fmla="*/ 197 w 981262"/>
              <a:gd name="connsiteY7" fmla="*/ 558649 h 880463"/>
              <a:gd name="connsiteX0" fmla="*/ 186 w 971816"/>
              <a:gd name="connsiteY0" fmla="*/ 567232 h 889046"/>
              <a:gd name="connsiteX1" fmla="*/ 392072 w 971816"/>
              <a:gd name="connsiteY1" fmla="*/ 15689 h 889046"/>
              <a:gd name="connsiteX2" fmla="*/ 604706 w 971816"/>
              <a:gd name="connsiteY2" fmla="*/ 170992 h 889046"/>
              <a:gd name="connsiteX3" fmla="*/ 963935 w 971816"/>
              <a:gd name="connsiteY3" fmla="*/ 383989 h 889046"/>
              <a:gd name="connsiteX4" fmla="*/ 844918 w 971816"/>
              <a:gd name="connsiteY4" fmla="*/ 592632 h 889046"/>
              <a:gd name="connsiteX5" fmla="*/ 752026 w 971816"/>
              <a:gd name="connsiteY5" fmla="*/ 877112 h 889046"/>
              <a:gd name="connsiteX6" fmla="*/ 444324 w 971816"/>
              <a:gd name="connsiteY6" fmla="*/ 788937 h 889046"/>
              <a:gd name="connsiteX7" fmla="*/ 186 w 971816"/>
              <a:gd name="connsiteY7" fmla="*/ 567232 h 889046"/>
              <a:gd name="connsiteX0" fmla="*/ 4848 w 976478"/>
              <a:gd name="connsiteY0" fmla="*/ 437074 h 758888"/>
              <a:gd name="connsiteX1" fmla="*/ 236714 w 976478"/>
              <a:gd name="connsiteY1" fmla="*/ 37931 h 758888"/>
              <a:gd name="connsiteX2" fmla="*/ 609368 w 976478"/>
              <a:gd name="connsiteY2" fmla="*/ 40834 h 758888"/>
              <a:gd name="connsiteX3" fmla="*/ 968597 w 976478"/>
              <a:gd name="connsiteY3" fmla="*/ 253831 h 758888"/>
              <a:gd name="connsiteX4" fmla="*/ 849580 w 976478"/>
              <a:gd name="connsiteY4" fmla="*/ 462474 h 758888"/>
              <a:gd name="connsiteX5" fmla="*/ 756688 w 976478"/>
              <a:gd name="connsiteY5" fmla="*/ 746954 h 758888"/>
              <a:gd name="connsiteX6" fmla="*/ 448986 w 976478"/>
              <a:gd name="connsiteY6" fmla="*/ 658779 h 758888"/>
              <a:gd name="connsiteX7" fmla="*/ 4848 w 976478"/>
              <a:gd name="connsiteY7" fmla="*/ 437074 h 758888"/>
              <a:gd name="connsiteX0" fmla="*/ 4702 w 978329"/>
              <a:gd name="connsiteY0" fmla="*/ 402480 h 724294"/>
              <a:gd name="connsiteX1" fmla="*/ 236568 w 978329"/>
              <a:gd name="connsiteY1" fmla="*/ 3337 h 724294"/>
              <a:gd name="connsiteX2" fmla="*/ 571122 w 978329"/>
              <a:gd name="connsiteY2" fmla="*/ 211980 h 724294"/>
              <a:gd name="connsiteX3" fmla="*/ 968451 w 978329"/>
              <a:gd name="connsiteY3" fmla="*/ 219237 h 724294"/>
              <a:gd name="connsiteX4" fmla="*/ 849434 w 978329"/>
              <a:gd name="connsiteY4" fmla="*/ 427880 h 724294"/>
              <a:gd name="connsiteX5" fmla="*/ 756542 w 978329"/>
              <a:gd name="connsiteY5" fmla="*/ 712360 h 724294"/>
              <a:gd name="connsiteX6" fmla="*/ 448840 w 978329"/>
              <a:gd name="connsiteY6" fmla="*/ 624185 h 724294"/>
              <a:gd name="connsiteX7" fmla="*/ 4702 w 978329"/>
              <a:gd name="connsiteY7" fmla="*/ 402480 h 724294"/>
              <a:gd name="connsiteX0" fmla="*/ 20825 w 994452"/>
              <a:gd name="connsiteY0" fmla="*/ 423711 h 745525"/>
              <a:gd name="connsiteX1" fmla="*/ 252691 w 994452"/>
              <a:gd name="connsiteY1" fmla="*/ 24568 h 745525"/>
              <a:gd name="connsiteX2" fmla="*/ 587245 w 994452"/>
              <a:gd name="connsiteY2" fmla="*/ 233211 h 745525"/>
              <a:gd name="connsiteX3" fmla="*/ 984574 w 994452"/>
              <a:gd name="connsiteY3" fmla="*/ 240468 h 745525"/>
              <a:gd name="connsiteX4" fmla="*/ 865557 w 994452"/>
              <a:gd name="connsiteY4" fmla="*/ 449111 h 745525"/>
              <a:gd name="connsiteX5" fmla="*/ 772665 w 994452"/>
              <a:gd name="connsiteY5" fmla="*/ 733591 h 745525"/>
              <a:gd name="connsiteX6" fmla="*/ 464963 w 994452"/>
              <a:gd name="connsiteY6" fmla="*/ 645416 h 745525"/>
              <a:gd name="connsiteX7" fmla="*/ 20825 w 994452"/>
              <a:gd name="connsiteY7" fmla="*/ 423711 h 745525"/>
              <a:gd name="connsiteX0" fmla="*/ 20825 w 1016945"/>
              <a:gd name="connsiteY0" fmla="*/ 423711 h 745525"/>
              <a:gd name="connsiteX1" fmla="*/ 252691 w 1016945"/>
              <a:gd name="connsiteY1" fmla="*/ 24568 h 745525"/>
              <a:gd name="connsiteX2" fmla="*/ 587245 w 1016945"/>
              <a:gd name="connsiteY2" fmla="*/ 233211 h 745525"/>
              <a:gd name="connsiteX3" fmla="*/ 984574 w 1016945"/>
              <a:gd name="connsiteY3" fmla="*/ 240468 h 745525"/>
              <a:gd name="connsiteX4" fmla="*/ 865557 w 1016945"/>
              <a:gd name="connsiteY4" fmla="*/ 449111 h 745525"/>
              <a:gd name="connsiteX5" fmla="*/ 772665 w 1016945"/>
              <a:gd name="connsiteY5" fmla="*/ 733591 h 745525"/>
              <a:gd name="connsiteX6" fmla="*/ 464963 w 1016945"/>
              <a:gd name="connsiteY6" fmla="*/ 645416 h 745525"/>
              <a:gd name="connsiteX7" fmla="*/ 20825 w 1016945"/>
              <a:gd name="connsiteY7" fmla="*/ 423711 h 745525"/>
              <a:gd name="connsiteX0" fmla="*/ 20825 w 990895"/>
              <a:gd name="connsiteY0" fmla="*/ 423711 h 739784"/>
              <a:gd name="connsiteX1" fmla="*/ 252691 w 990895"/>
              <a:gd name="connsiteY1" fmla="*/ 24568 h 739784"/>
              <a:gd name="connsiteX2" fmla="*/ 587245 w 990895"/>
              <a:gd name="connsiteY2" fmla="*/ 233211 h 739784"/>
              <a:gd name="connsiteX3" fmla="*/ 984574 w 990895"/>
              <a:gd name="connsiteY3" fmla="*/ 240468 h 739784"/>
              <a:gd name="connsiteX4" fmla="*/ 827457 w 990895"/>
              <a:gd name="connsiteY4" fmla="*/ 532931 h 739784"/>
              <a:gd name="connsiteX5" fmla="*/ 772665 w 990895"/>
              <a:gd name="connsiteY5" fmla="*/ 733591 h 739784"/>
              <a:gd name="connsiteX6" fmla="*/ 464963 w 990895"/>
              <a:gd name="connsiteY6" fmla="*/ 645416 h 739784"/>
              <a:gd name="connsiteX7" fmla="*/ 20825 w 990895"/>
              <a:gd name="connsiteY7" fmla="*/ 423711 h 739784"/>
              <a:gd name="connsiteX0" fmla="*/ 15210 w 985280"/>
              <a:gd name="connsiteY0" fmla="*/ 423711 h 733691"/>
              <a:gd name="connsiteX1" fmla="*/ 247076 w 985280"/>
              <a:gd name="connsiteY1" fmla="*/ 24568 h 733691"/>
              <a:gd name="connsiteX2" fmla="*/ 581630 w 985280"/>
              <a:gd name="connsiteY2" fmla="*/ 233211 h 733691"/>
              <a:gd name="connsiteX3" fmla="*/ 978959 w 985280"/>
              <a:gd name="connsiteY3" fmla="*/ 240468 h 733691"/>
              <a:gd name="connsiteX4" fmla="*/ 821842 w 985280"/>
              <a:gd name="connsiteY4" fmla="*/ 532931 h 733691"/>
              <a:gd name="connsiteX5" fmla="*/ 767050 w 985280"/>
              <a:gd name="connsiteY5" fmla="*/ 733591 h 733691"/>
              <a:gd name="connsiteX6" fmla="*/ 383148 w 985280"/>
              <a:gd name="connsiteY6" fmla="*/ 508256 h 733691"/>
              <a:gd name="connsiteX7" fmla="*/ 15210 w 985280"/>
              <a:gd name="connsiteY7" fmla="*/ 423711 h 733691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280" h="739578">
                <a:moveTo>
                  <a:pt x="15210" y="423711"/>
                </a:moveTo>
                <a:cubicBezTo>
                  <a:pt x="-7469" y="343096"/>
                  <a:pt x="-45447" y="132518"/>
                  <a:pt x="247076" y="24568"/>
                </a:cubicBezTo>
                <a:cubicBezTo>
                  <a:pt x="539599" y="-83382"/>
                  <a:pt x="459650" y="197228"/>
                  <a:pt x="581630" y="233211"/>
                </a:cubicBezTo>
                <a:cubicBezTo>
                  <a:pt x="703611" y="269194"/>
                  <a:pt x="938924" y="190515"/>
                  <a:pt x="978959" y="240468"/>
                </a:cubicBezTo>
                <a:cubicBezTo>
                  <a:pt x="1018994" y="290421"/>
                  <a:pt x="857160" y="450744"/>
                  <a:pt x="821842" y="532931"/>
                </a:cubicBezTo>
                <a:cubicBezTo>
                  <a:pt x="786524" y="615118"/>
                  <a:pt x="840166" y="737704"/>
                  <a:pt x="767050" y="733591"/>
                </a:cubicBezTo>
                <a:cubicBezTo>
                  <a:pt x="693934" y="729479"/>
                  <a:pt x="412056" y="806283"/>
                  <a:pt x="383148" y="508256"/>
                </a:cubicBezTo>
                <a:cubicBezTo>
                  <a:pt x="301021" y="263569"/>
                  <a:pt x="37889" y="504326"/>
                  <a:pt x="15210" y="423711"/>
                </a:cubicBez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C22B33E-C6CF-BA7D-F63C-24B2E508A80D}"/>
              </a:ext>
            </a:extLst>
          </p:cNvPr>
          <p:cNvSpPr/>
          <p:nvPr/>
        </p:nvSpPr>
        <p:spPr>
          <a:xfrm>
            <a:off x="2018231" y="494063"/>
            <a:ext cx="914400" cy="914400"/>
          </a:xfrm>
          <a:prstGeom prst="ellipse">
            <a:avLst/>
          </a:prstGeom>
          <a:pattFill prst="pct90">
            <a:fgClr>
              <a:srgbClr val="FC919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B41C862-9382-1E63-AC55-20F7D08280DD}"/>
              </a:ext>
            </a:extLst>
          </p:cNvPr>
          <p:cNvSpPr/>
          <p:nvPr/>
        </p:nvSpPr>
        <p:spPr>
          <a:xfrm>
            <a:off x="762396" y="1035165"/>
            <a:ext cx="7042692" cy="2339649"/>
          </a:xfrm>
          <a:custGeom>
            <a:avLst/>
            <a:gdLst>
              <a:gd name="connsiteX0" fmla="*/ 567715 w 7015320"/>
              <a:gd name="connsiteY0" fmla="*/ 1437031 h 2336975"/>
              <a:gd name="connsiteX1" fmla="*/ 466115 w 7015320"/>
              <a:gd name="connsiteY1" fmla="*/ 2003088 h 2336975"/>
              <a:gd name="connsiteX2" fmla="*/ 1162800 w 7015320"/>
              <a:gd name="connsiteY2" fmla="*/ 2249831 h 2336975"/>
              <a:gd name="connsiteX3" fmla="*/ 2367486 w 7015320"/>
              <a:gd name="connsiteY3" fmla="*/ 2032117 h 2336975"/>
              <a:gd name="connsiteX4" fmla="*/ 3949543 w 7015320"/>
              <a:gd name="connsiteY4" fmla="*/ 2336917 h 2336975"/>
              <a:gd name="connsiteX5" fmla="*/ 5371943 w 7015320"/>
              <a:gd name="connsiteY5" fmla="*/ 2003088 h 2336975"/>
              <a:gd name="connsiteX6" fmla="*/ 6750800 w 7015320"/>
              <a:gd name="connsiteY6" fmla="*/ 2119202 h 2336975"/>
              <a:gd name="connsiteX7" fmla="*/ 6736286 w 7015320"/>
              <a:gd name="connsiteY7" fmla="*/ 1408002 h 2336975"/>
              <a:gd name="connsiteX8" fmla="*/ 6983029 w 7015320"/>
              <a:gd name="connsiteY8" fmla="*/ 580688 h 2336975"/>
              <a:gd name="connsiteX9" fmla="*/ 5908972 w 7015320"/>
              <a:gd name="connsiteY9" fmla="*/ 421031 h 2336975"/>
              <a:gd name="connsiteX10" fmla="*/ 4602686 w 7015320"/>
              <a:gd name="connsiteY10" fmla="*/ 117 h 2336975"/>
              <a:gd name="connsiteX11" fmla="*/ 3688286 w 7015320"/>
              <a:gd name="connsiteY11" fmla="*/ 464574 h 2336975"/>
              <a:gd name="connsiteX12" fmla="*/ 1627258 w 7015320"/>
              <a:gd name="connsiteY12" fmla="*/ 290402 h 2336975"/>
              <a:gd name="connsiteX13" fmla="*/ 858000 w 7015320"/>
              <a:gd name="connsiteY13" fmla="*/ 508117 h 2336975"/>
              <a:gd name="connsiteX14" fmla="*/ 16172 w 7015320"/>
              <a:gd name="connsiteY14" fmla="*/ 362974 h 2336975"/>
              <a:gd name="connsiteX15" fmla="*/ 320972 w 7015320"/>
              <a:gd name="connsiteY15" fmla="*/ 1088688 h 2336975"/>
              <a:gd name="connsiteX16" fmla="*/ 567715 w 7015320"/>
              <a:gd name="connsiteY16" fmla="*/ 1437031 h 2336975"/>
              <a:gd name="connsiteX0" fmla="*/ 42385 w 7012505"/>
              <a:gd name="connsiteY0" fmla="*/ 1437031 h 2336975"/>
              <a:gd name="connsiteX1" fmla="*/ 463300 w 7012505"/>
              <a:gd name="connsiteY1" fmla="*/ 2003088 h 2336975"/>
              <a:gd name="connsiteX2" fmla="*/ 1159985 w 7012505"/>
              <a:gd name="connsiteY2" fmla="*/ 2249831 h 2336975"/>
              <a:gd name="connsiteX3" fmla="*/ 2364671 w 7012505"/>
              <a:gd name="connsiteY3" fmla="*/ 2032117 h 2336975"/>
              <a:gd name="connsiteX4" fmla="*/ 3946728 w 7012505"/>
              <a:gd name="connsiteY4" fmla="*/ 2336917 h 2336975"/>
              <a:gd name="connsiteX5" fmla="*/ 5369128 w 7012505"/>
              <a:gd name="connsiteY5" fmla="*/ 2003088 h 2336975"/>
              <a:gd name="connsiteX6" fmla="*/ 6747985 w 7012505"/>
              <a:gd name="connsiteY6" fmla="*/ 2119202 h 2336975"/>
              <a:gd name="connsiteX7" fmla="*/ 6733471 w 7012505"/>
              <a:gd name="connsiteY7" fmla="*/ 1408002 h 2336975"/>
              <a:gd name="connsiteX8" fmla="*/ 6980214 w 7012505"/>
              <a:gd name="connsiteY8" fmla="*/ 580688 h 2336975"/>
              <a:gd name="connsiteX9" fmla="*/ 5906157 w 7012505"/>
              <a:gd name="connsiteY9" fmla="*/ 421031 h 2336975"/>
              <a:gd name="connsiteX10" fmla="*/ 4599871 w 7012505"/>
              <a:gd name="connsiteY10" fmla="*/ 117 h 2336975"/>
              <a:gd name="connsiteX11" fmla="*/ 3685471 w 7012505"/>
              <a:gd name="connsiteY11" fmla="*/ 464574 h 2336975"/>
              <a:gd name="connsiteX12" fmla="*/ 1624443 w 7012505"/>
              <a:gd name="connsiteY12" fmla="*/ 290402 h 2336975"/>
              <a:gd name="connsiteX13" fmla="*/ 855185 w 7012505"/>
              <a:gd name="connsiteY13" fmla="*/ 508117 h 2336975"/>
              <a:gd name="connsiteX14" fmla="*/ 13357 w 7012505"/>
              <a:gd name="connsiteY14" fmla="*/ 362974 h 2336975"/>
              <a:gd name="connsiteX15" fmla="*/ 318157 w 7012505"/>
              <a:gd name="connsiteY15" fmla="*/ 1088688 h 2336975"/>
              <a:gd name="connsiteX16" fmla="*/ 42385 w 7012505"/>
              <a:gd name="connsiteY16" fmla="*/ 1437031 h 2336975"/>
              <a:gd name="connsiteX0" fmla="*/ 1490 w 6971610"/>
              <a:gd name="connsiteY0" fmla="*/ 1437031 h 2336975"/>
              <a:gd name="connsiteX1" fmla="*/ 422405 w 6971610"/>
              <a:gd name="connsiteY1" fmla="*/ 2003088 h 2336975"/>
              <a:gd name="connsiteX2" fmla="*/ 1119090 w 6971610"/>
              <a:gd name="connsiteY2" fmla="*/ 2249831 h 2336975"/>
              <a:gd name="connsiteX3" fmla="*/ 2323776 w 6971610"/>
              <a:gd name="connsiteY3" fmla="*/ 2032117 h 2336975"/>
              <a:gd name="connsiteX4" fmla="*/ 3905833 w 6971610"/>
              <a:gd name="connsiteY4" fmla="*/ 2336917 h 2336975"/>
              <a:gd name="connsiteX5" fmla="*/ 5328233 w 6971610"/>
              <a:gd name="connsiteY5" fmla="*/ 2003088 h 2336975"/>
              <a:gd name="connsiteX6" fmla="*/ 6707090 w 6971610"/>
              <a:gd name="connsiteY6" fmla="*/ 2119202 h 2336975"/>
              <a:gd name="connsiteX7" fmla="*/ 6692576 w 6971610"/>
              <a:gd name="connsiteY7" fmla="*/ 1408002 h 2336975"/>
              <a:gd name="connsiteX8" fmla="*/ 6939319 w 6971610"/>
              <a:gd name="connsiteY8" fmla="*/ 580688 h 2336975"/>
              <a:gd name="connsiteX9" fmla="*/ 5865262 w 6971610"/>
              <a:gd name="connsiteY9" fmla="*/ 421031 h 2336975"/>
              <a:gd name="connsiteX10" fmla="*/ 4558976 w 6971610"/>
              <a:gd name="connsiteY10" fmla="*/ 117 h 2336975"/>
              <a:gd name="connsiteX11" fmla="*/ 3644576 w 6971610"/>
              <a:gd name="connsiteY11" fmla="*/ 464574 h 2336975"/>
              <a:gd name="connsiteX12" fmla="*/ 1583548 w 6971610"/>
              <a:gd name="connsiteY12" fmla="*/ 290402 h 2336975"/>
              <a:gd name="connsiteX13" fmla="*/ 814290 w 6971610"/>
              <a:gd name="connsiteY13" fmla="*/ 508117 h 2336975"/>
              <a:gd name="connsiteX14" fmla="*/ 132119 w 6971610"/>
              <a:gd name="connsiteY14" fmla="*/ 450060 h 2336975"/>
              <a:gd name="connsiteX15" fmla="*/ 277262 w 6971610"/>
              <a:gd name="connsiteY15" fmla="*/ 1088688 h 2336975"/>
              <a:gd name="connsiteX16" fmla="*/ 1490 w 6971610"/>
              <a:gd name="connsiteY16" fmla="*/ 1437031 h 2336975"/>
              <a:gd name="connsiteX0" fmla="*/ 1490 w 6971610"/>
              <a:gd name="connsiteY0" fmla="*/ 1437031 h 2336975"/>
              <a:gd name="connsiteX1" fmla="*/ 422405 w 6971610"/>
              <a:gd name="connsiteY1" fmla="*/ 2003088 h 2336975"/>
              <a:gd name="connsiteX2" fmla="*/ 1119090 w 6971610"/>
              <a:gd name="connsiteY2" fmla="*/ 2249831 h 2336975"/>
              <a:gd name="connsiteX3" fmla="*/ 2323776 w 6971610"/>
              <a:gd name="connsiteY3" fmla="*/ 2032117 h 2336975"/>
              <a:gd name="connsiteX4" fmla="*/ 3905833 w 6971610"/>
              <a:gd name="connsiteY4" fmla="*/ 2336917 h 2336975"/>
              <a:gd name="connsiteX5" fmla="*/ 5328233 w 6971610"/>
              <a:gd name="connsiteY5" fmla="*/ 2003088 h 2336975"/>
              <a:gd name="connsiteX6" fmla="*/ 6707090 w 6971610"/>
              <a:gd name="connsiteY6" fmla="*/ 2119202 h 2336975"/>
              <a:gd name="connsiteX7" fmla="*/ 6692576 w 6971610"/>
              <a:gd name="connsiteY7" fmla="*/ 1408002 h 2336975"/>
              <a:gd name="connsiteX8" fmla="*/ 6939319 w 6971610"/>
              <a:gd name="connsiteY8" fmla="*/ 580688 h 2336975"/>
              <a:gd name="connsiteX9" fmla="*/ 5865262 w 6971610"/>
              <a:gd name="connsiteY9" fmla="*/ 421031 h 2336975"/>
              <a:gd name="connsiteX10" fmla="*/ 4558976 w 6971610"/>
              <a:gd name="connsiteY10" fmla="*/ 117 h 2336975"/>
              <a:gd name="connsiteX11" fmla="*/ 3644576 w 6971610"/>
              <a:gd name="connsiteY11" fmla="*/ 464574 h 2336975"/>
              <a:gd name="connsiteX12" fmla="*/ 1583548 w 6971610"/>
              <a:gd name="connsiteY12" fmla="*/ 290402 h 2336975"/>
              <a:gd name="connsiteX13" fmla="*/ 814290 w 6971610"/>
              <a:gd name="connsiteY13" fmla="*/ 508117 h 2336975"/>
              <a:gd name="connsiteX14" fmla="*/ 132119 w 6971610"/>
              <a:gd name="connsiteY14" fmla="*/ 450060 h 2336975"/>
              <a:gd name="connsiteX15" fmla="*/ 277262 w 6971610"/>
              <a:gd name="connsiteY15" fmla="*/ 1088688 h 2336975"/>
              <a:gd name="connsiteX16" fmla="*/ 1490 w 6971610"/>
              <a:gd name="connsiteY16" fmla="*/ 1437031 h 2336975"/>
              <a:gd name="connsiteX0" fmla="*/ 1490 w 6971610"/>
              <a:gd name="connsiteY0" fmla="*/ 1437031 h 2336975"/>
              <a:gd name="connsiteX1" fmla="*/ 422405 w 6971610"/>
              <a:gd name="connsiteY1" fmla="*/ 2003088 h 2336975"/>
              <a:gd name="connsiteX2" fmla="*/ 1119090 w 6971610"/>
              <a:gd name="connsiteY2" fmla="*/ 2249831 h 2336975"/>
              <a:gd name="connsiteX3" fmla="*/ 2323776 w 6971610"/>
              <a:gd name="connsiteY3" fmla="*/ 2032117 h 2336975"/>
              <a:gd name="connsiteX4" fmla="*/ 3905833 w 6971610"/>
              <a:gd name="connsiteY4" fmla="*/ 2336917 h 2336975"/>
              <a:gd name="connsiteX5" fmla="*/ 5328233 w 6971610"/>
              <a:gd name="connsiteY5" fmla="*/ 2003088 h 2336975"/>
              <a:gd name="connsiteX6" fmla="*/ 6707090 w 6971610"/>
              <a:gd name="connsiteY6" fmla="*/ 2119202 h 2336975"/>
              <a:gd name="connsiteX7" fmla="*/ 6692576 w 6971610"/>
              <a:gd name="connsiteY7" fmla="*/ 1408002 h 2336975"/>
              <a:gd name="connsiteX8" fmla="*/ 6939319 w 6971610"/>
              <a:gd name="connsiteY8" fmla="*/ 580688 h 2336975"/>
              <a:gd name="connsiteX9" fmla="*/ 5865262 w 6971610"/>
              <a:gd name="connsiteY9" fmla="*/ 421031 h 2336975"/>
              <a:gd name="connsiteX10" fmla="*/ 4558976 w 6971610"/>
              <a:gd name="connsiteY10" fmla="*/ 117 h 2336975"/>
              <a:gd name="connsiteX11" fmla="*/ 3644576 w 6971610"/>
              <a:gd name="connsiteY11" fmla="*/ 464574 h 2336975"/>
              <a:gd name="connsiteX12" fmla="*/ 1583548 w 6971610"/>
              <a:gd name="connsiteY12" fmla="*/ 290402 h 2336975"/>
              <a:gd name="connsiteX13" fmla="*/ 814290 w 6971610"/>
              <a:gd name="connsiteY13" fmla="*/ 508117 h 2336975"/>
              <a:gd name="connsiteX14" fmla="*/ 132119 w 6971610"/>
              <a:gd name="connsiteY14" fmla="*/ 450060 h 2336975"/>
              <a:gd name="connsiteX15" fmla="*/ 277262 w 6971610"/>
              <a:gd name="connsiteY15" fmla="*/ 1088688 h 2336975"/>
              <a:gd name="connsiteX16" fmla="*/ 1490 w 6971610"/>
              <a:gd name="connsiteY16" fmla="*/ 1437031 h 2336975"/>
              <a:gd name="connsiteX0" fmla="*/ 1490 w 6971610"/>
              <a:gd name="connsiteY0" fmla="*/ 1437031 h 2336975"/>
              <a:gd name="connsiteX1" fmla="*/ 422405 w 6971610"/>
              <a:gd name="connsiteY1" fmla="*/ 2003088 h 2336975"/>
              <a:gd name="connsiteX2" fmla="*/ 1119090 w 6971610"/>
              <a:gd name="connsiteY2" fmla="*/ 2249831 h 2336975"/>
              <a:gd name="connsiteX3" fmla="*/ 2323776 w 6971610"/>
              <a:gd name="connsiteY3" fmla="*/ 2032117 h 2336975"/>
              <a:gd name="connsiteX4" fmla="*/ 3905833 w 6971610"/>
              <a:gd name="connsiteY4" fmla="*/ 2336917 h 2336975"/>
              <a:gd name="connsiteX5" fmla="*/ 5328233 w 6971610"/>
              <a:gd name="connsiteY5" fmla="*/ 2003088 h 2336975"/>
              <a:gd name="connsiteX6" fmla="*/ 6707090 w 6971610"/>
              <a:gd name="connsiteY6" fmla="*/ 2119202 h 2336975"/>
              <a:gd name="connsiteX7" fmla="*/ 6692576 w 6971610"/>
              <a:gd name="connsiteY7" fmla="*/ 1408002 h 2336975"/>
              <a:gd name="connsiteX8" fmla="*/ 6939319 w 6971610"/>
              <a:gd name="connsiteY8" fmla="*/ 580688 h 2336975"/>
              <a:gd name="connsiteX9" fmla="*/ 5865262 w 6971610"/>
              <a:gd name="connsiteY9" fmla="*/ 421031 h 2336975"/>
              <a:gd name="connsiteX10" fmla="*/ 4558976 w 6971610"/>
              <a:gd name="connsiteY10" fmla="*/ 117 h 2336975"/>
              <a:gd name="connsiteX11" fmla="*/ 3644576 w 6971610"/>
              <a:gd name="connsiteY11" fmla="*/ 464574 h 2336975"/>
              <a:gd name="connsiteX12" fmla="*/ 2033491 w 6971610"/>
              <a:gd name="connsiteY12" fmla="*/ 72688 h 2336975"/>
              <a:gd name="connsiteX13" fmla="*/ 814290 w 6971610"/>
              <a:gd name="connsiteY13" fmla="*/ 508117 h 2336975"/>
              <a:gd name="connsiteX14" fmla="*/ 132119 w 6971610"/>
              <a:gd name="connsiteY14" fmla="*/ 450060 h 2336975"/>
              <a:gd name="connsiteX15" fmla="*/ 277262 w 6971610"/>
              <a:gd name="connsiteY15" fmla="*/ 1088688 h 2336975"/>
              <a:gd name="connsiteX16" fmla="*/ 1490 w 6971610"/>
              <a:gd name="connsiteY16" fmla="*/ 1437031 h 2336975"/>
              <a:gd name="connsiteX0" fmla="*/ 1490 w 6971610"/>
              <a:gd name="connsiteY0" fmla="*/ 1438043 h 2337987"/>
              <a:gd name="connsiteX1" fmla="*/ 422405 w 6971610"/>
              <a:gd name="connsiteY1" fmla="*/ 2004100 h 2337987"/>
              <a:gd name="connsiteX2" fmla="*/ 1119090 w 6971610"/>
              <a:gd name="connsiteY2" fmla="*/ 2250843 h 2337987"/>
              <a:gd name="connsiteX3" fmla="*/ 2323776 w 6971610"/>
              <a:gd name="connsiteY3" fmla="*/ 2033129 h 2337987"/>
              <a:gd name="connsiteX4" fmla="*/ 3905833 w 6971610"/>
              <a:gd name="connsiteY4" fmla="*/ 2337929 h 2337987"/>
              <a:gd name="connsiteX5" fmla="*/ 5328233 w 6971610"/>
              <a:gd name="connsiteY5" fmla="*/ 2004100 h 2337987"/>
              <a:gd name="connsiteX6" fmla="*/ 6707090 w 6971610"/>
              <a:gd name="connsiteY6" fmla="*/ 2120214 h 2337987"/>
              <a:gd name="connsiteX7" fmla="*/ 6692576 w 6971610"/>
              <a:gd name="connsiteY7" fmla="*/ 1409014 h 2337987"/>
              <a:gd name="connsiteX8" fmla="*/ 6939319 w 6971610"/>
              <a:gd name="connsiteY8" fmla="*/ 581700 h 2337987"/>
              <a:gd name="connsiteX9" fmla="*/ 5865262 w 6971610"/>
              <a:gd name="connsiteY9" fmla="*/ 422043 h 2337987"/>
              <a:gd name="connsiteX10" fmla="*/ 4558976 w 6971610"/>
              <a:gd name="connsiteY10" fmla="*/ 1129 h 2337987"/>
              <a:gd name="connsiteX11" fmla="*/ 3760690 w 6971610"/>
              <a:gd name="connsiteY11" fmla="*/ 291415 h 2337987"/>
              <a:gd name="connsiteX12" fmla="*/ 2033491 w 6971610"/>
              <a:gd name="connsiteY12" fmla="*/ 73700 h 2337987"/>
              <a:gd name="connsiteX13" fmla="*/ 814290 w 6971610"/>
              <a:gd name="connsiteY13" fmla="*/ 509129 h 2337987"/>
              <a:gd name="connsiteX14" fmla="*/ 132119 w 6971610"/>
              <a:gd name="connsiteY14" fmla="*/ 451072 h 2337987"/>
              <a:gd name="connsiteX15" fmla="*/ 277262 w 6971610"/>
              <a:gd name="connsiteY15" fmla="*/ 1089700 h 2337987"/>
              <a:gd name="connsiteX16" fmla="*/ 1490 w 6971610"/>
              <a:gd name="connsiteY16" fmla="*/ 1438043 h 2337987"/>
              <a:gd name="connsiteX0" fmla="*/ 1490 w 6971610"/>
              <a:gd name="connsiteY0" fmla="*/ 1438043 h 2341967"/>
              <a:gd name="connsiteX1" fmla="*/ 422405 w 6971610"/>
              <a:gd name="connsiteY1" fmla="*/ 2004100 h 2341967"/>
              <a:gd name="connsiteX2" fmla="*/ 1119090 w 6971610"/>
              <a:gd name="connsiteY2" fmla="*/ 2250843 h 2341967"/>
              <a:gd name="connsiteX3" fmla="*/ 2265719 w 6971610"/>
              <a:gd name="connsiteY3" fmla="*/ 2192786 h 2341967"/>
              <a:gd name="connsiteX4" fmla="*/ 3905833 w 6971610"/>
              <a:gd name="connsiteY4" fmla="*/ 2337929 h 2341967"/>
              <a:gd name="connsiteX5" fmla="*/ 5328233 w 6971610"/>
              <a:gd name="connsiteY5" fmla="*/ 2004100 h 2341967"/>
              <a:gd name="connsiteX6" fmla="*/ 6707090 w 6971610"/>
              <a:gd name="connsiteY6" fmla="*/ 2120214 h 2341967"/>
              <a:gd name="connsiteX7" fmla="*/ 6692576 w 6971610"/>
              <a:gd name="connsiteY7" fmla="*/ 1409014 h 2341967"/>
              <a:gd name="connsiteX8" fmla="*/ 6939319 w 6971610"/>
              <a:gd name="connsiteY8" fmla="*/ 581700 h 2341967"/>
              <a:gd name="connsiteX9" fmla="*/ 5865262 w 6971610"/>
              <a:gd name="connsiteY9" fmla="*/ 422043 h 2341967"/>
              <a:gd name="connsiteX10" fmla="*/ 4558976 w 6971610"/>
              <a:gd name="connsiteY10" fmla="*/ 1129 h 2341967"/>
              <a:gd name="connsiteX11" fmla="*/ 3760690 w 6971610"/>
              <a:gd name="connsiteY11" fmla="*/ 291415 h 2341967"/>
              <a:gd name="connsiteX12" fmla="*/ 2033491 w 6971610"/>
              <a:gd name="connsiteY12" fmla="*/ 73700 h 2341967"/>
              <a:gd name="connsiteX13" fmla="*/ 814290 w 6971610"/>
              <a:gd name="connsiteY13" fmla="*/ 509129 h 2341967"/>
              <a:gd name="connsiteX14" fmla="*/ 132119 w 6971610"/>
              <a:gd name="connsiteY14" fmla="*/ 451072 h 2341967"/>
              <a:gd name="connsiteX15" fmla="*/ 277262 w 6971610"/>
              <a:gd name="connsiteY15" fmla="*/ 1089700 h 2341967"/>
              <a:gd name="connsiteX16" fmla="*/ 1490 w 6971610"/>
              <a:gd name="connsiteY16" fmla="*/ 1438043 h 2341967"/>
              <a:gd name="connsiteX0" fmla="*/ 1490 w 6971610"/>
              <a:gd name="connsiteY0" fmla="*/ 1438043 h 2339649"/>
              <a:gd name="connsiteX1" fmla="*/ 422405 w 6971610"/>
              <a:gd name="connsiteY1" fmla="*/ 2004100 h 2339649"/>
              <a:gd name="connsiteX2" fmla="*/ 1119090 w 6971610"/>
              <a:gd name="connsiteY2" fmla="*/ 2250843 h 2339649"/>
              <a:gd name="connsiteX3" fmla="*/ 2265719 w 6971610"/>
              <a:gd name="connsiteY3" fmla="*/ 2192786 h 2339649"/>
              <a:gd name="connsiteX4" fmla="*/ 3905833 w 6971610"/>
              <a:gd name="connsiteY4" fmla="*/ 2337929 h 2339649"/>
              <a:gd name="connsiteX5" fmla="*/ 5458862 w 6971610"/>
              <a:gd name="connsiteY5" fmla="*/ 2076671 h 2339649"/>
              <a:gd name="connsiteX6" fmla="*/ 6707090 w 6971610"/>
              <a:gd name="connsiteY6" fmla="*/ 2120214 h 2339649"/>
              <a:gd name="connsiteX7" fmla="*/ 6692576 w 6971610"/>
              <a:gd name="connsiteY7" fmla="*/ 1409014 h 2339649"/>
              <a:gd name="connsiteX8" fmla="*/ 6939319 w 6971610"/>
              <a:gd name="connsiteY8" fmla="*/ 581700 h 2339649"/>
              <a:gd name="connsiteX9" fmla="*/ 5865262 w 6971610"/>
              <a:gd name="connsiteY9" fmla="*/ 422043 h 2339649"/>
              <a:gd name="connsiteX10" fmla="*/ 4558976 w 6971610"/>
              <a:gd name="connsiteY10" fmla="*/ 1129 h 2339649"/>
              <a:gd name="connsiteX11" fmla="*/ 3760690 w 6971610"/>
              <a:gd name="connsiteY11" fmla="*/ 291415 h 2339649"/>
              <a:gd name="connsiteX12" fmla="*/ 2033491 w 6971610"/>
              <a:gd name="connsiteY12" fmla="*/ 73700 h 2339649"/>
              <a:gd name="connsiteX13" fmla="*/ 814290 w 6971610"/>
              <a:gd name="connsiteY13" fmla="*/ 509129 h 2339649"/>
              <a:gd name="connsiteX14" fmla="*/ 132119 w 6971610"/>
              <a:gd name="connsiteY14" fmla="*/ 451072 h 2339649"/>
              <a:gd name="connsiteX15" fmla="*/ 277262 w 6971610"/>
              <a:gd name="connsiteY15" fmla="*/ 1089700 h 2339649"/>
              <a:gd name="connsiteX16" fmla="*/ 1490 w 6971610"/>
              <a:gd name="connsiteY16" fmla="*/ 1438043 h 2339649"/>
              <a:gd name="connsiteX0" fmla="*/ 2386 w 6972506"/>
              <a:gd name="connsiteY0" fmla="*/ 1438043 h 2339649"/>
              <a:gd name="connsiteX1" fmla="*/ 423301 w 6972506"/>
              <a:gd name="connsiteY1" fmla="*/ 2004100 h 2339649"/>
              <a:gd name="connsiteX2" fmla="*/ 1119986 w 6972506"/>
              <a:gd name="connsiteY2" fmla="*/ 2250843 h 2339649"/>
              <a:gd name="connsiteX3" fmla="*/ 2266615 w 6972506"/>
              <a:gd name="connsiteY3" fmla="*/ 2192786 h 2339649"/>
              <a:gd name="connsiteX4" fmla="*/ 3906729 w 6972506"/>
              <a:gd name="connsiteY4" fmla="*/ 2337929 h 2339649"/>
              <a:gd name="connsiteX5" fmla="*/ 5459758 w 6972506"/>
              <a:gd name="connsiteY5" fmla="*/ 2076671 h 2339649"/>
              <a:gd name="connsiteX6" fmla="*/ 6707986 w 6972506"/>
              <a:gd name="connsiteY6" fmla="*/ 2120214 h 2339649"/>
              <a:gd name="connsiteX7" fmla="*/ 6693472 w 6972506"/>
              <a:gd name="connsiteY7" fmla="*/ 1409014 h 2339649"/>
              <a:gd name="connsiteX8" fmla="*/ 6940215 w 6972506"/>
              <a:gd name="connsiteY8" fmla="*/ 581700 h 2339649"/>
              <a:gd name="connsiteX9" fmla="*/ 5866158 w 6972506"/>
              <a:gd name="connsiteY9" fmla="*/ 422043 h 2339649"/>
              <a:gd name="connsiteX10" fmla="*/ 4559872 w 6972506"/>
              <a:gd name="connsiteY10" fmla="*/ 1129 h 2339649"/>
              <a:gd name="connsiteX11" fmla="*/ 3761586 w 6972506"/>
              <a:gd name="connsiteY11" fmla="*/ 291415 h 2339649"/>
              <a:gd name="connsiteX12" fmla="*/ 2034387 w 6972506"/>
              <a:gd name="connsiteY12" fmla="*/ 73700 h 2339649"/>
              <a:gd name="connsiteX13" fmla="*/ 815186 w 6972506"/>
              <a:gd name="connsiteY13" fmla="*/ 509129 h 2339649"/>
              <a:gd name="connsiteX14" fmla="*/ 278158 w 6972506"/>
              <a:gd name="connsiteY14" fmla="*/ 1089700 h 2339649"/>
              <a:gd name="connsiteX15" fmla="*/ 2386 w 6972506"/>
              <a:gd name="connsiteY15" fmla="*/ 1438043 h 2339649"/>
              <a:gd name="connsiteX0" fmla="*/ 1776 w 6971896"/>
              <a:gd name="connsiteY0" fmla="*/ 1438043 h 2339649"/>
              <a:gd name="connsiteX1" fmla="*/ 422691 w 6971896"/>
              <a:gd name="connsiteY1" fmla="*/ 2004100 h 2339649"/>
              <a:gd name="connsiteX2" fmla="*/ 1119376 w 6971896"/>
              <a:gd name="connsiteY2" fmla="*/ 2250843 h 2339649"/>
              <a:gd name="connsiteX3" fmla="*/ 2266005 w 6971896"/>
              <a:gd name="connsiteY3" fmla="*/ 2192786 h 2339649"/>
              <a:gd name="connsiteX4" fmla="*/ 3906119 w 6971896"/>
              <a:gd name="connsiteY4" fmla="*/ 2337929 h 2339649"/>
              <a:gd name="connsiteX5" fmla="*/ 5459148 w 6971896"/>
              <a:gd name="connsiteY5" fmla="*/ 2076671 h 2339649"/>
              <a:gd name="connsiteX6" fmla="*/ 6707376 w 6971896"/>
              <a:gd name="connsiteY6" fmla="*/ 2120214 h 2339649"/>
              <a:gd name="connsiteX7" fmla="*/ 6692862 w 6971896"/>
              <a:gd name="connsiteY7" fmla="*/ 1409014 h 2339649"/>
              <a:gd name="connsiteX8" fmla="*/ 6939605 w 6971896"/>
              <a:gd name="connsiteY8" fmla="*/ 581700 h 2339649"/>
              <a:gd name="connsiteX9" fmla="*/ 5865548 w 6971896"/>
              <a:gd name="connsiteY9" fmla="*/ 422043 h 2339649"/>
              <a:gd name="connsiteX10" fmla="*/ 4559262 w 6971896"/>
              <a:gd name="connsiteY10" fmla="*/ 1129 h 2339649"/>
              <a:gd name="connsiteX11" fmla="*/ 3760976 w 6971896"/>
              <a:gd name="connsiteY11" fmla="*/ 291415 h 2339649"/>
              <a:gd name="connsiteX12" fmla="*/ 2033777 w 6971896"/>
              <a:gd name="connsiteY12" fmla="*/ 73700 h 2339649"/>
              <a:gd name="connsiteX13" fmla="*/ 422690 w 6971896"/>
              <a:gd name="connsiteY13" fmla="*/ 102729 h 2339649"/>
              <a:gd name="connsiteX14" fmla="*/ 277548 w 6971896"/>
              <a:gd name="connsiteY14" fmla="*/ 1089700 h 2339649"/>
              <a:gd name="connsiteX15" fmla="*/ 1776 w 6971896"/>
              <a:gd name="connsiteY15" fmla="*/ 1438043 h 2339649"/>
              <a:gd name="connsiteX0" fmla="*/ 1426 w 7044118"/>
              <a:gd name="connsiteY0" fmla="*/ 1510614 h 2339649"/>
              <a:gd name="connsiteX1" fmla="*/ 494913 w 7044118"/>
              <a:gd name="connsiteY1" fmla="*/ 2004100 h 2339649"/>
              <a:gd name="connsiteX2" fmla="*/ 1191598 w 7044118"/>
              <a:gd name="connsiteY2" fmla="*/ 2250843 h 2339649"/>
              <a:gd name="connsiteX3" fmla="*/ 2338227 w 7044118"/>
              <a:gd name="connsiteY3" fmla="*/ 2192786 h 2339649"/>
              <a:gd name="connsiteX4" fmla="*/ 3978341 w 7044118"/>
              <a:gd name="connsiteY4" fmla="*/ 2337929 h 2339649"/>
              <a:gd name="connsiteX5" fmla="*/ 5531370 w 7044118"/>
              <a:gd name="connsiteY5" fmla="*/ 2076671 h 2339649"/>
              <a:gd name="connsiteX6" fmla="*/ 6779598 w 7044118"/>
              <a:gd name="connsiteY6" fmla="*/ 2120214 h 2339649"/>
              <a:gd name="connsiteX7" fmla="*/ 6765084 w 7044118"/>
              <a:gd name="connsiteY7" fmla="*/ 1409014 h 2339649"/>
              <a:gd name="connsiteX8" fmla="*/ 7011827 w 7044118"/>
              <a:gd name="connsiteY8" fmla="*/ 581700 h 2339649"/>
              <a:gd name="connsiteX9" fmla="*/ 5937770 w 7044118"/>
              <a:gd name="connsiteY9" fmla="*/ 422043 h 2339649"/>
              <a:gd name="connsiteX10" fmla="*/ 4631484 w 7044118"/>
              <a:gd name="connsiteY10" fmla="*/ 1129 h 2339649"/>
              <a:gd name="connsiteX11" fmla="*/ 3833198 w 7044118"/>
              <a:gd name="connsiteY11" fmla="*/ 291415 h 2339649"/>
              <a:gd name="connsiteX12" fmla="*/ 2105999 w 7044118"/>
              <a:gd name="connsiteY12" fmla="*/ 73700 h 2339649"/>
              <a:gd name="connsiteX13" fmla="*/ 494912 w 7044118"/>
              <a:gd name="connsiteY13" fmla="*/ 102729 h 2339649"/>
              <a:gd name="connsiteX14" fmla="*/ 349770 w 7044118"/>
              <a:gd name="connsiteY14" fmla="*/ 1089700 h 2339649"/>
              <a:gd name="connsiteX15" fmla="*/ 1426 w 7044118"/>
              <a:gd name="connsiteY15" fmla="*/ 1510614 h 2339649"/>
              <a:gd name="connsiteX0" fmla="*/ 2423 w 7045115"/>
              <a:gd name="connsiteY0" fmla="*/ 1510614 h 2339649"/>
              <a:gd name="connsiteX1" fmla="*/ 495910 w 7045115"/>
              <a:gd name="connsiteY1" fmla="*/ 2004100 h 2339649"/>
              <a:gd name="connsiteX2" fmla="*/ 1192595 w 7045115"/>
              <a:gd name="connsiteY2" fmla="*/ 2250843 h 2339649"/>
              <a:gd name="connsiteX3" fmla="*/ 2339224 w 7045115"/>
              <a:gd name="connsiteY3" fmla="*/ 2192786 h 2339649"/>
              <a:gd name="connsiteX4" fmla="*/ 3979338 w 7045115"/>
              <a:gd name="connsiteY4" fmla="*/ 2337929 h 2339649"/>
              <a:gd name="connsiteX5" fmla="*/ 5532367 w 7045115"/>
              <a:gd name="connsiteY5" fmla="*/ 2076671 h 2339649"/>
              <a:gd name="connsiteX6" fmla="*/ 6780595 w 7045115"/>
              <a:gd name="connsiteY6" fmla="*/ 2120214 h 2339649"/>
              <a:gd name="connsiteX7" fmla="*/ 6766081 w 7045115"/>
              <a:gd name="connsiteY7" fmla="*/ 1409014 h 2339649"/>
              <a:gd name="connsiteX8" fmla="*/ 7012824 w 7045115"/>
              <a:gd name="connsiteY8" fmla="*/ 581700 h 2339649"/>
              <a:gd name="connsiteX9" fmla="*/ 5938767 w 7045115"/>
              <a:gd name="connsiteY9" fmla="*/ 422043 h 2339649"/>
              <a:gd name="connsiteX10" fmla="*/ 4632481 w 7045115"/>
              <a:gd name="connsiteY10" fmla="*/ 1129 h 2339649"/>
              <a:gd name="connsiteX11" fmla="*/ 3834195 w 7045115"/>
              <a:gd name="connsiteY11" fmla="*/ 291415 h 2339649"/>
              <a:gd name="connsiteX12" fmla="*/ 2106996 w 7045115"/>
              <a:gd name="connsiteY12" fmla="*/ 73700 h 2339649"/>
              <a:gd name="connsiteX13" fmla="*/ 495909 w 7045115"/>
              <a:gd name="connsiteY13" fmla="*/ 102729 h 2339649"/>
              <a:gd name="connsiteX14" fmla="*/ 350767 w 7045115"/>
              <a:gd name="connsiteY14" fmla="*/ 1089700 h 2339649"/>
              <a:gd name="connsiteX15" fmla="*/ 2423 w 7045115"/>
              <a:gd name="connsiteY15" fmla="*/ 1510614 h 2339649"/>
              <a:gd name="connsiteX0" fmla="*/ 0 w 7042692"/>
              <a:gd name="connsiteY0" fmla="*/ 1510614 h 2339649"/>
              <a:gd name="connsiteX1" fmla="*/ 493487 w 7042692"/>
              <a:gd name="connsiteY1" fmla="*/ 2004100 h 2339649"/>
              <a:gd name="connsiteX2" fmla="*/ 1190172 w 7042692"/>
              <a:gd name="connsiteY2" fmla="*/ 2250843 h 2339649"/>
              <a:gd name="connsiteX3" fmla="*/ 2336801 w 7042692"/>
              <a:gd name="connsiteY3" fmla="*/ 2192786 h 2339649"/>
              <a:gd name="connsiteX4" fmla="*/ 3976915 w 7042692"/>
              <a:gd name="connsiteY4" fmla="*/ 2337929 h 2339649"/>
              <a:gd name="connsiteX5" fmla="*/ 5529944 w 7042692"/>
              <a:gd name="connsiteY5" fmla="*/ 2076671 h 2339649"/>
              <a:gd name="connsiteX6" fmla="*/ 6778172 w 7042692"/>
              <a:gd name="connsiteY6" fmla="*/ 2120214 h 2339649"/>
              <a:gd name="connsiteX7" fmla="*/ 6763658 w 7042692"/>
              <a:gd name="connsiteY7" fmla="*/ 1409014 h 2339649"/>
              <a:gd name="connsiteX8" fmla="*/ 7010401 w 7042692"/>
              <a:gd name="connsiteY8" fmla="*/ 581700 h 2339649"/>
              <a:gd name="connsiteX9" fmla="*/ 5936344 w 7042692"/>
              <a:gd name="connsiteY9" fmla="*/ 422043 h 2339649"/>
              <a:gd name="connsiteX10" fmla="*/ 4630058 w 7042692"/>
              <a:gd name="connsiteY10" fmla="*/ 1129 h 2339649"/>
              <a:gd name="connsiteX11" fmla="*/ 3831772 w 7042692"/>
              <a:gd name="connsiteY11" fmla="*/ 291415 h 2339649"/>
              <a:gd name="connsiteX12" fmla="*/ 2104573 w 7042692"/>
              <a:gd name="connsiteY12" fmla="*/ 73700 h 2339649"/>
              <a:gd name="connsiteX13" fmla="*/ 493486 w 7042692"/>
              <a:gd name="connsiteY13" fmla="*/ 102729 h 2339649"/>
              <a:gd name="connsiteX14" fmla="*/ 493487 w 7042692"/>
              <a:gd name="connsiteY14" fmla="*/ 828443 h 2339649"/>
              <a:gd name="connsiteX15" fmla="*/ 0 w 7042692"/>
              <a:gd name="connsiteY15" fmla="*/ 1510614 h 2339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042692" h="2339649">
                <a:moveTo>
                  <a:pt x="0" y="1510614"/>
                </a:moveTo>
                <a:cubicBezTo>
                  <a:pt x="0" y="1706557"/>
                  <a:pt x="295125" y="1880729"/>
                  <a:pt x="493487" y="2004100"/>
                </a:cubicBezTo>
                <a:cubicBezTo>
                  <a:pt x="691849" y="2127471"/>
                  <a:pt x="882953" y="2219395"/>
                  <a:pt x="1190172" y="2250843"/>
                </a:cubicBezTo>
                <a:cubicBezTo>
                  <a:pt x="1497391" y="2282291"/>
                  <a:pt x="1872344" y="2178272"/>
                  <a:pt x="2336801" y="2192786"/>
                </a:cubicBezTo>
                <a:cubicBezTo>
                  <a:pt x="2801258" y="2207300"/>
                  <a:pt x="3444725" y="2357282"/>
                  <a:pt x="3976915" y="2337929"/>
                </a:cubicBezTo>
                <a:cubicBezTo>
                  <a:pt x="4509106" y="2318577"/>
                  <a:pt x="5063068" y="2112957"/>
                  <a:pt x="5529944" y="2076671"/>
                </a:cubicBezTo>
                <a:cubicBezTo>
                  <a:pt x="5996820" y="2040385"/>
                  <a:pt x="6572553" y="2231490"/>
                  <a:pt x="6778172" y="2120214"/>
                </a:cubicBezTo>
                <a:cubicBezTo>
                  <a:pt x="6983791" y="2008938"/>
                  <a:pt x="6724953" y="1665433"/>
                  <a:pt x="6763658" y="1409014"/>
                </a:cubicBezTo>
                <a:cubicBezTo>
                  <a:pt x="6802363" y="1152595"/>
                  <a:pt x="7148287" y="746195"/>
                  <a:pt x="7010401" y="581700"/>
                </a:cubicBezTo>
                <a:cubicBezTo>
                  <a:pt x="6872515" y="417205"/>
                  <a:pt x="6333068" y="518805"/>
                  <a:pt x="5936344" y="422043"/>
                </a:cubicBezTo>
                <a:cubicBezTo>
                  <a:pt x="5539620" y="325281"/>
                  <a:pt x="4980820" y="22900"/>
                  <a:pt x="4630058" y="1129"/>
                </a:cubicBezTo>
                <a:cubicBezTo>
                  <a:pt x="4279296" y="-20642"/>
                  <a:pt x="4252686" y="279320"/>
                  <a:pt x="3831772" y="291415"/>
                </a:cubicBezTo>
                <a:cubicBezTo>
                  <a:pt x="3410858" y="303510"/>
                  <a:pt x="2660954" y="105148"/>
                  <a:pt x="2104573" y="73700"/>
                </a:cubicBezTo>
                <a:cubicBezTo>
                  <a:pt x="1548192" y="42252"/>
                  <a:pt x="762000" y="-23062"/>
                  <a:pt x="493486" y="102729"/>
                </a:cubicBezTo>
                <a:cubicBezTo>
                  <a:pt x="224972" y="228520"/>
                  <a:pt x="575735" y="593796"/>
                  <a:pt x="493487" y="828443"/>
                </a:cubicBezTo>
                <a:cubicBezTo>
                  <a:pt x="411239" y="1063091"/>
                  <a:pt x="0" y="1314671"/>
                  <a:pt x="0" y="1510614"/>
                </a:cubicBez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EBB635E-187B-DE8A-12D1-01FDEB026DF5}"/>
              </a:ext>
            </a:extLst>
          </p:cNvPr>
          <p:cNvSpPr/>
          <p:nvPr/>
        </p:nvSpPr>
        <p:spPr>
          <a:xfrm>
            <a:off x="762394" y="951952"/>
            <a:ext cx="7042693" cy="2477048"/>
          </a:xfrm>
          <a:custGeom>
            <a:avLst/>
            <a:gdLst>
              <a:gd name="connsiteX0" fmla="*/ 0 w 7042693"/>
              <a:gd name="connsiteY0" fmla="*/ 1599326 h 2477048"/>
              <a:gd name="connsiteX1" fmla="*/ 493487 w 7042693"/>
              <a:gd name="connsiteY1" fmla="*/ 2121793 h 2477048"/>
              <a:gd name="connsiteX2" fmla="*/ 1190172 w 7042693"/>
              <a:gd name="connsiteY2" fmla="*/ 2383026 h 2477048"/>
              <a:gd name="connsiteX3" fmla="*/ 2336801 w 7042693"/>
              <a:gd name="connsiteY3" fmla="*/ 2321560 h 2477048"/>
              <a:gd name="connsiteX4" fmla="*/ 3976915 w 7042693"/>
              <a:gd name="connsiteY4" fmla="*/ 2475226 h 2477048"/>
              <a:gd name="connsiteX5" fmla="*/ 5529944 w 7042693"/>
              <a:gd name="connsiteY5" fmla="*/ 2198626 h 2477048"/>
              <a:gd name="connsiteX6" fmla="*/ 6778172 w 7042693"/>
              <a:gd name="connsiteY6" fmla="*/ 2244726 h 2477048"/>
              <a:gd name="connsiteX7" fmla="*/ 6763658 w 7042693"/>
              <a:gd name="connsiteY7" fmla="*/ 1491760 h 2477048"/>
              <a:gd name="connsiteX8" fmla="*/ 7010401 w 7042693"/>
              <a:gd name="connsiteY8" fmla="*/ 615861 h 2477048"/>
              <a:gd name="connsiteX9" fmla="*/ 5936344 w 7042693"/>
              <a:gd name="connsiteY9" fmla="*/ 446828 h 2477048"/>
              <a:gd name="connsiteX10" fmla="*/ 4630058 w 7042693"/>
              <a:gd name="connsiteY10" fmla="*/ 1195 h 2477048"/>
              <a:gd name="connsiteX11" fmla="*/ 3831772 w 7042693"/>
              <a:gd name="connsiteY11" fmla="*/ 308528 h 2477048"/>
              <a:gd name="connsiteX12" fmla="*/ 2104573 w 7042693"/>
              <a:gd name="connsiteY12" fmla="*/ 78028 h 2477048"/>
              <a:gd name="connsiteX13" fmla="*/ 493486 w 7042693"/>
              <a:gd name="connsiteY13" fmla="*/ 108761 h 2477048"/>
              <a:gd name="connsiteX14" fmla="*/ 493487 w 7042693"/>
              <a:gd name="connsiteY14" fmla="*/ 877094 h 2477048"/>
              <a:gd name="connsiteX15" fmla="*/ 0 w 7042693"/>
              <a:gd name="connsiteY15" fmla="*/ 1599326 h 247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042693" h="2477048" extrusionOk="0">
                <a:moveTo>
                  <a:pt x="0" y="1599326"/>
                </a:moveTo>
                <a:cubicBezTo>
                  <a:pt x="-33161" y="1786321"/>
                  <a:pt x="286072" y="1994575"/>
                  <a:pt x="493487" y="2121793"/>
                </a:cubicBezTo>
                <a:cubicBezTo>
                  <a:pt x="702622" y="2254677"/>
                  <a:pt x="867779" y="2350213"/>
                  <a:pt x="1190172" y="2383026"/>
                </a:cubicBezTo>
                <a:cubicBezTo>
                  <a:pt x="1462970" y="2449935"/>
                  <a:pt x="1858809" y="2381005"/>
                  <a:pt x="2336801" y="2321560"/>
                </a:cubicBezTo>
                <a:cubicBezTo>
                  <a:pt x="2738532" y="2302607"/>
                  <a:pt x="3467605" y="2506648"/>
                  <a:pt x="3976915" y="2475226"/>
                </a:cubicBezTo>
                <a:cubicBezTo>
                  <a:pt x="4520923" y="2456140"/>
                  <a:pt x="5071749" y="2219178"/>
                  <a:pt x="5529944" y="2198626"/>
                </a:cubicBezTo>
                <a:cubicBezTo>
                  <a:pt x="5968912" y="2155935"/>
                  <a:pt x="6565262" y="2369401"/>
                  <a:pt x="6778172" y="2244726"/>
                </a:cubicBezTo>
                <a:cubicBezTo>
                  <a:pt x="6983439" y="2123562"/>
                  <a:pt x="6704945" y="1791042"/>
                  <a:pt x="6763658" y="1491760"/>
                </a:cubicBezTo>
                <a:cubicBezTo>
                  <a:pt x="6827020" y="1234086"/>
                  <a:pt x="7189802" y="799998"/>
                  <a:pt x="7010401" y="615861"/>
                </a:cubicBezTo>
                <a:cubicBezTo>
                  <a:pt x="6793173" y="428872"/>
                  <a:pt x="6346802" y="560504"/>
                  <a:pt x="5936344" y="446828"/>
                </a:cubicBezTo>
                <a:cubicBezTo>
                  <a:pt x="5548456" y="357536"/>
                  <a:pt x="4984558" y="62959"/>
                  <a:pt x="4630058" y="1195"/>
                </a:cubicBezTo>
                <a:cubicBezTo>
                  <a:pt x="4301586" y="12478"/>
                  <a:pt x="4260137" y="304851"/>
                  <a:pt x="3831772" y="308528"/>
                </a:cubicBezTo>
                <a:cubicBezTo>
                  <a:pt x="3477149" y="263293"/>
                  <a:pt x="2676538" y="38020"/>
                  <a:pt x="2104573" y="78028"/>
                </a:cubicBezTo>
                <a:cubicBezTo>
                  <a:pt x="1500547" y="52557"/>
                  <a:pt x="739839" y="-39708"/>
                  <a:pt x="493486" y="108761"/>
                </a:cubicBezTo>
                <a:cubicBezTo>
                  <a:pt x="199573" y="240137"/>
                  <a:pt x="556619" y="589700"/>
                  <a:pt x="493487" y="877094"/>
                </a:cubicBezTo>
                <a:cubicBezTo>
                  <a:pt x="411722" y="1118984"/>
                  <a:pt x="-13621" y="1399829"/>
                  <a:pt x="0" y="1599326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67715 w 7015320"/>
                      <a:gd name="connsiteY0" fmla="*/ 1437031 h 2336975"/>
                      <a:gd name="connsiteX1" fmla="*/ 466115 w 7015320"/>
                      <a:gd name="connsiteY1" fmla="*/ 2003088 h 2336975"/>
                      <a:gd name="connsiteX2" fmla="*/ 1162800 w 7015320"/>
                      <a:gd name="connsiteY2" fmla="*/ 2249831 h 2336975"/>
                      <a:gd name="connsiteX3" fmla="*/ 2367486 w 7015320"/>
                      <a:gd name="connsiteY3" fmla="*/ 2032117 h 2336975"/>
                      <a:gd name="connsiteX4" fmla="*/ 3949543 w 7015320"/>
                      <a:gd name="connsiteY4" fmla="*/ 2336917 h 2336975"/>
                      <a:gd name="connsiteX5" fmla="*/ 5371943 w 7015320"/>
                      <a:gd name="connsiteY5" fmla="*/ 2003088 h 2336975"/>
                      <a:gd name="connsiteX6" fmla="*/ 6750800 w 7015320"/>
                      <a:gd name="connsiteY6" fmla="*/ 2119202 h 2336975"/>
                      <a:gd name="connsiteX7" fmla="*/ 6736286 w 7015320"/>
                      <a:gd name="connsiteY7" fmla="*/ 1408002 h 2336975"/>
                      <a:gd name="connsiteX8" fmla="*/ 6983029 w 7015320"/>
                      <a:gd name="connsiteY8" fmla="*/ 580688 h 2336975"/>
                      <a:gd name="connsiteX9" fmla="*/ 5908972 w 7015320"/>
                      <a:gd name="connsiteY9" fmla="*/ 421031 h 2336975"/>
                      <a:gd name="connsiteX10" fmla="*/ 4602686 w 7015320"/>
                      <a:gd name="connsiteY10" fmla="*/ 117 h 2336975"/>
                      <a:gd name="connsiteX11" fmla="*/ 3688286 w 7015320"/>
                      <a:gd name="connsiteY11" fmla="*/ 464574 h 2336975"/>
                      <a:gd name="connsiteX12" fmla="*/ 1627258 w 7015320"/>
                      <a:gd name="connsiteY12" fmla="*/ 290402 h 2336975"/>
                      <a:gd name="connsiteX13" fmla="*/ 858000 w 7015320"/>
                      <a:gd name="connsiteY13" fmla="*/ 508117 h 2336975"/>
                      <a:gd name="connsiteX14" fmla="*/ 16172 w 7015320"/>
                      <a:gd name="connsiteY14" fmla="*/ 362974 h 2336975"/>
                      <a:gd name="connsiteX15" fmla="*/ 320972 w 7015320"/>
                      <a:gd name="connsiteY15" fmla="*/ 1088688 h 2336975"/>
                      <a:gd name="connsiteX16" fmla="*/ 567715 w 7015320"/>
                      <a:gd name="connsiteY16" fmla="*/ 1437031 h 2336975"/>
                      <a:gd name="connsiteX0" fmla="*/ 42385 w 7012505"/>
                      <a:gd name="connsiteY0" fmla="*/ 1437031 h 2336975"/>
                      <a:gd name="connsiteX1" fmla="*/ 463300 w 7012505"/>
                      <a:gd name="connsiteY1" fmla="*/ 2003088 h 2336975"/>
                      <a:gd name="connsiteX2" fmla="*/ 1159985 w 7012505"/>
                      <a:gd name="connsiteY2" fmla="*/ 2249831 h 2336975"/>
                      <a:gd name="connsiteX3" fmla="*/ 2364671 w 7012505"/>
                      <a:gd name="connsiteY3" fmla="*/ 2032117 h 2336975"/>
                      <a:gd name="connsiteX4" fmla="*/ 3946728 w 7012505"/>
                      <a:gd name="connsiteY4" fmla="*/ 2336917 h 2336975"/>
                      <a:gd name="connsiteX5" fmla="*/ 5369128 w 7012505"/>
                      <a:gd name="connsiteY5" fmla="*/ 2003088 h 2336975"/>
                      <a:gd name="connsiteX6" fmla="*/ 6747985 w 7012505"/>
                      <a:gd name="connsiteY6" fmla="*/ 2119202 h 2336975"/>
                      <a:gd name="connsiteX7" fmla="*/ 6733471 w 7012505"/>
                      <a:gd name="connsiteY7" fmla="*/ 1408002 h 2336975"/>
                      <a:gd name="connsiteX8" fmla="*/ 6980214 w 7012505"/>
                      <a:gd name="connsiteY8" fmla="*/ 580688 h 2336975"/>
                      <a:gd name="connsiteX9" fmla="*/ 5906157 w 7012505"/>
                      <a:gd name="connsiteY9" fmla="*/ 421031 h 2336975"/>
                      <a:gd name="connsiteX10" fmla="*/ 4599871 w 7012505"/>
                      <a:gd name="connsiteY10" fmla="*/ 117 h 2336975"/>
                      <a:gd name="connsiteX11" fmla="*/ 3685471 w 7012505"/>
                      <a:gd name="connsiteY11" fmla="*/ 464574 h 2336975"/>
                      <a:gd name="connsiteX12" fmla="*/ 1624443 w 7012505"/>
                      <a:gd name="connsiteY12" fmla="*/ 290402 h 2336975"/>
                      <a:gd name="connsiteX13" fmla="*/ 855185 w 7012505"/>
                      <a:gd name="connsiteY13" fmla="*/ 508117 h 2336975"/>
                      <a:gd name="connsiteX14" fmla="*/ 13357 w 7012505"/>
                      <a:gd name="connsiteY14" fmla="*/ 362974 h 2336975"/>
                      <a:gd name="connsiteX15" fmla="*/ 318157 w 7012505"/>
                      <a:gd name="connsiteY15" fmla="*/ 1088688 h 2336975"/>
                      <a:gd name="connsiteX16" fmla="*/ 42385 w 7012505"/>
                      <a:gd name="connsiteY16" fmla="*/ 1437031 h 2336975"/>
                      <a:gd name="connsiteX0" fmla="*/ 1490 w 6971610"/>
                      <a:gd name="connsiteY0" fmla="*/ 1437031 h 2336975"/>
                      <a:gd name="connsiteX1" fmla="*/ 422405 w 6971610"/>
                      <a:gd name="connsiteY1" fmla="*/ 2003088 h 2336975"/>
                      <a:gd name="connsiteX2" fmla="*/ 1119090 w 6971610"/>
                      <a:gd name="connsiteY2" fmla="*/ 2249831 h 2336975"/>
                      <a:gd name="connsiteX3" fmla="*/ 2323776 w 6971610"/>
                      <a:gd name="connsiteY3" fmla="*/ 2032117 h 2336975"/>
                      <a:gd name="connsiteX4" fmla="*/ 3905833 w 6971610"/>
                      <a:gd name="connsiteY4" fmla="*/ 2336917 h 2336975"/>
                      <a:gd name="connsiteX5" fmla="*/ 5328233 w 6971610"/>
                      <a:gd name="connsiteY5" fmla="*/ 2003088 h 2336975"/>
                      <a:gd name="connsiteX6" fmla="*/ 6707090 w 6971610"/>
                      <a:gd name="connsiteY6" fmla="*/ 2119202 h 2336975"/>
                      <a:gd name="connsiteX7" fmla="*/ 6692576 w 6971610"/>
                      <a:gd name="connsiteY7" fmla="*/ 1408002 h 2336975"/>
                      <a:gd name="connsiteX8" fmla="*/ 6939319 w 6971610"/>
                      <a:gd name="connsiteY8" fmla="*/ 580688 h 2336975"/>
                      <a:gd name="connsiteX9" fmla="*/ 5865262 w 6971610"/>
                      <a:gd name="connsiteY9" fmla="*/ 421031 h 2336975"/>
                      <a:gd name="connsiteX10" fmla="*/ 4558976 w 6971610"/>
                      <a:gd name="connsiteY10" fmla="*/ 117 h 2336975"/>
                      <a:gd name="connsiteX11" fmla="*/ 3644576 w 6971610"/>
                      <a:gd name="connsiteY11" fmla="*/ 464574 h 2336975"/>
                      <a:gd name="connsiteX12" fmla="*/ 1583548 w 6971610"/>
                      <a:gd name="connsiteY12" fmla="*/ 290402 h 2336975"/>
                      <a:gd name="connsiteX13" fmla="*/ 814290 w 6971610"/>
                      <a:gd name="connsiteY13" fmla="*/ 508117 h 2336975"/>
                      <a:gd name="connsiteX14" fmla="*/ 132119 w 6971610"/>
                      <a:gd name="connsiteY14" fmla="*/ 450060 h 2336975"/>
                      <a:gd name="connsiteX15" fmla="*/ 277262 w 6971610"/>
                      <a:gd name="connsiteY15" fmla="*/ 1088688 h 2336975"/>
                      <a:gd name="connsiteX16" fmla="*/ 1490 w 6971610"/>
                      <a:gd name="connsiteY16" fmla="*/ 1437031 h 2336975"/>
                      <a:gd name="connsiteX0" fmla="*/ 1490 w 6971610"/>
                      <a:gd name="connsiteY0" fmla="*/ 1437031 h 2336975"/>
                      <a:gd name="connsiteX1" fmla="*/ 422405 w 6971610"/>
                      <a:gd name="connsiteY1" fmla="*/ 2003088 h 2336975"/>
                      <a:gd name="connsiteX2" fmla="*/ 1119090 w 6971610"/>
                      <a:gd name="connsiteY2" fmla="*/ 2249831 h 2336975"/>
                      <a:gd name="connsiteX3" fmla="*/ 2323776 w 6971610"/>
                      <a:gd name="connsiteY3" fmla="*/ 2032117 h 2336975"/>
                      <a:gd name="connsiteX4" fmla="*/ 3905833 w 6971610"/>
                      <a:gd name="connsiteY4" fmla="*/ 2336917 h 2336975"/>
                      <a:gd name="connsiteX5" fmla="*/ 5328233 w 6971610"/>
                      <a:gd name="connsiteY5" fmla="*/ 2003088 h 2336975"/>
                      <a:gd name="connsiteX6" fmla="*/ 6707090 w 6971610"/>
                      <a:gd name="connsiteY6" fmla="*/ 2119202 h 2336975"/>
                      <a:gd name="connsiteX7" fmla="*/ 6692576 w 6971610"/>
                      <a:gd name="connsiteY7" fmla="*/ 1408002 h 2336975"/>
                      <a:gd name="connsiteX8" fmla="*/ 6939319 w 6971610"/>
                      <a:gd name="connsiteY8" fmla="*/ 580688 h 2336975"/>
                      <a:gd name="connsiteX9" fmla="*/ 5865262 w 6971610"/>
                      <a:gd name="connsiteY9" fmla="*/ 421031 h 2336975"/>
                      <a:gd name="connsiteX10" fmla="*/ 4558976 w 6971610"/>
                      <a:gd name="connsiteY10" fmla="*/ 117 h 2336975"/>
                      <a:gd name="connsiteX11" fmla="*/ 3644576 w 6971610"/>
                      <a:gd name="connsiteY11" fmla="*/ 464574 h 2336975"/>
                      <a:gd name="connsiteX12" fmla="*/ 1583548 w 6971610"/>
                      <a:gd name="connsiteY12" fmla="*/ 290402 h 2336975"/>
                      <a:gd name="connsiteX13" fmla="*/ 814290 w 6971610"/>
                      <a:gd name="connsiteY13" fmla="*/ 508117 h 2336975"/>
                      <a:gd name="connsiteX14" fmla="*/ 132119 w 6971610"/>
                      <a:gd name="connsiteY14" fmla="*/ 450060 h 2336975"/>
                      <a:gd name="connsiteX15" fmla="*/ 277262 w 6971610"/>
                      <a:gd name="connsiteY15" fmla="*/ 1088688 h 2336975"/>
                      <a:gd name="connsiteX16" fmla="*/ 1490 w 6971610"/>
                      <a:gd name="connsiteY16" fmla="*/ 1437031 h 2336975"/>
                      <a:gd name="connsiteX0" fmla="*/ 1490 w 6971610"/>
                      <a:gd name="connsiteY0" fmla="*/ 1437031 h 2336975"/>
                      <a:gd name="connsiteX1" fmla="*/ 422405 w 6971610"/>
                      <a:gd name="connsiteY1" fmla="*/ 2003088 h 2336975"/>
                      <a:gd name="connsiteX2" fmla="*/ 1119090 w 6971610"/>
                      <a:gd name="connsiteY2" fmla="*/ 2249831 h 2336975"/>
                      <a:gd name="connsiteX3" fmla="*/ 2323776 w 6971610"/>
                      <a:gd name="connsiteY3" fmla="*/ 2032117 h 2336975"/>
                      <a:gd name="connsiteX4" fmla="*/ 3905833 w 6971610"/>
                      <a:gd name="connsiteY4" fmla="*/ 2336917 h 2336975"/>
                      <a:gd name="connsiteX5" fmla="*/ 5328233 w 6971610"/>
                      <a:gd name="connsiteY5" fmla="*/ 2003088 h 2336975"/>
                      <a:gd name="connsiteX6" fmla="*/ 6707090 w 6971610"/>
                      <a:gd name="connsiteY6" fmla="*/ 2119202 h 2336975"/>
                      <a:gd name="connsiteX7" fmla="*/ 6692576 w 6971610"/>
                      <a:gd name="connsiteY7" fmla="*/ 1408002 h 2336975"/>
                      <a:gd name="connsiteX8" fmla="*/ 6939319 w 6971610"/>
                      <a:gd name="connsiteY8" fmla="*/ 580688 h 2336975"/>
                      <a:gd name="connsiteX9" fmla="*/ 5865262 w 6971610"/>
                      <a:gd name="connsiteY9" fmla="*/ 421031 h 2336975"/>
                      <a:gd name="connsiteX10" fmla="*/ 4558976 w 6971610"/>
                      <a:gd name="connsiteY10" fmla="*/ 117 h 2336975"/>
                      <a:gd name="connsiteX11" fmla="*/ 3644576 w 6971610"/>
                      <a:gd name="connsiteY11" fmla="*/ 464574 h 2336975"/>
                      <a:gd name="connsiteX12" fmla="*/ 1583548 w 6971610"/>
                      <a:gd name="connsiteY12" fmla="*/ 290402 h 2336975"/>
                      <a:gd name="connsiteX13" fmla="*/ 814290 w 6971610"/>
                      <a:gd name="connsiteY13" fmla="*/ 508117 h 2336975"/>
                      <a:gd name="connsiteX14" fmla="*/ 132119 w 6971610"/>
                      <a:gd name="connsiteY14" fmla="*/ 450060 h 2336975"/>
                      <a:gd name="connsiteX15" fmla="*/ 277262 w 6971610"/>
                      <a:gd name="connsiteY15" fmla="*/ 1088688 h 2336975"/>
                      <a:gd name="connsiteX16" fmla="*/ 1490 w 6971610"/>
                      <a:gd name="connsiteY16" fmla="*/ 1437031 h 2336975"/>
                      <a:gd name="connsiteX0" fmla="*/ 1490 w 6971610"/>
                      <a:gd name="connsiteY0" fmla="*/ 1437031 h 2336975"/>
                      <a:gd name="connsiteX1" fmla="*/ 422405 w 6971610"/>
                      <a:gd name="connsiteY1" fmla="*/ 2003088 h 2336975"/>
                      <a:gd name="connsiteX2" fmla="*/ 1119090 w 6971610"/>
                      <a:gd name="connsiteY2" fmla="*/ 2249831 h 2336975"/>
                      <a:gd name="connsiteX3" fmla="*/ 2323776 w 6971610"/>
                      <a:gd name="connsiteY3" fmla="*/ 2032117 h 2336975"/>
                      <a:gd name="connsiteX4" fmla="*/ 3905833 w 6971610"/>
                      <a:gd name="connsiteY4" fmla="*/ 2336917 h 2336975"/>
                      <a:gd name="connsiteX5" fmla="*/ 5328233 w 6971610"/>
                      <a:gd name="connsiteY5" fmla="*/ 2003088 h 2336975"/>
                      <a:gd name="connsiteX6" fmla="*/ 6707090 w 6971610"/>
                      <a:gd name="connsiteY6" fmla="*/ 2119202 h 2336975"/>
                      <a:gd name="connsiteX7" fmla="*/ 6692576 w 6971610"/>
                      <a:gd name="connsiteY7" fmla="*/ 1408002 h 2336975"/>
                      <a:gd name="connsiteX8" fmla="*/ 6939319 w 6971610"/>
                      <a:gd name="connsiteY8" fmla="*/ 580688 h 2336975"/>
                      <a:gd name="connsiteX9" fmla="*/ 5865262 w 6971610"/>
                      <a:gd name="connsiteY9" fmla="*/ 421031 h 2336975"/>
                      <a:gd name="connsiteX10" fmla="*/ 4558976 w 6971610"/>
                      <a:gd name="connsiteY10" fmla="*/ 117 h 2336975"/>
                      <a:gd name="connsiteX11" fmla="*/ 3644576 w 6971610"/>
                      <a:gd name="connsiteY11" fmla="*/ 464574 h 2336975"/>
                      <a:gd name="connsiteX12" fmla="*/ 2033491 w 6971610"/>
                      <a:gd name="connsiteY12" fmla="*/ 72688 h 2336975"/>
                      <a:gd name="connsiteX13" fmla="*/ 814290 w 6971610"/>
                      <a:gd name="connsiteY13" fmla="*/ 508117 h 2336975"/>
                      <a:gd name="connsiteX14" fmla="*/ 132119 w 6971610"/>
                      <a:gd name="connsiteY14" fmla="*/ 450060 h 2336975"/>
                      <a:gd name="connsiteX15" fmla="*/ 277262 w 6971610"/>
                      <a:gd name="connsiteY15" fmla="*/ 1088688 h 2336975"/>
                      <a:gd name="connsiteX16" fmla="*/ 1490 w 6971610"/>
                      <a:gd name="connsiteY16" fmla="*/ 1437031 h 2336975"/>
                      <a:gd name="connsiteX0" fmla="*/ 1490 w 6971610"/>
                      <a:gd name="connsiteY0" fmla="*/ 1438043 h 2337987"/>
                      <a:gd name="connsiteX1" fmla="*/ 422405 w 6971610"/>
                      <a:gd name="connsiteY1" fmla="*/ 2004100 h 2337987"/>
                      <a:gd name="connsiteX2" fmla="*/ 1119090 w 6971610"/>
                      <a:gd name="connsiteY2" fmla="*/ 2250843 h 2337987"/>
                      <a:gd name="connsiteX3" fmla="*/ 2323776 w 6971610"/>
                      <a:gd name="connsiteY3" fmla="*/ 2033129 h 2337987"/>
                      <a:gd name="connsiteX4" fmla="*/ 3905833 w 6971610"/>
                      <a:gd name="connsiteY4" fmla="*/ 2337929 h 2337987"/>
                      <a:gd name="connsiteX5" fmla="*/ 5328233 w 6971610"/>
                      <a:gd name="connsiteY5" fmla="*/ 2004100 h 2337987"/>
                      <a:gd name="connsiteX6" fmla="*/ 6707090 w 6971610"/>
                      <a:gd name="connsiteY6" fmla="*/ 2120214 h 2337987"/>
                      <a:gd name="connsiteX7" fmla="*/ 6692576 w 6971610"/>
                      <a:gd name="connsiteY7" fmla="*/ 1409014 h 2337987"/>
                      <a:gd name="connsiteX8" fmla="*/ 6939319 w 6971610"/>
                      <a:gd name="connsiteY8" fmla="*/ 581700 h 2337987"/>
                      <a:gd name="connsiteX9" fmla="*/ 5865262 w 6971610"/>
                      <a:gd name="connsiteY9" fmla="*/ 422043 h 2337987"/>
                      <a:gd name="connsiteX10" fmla="*/ 4558976 w 6971610"/>
                      <a:gd name="connsiteY10" fmla="*/ 1129 h 2337987"/>
                      <a:gd name="connsiteX11" fmla="*/ 3760690 w 6971610"/>
                      <a:gd name="connsiteY11" fmla="*/ 291415 h 2337987"/>
                      <a:gd name="connsiteX12" fmla="*/ 2033491 w 6971610"/>
                      <a:gd name="connsiteY12" fmla="*/ 73700 h 2337987"/>
                      <a:gd name="connsiteX13" fmla="*/ 814290 w 6971610"/>
                      <a:gd name="connsiteY13" fmla="*/ 509129 h 2337987"/>
                      <a:gd name="connsiteX14" fmla="*/ 132119 w 6971610"/>
                      <a:gd name="connsiteY14" fmla="*/ 451072 h 2337987"/>
                      <a:gd name="connsiteX15" fmla="*/ 277262 w 6971610"/>
                      <a:gd name="connsiteY15" fmla="*/ 1089700 h 2337987"/>
                      <a:gd name="connsiteX16" fmla="*/ 1490 w 6971610"/>
                      <a:gd name="connsiteY16" fmla="*/ 1438043 h 2337987"/>
                      <a:gd name="connsiteX0" fmla="*/ 1490 w 6971610"/>
                      <a:gd name="connsiteY0" fmla="*/ 1438043 h 2341967"/>
                      <a:gd name="connsiteX1" fmla="*/ 422405 w 6971610"/>
                      <a:gd name="connsiteY1" fmla="*/ 2004100 h 2341967"/>
                      <a:gd name="connsiteX2" fmla="*/ 1119090 w 6971610"/>
                      <a:gd name="connsiteY2" fmla="*/ 2250843 h 2341967"/>
                      <a:gd name="connsiteX3" fmla="*/ 2265719 w 6971610"/>
                      <a:gd name="connsiteY3" fmla="*/ 2192786 h 2341967"/>
                      <a:gd name="connsiteX4" fmla="*/ 3905833 w 6971610"/>
                      <a:gd name="connsiteY4" fmla="*/ 2337929 h 2341967"/>
                      <a:gd name="connsiteX5" fmla="*/ 5328233 w 6971610"/>
                      <a:gd name="connsiteY5" fmla="*/ 2004100 h 2341967"/>
                      <a:gd name="connsiteX6" fmla="*/ 6707090 w 6971610"/>
                      <a:gd name="connsiteY6" fmla="*/ 2120214 h 2341967"/>
                      <a:gd name="connsiteX7" fmla="*/ 6692576 w 6971610"/>
                      <a:gd name="connsiteY7" fmla="*/ 1409014 h 2341967"/>
                      <a:gd name="connsiteX8" fmla="*/ 6939319 w 6971610"/>
                      <a:gd name="connsiteY8" fmla="*/ 581700 h 2341967"/>
                      <a:gd name="connsiteX9" fmla="*/ 5865262 w 6971610"/>
                      <a:gd name="connsiteY9" fmla="*/ 422043 h 2341967"/>
                      <a:gd name="connsiteX10" fmla="*/ 4558976 w 6971610"/>
                      <a:gd name="connsiteY10" fmla="*/ 1129 h 2341967"/>
                      <a:gd name="connsiteX11" fmla="*/ 3760690 w 6971610"/>
                      <a:gd name="connsiteY11" fmla="*/ 291415 h 2341967"/>
                      <a:gd name="connsiteX12" fmla="*/ 2033491 w 6971610"/>
                      <a:gd name="connsiteY12" fmla="*/ 73700 h 2341967"/>
                      <a:gd name="connsiteX13" fmla="*/ 814290 w 6971610"/>
                      <a:gd name="connsiteY13" fmla="*/ 509129 h 2341967"/>
                      <a:gd name="connsiteX14" fmla="*/ 132119 w 6971610"/>
                      <a:gd name="connsiteY14" fmla="*/ 451072 h 2341967"/>
                      <a:gd name="connsiteX15" fmla="*/ 277262 w 6971610"/>
                      <a:gd name="connsiteY15" fmla="*/ 1089700 h 2341967"/>
                      <a:gd name="connsiteX16" fmla="*/ 1490 w 6971610"/>
                      <a:gd name="connsiteY16" fmla="*/ 1438043 h 2341967"/>
                      <a:gd name="connsiteX0" fmla="*/ 1490 w 6971610"/>
                      <a:gd name="connsiteY0" fmla="*/ 1438043 h 2339649"/>
                      <a:gd name="connsiteX1" fmla="*/ 422405 w 6971610"/>
                      <a:gd name="connsiteY1" fmla="*/ 2004100 h 2339649"/>
                      <a:gd name="connsiteX2" fmla="*/ 1119090 w 6971610"/>
                      <a:gd name="connsiteY2" fmla="*/ 2250843 h 2339649"/>
                      <a:gd name="connsiteX3" fmla="*/ 2265719 w 6971610"/>
                      <a:gd name="connsiteY3" fmla="*/ 2192786 h 2339649"/>
                      <a:gd name="connsiteX4" fmla="*/ 3905833 w 6971610"/>
                      <a:gd name="connsiteY4" fmla="*/ 2337929 h 2339649"/>
                      <a:gd name="connsiteX5" fmla="*/ 5458862 w 6971610"/>
                      <a:gd name="connsiteY5" fmla="*/ 2076671 h 2339649"/>
                      <a:gd name="connsiteX6" fmla="*/ 6707090 w 6971610"/>
                      <a:gd name="connsiteY6" fmla="*/ 2120214 h 2339649"/>
                      <a:gd name="connsiteX7" fmla="*/ 6692576 w 6971610"/>
                      <a:gd name="connsiteY7" fmla="*/ 1409014 h 2339649"/>
                      <a:gd name="connsiteX8" fmla="*/ 6939319 w 6971610"/>
                      <a:gd name="connsiteY8" fmla="*/ 581700 h 2339649"/>
                      <a:gd name="connsiteX9" fmla="*/ 5865262 w 6971610"/>
                      <a:gd name="connsiteY9" fmla="*/ 422043 h 2339649"/>
                      <a:gd name="connsiteX10" fmla="*/ 4558976 w 6971610"/>
                      <a:gd name="connsiteY10" fmla="*/ 1129 h 2339649"/>
                      <a:gd name="connsiteX11" fmla="*/ 3760690 w 6971610"/>
                      <a:gd name="connsiteY11" fmla="*/ 291415 h 2339649"/>
                      <a:gd name="connsiteX12" fmla="*/ 2033491 w 6971610"/>
                      <a:gd name="connsiteY12" fmla="*/ 73700 h 2339649"/>
                      <a:gd name="connsiteX13" fmla="*/ 814290 w 6971610"/>
                      <a:gd name="connsiteY13" fmla="*/ 509129 h 2339649"/>
                      <a:gd name="connsiteX14" fmla="*/ 132119 w 6971610"/>
                      <a:gd name="connsiteY14" fmla="*/ 451072 h 2339649"/>
                      <a:gd name="connsiteX15" fmla="*/ 277262 w 6971610"/>
                      <a:gd name="connsiteY15" fmla="*/ 1089700 h 2339649"/>
                      <a:gd name="connsiteX16" fmla="*/ 1490 w 6971610"/>
                      <a:gd name="connsiteY16" fmla="*/ 1438043 h 2339649"/>
                      <a:gd name="connsiteX0" fmla="*/ 2386 w 6972506"/>
                      <a:gd name="connsiteY0" fmla="*/ 1438043 h 2339649"/>
                      <a:gd name="connsiteX1" fmla="*/ 423301 w 6972506"/>
                      <a:gd name="connsiteY1" fmla="*/ 2004100 h 2339649"/>
                      <a:gd name="connsiteX2" fmla="*/ 1119986 w 6972506"/>
                      <a:gd name="connsiteY2" fmla="*/ 2250843 h 2339649"/>
                      <a:gd name="connsiteX3" fmla="*/ 2266615 w 6972506"/>
                      <a:gd name="connsiteY3" fmla="*/ 2192786 h 2339649"/>
                      <a:gd name="connsiteX4" fmla="*/ 3906729 w 6972506"/>
                      <a:gd name="connsiteY4" fmla="*/ 2337929 h 2339649"/>
                      <a:gd name="connsiteX5" fmla="*/ 5459758 w 6972506"/>
                      <a:gd name="connsiteY5" fmla="*/ 2076671 h 2339649"/>
                      <a:gd name="connsiteX6" fmla="*/ 6707986 w 6972506"/>
                      <a:gd name="connsiteY6" fmla="*/ 2120214 h 2339649"/>
                      <a:gd name="connsiteX7" fmla="*/ 6693472 w 6972506"/>
                      <a:gd name="connsiteY7" fmla="*/ 1409014 h 2339649"/>
                      <a:gd name="connsiteX8" fmla="*/ 6940215 w 6972506"/>
                      <a:gd name="connsiteY8" fmla="*/ 581700 h 2339649"/>
                      <a:gd name="connsiteX9" fmla="*/ 5866158 w 6972506"/>
                      <a:gd name="connsiteY9" fmla="*/ 422043 h 2339649"/>
                      <a:gd name="connsiteX10" fmla="*/ 4559872 w 6972506"/>
                      <a:gd name="connsiteY10" fmla="*/ 1129 h 2339649"/>
                      <a:gd name="connsiteX11" fmla="*/ 3761586 w 6972506"/>
                      <a:gd name="connsiteY11" fmla="*/ 291415 h 2339649"/>
                      <a:gd name="connsiteX12" fmla="*/ 2034387 w 6972506"/>
                      <a:gd name="connsiteY12" fmla="*/ 73700 h 2339649"/>
                      <a:gd name="connsiteX13" fmla="*/ 815186 w 6972506"/>
                      <a:gd name="connsiteY13" fmla="*/ 509129 h 2339649"/>
                      <a:gd name="connsiteX14" fmla="*/ 278158 w 6972506"/>
                      <a:gd name="connsiteY14" fmla="*/ 1089700 h 2339649"/>
                      <a:gd name="connsiteX15" fmla="*/ 2386 w 6972506"/>
                      <a:gd name="connsiteY15" fmla="*/ 1438043 h 2339649"/>
                      <a:gd name="connsiteX0" fmla="*/ 1776 w 6971896"/>
                      <a:gd name="connsiteY0" fmla="*/ 1438043 h 2339649"/>
                      <a:gd name="connsiteX1" fmla="*/ 422691 w 6971896"/>
                      <a:gd name="connsiteY1" fmla="*/ 2004100 h 2339649"/>
                      <a:gd name="connsiteX2" fmla="*/ 1119376 w 6971896"/>
                      <a:gd name="connsiteY2" fmla="*/ 2250843 h 2339649"/>
                      <a:gd name="connsiteX3" fmla="*/ 2266005 w 6971896"/>
                      <a:gd name="connsiteY3" fmla="*/ 2192786 h 2339649"/>
                      <a:gd name="connsiteX4" fmla="*/ 3906119 w 6971896"/>
                      <a:gd name="connsiteY4" fmla="*/ 2337929 h 2339649"/>
                      <a:gd name="connsiteX5" fmla="*/ 5459148 w 6971896"/>
                      <a:gd name="connsiteY5" fmla="*/ 2076671 h 2339649"/>
                      <a:gd name="connsiteX6" fmla="*/ 6707376 w 6971896"/>
                      <a:gd name="connsiteY6" fmla="*/ 2120214 h 2339649"/>
                      <a:gd name="connsiteX7" fmla="*/ 6692862 w 6971896"/>
                      <a:gd name="connsiteY7" fmla="*/ 1409014 h 2339649"/>
                      <a:gd name="connsiteX8" fmla="*/ 6939605 w 6971896"/>
                      <a:gd name="connsiteY8" fmla="*/ 581700 h 2339649"/>
                      <a:gd name="connsiteX9" fmla="*/ 5865548 w 6971896"/>
                      <a:gd name="connsiteY9" fmla="*/ 422043 h 2339649"/>
                      <a:gd name="connsiteX10" fmla="*/ 4559262 w 6971896"/>
                      <a:gd name="connsiteY10" fmla="*/ 1129 h 2339649"/>
                      <a:gd name="connsiteX11" fmla="*/ 3760976 w 6971896"/>
                      <a:gd name="connsiteY11" fmla="*/ 291415 h 2339649"/>
                      <a:gd name="connsiteX12" fmla="*/ 2033777 w 6971896"/>
                      <a:gd name="connsiteY12" fmla="*/ 73700 h 2339649"/>
                      <a:gd name="connsiteX13" fmla="*/ 422690 w 6971896"/>
                      <a:gd name="connsiteY13" fmla="*/ 102729 h 2339649"/>
                      <a:gd name="connsiteX14" fmla="*/ 277548 w 6971896"/>
                      <a:gd name="connsiteY14" fmla="*/ 1089700 h 2339649"/>
                      <a:gd name="connsiteX15" fmla="*/ 1776 w 6971896"/>
                      <a:gd name="connsiteY15" fmla="*/ 1438043 h 2339649"/>
                      <a:gd name="connsiteX0" fmla="*/ 1426 w 7044118"/>
                      <a:gd name="connsiteY0" fmla="*/ 1510614 h 2339649"/>
                      <a:gd name="connsiteX1" fmla="*/ 494913 w 7044118"/>
                      <a:gd name="connsiteY1" fmla="*/ 2004100 h 2339649"/>
                      <a:gd name="connsiteX2" fmla="*/ 1191598 w 7044118"/>
                      <a:gd name="connsiteY2" fmla="*/ 2250843 h 2339649"/>
                      <a:gd name="connsiteX3" fmla="*/ 2338227 w 7044118"/>
                      <a:gd name="connsiteY3" fmla="*/ 2192786 h 2339649"/>
                      <a:gd name="connsiteX4" fmla="*/ 3978341 w 7044118"/>
                      <a:gd name="connsiteY4" fmla="*/ 2337929 h 2339649"/>
                      <a:gd name="connsiteX5" fmla="*/ 5531370 w 7044118"/>
                      <a:gd name="connsiteY5" fmla="*/ 2076671 h 2339649"/>
                      <a:gd name="connsiteX6" fmla="*/ 6779598 w 7044118"/>
                      <a:gd name="connsiteY6" fmla="*/ 2120214 h 2339649"/>
                      <a:gd name="connsiteX7" fmla="*/ 6765084 w 7044118"/>
                      <a:gd name="connsiteY7" fmla="*/ 1409014 h 2339649"/>
                      <a:gd name="connsiteX8" fmla="*/ 7011827 w 7044118"/>
                      <a:gd name="connsiteY8" fmla="*/ 581700 h 2339649"/>
                      <a:gd name="connsiteX9" fmla="*/ 5937770 w 7044118"/>
                      <a:gd name="connsiteY9" fmla="*/ 422043 h 2339649"/>
                      <a:gd name="connsiteX10" fmla="*/ 4631484 w 7044118"/>
                      <a:gd name="connsiteY10" fmla="*/ 1129 h 2339649"/>
                      <a:gd name="connsiteX11" fmla="*/ 3833198 w 7044118"/>
                      <a:gd name="connsiteY11" fmla="*/ 291415 h 2339649"/>
                      <a:gd name="connsiteX12" fmla="*/ 2105999 w 7044118"/>
                      <a:gd name="connsiteY12" fmla="*/ 73700 h 2339649"/>
                      <a:gd name="connsiteX13" fmla="*/ 494912 w 7044118"/>
                      <a:gd name="connsiteY13" fmla="*/ 102729 h 2339649"/>
                      <a:gd name="connsiteX14" fmla="*/ 349770 w 7044118"/>
                      <a:gd name="connsiteY14" fmla="*/ 1089700 h 2339649"/>
                      <a:gd name="connsiteX15" fmla="*/ 1426 w 7044118"/>
                      <a:gd name="connsiteY15" fmla="*/ 1510614 h 2339649"/>
                      <a:gd name="connsiteX0" fmla="*/ 2423 w 7045115"/>
                      <a:gd name="connsiteY0" fmla="*/ 1510614 h 2339649"/>
                      <a:gd name="connsiteX1" fmla="*/ 495910 w 7045115"/>
                      <a:gd name="connsiteY1" fmla="*/ 2004100 h 2339649"/>
                      <a:gd name="connsiteX2" fmla="*/ 1192595 w 7045115"/>
                      <a:gd name="connsiteY2" fmla="*/ 2250843 h 2339649"/>
                      <a:gd name="connsiteX3" fmla="*/ 2339224 w 7045115"/>
                      <a:gd name="connsiteY3" fmla="*/ 2192786 h 2339649"/>
                      <a:gd name="connsiteX4" fmla="*/ 3979338 w 7045115"/>
                      <a:gd name="connsiteY4" fmla="*/ 2337929 h 2339649"/>
                      <a:gd name="connsiteX5" fmla="*/ 5532367 w 7045115"/>
                      <a:gd name="connsiteY5" fmla="*/ 2076671 h 2339649"/>
                      <a:gd name="connsiteX6" fmla="*/ 6780595 w 7045115"/>
                      <a:gd name="connsiteY6" fmla="*/ 2120214 h 2339649"/>
                      <a:gd name="connsiteX7" fmla="*/ 6766081 w 7045115"/>
                      <a:gd name="connsiteY7" fmla="*/ 1409014 h 2339649"/>
                      <a:gd name="connsiteX8" fmla="*/ 7012824 w 7045115"/>
                      <a:gd name="connsiteY8" fmla="*/ 581700 h 2339649"/>
                      <a:gd name="connsiteX9" fmla="*/ 5938767 w 7045115"/>
                      <a:gd name="connsiteY9" fmla="*/ 422043 h 2339649"/>
                      <a:gd name="connsiteX10" fmla="*/ 4632481 w 7045115"/>
                      <a:gd name="connsiteY10" fmla="*/ 1129 h 2339649"/>
                      <a:gd name="connsiteX11" fmla="*/ 3834195 w 7045115"/>
                      <a:gd name="connsiteY11" fmla="*/ 291415 h 2339649"/>
                      <a:gd name="connsiteX12" fmla="*/ 2106996 w 7045115"/>
                      <a:gd name="connsiteY12" fmla="*/ 73700 h 2339649"/>
                      <a:gd name="connsiteX13" fmla="*/ 495909 w 7045115"/>
                      <a:gd name="connsiteY13" fmla="*/ 102729 h 2339649"/>
                      <a:gd name="connsiteX14" fmla="*/ 350767 w 7045115"/>
                      <a:gd name="connsiteY14" fmla="*/ 1089700 h 2339649"/>
                      <a:gd name="connsiteX15" fmla="*/ 2423 w 7045115"/>
                      <a:gd name="connsiteY15" fmla="*/ 1510614 h 2339649"/>
                      <a:gd name="connsiteX0" fmla="*/ 0 w 7042692"/>
                      <a:gd name="connsiteY0" fmla="*/ 1510614 h 2339649"/>
                      <a:gd name="connsiteX1" fmla="*/ 493487 w 7042692"/>
                      <a:gd name="connsiteY1" fmla="*/ 2004100 h 2339649"/>
                      <a:gd name="connsiteX2" fmla="*/ 1190172 w 7042692"/>
                      <a:gd name="connsiteY2" fmla="*/ 2250843 h 2339649"/>
                      <a:gd name="connsiteX3" fmla="*/ 2336801 w 7042692"/>
                      <a:gd name="connsiteY3" fmla="*/ 2192786 h 2339649"/>
                      <a:gd name="connsiteX4" fmla="*/ 3976915 w 7042692"/>
                      <a:gd name="connsiteY4" fmla="*/ 2337929 h 2339649"/>
                      <a:gd name="connsiteX5" fmla="*/ 5529944 w 7042692"/>
                      <a:gd name="connsiteY5" fmla="*/ 2076671 h 2339649"/>
                      <a:gd name="connsiteX6" fmla="*/ 6778172 w 7042692"/>
                      <a:gd name="connsiteY6" fmla="*/ 2120214 h 2339649"/>
                      <a:gd name="connsiteX7" fmla="*/ 6763658 w 7042692"/>
                      <a:gd name="connsiteY7" fmla="*/ 1409014 h 2339649"/>
                      <a:gd name="connsiteX8" fmla="*/ 7010401 w 7042692"/>
                      <a:gd name="connsiteY8" fmla="*/ 581700 h 2339649"/>
                      <a:gd name="connsiteX9" fmla="*/ 5936344 w 7042692"/>
                      <a:gd name="connsiteY9" fmla="*/ 422043 h 2339649"/>
                      <a:gd name="connsiteX10" fmla="*/ 4630058 w 7042692"/>
                      <a:gd name="connsiteY10" fmla="*/ 1129 h 2339649"/>
                      <a:gd name="connsiteX11" fmla="*/ 3831772 w 7042692"/>
                      <a:gd name="connsiteY11" fmla="*/ 291415 h 2339649"/>
                      <a:gd name="connsiteX12" fmla="*/ 2104573 w 7042692"/>
                      <a:gd name="connsiteY12" fmla="*/ 73700 h 2339649"/>
                      <a:gd name="connsiteX13" fmla="*/ 493486 w 7042692"/>
                      <a:gd name="connsiteY13" fmla="*/ 102729 h 2339649"/>
                      <a:gd name="connsiteX14" fmla="*/ 493487 w 7042692"/>
                      <a:gd name="connsiteY14" fmla="*/ 828443 h 2339649"/>
                      <a:gd name="connsiteX15" fmla="*/ 0 w 7042692"/>
                      <a:gd name="connsiteY15" fmla="*/ 1510614 h 2339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042692" h="2339649">
                        <a:moveTo>
                          <a:pt x="0" y="1510614"/>
                        </a:moveTo>
                        <a:cubicBezTo>
                          <a:pt x="0" y="1706557"/>
                          <a:pt x="295125" y="1880729"/>
                          <a:pt x="493487" y="2004100"/>
                        </a:cubicBezTo>
                        <a:cubicBezTo>
                          <a:pt x="691849" y="2127471"/>
                          <a:pt x="882953" y="2219395"/>
                          <a:pt x="1190172" y="2250843"/>
                        </a:cubicBezTo>
                        <a:cubicBezTo>
                          <a:pt x="1497391" y="2282291"/>
                          <a:pt x="1872344" y="2178272"/>
                          <a:pt x="2336801" y="2192786"/>
                        </a:cubicBezTo>
                        <a:cubicBezTo>
                          <a:pt x="2801258" y="2207300"/>
                          <a:pt x="3444725" y="2357282"/>
                          <a:pt x="3976915" y="2337929"/>
                        </a:cubicBezTo>
                        <a:cubicBezTo>
                          <a:pt x="4509106" y="2318577"/>
                          <a:pt x="5063068" y="2112957"/>
                          <a:pt x="5529944" y="2076671"/>
                        </a:cubicBezTo>
                        <a:cubicBezTo>
                          <a:pt x="5996820" y="2040385"/>
                          <a:pt x="6572553" y="2231490"/>
                          <a:pt x="6778172" y="2120214"/>
                        </a:cubicBezTo>
                        <a:cubicBezTo>
                          <a:pt x="6983791" y="2008938"/>
                          <a:pt x="6724953" y="1665433"/>
                          <a:pt x="6763658" y="1409014"/>
                        </a:cubicBezTo>
                        <a:cubicBezTo>
                          <a:pt x="6802363" y="1152595"/>
                          <a:pt x="7148287" y="746195"/>
                          <a:pt x="7010401" y="581700"/>
                        </a:cubicBezTo>
                        <a:cubicBezTo>
                          <a:pt x="6872515" y="417205"/>
                          <a:pt x="6333068" y="518805"/>
                          <a:pt x="5936344" y="422043"/>
                        </a:cubicBezTo>
                        <a:cubicBezTo>
                          <a:pt x="5539620" y="325281"/>
                          <a:pt x="4980820" y="22900"/>
                          <a:pt x="4630058" y="1129"/>
                        </a:cubicBezTo>
                        <a:cubicBezTo>
                          <a:pt x="4279296" y="-20642"/>
                          <a:pt x="4252686" y="279320"/>
                          <a:pt x="3831772" y="291415"/>
                        </a:cubicBezTo>
                        <a:cubicBezTo>
                          <a:pt x="3410858" y="303510"/>
                          <a:pt x="2660954" y="105148"/>
                          <a:pt x="2104573" y="73700"/>
                        </a:cubicBezTo>
                        <a:cubicBezTo>
                          <a:pt x="1548192" y="42252"/>
                          <a:pt x="762000" y="-23062"/>
                          <a:pt x="493486" y="102729"/>
                        </a:cubicBezTo>
                        <a:cubicBezTo>
                          <a:pt x="224972" y="228520"/>
                          <a:pt x="575735" y="593796"/>
                          <a:pt x="493487" y="828443"/>
                        </a:cubicBezTo>
                        <a:cubicBezTo>
                          <a:pt x="411239" y="1063091"/>
                          <a:pt x="0" y="1314671"/>
                          <a:pt x="0" y="1510614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D15F30C-0BF3-3F58-E139-DA309079017E}"/>
              </a:ext>
            </a:extLst>
          </p:cNvPr>
          <p:cNvSpPr/>
          <p:nvPr/>
        </p:nvSpPr>
        <p:spPr>
          <a:xfrm>
            <a:off x="0" y="5291336"/>
            <a:ext cx="10206038" cy="1566665"/>
          </a:xfrm>
          <a:custGeom>
            <a:avLst/>
            <a:gdLst>
              <a:gd name="connsiteX0" fmla="*/ 0 w 10206038"/>
              <a:gd name="connsiteY0" fmla="*/ 0 h 1566665"/>
              <a:gd name="connsiteX1" fmla="*/ 55811 w 10206038"/>
              <a:gd name="connsiteY1" fmla="*/ 42665 h 1566665"/>
              <a:gd name="connsiteX2" fmla="*/ 1600200 w 10206038"/>
              <a:gd name="connsiteY2" fmla="*/ 671315 h 1566665"/>
              <a:gd name="connsiteX3" fmla="*/ 5029200 w 10206038"/>
              <a:gd name="connsiteY3" fmla="*/ 385565 h 1566665"/>
              <a:gd name="connsiteX4" fmla="*/ 8820150 w 10206038"/>
              <a:gd name="connsiteY4" fmla="*/ 880865 h 1566665"/>
              <a:gd name="connsiteX5" fmla="*/ 10206038 w 10206038"/>
              <a:gd name="connsiteY5" fmla="*/ 1566665 h 1566665"/>
              <a:gd name="connsiteX6" fmla="*/ 0 w 10206038"/>
              <a:gd name="connsiteY6" fmla="*/ 1566665 h 156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06038" h="1566665">
                <a:moveTo>
                  <a:pt x="0" y="0"/>
                </a:moveTo>
                <a:lnTo>
                  <a:pt x="55811" y="42665"/>
                </a:lnTo>
                <a:cubicBezTo>
                  <a:pt x="466130" y="337940"/>
                  <a:pt x="928688" y="590353"/>
                  <a:pt x="1600200" y="671315"/>
                </a:cubicBezTo>
                <a:cubicBezTo>
                  <a:pt x="2495550" y="779265"/>
                  <a:pt x="3825875" y="350640"/>
                  <a:pt x="5029200" y="385565"/>
                </a:cubicBezTo>
                <a:cubicBezTo>
                  <a:pt x="6232525" y="420490"/>
                  <a:pt x="7526337" y="650677"/>
                  <a:pt x="8820150" y="880865"/>
                </a:cubicBezTo>
                <a:lnTo>
                  <a:pt x="10206038" y="1566665"/>
                </a:lnTo>
                <a:lnTo>
                  <a:pt x="0" y="1566665"/>
                </a:ln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B81BAEF-4906-4E41-B7CD-EEF6F5DEE2D4}"/>
              </a:ext>
            </a:extLst>
          </p:cNvPr>
          <p:cNvSpPr/>
          <p:nvPr/>
        </p:nvSpPr>
        <p:spPr>
          <a:xfrm>
            <a:off x="1" y="5179781"/>
            <a:ext cx="10345341" cy="1678219"/>
          </a:xfrm>
          <a:custGeom>
            <a:avLst/>
            <a:gdLst>
              <a:gd name="connsiteX0" fmla="*/ 2400300 w 10345341"/>
              <a:gd name="connsiteY0" fmla="*/ 1819 h 1678219"/>
              <a:gd name="connsiteX1" fmla="*/ 6248400 w 10345341"/>
              <a:gd name="connsiteY1" fmla="*/ 1030519 h 1678219"/>
              <a:gd name="connsiteX2" fmla="*/ 9277350 w 10345341"/>
              <a:gd name="connsiteY2" fmla="*/ 439969 h 1678219"/>
              <a:gd name="connsiteX3" fmla="*/ 10345341 w 10345341"/>
              <a:gd name="connsiteY3" fmla="*/ 1678219 h 1678219"/>
              <a:gd name="connsiteX4" fmla="*/ 0 w 10345341"/>
              <a:gd name="connsiteY4" fmla="*/ 1678219 h 1678219"/>
              <a:gd name="connsiteX5" fmla="*/ 0 w 10345341"/>
              <a:gd name="connsiteY5" fmla="*/ 671343 h 1678219"/>
              <a:gd name="connsiteX6" fmla="*/ 45660 w 10345341"/>
              <a:gd name="connsiteY6" fmla="*/ 651840 h 1678219"/>
              <a:gd name="connsiteX7" fmla="*/ 2400300 w 10345341"/>
              <a:gd name="connsiteY7" fmla="*/ 1819 h 167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5341" h="1678219">
                <a:moveTo>
                  <a:pt x="2400300" y="1819"/>
                </a:moveTo>
                <a:cubicBezTo>
                  <a:pt x="3489325" y="43094"/>
                  <a:pt x="5102225" y="957494"/>
                  <a:pt x="6248400" y="1030519"/>
                </a:cubicBezTo>
                <a:cubicBezTo>
                  <a:pt x="7394575" y="1103544"/>
                  <a:pt x="8335962" y="771756"/>
                  <a:pt x="9277350" y="439969"/>
                </a:cubicBezTo>
                <a:lnTo>
                  <a:pt x="10345341" y="1678219"/>
                </a:lnTo>
                <a:lnTo>
                  <a:pt x="0" y="1678219"/>
                </a:lnTo>
                <a:lnTo>
                  <a:pt x="0" y="671343"/>
                </a:lnTo>
                <a:lnTo>
                  <a:pt x="45660" y="651840"/>
                </a:lnTo>
                <a:cubicBezTo>
                  <a:pt x="609675" y="406346"/>
                  <a:pt x="1515467" y="-31717"/>
                  <a:pt x="2400300" y="1819"/>
                </a:cubicBez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8CCB961-740B-83CC-49F4-75120AAE3E15}"/>
              </a:ext>
            </a:extLst>
          </p:cNvPr>
          <p:cNvSpPr/>
          <p:nvPr/>
        </p:nvSpPr>
        <p:spPr>
          <a:xfrm>
            <a:off x="0" y="4391500"/>
            <a:ext cx="12192000" cy="2466501"/>
          </a:xfrm>
          <a:custGeom>
            <a:avLst/>
            <a:gdLst>
              <a:gd name="connsiteX0" fmla="*/ 12192000 w 12192000"/>
              <a:gd name="connsiteY0" fmla="*/ 0 h 2466501"/>
              <a:gd name="connsiteX1" fmla="*/ 12192000 w 12192000"/>
              <a:gd name="connsiteY1" fmla="*/ 2466501 h 2466501"/>
              <a:gd name="connsiteX2" fmla="*/ 0 w 12192000"/>
              <a:gd name="connsiteY2" fmla="*/ 2466501 h 2466501"/>
              <a:gd name="connsiteX3" fmla="*/ 0 w 12192000"/>
              <a:gd name="connsiteY3" fmla="*/ 1490264 h 2466501"/>
              <a:gd name="connsiteX4" fmla="*/ 160325 w 12192000"/>
              <a:gd name="connsiteY4" fmla="*/ 1570844 h 2466501"/>
              <a:gd name="connsiteX5" fmla="*/ 1466850 w 12192000"/>
              <a:gd name="connsiteY5" fmla="*/ 1933101 h 2466501"/>
              <a:gd name="connsiteX6" fmla="*/ 4552951 w 12192000"/>
              <a:gd name="connsiteY6" fmla="*/ 1666401 h 2466501"/>
              <a:gd name="connsiteX7" fmla="*/ 9105900 w 12192000"/>
              <a:gd name="connsiteY7" fmla="*/ 2333151 h 2466501"/>
              <a:gd name="connsiteX8" fmla="*/ 12044353 w 12192000"/>
              <a:gd name="connsiteY8" fmla="*/ 166409 h 246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6501">
                <a:moveTo>
                  <a:pt x="12192000" y="0"/>
                </a:moveTo>
                <a:lnTo>
                  <a:pt x="12192000" y="2466501"/>
                </a:lnTo>
                <a:lnTo>
                  <a:pt x="0" y="2466501"/>
                </a:lnTo>
                <a:lnTo>
                  <a:pt x="0" y="1490264"/>
                </a:lnTo>
                <a:lnTo>
                  <a:pt x="160325" y="1570844"/>
                </a:lnTo>
                <a:cubicBezTo>
                  <a:pt x="530721" y="1746942"/>
                  <a:pt x="942975" y="1887461"/>
                  <a:pt x="1466850" y="1933101"/>
                </a:cubicBezTo>
                <a:cubicBezTo>
                  <a:pt x="2305050" y="2006126"/>
                  <a:pt x="3279775" y="1599726"/>
                  <a:pt x="4552951" y="1666401"/>
                </a:cubicBezTo>
                <a:cubicBezTo>
                  <a:pt x="5826125" y="1733076"/>
                  <a:pt x="7794625" y="2653826"/>
                  <a:pt x="9105900" y="2333151"/>
                </a:cubicBezTo>
                <a:cubicBezTo>
                  <a:pt x="10253266" y="2052561"/>
                  <a:pt x="11163622" y="1148454"/>
                  <a:pt x="12044353" y="166409"/>
                </a:cubicBezTo>
                <a:close/>
              </a:path>
            </a:pathLst>
          </a:custGeom>
          <a:solidFill>
            <a:srgbClr val="57808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28344EE-6A02-E0BC-02AD-F0786786C88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 b="7514"/>
          <a:stretch/>
        </p:blipFill>
        <p:spPr>
          <a:xfrm>
            <a:off x="7067195" y="1188279"/>
            <a:ext cx="5124805" cy="5669721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DB8958A6-ABC8-CC4F-B85E-6313AC7FE5E2}"/>
              </a:ext>
            </a:extLst>
          </p:cNvPr>
          <p:cNvSpPr txBox="1"/>
          <p:nvPr/>
        </p:nvSpPr>
        <p:spPr>
          <a:xfrm>
            <a:off x="1688146" y="1653346"/>
            <a:ext cx="51331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父亲节主题班会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5C04A19-41C6-11CC-D008-46FD43CD3975}"/>
              </a:ext>
            </a:extLst>
          </p:cNvPr>
          <p:cNvSpPr txBox="1"/>
          <p:nvPr/>
        </p:nvSpPr>
        <p:spPr>
          <a:xfrm>
            <a:off x="3279236" y="2795441"/>
            <a:ext cx="291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FC9191"/>
                </a:solidFill>
                <a:latin typeface="Arial Rounded MT Bold" panose="020F0704030504030204" pitchFamily="34" charset="0"/>
                <a:ea typeface="851tegakizatsu" panose="02000600000000000000" pitchFamily="2" charset="-128"/>
                <a:cs typeface="851tegakizatsu" panose="02000600000000000000" pitchFamily="2" charset="-128"/>
              </a:rPr>
              <a:t>Happy father's Day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E4FE0653-68B2-7E6B-06BB-155830655272}"/>
              </a:ext>
            </a:extLst>
          </p:cNvPr>
          <p:cNvSpPr/>
          <p:nvPr/>
        </p:nvSpPr>
        <p:spPr>
          <a:xfrm>
            <a:off x="6319649" y="2912059"/>
            <a:ext cx="496730" cy="496730"/>
          </a:xfrm>
          <a:custGeom>
            <a:avLst/>
            <a:gdLst>
              <a:gd name="connsiteX0" fmla="*/ 0 w 496730"/>
              <a:gd name="connsiteY0" fmla="*/ 248365 h 496730"/>
              <a:gd name="connsiteX1" fmla="*/ 248365 w 496730"/>
              <a:gd name="connsiteY1" fmla="*/ 0 h 496730"/>
              <a:gd name="connsiteX2" fmla="*/ 496730 w 496730"/>
              <a:gd name="connsiteY2" fmla="*/ 248365 h 496730"/>
              <a:gd name="connsiteX3" fmla="*/ 248365 w 496730"/>
              <a:gd name="connsiteY3" fmla="*/ 496730 h 496730"/>
              <a:gd name="connsiteX4" fmla="*/ 0 w 496730"/>
              <a:gd name="connsiteY4" fmla="*/ 248365 h 4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730" h="496730" fill="none" extrusionOk="0">
                <a:moveTo>
                  <a:pt x="0" y="248365"/>
                </a:moveTo>
                <a:cubicBezTo>
                  <a:pt x="9328" y="112304"/>
                  <a:pt x="114636" y="-7078"/>
                  <a:pt x="248365" y="0"/>
                </a:cubicBezTo>
                <a:cubicBezTo>
                  <a:pt x="371344" y="-2173"/>
                  <a:pt x="494535" y="113264"/>
                  <a:pt x="496730" y="248365"/>
                </a:cubicBezTo>
                <a:cubicBezTo>
                  <a:pt x="495466" y="373480"/>
                  <a:pt x="381310" y="502598"/>
                  <a:pt x="248365" y="496730"/>
                </a:cubicBezTo>
                <a:cubicBezTo>
                  <a:pt x="129722" y="507101"/>
                  <a:pt x="24709" y="391474"/>
                  <a:pt x="0" y="248365"/>
                </a:cubicBezTo>
                <a:close/>
              </a:path>
              <a:path w="496730" h="496730" stroke="0" extrusionOk="0">
                <a:moveTo>
                  <a:pt x="0" y="248365"/>
                </a:moveTo>
                <a:cubicBezTo>
                  <a:pt x="-16685" y="100905"/>
                  <a:pt x="109197" y="750"/>
                  <a:pt x="248365" y="0"/>
                </a:cubicBezTo>
                <a:cubicBezTo>
                  <a:pt x="391914" y="1343"/>
                  <a:pt x="477361" y="111813"/>
                  <a:pt x="496730" y="248365"/>
                </a:cubicBezTo>
                <a:cubicBezTo>
                  <a:pt x="485641" y="396362"/>
                  <a:pt x="384458" y="502670"/>
                  <a:pt x="248365" y="496730"/>
                </a:cubicBezTo>
                <a:cubicBezTo>
                  <a:pt x="100909" y="491101"/>
                  <a:pt x="13508" y="391987"/>
                  <a:pt x="0" y="24836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81213E3-4515-3226-2AA3-912FF9E4C415}"/>
              </a:ext>
            </a:extLst>
          </p:cNvPr>
          <p:cNvSpPr txBox="1"/>
          <p:nvPr/>
        </p:nvSpPr>
        <p:spPr>
          <a:xfrm>
            <a:off x="1717173" y="1352284"/>
            <a:ext cx="2711421" cy="36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老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爸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你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辛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苦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了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A074568A-5782-3B4E-6DBE-C685998255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5348" y="4965961"/>
            <a:ext cx="1313249" cy="1352284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8F3C47E6-F87B-EB15-BD7B-9174BDB04544}"/>
              </a:ext>
            </a:extLst>
          </p:cNvPr>
          <p:cNvGrpSpPr/>
          <p:nvPr/>
        </p:nvGrpSpPr>
        <p:grpSpPr>
          <a:xfrm>
            <a:off x="2098848" y="3919604"/>
            <a:ext cx="4369784" cy="369332"/>
            <a:chOff x="1645348" y="4036557"/>
            <a:chExt cx="4369784" cy="36933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C6CB41C-9F7E-5800-B57C-31BBD0B9DECD}"/>
                </a:ext>
              </a:extLst>
            </p:cNvPr>
            <p:cNvSpPr txBox="1"/>
            <p:nvPr/>
          </p:nvSpPr>
          <p:spPr>
            <a:xfrm>
              <a:off x="1645348" y="4036557"/>
              <a:ext cx="24657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汇报人：</a:t>
              </a: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51PPT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模板网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4A8CB37-B957-04A7-A6B0-CAA0C26E3D43}"/>
                </a:ext>
              </a:extLst>
            </p:cNvPr>
            <p:cNvSpPr txBox="1"/>
            <p:nvPr/>
          </p:nvSpPr>
          <p:spPr>
            <a:xfrm>
              <a:off x="4254714" y="4036557"/>
              <a:ext cx="17604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时间：</a:t>
              </a: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2022.06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id="{AEAD6203-F03B-1612-7AF5-B28FB58CC6CD}"/>
              </a:ext>
            </a:extLst>
          </p:cNvPr>
          <p:cNvSpPr/>
          <p:nvPr/>
        </p:nvSpPr>
        <p:spPr>
          <a:xfrm>
            <a:off x="589148" y="3568282"/>
            <a:ext cx="935023" cy="406527"/>
          </a:xfrm>
          <a:custGeom>
            <a:avLst/>
            <a:gdLst>
              <a:gd name="connsiteX0" fmla="*/ 541384 w 935023"/>
              <a:gd name="connsiteY0" fmla="*/ 55853 h 406527"/>
              <a:gd name="connsiteX1" fmla="*/ 331451 w 935023"/>
              <a:gd name="connsiteY1" fmla="*/ 11351 h 406527"/>
              <a:gd name="connsiteX2" fmla="*/ 311228 w 935023"/>
              <a:gd name="connsiteY2" fmla="*/ 190646 h 406527"/>
              <a:gd name="connsiteX3" fmla="*/ 323199 w 935023"/>
              <a:gd name="connsiteY3" fmla="*/ 161767 h 406527"/>
              <a:gd name="connsiteX4" fmla="*/ 1468 w 935023"/>
              <a:gd name="connsiteY4" fmla="*/ 259294 h 406527"/>
              <a:gd name="connsiteX5" fmla="*/ 192194 w 935023"/>
              <a:gd name="connsiteY5" fmla="*/ 405449 h 406527"/>
              <a:gd name="connsiteX6" fmla="*/ 412205 w 935023"/>
              <a:gd name="connsiteY6" fmla="*/ 261661 h 406527"/>
              <a:gd name="connsiteX7" fmla="*/ 380687 w 935023"/>
              <a:gd name="connsiteY7" fmla="*/ 253139 h 406527"/>
              <a:gd name="connsiteX8" fmla="*/ 557481 w 935023"/>
              <a:gd name="connsiteY8" fmla="*/ 383942 h 406527"/>
              <a:gd name="connsiteX9" fmla="*/ 655684 w 935023"/>
              <a:gd name="connsiteY9" fmla="*/ 224327 h 406527"/>
              <a:gd name="connsiteX10" fmla="*/ 624775 w 935023"/>
              <a:gd name="connsiteY10" fmla="*/ 237381 h 406527"/>
              <a:gd name="connsiteX11" fmla="*/ 793520 w 935023"/>
              <a:gd name="connsiteY11" fmla="*/ 316308 h 406527"/>
              <a:gd name="connsiteX12" fmla="*/ 934197 w 935023"/>
              <a:gd name="connsiteY12" fmla="*/ 199371 h 406527"/>
              <a:gd name="connsiteX13" fmla="*/ 820844 w 935023"/>
              <a:gd name="connsiteY13" fmla="*/ 81486 h 406527"/>
              <a:gd name="connsiteX14" fmla="*/ 635867 w 935023"/>
              <a:gd name="connsiteY14" fmla="*/ 132955 h 406527"/>
              <a:gd name="connsiteX15" fmla="*/ 664138 w 935023"/>
              <a:gd name="connsiteY15" fmla="*/ 149390 h 406527"/>
              <a:gd name="connsiteX16" fmla="*/ 636950 w 935023"/>
              <a:gd name="connsiteY16" fmla="*/ 51660 h 406527"/>
              <a:gd name="connsiteX17" fmla="*/ 541248 w 935023"/>
              <a:gd name="connsiteY17" fmla="*/ 72085 h 406527"/>
              <a:gd name="connsiteX18" fmla="*/ 565191 w 935023"/>
              <a:gd name="connsiteY18" fmla="*/ 96027 h 406527"/>
              <a:gd name="connsiteX19" fmla="*/ 619974 w 935023"/>
              <a:gd name="connsiteY19" fmla="*/ 80945 h 406527"/>
              <a:gd name="connsiteX20" fmla="*/ 631674 w 935023"/>
              <a:gd name="connsiteY20" fmla="*/ 140462 h 406527"/>
              <a:gd name="connsiteX21" fmla="*/ 659945 w 935023"/>
              <a:gd name="connsiteY21" fmla="*/ 156897 h 406527"/>
              <a:gd name="connsiteX22" fmla="*/ 901057 w 935023"/>
              <a:gd name="connsiteY22" fmla="*/ 187264 h 406527"/>
              <a:gd name="connsiteX23" fmla="*/ 793723 w 935023"/>
              <a:gd name="connsiteY23" fmla="*/ 282492 h 406527"/>
              <a:gd name="connsiteX24" fmla="*/ 657578 w 935023"/>
              <a:gd name="connsiteY24" fmla="*/ 228385 h 406527"/>
              <a:gd name="connsiteX25" fmla="*/ 626669 w 935023"/>
              <a:gd name="connsiteY25" fmla="*/ 241439 h 406527"/>
              <a:gd name="connsiteX26" fmla="*/ 414707 w 935023"/>
              <a:gd name="connsiteY26" fmla="*/ 253207 h 406527"/>
              <a:gd name="connsiteX27" fmla="*/ 383190 w 935023"/>
              <a:gd name="connsiteY27" fmla="*/ 244685 h 406527"/>
              <a:gd name="connsiteX28" fmla="*/ 194832 w 935023"/>
              <a:gd name="connsiteY28" fmla="*/ 371362 h 406527"/>
              <a:gd name="connsiteX29" fmla="*/ 33391 w 935023"/>
              <a:gd name="connsiteY29" fmla="*/ 238733 h 406527"/>
              <a:gd name="connsiteX30" fmla="*/ 323402 w 935023"/>
              <a:gd name="connsiteY30" fmla="*/ 195718 h 406527"/>
              <a:gd name="connsiteX31" fmla="*/ 335373 w 935023"/>
              <a:gd name="connsiteY31" fmla="*/ 166839 h 406527"/>
              <a:gd name="connsiteX32" fmla="*/ 309267 w 935023"/>
              <a:gd name="connsiteY32" fmla="*/ 89467 h 406527"/>
              <a:gd name="connsiteX33" fmla="*/ 369799 w 935023"/>
              <a:gd name="connsiteY33" fmla="*/ 32790 h 406527"/>
              <a:gd name="connsiteX34" fmla="*/ 524543 w 935023"/>
              <a:gd name="connsiteY34" fmla="*/ 85206 h 406527"/>
              <a:gd name="connsiteX35" fmla="*/ 541384 w 935023"/>
              <a:gd name="connsiteY35" fmla="*/ 55853 h 406527"/>
              <a:gd name="connsiteX36" fmla="*/ 541384 w 935023"/>
              <a:gd name="connsiteY36" fmla="*/ 55853 h 40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35023" h="406527">
                <a:moveTo>
                  <a:pt x="541384" y="55853"/>
                </a:moveTo>
                <a:cubicBezTo>
                  <a:pt x="480852" y="25824"/>
                  <a:pt x="398272" y="-21993"/>
                  <a:pt x="331451" y="11351"/>
                </a:cubicBezTo>
                <a:cubicBezTo>
                  <a:pt x="260165" y="46858"/>
                  <a:pt x="258271" y="139651"/>
                  <a:pt x="311228" y="190646"/>
                </a:cubicBezTo>
                <a:cubicBezTo>
                  <a:pt x="315219" y="181042"/>
                  <a:pt x="319209" y="171371"/>
                  <a:pt x="323199" y="161767"/>
                </a:cubicBezTo>
                <a:cubicBezTo>
                  <a:pt x="233315" y="153718"/>
                  <a:pt x="-21594" y="94675"/>
                  <a:pt x="1468" y="259294"/>
                </a:cubicBezTo>
                <a:cubicBezTo>
                  <a:pt x="14860" y="354927"/>
                  <a:pt x="98928" y="415459"/>
                  <a:pt x="192194" y="405449"/>
                </a:cubicBezTo>
                <a:cubicBezTo>
                  <a:pt x="279373" y="396048"/>
                  <a:pt x="369596" y="338627"/>
                  <a:pt x="412205" y="261661"/>
                </a:cubicBezTo>
                <a:cubicBezTo>
                  <a:pt x="401721" y="258820"/>
                  <a:pt x="391171" y="255980"/>
                  <a:pt x="380687" y="253139"/>
                </a:cubicBezTo>
                <a:cubicBezTo>
                  <a:pt x="389953" y="342821"/>
                  <a:pt x="471992" y="391246"/>
                  <a:pt x="557481" y="383942"/>
                </a:cubicBezTo>
                <a:cubicBezTo>
                  <a:pt x="645201" y="376434"/>
                  <a:pt x="694505" y="306164"/>
                  <a:pt x="655684" y="224327"/>
                </a:cubicBezTo>
                <a:cubicBezTo>
                  <a:pt x="647433" y="206946"/>
                  <a:pt x="618824" y="219255"/>
                  <a:pt x="624775" y="237381"/>
                </a:cubicBezTo>
                <a:cubicBezTo>
                  <a:pt x="647365" y="305825"/>
                  <a:pt x="730215" y="321787"/>
                  <a:pt x="793520" y="316308"/>
                </a:cubicBezTo>
                <a:cubicBezTo>
                  <a:pt x="864806" y="310154"/>
                  <a:pt x="924661" y="273767"/>
                  <a:pt x="934197" y="199371"/>
                </a:cubicBezTo>
                <a:cubicBezTo>
                  <a:pt x="942989" y="130926"/>
                  <a:pt x="880023" y="90820"/>
                  <a:pt x="820844" y="81486"/>
                </a:cubicBezTo>
                <a:cubicBezTo>
                  <a:pt x="757878" y="71544"/>
                  <a:pt x="681587" y="85679"/>
                  <a:pt x="635867" y="132955"/>
                </a:cubicBezTo>
                <a:cubicBezTo>
                  <a:pt x="645268" y="138433"/>
                  <a:pt x="654737" y="143912"/>
                  <a:pt x="664138" y="149390"/>
                </a:cubicBezTo>
                <a:cubicBezTo>
                  <a:pt x="679017" y="112192"/>
                  <a:pt x="672051" y="73776"/>
                  <a:pt x="636950" y="51660"/>
                </a:cubicBezTo>
                <a:cubicBezTo>
                  <a:pt x="604959" y="31505"/>
                  <a:pt x="563838" y="45100"/>
                  <a:pt x="541248" y="72085"/>
                </a:cubicBezTo>
                <a:cubicBezTo>
                  <a:pt x="527316" y="88655"/>
                  <a:pt x="551123" y="112733"/>
                  <a:pt x="565191" y="96027"/>
                </a:cubicBezTo>
                <a:cubicBezTo>
                  <a:pt x="579529" y="78916"/>
                  <a:pt x="598669" y="70597"/>
                  <a:pt x="619974" y="80945"/>
                </a:cubicBezTo>
                <a:cubicBezTo>
                  <a:pt x="643780" y="92510"/>
                  <a:pt x="639723" y="120308"/>
                  <a:pt x="631674" y="140462"/>
                </a:cubicBezTo>
                <a:cubicBezTo>
                  <a:pt x="625181" y="156694"/>
                  <a:pt x="648853" y="168395"/>
                  <a:pt x="659945" y="156897"/>
                </a:cubicBezTo>
                <a:cubicBezTo>
                  <a:pt x="711819" y="103196"/>
                  <a:pt x="895240" y="79931"/>
                  <a:pt x="901057" y="187264"/>
                </a:cubicBezTo>
                <a:cubicBezTo>
                  <a:pt x="904371" y="249216"/>
                  <a:pt x="846477" y="276337"/>
                  <a:pt x="793723" y="282492"/>
                </a:cubicBezTo>
                <a:cubicBezTo>
                  <a:pt x="748071" y="287835"/>
                  <a:pt x="674554" y="279922"/>
                  <a:pt x="657578" y="228385"/>
                </a:cubicBezTo>
                <a:cubicBezTo>
                  <a:pt x="647297" y="232714"/>
                  <a:pt x="636950" y="237042"/>
                  <a:pt x="626669" y="241439"/>
                </a:cubicBezTo>
                <a:cubicBezTo>
                  <a:pt x="689298" y="373391"/>
                  <a:pt x="429113" y="392193"/>
                  <a:pt x="414707" y="253207"/>
                </a:cubicBezTo>
                <a:cubicBezTo>
                  <a:pt x="413084" y="237583"/>
                  <a:pt x="392050" y="228723"/>
                  <a:pt x="383190" y="244685"/>
                </a:cubicBezTo>
                <a:cubicBezTo>
                  <a:pt x="345654" y="312521"/>
                  <a:pt x="270040" y="358376"/>
                  <a:pt x="194832" y="371362"/>
                </a:cubicBezTo>
                <a:cubicBezTo>
                  <a:pt x="111643" y="385700"/>
                  <a:pt x="36435" y="323883"/>
                  <a:pt x="33391" y="238733"/>
                </a:cubicBezTo>
                <a:cubicBezTo>
                  <a:pt x="29739" y="135255"/>
                  <a:pt x="267537" y="190714"/>
                  <a:pt x="323402" y="195718"/>
                </a:cubicBezTo>
                <a:cubicBezTo>
                  <a:pt x="338417" y="197071"/>
                  <a:pt x="345383" y="176511"/>
                  <a:pt x="335373" y="166839"/>
                </a:cubicBezTo>
                <a:cubicBezTo>
                  <a:pt x="313257" y="145535"/>
                  <a:pt x="302368" y="120037"/>
                  <a:pt x="309267" y="89467"/>
                </a:cubicBezTo>
                <a:cubicBezTo>
                  <a:pt x="315151" y="63293"/>
                  <a:pt x="342475" y="35766"/>
                  <a:pt x="369799" y="32790"/>
                </a:cubicBezTo>
                <a:cubicBezTo>
                  <a:pt x="419847" y="27312"/>
                  <a:pt x="481393" y="63834"/>
                  <a:pt x="524543" y="85206"/>
                </a:cubicBezTo>
                <a:cubicBezTo>
                  <a:pt x="543819" y="94675"/>
                  <a:pt x="560930" y="65525"/>
                  <a:pt x="541384" y="55853"/>
                </a:cubicBezTo>
                <a:lnTo>
                  <a:pt x="541384" y="55853"/>
                </a:lnTo>
                <a:close/>
              </a:path>
            </a:pathLst>
          </a:custGeom>
          <a:solidFill>
            <a:srgbClr val="778495">
              <a:alpha val="25000"/>
            </a:srgbClr>
          </a:solidFill>
          <a:ln w="6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4" name="任意多边形: 形状 213">
            <a:extLst>
              <a:ext uri="{FF2B5EF4-FFF2-40B4-BE49-F238E27FC236}">
                <a16:creationId xmlns:a16="http://schemas.microsoft.com/office/drawing/2014/main" id="{00339C2A-DC11-FA51-59D0-4CA7E390F8C0}"/>
              </a:ext>
            </a:extLst>
          </p:cNvPr>
          <p:cNvSpPr/>
          <p:nvPr/>
        </p:nvSpPr>
        <p:spPr>
          <a:xfrm>
            <a:off x="6568014" y="539864"/>
            <a:ext cx="924610" cy="488623"/>
          </a:xfrm>
          <a:custGeom>
            <a:avLst/>
            <a:gdLst>
              <a:gd name="connsiteX0" fmla="*/ 368277 w 924610"/>
              <a:gd name="connsiteY0" fmla="*/ 154605 h 488623"/>
              <a:gd name="connsiteX1" fmla="*/ 83947 w 924610"/>
              <a:gd name="connsiteY1" fmla="*/ 8382 h 488623"/>
              <a:gd name="connsiteX2" fmla="*/ 353 w 924610"/>
              <a:gd name="connsiteY2" fmla="*/ 88865 h 488623"/>
              <a:gd name="connsiteX3" fmla="*/ 113503 w 924610"/>
              <a:gd name="connsiteY3" fmla="*/ 221021 h 488623"/>
              <a:gd name="connsiteX4" fmla="*/ 117561 w 924610"/>
              <a:gd name="connsiteY4" fmla="*/ 190112 h 488623"/>
              <a:gd name="connsiteX5" fmla="*/ 57570 w 924610"/>
              <a:gd name="connsiteY5" fmla="*/ 431224 h 488623"/>
              <a:gd name="connsiteX6" fmla="*/ 231253 w 924610"/>
              <a:gd name="connsiteY6" fmla="*/ 481205 h 488623"/>
              <a:gd name="connsiteX7" fmla="*/ 353060 w 924610"/>
              <a:gd name="connsiteY7" fmla="*/ 343437 h 488623"/>
              <a:gd name="connsiteX8" fmla="*/ 322151 w 924610"/>
              <a:gd name="connsiteY8" fmla="*/ 339379 h 488623"/>
              <a:gd name="connsiteX9" fmla="*/ 558799 w 924610"/>
              <a:gd name="connsiteY9" fmla="*/ 452867 h 488623"/>
              <a:gd name="connsiteX10" fmla="*/ 634481 w 924610"/>
              <a:gd name="connsiteY10" fmla="*/ 295823 h 488623"/>
              <a:gd name="connsiteX11" fmla="*/ 610539 w 924610"/>
              <a:gd name="connsiteY11" fmla="*/ 319765 h 488623"/>
              <a:gd name="connsiteX12" fmla="*/ 922734 w 924610"/>
              <a:gd name="connsiteY12" fmla="*/ 217571 h 488623"/>
              <a:gd name="connsiteX13" fmla="*/ 579089 w 924610"/>
              <a:gd name="connsiteY13" fmla="*/ 181523 h 488623"/>
              <a:gd name="connsiteX14" fmla="*/ 611689 w 924610"/>
              <a:gd name="connsiteY14" fmla="*/ 190518 h 488623"/>
              <a:gd name="connsiteX15" fmla="*/ 518423 w 924610"/>
              <a:gd name="connsiteY15" fmla="*/ 55116 h 488623"/>
              <a:gd name="connsiteX16" fmla="*/ 389108 w 924610"/>
              <a:gd name="connsiteY16" fmla="*/ 185987 h 488623"/>
              <a:gd name="connsiteX17" fmla="*/ 422925 w 924610"/>
              <a:gd name="connsiteY17" fmla="*/ 185987 h 488623"/>
              <a:gd name="connsiteX18" fmla="*/ 513418 w 924610"/>
              <a:gd name="connsiteY18" fmla="*/ 88662 h 488623"/>
              <a:gd name="connsiteX19" fmla="*/ 579089 w 924610"/>
              <a:gd name="connsiteY19" fmla="*/ 181455 h 488623"/>
              <a:gd name="connsiteX20" fmla="*/ 611689 w 924610"/>
              <a:gd name="connsiteY20" fmla="*/ 190450 h 488623"/>
              <a:gd name="connsiteX21" fmla="*/ 763863 w 924610"/>
              <a:gd name="connsiteY21" fmla="*/ 118421 h 488623"/>
              <a:gd name="connsiteX22" fmla="*/ 890202 w 924610"/>
              <a:gd name="connsiteY22" fmla="*/ 228798 h 488623"/>
              <a:gd name="connsiteX23" fmla="*/ 634414 w 924610"/>
              <a:gd name="connsiteY23" fmla="*/ 295688 h 488623"/>
              <a:gd name="connsiteX24" fmla="*/ 610471 w 924610"/>
              <a:gd name="connsiteY24" fmla="*/ 319630 h 488623"/>
              <a:gd name="connsiteX25" fmla="*/ 538983 w 924610"/>
              <a:gd name="connsiteY25" fmla="*/ 422838 h 488623"/>
              <a:gd name="connsiteX26" fmla="*/ 354683 w 924610"/>
              <a:gd name="connsiteY26" fmla="*/ 330248 h 488623"/>
              <a:gd name="connsiteX27" fmla="*/ 323774 w 924610"/>
              <a:gd name="connsiteY27" fmla="*/ 326190 h 488623"/>
              <a:gd name="connsiteX28" fmla="*/ 238421 w 924610"/>
              <a:gd name="connsiteY28" fmla="*/ 439881 h 488623"/>
              <a:gd name="connsiteX29" fmla="*/ 85706 w 924610"/>
              <a:gd name="connsiteY29" fmla="*/ 411814 h 488623"/>
              <a:gd name="connsiteX30" fmla="*/ 126421 w 924610"/>
              <a:gd name="connsiteY30" fmla="*/ 222508 h 488623"/>
              <a:gd name="connsiteX31" fmla="*/ 130479 w 924610"/>
              <a:gd name="connsiteY31" fmla="*/ 191600 h 488623"/>
              <a:gd name="connsiteX32" fmla="*/ 34102 w 924610"/>
              <a:gd name="connsiteY32" fmla="*/ 88595 h 488623"/>
              <a:gd name="connsiteX33" fmla="*/ 106131 w 924610"/>
              <a:gd name="connsiteY33" fmla="*/ 37532 h 488623"/>
              <a:gd name="connsiteX34" fmla="*/ 335610 w 924610"/>
              <a:gd name="connsiteY34" fmla="*/ 163329 h 488623"/>
              <a:gd name="connsiteX35" fmla="*/ 368277 w 924610"/>
              <a:gd name="connsiteY35" fmla="*/ 154605 h 488623"/>
              <a:gd name="connsiteX36" fmla="*/ 368277 w 924610"/>
              <a:gd name="connsiteY36" fmla="*/ 154605 h 48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24610" h="488623">
                <a:moveTo>
                  <a:pt x="368277" y="154605"/>
                </a:moveTo>
                <a:cubicBezTo>
                  <a:pt x="333582" y="33947"/>
                  <a:pt x="200885" y="-22662"/>
                  <a:pt x="83947" y="8382"/>
                </a:cubicBezTo>
                <a:cubicBezTo>
                  <a:pt x="44044" y="19000"/>
                  <a:pt x="4817" y="44836"/>
                  <a:pt x="353" y="88865"/>
                </a:cubicBezTo>
                <a:cubicBezTo>
                  <a:pt x="-5802" y="149668"/>
                  <a:pt x="70015" y="195996"/>
                  <a:pt x="113503" y="221021"/>
                </a:cubicBezTo>
                <a:cubicBezTo>
                  <a:pt x="114856" y="210740"/>
                  <a:pt x="116208" y="200393"/>
                  <a:pt x="117561" y="190112"/>
                </a:cubicBezTo>
                <a:cubicBezTo>
                  <a:pt x="894" y="213040"/>
                  <a:pt x="-9927" y="351350"/>
                  <a:pt x="57570" y="431224"/>
                </a:cubicBezTo>
                <a:cubicBezTo>
                  <a:pt x="97271" y="478229"/>
                  <a:pt x="173223" y="501630"/>
                  <a:pt x="231253" y="481205"/>
                </a:cubicBezTo>
                <a:cubicBezTo>
                  <a:pt x="291040" y="460171"/>
                  <a:pt x="327427" y="397272"/>
                  <a:pt x="353060" y="343437"/>
                </a:cubicBezTo>
                <a:cubicBezTo>
                  <a:pt x="342780" y="342084"/>
                  <a:pt x="332431" y="340731"/>
                  <a:pt x="322151" y="339379"/>
                </a:cubicBezTo>
                <a:cubicBezTo>
                  <a:pt x="362663" y="435485"/>
                  <a:pt x="458500" y="479785"/>
                  <a:pt x="558799" y="452867"/>
                </a:cubicBezTo>
                <a:cubicBezTo>
                  <a:pt x="630017" y="433794"/>
                  <a:pt x="694810" y="363591"/>
                  <a:pt x="634481" y="295823"/>
                </a:cubicBezTo>
                <a:cubicBezTo>
                  <a:pt x="626500" y="303803"/>
                  <a:pt x="618520" y="311784"/>
                  <a:pt x="610539" y="319765"/>
                </a:cubicBezTo>
                <a:cubicBezTo>
                  <a:pt x="703197" y="408162"/>
                  <a:pt x="948435" y="384287"/>
                  <a:pt x="922734" y="217571"/>
                </a:cubicBezTo>
                <a:cubicBezTo>
                  <a:pt x="898454" y="60121"/>
                  <a:pt x="634684" y="30160"/>
                  <a:pt x="579089" y="181523"/>
                </a:cubicBezTo>
                <a:cubicBezTo>
                  <a:pt x="589979" y="184499"/>
                  <a:pt x="600800" y="187542"/>
                  <a:pt x="611689" y="190518"/>
                </a:cubicBezTo>
                <a:cubicBezTo>
                  <a:pt x="629746" y="120856"/>
                  <a:pt x="590520" y="62015"/>
                  <a:pt x="518423" y="55116"/>
                </a:cubicBezTo>
                <a:cubicBezTo>
                  <a:pt x="441118" y="47744"/>
                  <a:pt x="390731" y="115039"/>
                  <a:pt x="389108" y="185987"/>
                </a:cubicBezTo>
                <a:cubicBezTo>
                  <a:pt x="388635" y="207832"/>
                  <a:pt x="422452" y="207765"/>
                  <a:pt x="422925" y="185987"/>
                </a:cubicBezTo>
                <a:cubicBezTo>
                  <a:pt x="424142" y="131948"/>
                  <a:pt x="456741" y="88527"/>
                  <a:pt x="513418" y="88662"/>
                </a:cubicBezTo>
                <a:cubicBezTo>
                  <a:pt x="566172" y="88798"/>
                  <a:pt x="591399" y="133842"/>
                  <a:pt x="579089" y="181455"/>
                </a:cubicBezTo>
                <a:cubicBezTo>
                  <a:pt x="573544" y="202895"/>
                  <a:pt x="604317" y="210605"/>
                  <a:pt x="611689" y="190450"/>
                </a:cubicBezTo>
                <a:cubicBezTo>
                  <a:pt x="634210" y="129107"/>
                  <a:pt x="705564" y="113552"/>
                  <a:pt x="763863" y="118421"/>
                </a:cubicBezTo>
                <a:cubicBezTo>
                  <a:pt x="828047" y="123832"/>
                  <a:pt x="883236" y="162112"/>
                  <a:pt x="890202" y="228798"/>
                </a:cubicBezTo>
                <a:cubicBezTo>
                  <a:pt x="903594" y="357707"/>
                  <a:pt x="701438" y="359668"/>
                  <a:pt x="634414" y="295688"/>
                </a:cubicBezTo>
                <a:cubicBezTo>
                  <a:pt x="618520" y="280538"/>
                  <a:pt x="596065" y="303398"/>
                  <a:pt x="610471" y="319630"/>
                </a:cubicBezTo>
                <a:cubicBezTo>
                  <a:pt x="656800" y="371572"/>
                  <a:pt x="583756" y="412219"/>
                  <a:pt x="538983" y="422838"/>
                </a:cubicBezTo>
                <a:cubicBezTo>
                  <a:pt x="461611" y="441234"/>
                  <a:pt x="385523" y="403427"/>
                  <a:pt x="354683" y="330248"/>
                </a:cubicBezTo>
                <a:cubicBezTo>
                  <a:pt x="349678" y="318412"/>
                  <a:pt x="330876" y="311311"/>
                  <a:pt x="323774" y="326190"/>
                </a:cubicBezTo>
                <a:cubicBezTo>
                  <a:pt x="303350" y="369070"/>
                  <a:pt x="278933" y="413031"/>
                  <a:pt x="238421" y="439881"/>
                </a:cubicBezTo>
                <a:cubicBezTo>
                  <a:pt x="190199" y="471804"/>
                  <a:pt x="124189" y="448944"/>
                  <a:pt x="85706" y="411814"/>
                </a:cubicBezTo>
                <a:cubicBezTo>
                  <a:pt x="24971" y="353243"/>
                  <a:pt x="37010" y="240093"/>
                  <a:pt x="126421" y="222508"/>
                </a:cubicBezTo>
                <a:cubicBezTo>
                  <a:pt x="141165" y="219600"/>
                  <a:pt x="142518" y="198566"/>
                  <a:pt x="130479" y="191600"/>
                </a:cubicBezTo>
                <a:cubicBezTo>
                  <a:pt x="95715" y="171581"/>
                  <a:pt x="32343" y="136750"/>
                  <a:pt x="34102" y="88595"/>
                </a:cubicBezTo>
                <a:cubicBezTo>
                  <a:pt x="35251" y="56604"/>
                  <a:pt x="81783" y="42807"/>
                  <a:pt x="106131" y="37532"/>
                </a:cubicBezTo>
                <a:cubicBezTo>
                  <a:pt x="201900" y="16836"/>
                  <a:pt x="307813" y="66546"/>
                  <a:pt x="335610" y="163329"/>
                </a:cubicBezTo>
                <a:cubicBezTo>
                  <a:pt x="341697" y="184566"/>
                  <a:pt x="374297" y="175639"/>
                  <a:pt x="368277" y="154605"/>
                </a:cubicBezTo>
                <a:lnTo>
                  <a:pt x="368277" y="154605"/>
                </a:lnTo>
                <a:close/>
              </a:path>
            </a:pathLst>
          </a:custGeom>
          <a:solidFill>
            <a:srgbClr val="57808A">
              <a:alpha val="40000"/>
            </a:srgbClr>
          </a:solidFill>
          <a:ln w="6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5" name="任意多边形: 形状 214">
            <a:extLst>
              <a:ext uri="{FF2B5EF4-FFF2-40B4-BE49-F238E27FC236}">
                <a16:creationId xmlns:a16="http://schemas.microsoft.com/office/drawing/2014/main" id="{B174A13C-BC55-612C-8445-D719188087DE}"/>
              </a:ext>
            </a:extLst>
          </p:cNvPr>
          <p:cNvSpPr/>
          <p:nvPr/>
        </p:nvSpPr>
        <p:spPr>
          <a:xfrm>
            <a:off x="4999529" y="4799046"/>
            <a:ext cx="673654" cy="399571"/>
          </a:xfrm>
          <a:custGeom>
            <a:avLst/>
            <a:gdLst>
              <a:gd name="connsiteX0" fmla="*/ 380752 w 673654"/>
              <a:gd name="connsiteY0" fmla="*/ 92441 h 399571"/>
              <a:gd name="connsiteX1" fmla="*/ 173254 w 673654"/>
              <a:gd name="connsiteY1" fmla="*/ 14866 h 399571"/>
              <a:gd name="connsiteX2" fmla="*/ 151340 w 673654"/>
              <a:gd name="connsiteY2" fmla="*/ 221147 h 399571"/>
              <a:gd name="connsiteX3" fmla="*/ 165949 w 673654"/>
              <a:gd name="connsiteY3" fmla="*/ 195717 h 399571"/>
              <a:gd name="connsiteX4" fmla="*/ 20808 w 673654"/>
              <a:gd name="connsiteY4" fmla="*/ 230345 h 399571"/>
              <a:gd name="connsiteX5" fmla="*/ 9310 w 673654"/>
              <a:gd name="connsiteY5" fmla="*/ 327601 h 399571"/>
              <a:gd name="connsiteX6" fmla="*/ 98857 w 673654"/>
              <a:gd name="connsiteY6" fmla="*/ 392665 h 399571"/>
              <a:gd name="connsiteX7" fmla="*/ 245486 w 673654"/>
              <a:gd name="connsiteY7" fmla="*/ 339505 h 399571"/>
              <a:gd name="connsiteX8" fmla="*/ 221543 w 673654"/>
              <a:gd name="connsiteY8" fmla="*/ 339505 h 399571"/>
              <a:gd name="connsiteX9" fmla="*/ 432491 w 673654"/>
              <a:gd name="connsiteY9" fmla="*/ 394761 h 399571"/>
              <a:gd name="connsiteX10" fmla="*/ 498366 w 673654"/>
              <a:gd name="connsiteY10" fmla="*/ 251379 h 399571"/>
              <a:gd name="connsiteX11" fmla="*/ 475235 w 673654"/>
              <a:gd name="connsiteY11" fmla="*/ 274509 h 399571"/>
              <a:gd name="connsiteX12" fmla="*/ 642425 w 673654"/>
              <a:gd name="connsiteY12" fmla="*/ 302713 h 399571"/>
              <a:gd name="connsiteX13" fmla="*/ 667178 w 673654"/>
              <a:gd name="connsiteY13" fmla="*/ 197137 h 399571"/>
              <a:gd name="connsiteX14" fmla="*/ 577632 w 673654"/>
              <a:gd name="connsiteY14" fmla="*/ 96567 h 399571"/>
              <a:gd name="connsiteX15" fmla="*/ 424443 w 673654"/>
              <a:gd name="connsiteY15" fmla="*/ 132953 h 399571"/>
              <a:gd name="connsiteX16" fmla="*/ 448385 w 673654"/>
              <a:gd name="connsiteY16" fmla="*/ 156896 h 399571"/>
              <a:gd name="connsiteX17" fmla="*/ 564985 w 673654"/>
              <a:gd name="connsiteY17" fmla="*/ 127678 h 399571"/>
              <a:gd name="connsiteX18" fmla="*/ 633429 w 673654"/>
              <a:gd name="connsiteY18" fmla="*/ 202615 h 399571"/>
              <a:gd name="connsiteX19" fmla="*/ 625449 w 673654"/>
              <a:gd name="connsiteY19" fmla="*/ 273495 h 399571"/>
              <a:gd name="connsiteX20" fmla="*/ 492347 w 673654"/>
              <a:gd name="connsiteY20" fmla="*/ 245292 h 399571"/>
              <a:gd name="connsiteX21" fmla="*/ 469216 w 673654"/>
              <a:gd name="connsiteY21" fmla="*/ 268422 h 399571"/>
              <a:gd name="connsiteX22" fmla="*/ 474153 w 673654"/>
              <a:gd name="connsiteY22" fmla="*/ 338355 h 399571"/>
              <a:gd name="connsiteX23" fmla="*/ 404897 w 673654"/>
              <a:gd name="connsiteY23" fmla="*/ 364800 h 399571"/>
              <a:gd name="connsiteX24" fmla="*/ 245553 w 673654"/>
              <a:gd name="connsiteY24" fmla="*/ 315563 h 399571"/>
              <a:gd name="connsiteX25" fmla="*/ 221611 w 673654"/>
              <a:gd name="connsiteY25" fmla="*/ 315563 h 399571"/>
              <a:gd name="connsiteX26" fmla="*/ 40219 w 673654"/>
              <a:gd name="connsiteY26" fmla="*/ 313939 h 399571"/>
              <a:gd name="connsiteX27" fmla="*/ 47456 w 673654"/>
              <a:gd name="connsiteY27" fmla="*/ 251244 h 399571"/>
              <a:gd name="connsiteX28" fmla="*/ 165949 w 673654"/>
              <a:gd name="connsiteY28" fmla="*/ 229466 h 399571"/>
              <a:gd name="connsiteX29" fmla="*/ 180558 w 673654"/>
              <a:gd name="connsiteY29" fmla="*/ 204036 h 399571"/>
              <a:gd name="connsiteX30" fmla="*/ 188741 w 673654"/>
              <a:gd name="connsiteY30" fmla="*/ 45504 h 399571"/>
              <a:gd name="connsiteX31" fmla="*/ 356877 w 673654"/>
              <a:gd name="connsiteY31" fmla="*/ 116316 h 399571"/>
              <a:gd name="connsiteX32" fmla="*/ 380752 w 673654"/>
              <a:gd name="connsiteY32" fmla="*/ 92441 h 399571"/>
              <a:gd name="connsiteX33" fmla="*/ 380752 w 673654"/>
              <a:gd name="connsiteY33" fmla="*/ 92441 h 39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73654" h="399571">
                <a:moveTo>
                  <a:pt x="380752" y="92441"/>
                </a:moveTo>
                <a:cubicBezTo>
                  <a:pt x="327051" y="49021"/>
                  <a:pt x="246433" y="-33830"/>
                  <a:pt x="173254" y="14866"/>
                </a:cubicBezTo>
                <a:cubicBezTo>
                  <a:pt x="109746" y="57137"/>
                  <a:pt x="120905" y="162915"/>
                  <a:pt x="151340" y="221147"/>
                </a:cubicBezTo>
                <a:cubicBezTo>
                  <a:pt x="156210" y="212693"/>
                  <a:pt x="161079" y="204171"/>
                  <a:pt x="165949" y="195717"/>
                </a:cubicBezTo>
                <a:cubicBezTo>
                  <a:pt x="116645" y="190171"/>
                  <a:pt x="57330" y="191456"/>
                  <a:pt x="20808" y="230345"/>
                </a:cubicBezTo>
                <a:cubicBezTo>
                  <a:pt x="-4554" y="257331"/>
                  <a:pt x="-4622" y="295408"/>
                  <a:pt x="9310" y="327601"/>
                </a:cubicBezTo>
                <a:cubicBezTo>
                  <a:pt x="24663" y="363041"/>
                  <a:pt x="61794" y="386713"/>
                  <a:pt x="98857" y="392665"/>
                </a:cubicBezTo>
                <a:cubicBezTo>
                  <a:pt x="153775" y="401524"/>
                  <a:pt x="204770" y="373660"/>
                  <a:pt x="245486" y="339505"/>
                </a:cubicBezTo>
                <a:cubicBezTo>
                  <a:pt x="237505" y="339505"/>
                  <a:pt x="229524" y="339505"/>
                  <a:pt x="221543" y="339505"/>
                </a:cubicBezTo>
                <a:cubicBezTo>
                  <a:pt x="271524" y="395438"/>
                  <a:pt x="362288" y="407950"/>
                  <a:pt x="432491" y="394761"/>
                </a:cubicBezTo>
                <a:cubicBezTo>
                  <a:pt x="508443" y="380423"/>
                  <a:pt x="537526" y="317795"/>
                  <a:pt x="498366" y="251379"/>
                </a:cubicBezTo>
                <a:cubicBezTo>
                  <a:pt x="490656" y="259089"/>
                  <a:pt x="482946" y="266799"/>
                  <a:pt x="475235" y="274509"/>
                </a:cubicBezTo>
                <a:cubicBezTo>
                  <a:pt x="521226" y="299601"/>
                  <a:pt x="591294" y="334703"/>
                  <a:pt x="642425" y="302713"/>
                </a:cubicBezTo>
                <a:cubicBezTo>
                  <a:pt x="678000" y="280461"/>
                  <a:pt x="678338" y="232780"/>
                  <a:pt x="667178" y="197137"/>
                </a:cubicBezTo>
                <a:cubicBezTo>
                  <a:pt x="653584" y="153514"/>
                  <a:pt x="620241" y="113881"/>
                  <a:pt x="577632" y="96567"/>
                </a:cubicBezTo>
                <a:cubicBezTo>
                  <a:pt x="522511" y="74112"/>
                  <a:pt x="467525" y="96634"/>
                  <a:pt x="424443" y="132953"/>
                </a:cubicBezTo>
                <a:cubicBezTo>
                  <a:pt x="407738" y="147021"/>
                  <a:pt x="431815" y="170828"/>
                  <a:pt x="448385" y="156896"/>
                </a:cubicBezTo>
                <a:cubicBezTo>
                  <a:pt x="481796" y="128760"/>
                  <a:pt x="522173" y="112055"/>
                  <a:pt x="564985" y="127678"/>
                </a:cubicBezTo>
                <a:cubicBezTo>
                  <a:pt x="597178" y="139446"/>
                  <a:pt x="621864" y="171437"/>
                  <a:pt x="633429" y="202615"/>
                </a:cubicBezTo>
                <a:cubicBezTo>
                  <a:pt x="641275" y="223717"/>
                  <a:pt x="647091" y="258142"/>
                  <a:pt x="625449" y="273495"/>
                </a:cubicBezTo>
                <a:cubicBezTo>
                  <a:pt x="588724" y="299669"/>
                  <a:pt x="524134" y="262606"/>
                  <a:pt x="492347" y="245292"/>
                </a:cubicBezTo>
                <a:cubicBezTo>
                  <a:pt x="477670" y="237311"/>
                  <a:pt x="460356" y="253476"/>
                  <a:pt x="469216" y="268422"/>
                </a:cubicBezTo>
                <a:cubicBezTo>
                  <a:pt x="481999" y="290065"/>
                  <a:pt x="493158" y="316983"/>
                  <a:pt x="474153" y="338355"/>
                </a:cubicBezTo>
                <a:cubicBezTo>
                  <a:pt x="457719" y="356887"/>
                  <a:pt x="428230" y="362433"/>
                  <a:pt x="404897" y="364800"/>
                </a:cubicBezTo>
                <a:cubicBezTo>
                  <a:pt x="350791" y="370278"/>
                  <a:pt x="283225" y="357698"/>
                  <a:pt x="245553" y="315563"/>
                </a:cubicBezTo>
                <a:cubicBezTo>
                  <a:pt x="239060" y="308258"/>
                  <a:pt x="228374" y="309882"/>
                  <a:pt x="221611" y="315563"/>
                </a:cubicBezTo>
                <a:cubicBezTo>
                  <a:pt x="170075" y="358713"/>
                  <a:pt x="80055" y="387998"/>
                  <a:pt x="40219" y="313939"/>
                </a:cubicBezTo>
                <a:cubicBezTo>
                  <a:pt x="29127" y="293311"/>
                  <a:pt x="31359" y="268355"/>
                  <a:pt x="47456" y="251244"/>
                </a:cubicBezTo>
                <a:cubicBezTo>
                  <a:pt x="75726" y="221214"/>
                  <a:pt x="129224" y="225273"/>
                  <a:pt x="165949" y="229466"/>
                </a:cubicBezTo>
                <a:cubicBezTo>
                  <a:pt x="179543" y="231021"/>
                  <a:pt x="185901" y="214181"/>
                  <a:pt x="180558" y="204036"/>
                </a:cubicBezTo>
                <a:cubicBezTo>
                  <a:pt x="156683" y="158451"/>
                  <a:pt x="148567" y="84528"/>
                  <a:pt x="188741" y="45504"/>
                </a:cubicBezTo>
                <a:cubicBezTo>
                  <a:pt x="236220" y="-622"/>
                  <a:pt x="322046" y="88180"/>
                  <a:pt x="356877" y="116316"/>
                </a:cubicBezTo>
                <a:cubicBezTo>
                  <a:pt x="373583" y="129910"/>
                  <a:pt x="397660" y="106171"/>
                  <a:pt x="380752" y="92441"/>
                </a:cubicBezTo>
                <a:lnTo>
                  <a:pt x="380752" y="92441"/>
                </a:lnTo>
                <a:close/>
              </a:path>
            </a:pathLst>
          </a:custGeom>
          <a:solidFill>
            <a:srgbClr val="57808A">
              <a:alpha val="28000"/>
            </a:srgbClr>
          </a:solidFill>
          <a:ln w="6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0739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E8EE84DD-F779-1EAE-274D-B909F90CCDE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" y="0"/>
            <a:ext cx="12187385" cy="6093693"/>
          </a:xfrm>
          <a:prstGeom prst="rect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88515" y="1526668"/>
            <a:ext cx="914400" cy="914400"/>
          </a:xfrm>
          <a:prstGeom prst="ellipse">
            <a:avLst/>
          </a:prstGeom>
          <a:pattFill prst="pct90">
            <a:fgClr>
              <a:srgbClr val="FC919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9510DC0-8568-6124-2648-A4DD01A3006A}"/>
              </a:ext>
            </a:extLst>
          </p:cNvPr>
          <p:cNvSpPr/>
          <p:nvPr/>
        </p:nvSpPr>
        <p:spPr>
          <a:xfrm rot="19800000">
            <a:off x="10844093" y="37892"/>
            <a:ext cx="3118912" cy="2341140"/>
          </a:xfrm>
          <a:custGeom>
            <a:avLst/>
            <a:gdLst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2150 w 1149113"/>
              <a:gd name="connsiteY0" fmla="*/ 558809 h 1070750"/>
              <a:gd name="connsiteX1" fmla="*/ 394036 w 1149113"/>
              <a:gd name="connsiteY1" fmla="*/ 7266 h 1070750"/>
              <a:gd name="connsiteX2" fmla="*/ 713350 w 1149113"/>
              <a:gd name="connsiteY2" fmla="*/ 254009 h 1070750"/>
              <a:gd name="connsiteX3" fmla="*/ 1148779 w 1149113"/>
              <a:gd name="connsiteY3" fmla="*/ 413666 h 1070750"/>
              <a:gd name="connsiteX4" fmla="*/ 785922 w 1149113"/>
              <a:gd name="connsiteY4" fmla="*/ 660409 h 1070750"/>
              <a:gd name="connsiteX5" fmla="*/ 814950 w 1149113"/>
              <a:gd name="connsiteY5" fmla="*/ 1066809 h 1070750"/>
              <a:gd name="connsiteX6" fmla="*/ 263408 w 1149113"/>
              <a:gd name="connsiteY6" fmla="*/ 849094 h 1070750"/>
              <a:gd name="connsiteX7" fmla="*/ 2150 w 1149113"/>
              <a:gd name="connsiteY7" fmla="*/ 558809 h 1070750"/>
              <a:gd name="connsiteX0" fmla="*/ 140 w 1147103"/>
              <a:gd name="connsiteY0" fmla="*/ 558809 h 1067589"/>
              <a:gd name="connsiteX1" fmla="*/ 392026 w 1147103"/>
              <a:gd name="connsiteY1" fmla="*/ 7266 h 1067589"/>
              <a:gd name="connsiteX2" fmla="*/ 711340 w 1147103"/>
              <a:gd name="connsiteY2" fmla="*/ 254009 h 1067589"/>
              <a:gd name="connsiteX3" fmla="*/ 1146769 w 1147103"/>
              <a:gd name="connsiteY3" fmla="*/ 413666 h 1067589"/>
              <a:gd name="connsiteX4" fmla="*/ 783912 w 1147103"/>
              <a:gd name="connsiteY4" fmla="*/ 660409 h 1067589"/>
              <a:gd name="connsiteX5" fmla="*/ 812940 w 1147103"/>
              <a:gd name="connsiteY5" fmla="*/ 1066809 h 1067589"/>
              <a:gd name="connsiteX6" fmla="*/ 352838 w 1147103"/>
              <a:gd name="connsiteY6" fmla="*/ 757654 h 1067589"/>
              <a:gd name="connsiteX7" fmla="*/ 140 w 1147103"/>
              <a:gd name="connsiteY7" fmla="*/ 558809 h 1067589"/>
              <a:gd name="connsiteX0" fmla="*/ 4 w 1146967"/>
              <a:gd name="connsiteY0" fmla="*/ 558809 h 1067589"/>
              <a:gd name="connsiteX1" fmla="*/ 391890 w 1146967"/>
              <a:gd name="connsiteY1" fmla="*/ 7266 h 1067589"/>
              <a:gd name="connsiteX2" fmla="*/ 711204 w 1146967"/>
              <a:gd name="connsiteY2" fmla="*/ 254009 h 1067589"/>
              <a:gd name="connsiteX3" fmla="*/ 1146633 w 1146967"/>
              <a:gd name="connsiteY3" fmla="*/ 413666 h 1067589"/>
              <a:gd name="connsiteX4" fmla="*/ 783776 w 1146967"/>
              <a:gd name="connsiteY4" fmla="*/ 660409 h 1067589"/>
              <a:gd name="connsiteX5" fmla="*/ 812804 w 1146967"/>
              <a:gd name="connsiteY5" fmla="*/ 1066809 h 1067589"/>
              <a:gd name="connsiteX6" fmla="*/ 352702 w 1146967"/>
              <a:gd name="connsiteY6" fmla="*/ 757654 h 1067589"/>
              <a:gd name="connsiteX7" fmla="*/ 4 w 1146967"/>
              <a:gd name="connsiteY7" fmla="*/ 558809 h 1067589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71"/>
              <a:gd name="connsiteY0" fmla="*/ 558809 h 875390"/>
              <a:gd name="connsiteX1" fmla="*/ 392083 w 1147171"/>
              <a:gd name="connsiteY1" fmla="*/ 7266 h 875390"/>
              <a:gd name="connsiteX2" fmla="*/ 711397 w 1147171"/>
              <a:gd name="connsiteY2" fmla="*/ 254009 h 875390"/>
              <a:gd name="connsiteX3" fmla="*/ 1146826 w 1147171"/>
              <a:gd name="connsiteY3" fmla="*/ 413666 h 875390"/>
              <a:gd name="connsiteX4" fmla="*/ 783969 w 1147171"/>
              <a:gd name="connsiteY4" fmla="*/ 660409 h 875390"/>
              <a:gd name="connsiteX5" fmla="*/ 752037 w 1147171"/>
              <a:gd name="connsiteY5" fmla="*/ 868689 h 875390"/>
              <a:gd name="connsiteX6" fmla="*/ 444335 w 1147171"/>
              <a:gd name="connsiteY6" fmla="*/ 780514 h 875390"/>
              <a:gd name="connsiteX7" fmla="*/ 197 w 1147171"/>
              <a:gd name="connsiteY7" fmla="*/ 558809 h 875390"/>
              <a:gd name="connsiteX0" fmla="*/ 197 w 1147171"/>
              <a:gd name="connsiteY0" fmla="*/ 558809 h 901431"/>
              <a:gd name="connsiteX1" fmla="*/ 392083 w 1147171"/>
              <a:gd name="connsiteY1" fmla="*/ 7266 h 901431"/>
              <a:gd name="connsiteX2" fmla="*/ 711397 w 1147171"/>
              <a:gd name="connsiteY2" fmla="*/ 254009 h 901431"/>
              <a:gd name="connsiteX3" fmla="*/ 1146826 w 1147171"/>
              <a:gd name="connsiteY3" fmla="*/ 413666 h 901431"/>
              <a:gd name="connsiteX4" fmla="*/ 783969 w 1147171"/>
              <a:gd name="connsiteY4" fmla="*/ 660409 h 901431"/>
              <a:gd name="connsiteX5" fmla="*/ 752037 w 1147171"/>
              <a:gd name="connsiteY5" fmla="*/ 868689 h 901431"/>
              <a:gd name="connsiteX6" fmla="*/ 444335 w 1147171"/>
              <a:gd name="connsiteY6" fmla="*/ 780514 h 901431"/>
              <a:gd name="connsiteX7" fmla="*/ 197 w 1147171"/>
              <a:gd name="connsiteY7" fmla="*/ 558809 h 901431"/>
              <a:gd name="connsiteX0" fmla="*/ 197 w 1148180"/>
              <a:gd name="connsiteY0" fmla="*/ 558809 h 880623"/>
              <a:gd name="connsiteX1" fmla="*/ 392083 w 1148180"/>
              <a:gd name="connsiteY1" fmla="*/ 7266 h 880623"/>
              <a:gd name="connsiteX2" fmla="*/ 711397 w 1148180"/>
              <a:gd name="connsiteY2" fmla="*/ 254009 h 880623"/>
              <a:gd name="connsiteX3" fmla="*/ 1146826 w 1148180"/>
              <a:gd name="connsiteY3" fmla="*/ 413666 h 880623"/>
              <a:gd name="connsiteX4" fmla="*/ 844929 w 1148180"/>
              <a:gd name="connsiteY4" fmla="*/ 584209 h 880623"/>
              <a:gd name="connsiteX5" fmla="*/ 752037 w 1148180"/>
              <a:gd name="connsiteY5" fmla="*/ 868689 h 880623"/>
              <a:gd name="connsiteX6" fmla="*/ 444335 w 1148180"/>
              <a:gd name="connsiteY6" fmla="*/ 780514 h 880623"/>
              <a:gd name="connsiteX7" fmla="*/ 197 w 1148180"/>
              <a:gd name="connsiteY7" fmla="*/ 558809 h 880623"/>
              <a:gd name="connsiteX0" fmla="*/ 197 w 1156667"/>
              <a:gd name="connsiteY0" fmla="*/ 558809 h 880623"/>
              <a:gd name="connsiteX1" fmla="*/ 392083 w 1156667"/>
              <a:gd name="connsiteY1" fmla="*/ 7266 h 880623"/>
              <a:gd name="connsiteX2" fmla="*/ 711397 w 1156667"/>
              <a:gd name="connsiteY2" fmla="*/ 254009 h 880623"/>
              <a:gd name="connsiteX3" fmla="*/ 1146826 w 1156667"/>
              <a:gd name="connsiteY3" fmla="*/ 413666 h 880623"/>
              <a:gd name="connsiteX4" fmla="*/ 844929 w 1156667"/>
              <a:gd name="connsiteY4" fmla="*/ 584209 h 880623"/>
              <a:gd name="connsiteX5" fmla="*/ 752037 w 1156667"/>
              <a:gd name="connsiteY5" fmla="*/ 868689 h 880623"/>
              <a:gd name="connsiteX6" fmla="*/ 444335 w 1156667"/>
              <a:gd name="connsiteY6" fmla="*/ 780514 h 880623"/>
              <a:gd name="connsiteX7" fmla="*/ 197 w 1156667"/>
              <a:gd name="connsiteY7" fmla="*/ 558809 h 880623"/>
              <a:gd name="connsiteX0" fmla="*/ 197 w 981262"/>
              <a:gd name="connsiteY0" fmla="*/ 558649 h 880463"/>
              <a:gd name="connsiteX1" fmla="*/ 392083 w 981262"/>
              <a:gd name="connsiteY1" fmla="*/ 7106 h 880463"/>
              <a:gd name="connsiteX2" fmla="*/ 711397 w 981262"/>
              <a:gd name="connsiteY2" fmla="*/ 253849 h 880463"/>
              <a:gd name="connsiteX3" fmla="*/ 963946 w 981262"/>
              <a:gd name="connsiteY3" fmla="*/ 375406 h 880463"/>
              <a:gd name="connsiteX4" fmla="*/ 844929 w 981262"/>
              <a:gd name="connsiteY4" fmla="*/ 584049 h 880463"/>
              <a:gd name="connsiteX5" fmla="*/ 752037 w 981262"/>
              <a:gd name="connsiteY5" fmla="*/ 868529 h 880463"/>
              <a:gd name="connsiteX6" fmla="*/ 444335 w 981262"/>
              <a:gd name="connsiteY6" fmla="*/ 780354 h 880463"/>
              <a:gd name="connsiteX7" fmla="*/ 197 w 981262"/>
              <a:gd name="connsiteY7" fmla="*/ 558649 h 880463"/>
              <a:gd name="connsiteX0" fmla="*/ 186 w 971816"/>
              <a:gd name="connsiteY0" fmla="*/ 567232 h 889046"/>
              <a:gd name="connsiteX1" fmla="*/ 392072 w 971816"/>
              <a:gd name="connsiteY1" fmla="*/ 15689 h 889046"/>
              <a:gd name="connsiteX2" fmla="*/ 604706 w 971816"/>
              <a:gd name="connsiteY2" fmla="*/ 170992 h 889046"/>
              <a:gd name="connsiteX3" fmla="*/ 963935 w 971816"/>
              <a:gd name="connsiteY3" fmla="*/ 383989 h 889046"/>
              <a:gd name="connsiteX4" fmla="*/ 844918 w 971816"/>
              <a:gd name="connsiteY4" fmla="*/ 592632 h 889046"/>
              <a:gd name="connsiteX5" fmla="*/ 752026 w 971816"/>
              <a:gd name="connsiteY5" fmla="*/ 877112 h 889046"/>
              <a:gd name="connsiteX6" fmla="*/ 444324 w 971816"/>
              <a:gd name="connsiteY6" fmla="*/ 788937 h 889046"/>
              <a:gd name="connsiteX7" fmla="*/ 186 w 971816"/>
              <a:gd name="connsiteY7" fmla="*/ 567232 h 889046"/>
              <a:gd name="connsiteX0" fmla="*/ 4848 w 976478"/>
              <a:gd name="connsiteY0" fmla="*/ 437074 h 758888"/>
              <a:gd name="connsiteX1" fmla="*/ 236714 w 976478"/>
              <a:gd name="connsiteY1" fmla="*/ 37931 h 758888"/>
              <a:gd name="connsiteX2" fmla="*/ 609368 w 976478"/>
              <a:gd name="connsiteY2" fmla="*/ 40834 h 758888"/>
              <a:gd name="connsiteX3" fmla="*/ 968597 w 976478"/>
              <a:gd name="connsiteY3" fmla="*/ 253831 h 758888"/>
              <a:gd name="connsiteX4" fmla="*/ 849580 w 976478"/>
              <a:gd name="connsiteY4" fmla="*/ 462474 h 758888"/>
              <a:gd name="connsiteX5" fmla="*/ 756688 w 976478"/>
              <a:gd name="connsiteY5" fmla="*/ 746954 h 758888"/>
              <a:gd name="connsiteX6" fmla="*/ 448986 w 976478"/>
              <a:gd name="connsiteY6" fmla="*/ 658779 h 758888"/>
              <a:gd name="connsiteX7" fmla="*/ 4848 w 976478"/>
              <a:gd name="connsiteY7" fmla="*/ 437074 h 758888"/>
              <a:gd name="connsiteX0" fmla="*/ 4702 w 978329"/>
              <a:gd name="connsiteY0" fmla="*/ 402480 h 724294"/>
              <a:gd name="connsiteX1" fmla="*/ 236568 w 978329"/>
              <a:gd name="connsiteY1" fmla="*/ 3337 h 724294"/>
              <a:gd name="connsiteX2" fmla="*/ 571122 w 978329"/>
              <a:gd name="connsiteY2" fmla="*/ 211980 h 724294"/>
              <a:gd name="connsiteX3" fmla="*/ 968451 w 978329"/>
              <a:gd name="connsiteY3" fmla="*/ 219237 h 724294"/>
              <a:gd name="connsiteX4" fmla="*/ 849434 w 978329"/>
              <a:gd name="connsiteY4" fmla="*/ 427880 h 724294"/>
              <a:gd name="connsiteX5" fmla="*/ 756542 w 978329"/>
              <a:gd name="connsiteY5" fmla="*/ 712360 h 724294"/>
              <a:gd name="connsiteX6" fmla="*/ 448840 w 978329"/>
              <a:gd name="connsiteY6" fmla="*/ 624185 h 724294"/>
              <a:gd name="connsiteX7" fmla="*/ 4702 w 978329"/>
              <a:gd name="connsiteY7" fmla="*/ 402480 h 724294"/>
              <a:gd name="connsiteX0" fmla="*/ 20825 w 994452"/>
              <a:gd name="connsiteY0" fmla="*/ 423711 h 745525"/>
              <a:gd name="connsiteX1" fmla="*/ 252691 w 994452"/>
              <a:gd name="connsiteY1" fmla="*/ 24568 h 745525"/>
              <a:gd name="connsiteX2" fmla="*/ 587245 w 994452"/>
              <a:gd name="connsiteY2" fmla="*/ 233211 h 745525"/>
              <a:gd name="connsiteX3" fmla="*/ 984574 w 994452"/>
              <a:gd name="connsiteY3" fmla="*/ 240468 h 745525"/>
              <a:gd name="connsiteX4" fmla="*/ 865557 w 994452"/>
              <a:gd name="connsiteY4" fmla="*/ 449111 h 745525"/>
              <a:gd name="connsiteX5" fmla="*/ 772665 w 994452"/>
              <a:gd name="connsiteY5" fmla="*/ 733591 h 745525"/>
              <a:gd name="connsiteX6" fmla="*/ 464963 w 994452"/>
              <a:gd name="connsiteY6" fmla="*/ 645416 h 745525"/>
              <a:gd name="connsiteX7" fmla="*/ 20825 w 994452"/>
              <a:gd name="connsiteY7" fmla="*/ 423711 h 745525"/>
              <a:gd name="connsiteX0" fmla="*/ 20825 w 1016945"/>
              <a:gd name="connsiteY0" fmla="*/ 423711 h 745525"/>
              <a:gd name="connsiteX1" fmla="*/ 252691 w 1016945"/>
              <a:gd name="connsiteY1" fmla="*/ 24568 h 745525"/>
              <a:gd name="connsiteX2" fmla="*/ 587245 w 1016945"/>
              <a:gd name="connsiteY2" fmla="*/ 233211 h 745525"/>
              <a:gd name="connsiteX3" fmla="*/ 984574 w 1016945"/>
              <a:gd name="connsiteY3" fmla="*/ 240468 h 745525"/>
              <a:gd name="connsiteX4" fmla="*/ 865557 w 1016945"/>
              <a:gd name="connsiteY4" fmla="*/ 449111 h 745525"/>
              <a:gd name="connsiteX5" fmla="*/ 772665 w 1016945"/>
              <a:gd name="connsiteY5" fmla="*/ 733591 h 745525"/>
              <a:gd name="connsiteX6" fmla="*/ 464963 w 1016945"/>
              <a:gd name="connsiteY6" fmla="*/ 645416 h 745525"/>
              <a:gd name="connsiteX7" fmla="*/ 20825 w 1016945"/>
              <a:gd name="connsiteY7" fmla="*/ 423711 h 745525"/>
              <a:gd name="connsiteX0" fmla="*/ 20825 w 990895"/>
              <a:gd name="connsiteY0" fmla="*/ 423711 h 739784"/>
              <a:gd name="connsiteX1" fmla="*/ 252691 w 990895"/>
              <a:gd name="connsiteY1" fmla="*/ 24568 h 739784"/>
              <a:gd name="connsiteX2" fmla="*/ 587245 w 990895"/>
              <a:gd name="connsiteY2" fmla="*/ 233211 h 739784"/>
              <a:gd name="connsiteX3" fmla="*/ 984574 w 990895"/>
              <a:gd name="connsiteY3" fmla="*/ 240468 h 739784"/>
              <a:gd name="connsiteX4" fmla="*/ 827457 w 990895"/>
              <a:gd name="connsiteY4" fmla="*/ 532931 h 739784"/>
              <a:gd name="connsiteX5" fmla="*/ 772665 w 990895"/>
              <a:gd name="connsiteY5" fmla="*/ 733591 h 739784"/>
              <a:gd name="connsiteX6" fmla="*/ 464963 w 990895"/>
              <a:gd name="connsiteY6" fmla="*/ 645416 h 739784"/>
              <a:gd name="connsiteX7" fmla="*/ 20825 w 990895"/>
              <a:gd name="connsiteY7" fmla="*/ 423711 h 739784"/>
              <a:gd name="connsiteX0" fmla="*/ 15210 w 985280"/>
              <a:gd name="connsiteY0" fmla="*/ 423711 h 733691"/>
              <a:gd name="connsiteX1" fmla="*/ 247076 w 985280"/>
              <a:gd name="connsiteY1" fmla="*/ 24568 h 733691"/>
              <a:gd name="connsiteX2" fmla="*/ 581630 w 985280"/>
              <a:gd name="connsiteY2" fmla="*/ 233211 h 733691"/>
              <a:gd name="connsiteX3" fmla="*/ 978959 w 985280"/>
              <a:gd name="connsiteY3" fmla="*/ 240468 h 733691"/>
              <a:gd name="connsiteX4" fmla="*/ 821842 w 985280"/>
              <a:gd name="connsiteY4" fmla="*/ 532931 h 733691"/>
              <a:gd name="connsiteX5" fmla="*/ 767050 w 985280"/>
              <a:gd name="connsiteY5" fmla="*/ 733591 h 733691"/>
              <a:gd name="connsiteX6" fmla="*/ 383148 w 985280"/>
              <a:gd name="connsiteY6" fmla="*/ 508256 h 733691"/>
              <a:gd name="connsiteX7" fmla="*/ 15210 w 985280"/>
              <a:gd name="connsiteY7" fmla="*/ 423711 h 733691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280" h="739578">
                <a:moveTo>
                  <a:pt x="15210" y="423711"/>
                </a:moveTo>
                <a:cubicBezTo>
                  <a:pt x="-7469" y="343096"/>
                  <a:pt x="-45447" y="132518"/>
                  <a:pt x="247076" y="24568"/>
                </a:cubicBezTo>
                <a:cubicBezTo>
                  <a:pt x="539599" y="-83382"/>
                  <a:pt x="459650" y="197228"/>
                  <a:pt x="581630" y="233211"/>
                </a:cubicBezTo>
                <a:cubicBezTo>
                  <a:pt x="703611" y="269194"/>
                  <a:pt x="938924" y="190515"/>
                  <a:pt x="978959" y="240468"/>
                </a:cubicBezTo>
                <a:cubicBezTo>
                  <a:pt x="1018994" y="290421"/>
                  <a:pt x="857160" y="450744"/>
                  <a:pt x="821842" y="532931"/>
                </a:cubicBezTo>
                <a:cubicBezTo>
                  <a:pt x="786524" y="615118"/>
                  <a:pt x="840166" y="737704"/>
                  <a:pt x="767050" y="733591"/>
                </a:cubicBezTo>
                <a:cubicBezTo>
                  <a:pt x="693934" y="729479"/>
                  <a:pt x="412056" y="806283"/>
                  <a:pt x="383148" y="508256"/>
                </a:cubicBezTo>
                <a:cubicBezTo>
                  <a:pt x="301021" y="263569"/>
                  <a:pt x="37889" y="504326"/>
                  <a:pt x="15210" y="423711"/>
                </a:cubicBez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D15F30C-0BF3-3F58-E139-DA309079017E}"/>
              </a:ext>
            </a:extLst>
          </p:cNvPr>
          <p:cNvSpPr/>
          <p:nvPr/>
        </p:nvSpPr>
        <p:spPr>
          <a:xfrm>
            <a:off x="0" y="5291336"/>
            <a:ext cx="10206038" cy="1566665"/>
          </a:xfrm>
          <a:custGeom>
            <a:avLst/>
            <a:gdLst>
              <a:gd name="connsiteX0" fmla="*/ 0 w 10206038"/>
              <a:gd name="connsiteY0" fmla="*/ 0 h 1566665"/>
              <a:gd name="connsiteX1" fmla="*/ 55811 w 10206038"/>
              <a:gd name="connsiteY1" fmla="*/ 42665 h 1566665"/>
              <a:gd name="connsiteX2" fmla="*/ 1600200 w 10206038"/>
              <a:gd name="connsiteY2" fmla="*/ 671315 h 1566665"/>
              <a:gd name="connsiteX3" fmla="*/ 5029200 w 10206038"/>
              <a:gd name="connsiteY3" fmla="*/ 385565 h 1566665"/>
              <a:gd name="connsiteX4" fmla="*/ 8820150 w 10206038"/>
              <a:gd name="connsiteY4" fmla="*/ 880865 h 1566665"/>
              <a:gd name="connsiteX5" fmla="*/ 10206038 w 10206038"/>
              <a:gd name="connsiteY5" fmla="*/ 1566665 h 1566665"/>
              <a:gd name="connsiteX6" fmla="*/ 0 w 10206038"/>
              <a:gd name="connsiteY6" fmla="*/ 1566665 h 156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06038" h="1566665">
                <a:moveTo>
                  <a:pt x="0" y="0"/>
                </a:moveTo>
                <a:lnTo>
                  <a:pt x="55811" y="42665"/>
                </a:lnTo>
                <a:cubicBezTo>
                  <a:pt x="466130" y="337940"/>
                  <a:pt x="928688" y="590353"/>
                  <a:pt x="1600200" y="671315"/>
                </a:cubicBezTo>
                <a:cubicBezTo>
                  <a:pt x="2495550" y="779265"/>
                  <a:pt x="3825875" y="350640"/>
                  <a:pt x="5029200" y="385565"/>
                </a:cubicBezTo>
                <a:cubicBezTo>
                  <a:pt x="6232525" y="420490"/>
                  <a:pt x="7526337" y="650677"/>
                  <a:pt x="8820150" y="880865"/>
                </a:cubicBezTo>
                <a:lnTo>
                  <a:pt x="10206038" y="1566665"/>
                </a:lnTo>
                <a:lnTo>
                  <a:pt x="0" y="1566665"/>
                </a:ln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B81BAEF-4906-4E41-B7CD-EEF6F5DEE2D4}"/>
              </a:ext>
            </a:extLst>
          </p:cNvPr>
          <p:cNvSpPr/>
          <p:nvPr/>
        </p:nvSpPr>
        <p:spPr>
          <a:xfrm>
            <a:off x="1" y="5179781"/>
            <a:ext cx="10345341" cy="1678219"/>
          </a:xfrm>
          <a:custGeom>
            <a:avLst/>
            <a:gdLst>
              <a:gd name="connsiteX0" fmla="*/ 2400300 w 10345341"/>
              <a:gd name="connsiteY0" fmla="*/ 1819 h 1678219"/>
              <a:gd name="connsiteX1" fmla="*/ 6248400 w 10345341"/>
              <a:gd name="connsiteY1" fmla="*/ 1030519 h 1678219"/>
              <a:gd name="connsiteX2" fmla="*/ 9277350 w 10345341"/>
              <a:gd name="connsiteY2" fmla="*/ 439969 h 1678219"/>
              <a:gd name="connsiteX3" fmla="*/ 10345341 w 10345341"/>
              <a:gd name="connsiteY3" fmla="*/ 1678219 h 1678219"/>
              <a:gd name="connsiteX4" fmla="*/ 0 w 10345341"/>
              <a:gd name="connsiteY4" fmla="*/ 1678219 h 1678219"/>
              <a:gd name="connsiteX5" fmla="*/ 0 w 10345341"/>
              <a:gd name="connsiteY5" fmla="*/ 671343 h 1678219"/>
              <a:gd name="connsiteX6" fmla="*/ 45660 w 10345341"/>
              <a:gd name="connsiteY6" fmla="*/ 651840 h 1678219"/>
              <a:gd name="connsiteX7" fmla="*/ 2400300 w 10345341"/>
              <a:gd name="connsiteY7" fmla="*/ 1819 h 167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5341" h="1678219">
                <a:moveTo>
                  <a:pt x="2400300" y="1819"/>
                </a:moveTo>
                <a:cubicBezTo>
                  <a:pt x="3489325" y="43094"/>
                  <a:pt x="5102225" y="957494"/>
                  <a:pt x="6248400" y="1030519"/>
                </a:cubicBezTo>
                <a:cubicBezTo>
                  <a:pt x="7394575" y="1103544"/>
                  <a:pt x="8335962" y="771756"/>
                  <a:pt x="9277350" y="439969"/>
                </a:cubicBezTo>
                <a:lnTo>
                  <a:pt x="10345341" y="1678219"/>
                </a:lnTo>
                <a:lnTo>
                  <a:pt x="0" y="1678219"/>
                </a:lnTo>
                <a:lnTo>
                  <a:pt x="0" y="671343"/>
                </a:lnTo>
                <a:lnTo>
                  <a:pt x="45660" y="651840"/>
                </a:lnTo>
                <a:cubicBezTo>
                  <a:pt x="609675" y="406346"/>
                  <a:pt x="1515467" y="-31717"/>
                  <a:pt x="2400300" y="1819"/>
                </a:cubicBez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8CCB961-740B-83CC-49F4-75120AAE3E15}"/>
              </a:ext>
            </a:extLst>
          </p:cNvPr>
          <p:cNvSpPr/>
          <p:nvPr/>
        </p:nvSpPr>
        <p:spPr>
          <a:xfrm>
            <a:off x="0" y="4391500"/>
            <a:ext cx="12192000" cy="2466501"/>
          </a:xfrm>
          <a:custGeom>
            <a:avLst/>
            <a:gdLst>
              <a:gd name="connsiteX0" fmla="*/ 12192000 w 12192000"/>
              <a:gd name="connsiteY0" fmla="*/ 0 h 2466501"/>
              <a:gd name="connsiteX1" fmla="*/ 12192000 w 12192000"/>
              <a:gd name="connsiteY1" fmla="*/ 2466501 h 2466501"/>
              <a:gd name="connsiteX2" fmla="*/ 0 w 12192000"/>
              <a:gd name="connsiteY2" fmla="*/ 2466501 h 2466501"/>
              <a:gd name="connsiteX3" fmla="*/ 0 w 12192000"/>
              <a:gd name="connsiteY3" fmla="*/ 1490264 h 2466501"/>
              <a:gd name="connsiteX4" fmla="*/ 160325 w 12192000"/>
              <a:gd name="connsiteY4" fmla="*/ 1570844 h 2466501"/>
              <a:gd name="connsiteX5" fmla="*/ 1466850 w 12192000"/>
              <a:gd name="connsiteY5" fmla="*/ 1933101 h 2466501"/>
              <a:gd name="connsiteX6" fmla="*/ 4552951 w 12192000"/>
              <a:gd name="connsiteY6" fmla="*/ 1666401 h 2466501"/>
              <a:gd name="connsiteX7" fmla="*/ 9105900 w 12192000"/>
              <a:gd name="connsiteY7" fmla="*/ 2333151 h 2466501"/>
              <a:gd name="connsiteX8" fmla="*/ 12044353 w 12192000"/>
              <a:gd name="connsiteY8" fmla="*/ 166409 h 246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6501">
                <a:moveTo>
                  <a:pt x="12192000" y="0"/>
                </a:moveTo>
                <a:lnTo>
                  <a:pt x="12192000" y="2466501"/>
                </a:lnTo>
                <a:lnTo>
                  <a:pt x="0" y="2466501"/>
                </a:lnTo>
                <a:lnTo>
                  <a:pt x="0" y="1490264"/>
                </a:lnTo>
                <a:lnTo>
                  <a:pt x="160325" y="1570844"/>
                </a:lnTo>
                <a:cubicBezTo>
                  <a:pt x="530721" y="1746942"/>
                  <a:pt x="942975" y="1887461"/>
                  <a:pt x="1466850" y="1933101"/>
                </a:cubicBezTo>
                <a:cubicBezTo>
                  <a:pt x="2305050" y="2006126"/>
                  <a:pt x="3279775" y="1599726"/>
                  <a:pt x="4552951" y="1666401"/>
                </a:cubicBezTo>
                <a:cubicBezTo>
                  <a:pt x="5826125" y="1733076"/>
                  <a:pt x="7794625" y="2653826"/>
                  <a:pt x="9105900" y="2333151"/>
                </a:cubicBezTo>
                <a:cubicBezTo>
                  <a:pt x="10253266" y="2052561"/>
                  <a:pt x="11163622" y="1148454"/>
                  <a:pt x="12044353" y="166409"/>
                </a:cubicBezTo>
                <a:close/>
              </a:path>
            </a:pathLst>
          </a:custGeom>
          <a:solidFill>
            <a:srgbClr val="57808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28344EE-6A02-E0BC-02AD-F0786786C8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 b="7514"/>
          <a:stretch/>
        </p:blipFill>
        <p:spPr>
          <a:xfrm>
            <a:off x="7067195" y="1188279"/>
            <a:ext cx="5124805" cy="5669721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A074568A-5782-3B4E-6DBE-C685998255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348" y="4965961"/>
            <a:ext cx="1313249" cy="135228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1789130" y="2193331"/>
            <a:ext cx="6464628" cy="1027683"/>
            <a:chOff x="943889" y="1668415"/>
            <a:chExt cx="3684780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939761" y="1828261"/>
              <a:ext cx="2688908" cy="47019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36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中国的父亲节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2130740" y="2248276"/>
            <a:ext cx="15316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dirty="0">
                <a:solidFill>
                  <a:srgbClr val="FC9191"/>
                </a:solidFill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sz="6000" dirty="0">
              <a:solidFill>
                <a:srgbClr val="FC919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A69A8C1-E297-C361-58E8-1241E722DBFF}"/>
              </a:ext>
            </a:extLst>
          </p:cNvPr>
          <p:cNvSpPr/>
          <p:nvPr/>
        </p:nvSpPr>
        <p:spPr>
          <a:xfrm>
            <a:off x="6423876" y="3106437"/>
            <a:ext cx="496730" cy="496730"/>
          </a:xfrm>
          <a:custGeom>
            <a:avLst/>
            <a:gdLst>
              <a:gd name="connsiteX0" fmla="*/ 0 w 496730"/>
              <a:gd name="connsiteY0" fmla="*/ 248365 h 496730"/>
              <a:gd name="connsiteX1" fmla="*/ 248365 w 496730"/>
              <a:gd name="connsiteY1" fmla="*/ 0 h 496730"/>
              <a:gd name="connsiteX2" fmla="*/ 496730 w 496730"/>
              <a:gd name="connsiteY2" fmla="*/ 248365 h 496730"/>
              <a:gd name="connsiteX3" fmla="*/ 248365 w 496730"/>
              <a:gd name="connsiteY3" fmla="*/ 496730 h 496730"/>
              <a:gd name="connsiteX4" fmla="*/ 0 w 496730"/>
              <a:gd name="connsiteY4" fmla="*/ 248365 h 4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730" h="496730" fill="none" extrusionOk="0">
                <a:moveTo>
                  <a:pt x="0" y="248365"/>
                </a:moveTo>
                <a:cubicBezTo>
                  <a:pt x="9328" y="112304"/>
                  <a:pt x="114636" y="-7078"/>
                  <a:pt x="248365" y="0"/>
                </a:cubicBezTo>
                <a:cubicBezTo>
                  <a:pt x="371344" y="-2173"/>
                  <a:pt x="494535" y="113264"/>
                  <a:pt x="496730" y="248365"/>
                </a:cubicBezTo>
                <a:cubicBezTo>
                  <a:pt x="495466" y="373480"/>
                  <a:pt x="381310" y="502598"/>
                  <a:pt x="248365" y="496730"/>
                </a:cubicBezTo>
                <a:cubicBezTo>
                  <a:pt x="129722" y="507101"/>
                  <a:pt x="24709" y="391474"/>
                  <a:pt x="0" y="248365"/>
                </a:cubicBezTo>
                <a:close/>
              </a:path>
              <a:path w="496730" h="496730" stroke="0" extrusionOk="0">
                <a:moveTo>
                  <a:pt x="0" y="248365"/>
                </a:moveTo>
                <a:cubicBezTo>
                  <a:pt x="-16685" y="100905"/>
                  <a:pt x="109197" y="750"/>
                  <a:pt x="248365" y="0"/>
                </a:cubicBezTo>
                <a:cubicBezTo>
                  <a:pt x="391914" y="1343"/>
                  <a:pt x="477361" y="111813"/>
                  <a:pt x="496730" y="248365"/>
                </a:cubicBezTo>
                <a:cubicBezTo>
                  <a:pt x="485641" y="396362"/>
                  <a:pt x="384458" y="502670"/>
                  <a:pt x="248365" y="496730"/>
                </a:cubicBezTo>
                <a:cubicBezTo>
                  <a:pt x="100909" y="491101"/>
                  <a:pt x="13508" y="391987"/>
                  <a:pt x="0" y="24836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8355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460432E5-BB89-DD82-45DA-6491729FA9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57"/>
          <a:stretch/>
        </p:blipFill>
        <p:spPr>
          <a:xfrm>
            <a:off x="6307857" y="1567543"/>
            <a:ext cx="5129724" cy="529045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679312" y="296582"/>
            <a:ext cx="5906854" cy="690332"/>
            <a:chOff x="943889" y="1668415"/>
            <a:chExt cx="3366854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450181" y="1761936"/>
              <a:ext cx="1654595" cy="56663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28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中国的父亲节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2926" y="126974"/>
            <a:ext cx="914400" cy="914400"/>
          </a:xfrm>
          <a:prstGeom prst="ellipse">
            <a:avLst/>
          </a:prstGeom>
          <a:pattFill prst="pct90">
            <a:fgClr>
              <a:srgbClr val="57808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289083" y="226248"/>
            <a:ext cx="10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A42B53B-14B4-B015-55C0-2D6AA6C8F6A8}"/>
              </a:ext>
            </a:extLst>
          </p:cNvPr>
          <p:cNvSpPr txBox="1"/>
          <p:nvPr/>
        </p:nvSpPr>
        <p:spPr>
          <a:xfrm>
            <a:off x="1163639" y="2036463"/>
            <a:ext cx="6064475" cy="2272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中国父亲节是民间专家学者倡议为弘扬孝文化而设立的节日，如中华圣诞节、中华感恩节、中华母亲节等一样属于仍未被国家相关部门正式确定的“节日”。有学者倡议将中国的父亲节订于每年的八月八日，又称为“八八节”，这是因为“八八”和爸爸相近，而且“八八”两字连缀起来，又好像一个 “父”字，所以父亲节特别被定于“八月八日”。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DFD2AEF-31E3-1779-4B27-199DD15C9C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288" y="906125"/>
            <a:ext cx="2486862" cy="456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181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E8EE84DD-F779-1EAE-274D-B909F90CCDE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" y="0"/>
            <a:ext cx="12187385" cy="6093693"/>
          </a:xfrm>
          <a:prstGeom prst="rect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88515" y="1526668"/>
            <a:ext cx="914400" cy="914400"/>
          </a:xfrm>
          <a:prstGeom prst="ellipse">
            <a:avLst/>
          </a:prstGeom>
          <a:pattFill prst="pct90">
            <a:fgClr>
              <a:srgbClr val="FC919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9510DC0-8568-6124-2648-A4DD01A3006A}"/>
              </a:ext>
            </a:extLst>
          </p:cNvPr>
          <p:cNvSpPr/>
          <p:nvPr/>
        </p:nvSpPr>
        <p:spPr>
          <a:xfrm rot="19800000">
            <a:off x="10844093" y="37892"/>
            <a:ext cx="3118912" cy="2341140"/>
          </a:xfrm>
          <a:custGeom>
            <a:avLst/>
            <a:gdLst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2150 w 1149113"/>
              <a:gd name="connsiteY0" fmla="*/ 558809 h 1070750"/>
              <a:gd name="connsiteX1" fmla="*/ 394036 w 1149113"/>
              <a:gd name="connsiteY1" fmla="*/ 7266 h 1070750"/>
              <a:gd name="connsiteX2" fmla="*/ 713350 w 1149113"/>
              <a:gd name="connsiteY2" fmla="*/ 254009 h 1070750"/>
              <a:gd name="connsiteX3" fmla="*/ 1148779 w 1149113"/>
              <a:gd name="connsiteY3" fmla="*/ 413666 h 1070750"/>
              <a:gd name="connsiteX4" fmla="*/ 785922 w 1149113"/>
              <a:gd name="connsiteY4" fmla="*/ 660409 h 1070750"/>
              <a:gd name="connsiteX5" fmla="*/ 814950 w 1149113"/>
              <a:gd name="connsiteY5" fmla="*/ 1066809 h 1070750"/>
              <a:gd name="connsiteX6" fmla="*/ 263408 w 1149113"/>
              <a:gd name="connsiteY6" fmla="*/ 849094 h 1070750"/>
              <a:gd name="connsiteX7" fmla="*/ 2150 w 1149113"/>
              <a:gd name="connsiteY7" fmla="*/ 558809 h 1070750"/>
              <a:gd name="connsiteX0" fmla="*/ 140 w 1147103"/>
              <a:gd name="connsiteY0" fmla="*/ 558809 h 1067589"/>
              <a:gd name="connsiteX1" fmla="*/ 392026 w 1147103"/>
              <a:gd name="connsiteY1" fmla="*/ 7266 h 1067589"/>
              <a:gd name="connsiteX2" fmla="*/ 711340 w 1147103"/>
              <a:gd name="connsiteY2" fmla="*/ 254009 h 1067589"/>
              <a:gd name="connsiteX3" fmla="*/ 1146769 w 1147103"/>
              <a:gd name="connsiteY3" fmla="*/ 413666 h 1067589"/>
              <a:gd name="connsiteX4" fmla="*/ 783912 w 1147103"/>
              <a:gd name="connsiteY4" fmla="*/ 660409 h 1067589"/>
              <a:gd name="connsiteX5" fmla="*/ 812940 w 1147103"/>
              <a:gd name="connsiteY5" fmla="*/ 1066809 h 1067589"/>
              <a:gd name="connsiteX6" fmla="*/ 352838 w 1147103"/>
              <a:gd name="connsiteY6" fmla="*/ 757654 h 1067589"/>
              <a:gd name="connsiteX7" fmla="*/ 140 w 1147103"/>
              <a:gd name="connsiteY7" fmla="*/ 558809 h 1067589"/>
              <a:gd name="connsiteX0" fmla="*/ 4 w 1146967"/>
              <a:gd name="connsiteY0" fmla="*/ 558809 h 1067589"/>
              <a:gd name="connsiteX1" fmla="*/ 391890 w 1146967"/>
              <a:gd name="connsiteY1" fmla="*/ 7266 h 1067589"/>
              <a:gd name="connsiteX2" fmla="*/ 711204 w 1146967"/>
              <a:gd name="connsiteY2" fmla="*/ 254009 h 1067589"/>
              <a:gd name="connsiteX3" fmla="*/ 1146633 w 1146967"/>
              <a:gd name="connsiteY3" fmla="*/ 413666 h 1067589"/>
              <a:gd name="connsiteX4" fmla="*/ 783776 w 1146967"/>
              <a:gd name="connsiteY4" fmla="*/ 660409 h 1067589"/>
              <a:gd name="connsiteX5" fmla="*/ 812804 w 1146967"/>
              <a:gd name="connsiteY5" fmla="*/ 1066809 h 1067589"/>
              <a:gd name="connsiteX6" fmla="*/ 352702 w 1146967"/>
              <a:gd name="connsiteY6" fmla="*/ 757654 h 1067589"/>
              <a:gd name="connsiteX7" fmla="*/ 4 w 1146967"/>
              <a:gd name="connsiteY7" fmla="*/ 558809 h 1067589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71"/>
              <a:gd name="connsiteY0" fmla="*/ 558809 h 875390"/>
              <a:gd name="connsiteX1" fmla="*/ 392083 w 1147171"/>
              <a:gd name="connsiteY1" fmla="*/ 7266 h 875390"/>
              <a:gd name="connsiteX2" fmla="*/ 711397 w 1147171"/>
              <a:gd name="connsiteY2" fmla="*/ 254009 h 875390"/>
              <a:gd name="connsiteX3" fmla="*/ 1146826 w 1147171"/>
              <a:gd name="connsiteY3" fmla="*/ 413666 h 875390"/>
              <a:gd name="connsiteX4" fmla="*/ 783969 w 1147171"/>
              <a:gd name="connsiteY4" fmla="*/ 660409 h 875390"/>
              <a:gd name="connsiteX5" fmla="*/ 752037 w 1147171"/>
              <a:gd name="connsiteY5" fmla="*/ 868689 h 875390"/>
              <a:gd name="connsiteX6" fmla="*/ 444335 w 1147171"/>
              <a:gd name="connsiteY6" fmla="*/ 780514 h 875390"/>
              <a:gd name="connsiteX7" fmla="*/ 197 w 1147171"/>
              <a:gd name="connsiteY7" fmla="*/ 558809 h 875390"/>
              <a:gd name="connsiteX0" fmla="*/ 197 w 1147171"/>
              <a:gd name="connsiteY0" fmla="*/ 558809 h 901431"/>
              <a:gd name="connsiteX1" fmla="*/ 392083 w 1147171"/>
              <a:gd name="connsiteY1" fmla="*/ 7266 h 901431"/>
              <a:gd name="connsiteX2" fmla="*/ 711397 w 1147171"/>
              <a:gd name="connsiteY2" fmla="*/ 254009 h 901431"/>
              <a:gd name="connsiteX3" fmla="*/ 1146826 w 1147171"/>
              <a:gd name="connsiteY3" fmla="*/ 413666 h 901431"/>
              <a:gd name="connsiteX4" fmla="*/ 783969 w 1147171"/>
              <a:gd name="connsiteY4" fmla="*/ 660409 h 901431"/>
              <a:gd name="connsiteX5" fmla="*/ 752037 w 1147171"/>
              <a:gd name="connsiteY5" fmla="*/ 868689 h 901431"/>
              <a:gd name="connsiteX6" fmla="*/ 444335 w 1147171"/>
              <a:gd name="connsiteY6" fmla="*/ 780514 h 901431"/>
              <a:gd name="connsiteX7" fmla="*/ 197 w 1147171"/>
              <a:gd name="connsiteY7" fmla="*/ 558809 h 901431"/>
              <a:gd name="connsiteX0" fmla="*/ 197 w 1148180"/>
              <a:gd name="connsiteY0" fmla="*/ 558809 h 880623"/>
              <a:gd name="connsiteX1" fmla="*/ 392083 w 1148180"/>
              <a:gd name="connsiteY1" fmla="*/ 7266 h 880623"/>
              <a:gd name="connsiteX2" fmla="*/ 711397 w 1148180"/>
              <a:gd name="connsiteY2" fmla="*/ 254009 h 880623"/>
              <a:gd name="connsiteX3" fmla="*/ 1146826 w 1148180"/>
              <a:gd name="connsiteY3" fmla="*/ 413666 h 880623"/>
              <a:gd name="connsiteX4" fmla="*/ 844929 w 1148180"/>
              <a:gd name="connsiteY4" fmla="*/ 584209 h 880623"/>
              <a:gd name="connsiteX5" fmla="*/ 752037 w 1148180"/>
              <a:gd name="connsiteY5" fmla="*/ 868689 h 880623"/>
              <a:gd name="connsiteX6" fmla="*/ 444335 w 1148180"/>
              <a:gd name="connsiteY6" fmla="*/ 780514 h 880623"/>
              <a:gd name="connsiteX7" fmla="*/ 197 w 1148180"/>
              <a:gd name="connsiteY7" fmla="*/ 558809 h 880623"/>
              <a:gd name="connsiteX0" fmla="*/ 197 w 1156667"/>
              <a:gd name="connsiteY0" fmla="*/ 558809 h 880623"/>
              <a:gd name="connsiteX1" fmla="*/ 392083 w 1156667"/>
              <a:gd name="connsiteY1" fmla="*/ 7266 h 880623"/>
              <a:gd name="connsiteX2" fmla="*/ 711397 w 1156667"/>
              <a:gd name="connsiteY2" fmla="*/ 254009 h 880623"/>
              <a:gd name="connsiteX3" fmla="*/ 1146826 w 1156667"/>
              <a:gd name="connsiteY3" fmla="*/ 413666 h 880623"/>
              <a:gd name="connsiteX4" fmla="*/ 844929 w 1156667"/>
              <a:gd name="connsiteY4" fmla="*/ 584209 h 880623"/>
              <a:gd name="connsiteX5" fmla="*/ 752037 w 1156667"/>
              <a:gd name="connsiteY5" fmla="*/ 868689 h 880623"/>
              <a:gd name="connsiteX6" fmla="*/ 444335 w 1156667"/>
              <a:gd name="connsiteY6" fmla="*/ 780514 h 880623"/>
              <a:gd name="connsiteX7" fmla="*/ 197 w 1156667"/>
              <a:gd name="connsiteY7" fmla="*/ 558809 h 880623"/>
              <a:gd name="connsiteX0" fmla="*/ 197 w 981262"/>
              <a:gd name="connsiteY0" fmla="*/ 558649 h 880463"/>
              <a:gd name="connsiteX1" fmla="*/ 392083 w 981262"/>
              <a:gd name="connsiteY1" fmla="*/ 7106 h 880463"/>
              <a:gd name="connsiteX2" fmla="*/ 711397 w 981262"/>
              <a:gd name="connsiteY2" fmla="*/ 253849 h 880463"/>
              <a:gd name="connsiteX3" fmla="*/ 963946 w 981262"/>
              <a:gd name="connsiteY3" fmla="*/ 375406 h 880463"/>
              <a:gd name="connsiteX4" fmla="*/ 844929 w 981262"/>
              <a:gd name="connsiteY4" fmla="*/ 584049 h 880463"/>
              <a:gd name="connsiteX5" fmla="*/ 752037 w 981262"/>
              <a:gd name="connsiteY5" fmla="*/ 868529 h 880463"/>
              <a:gd name="connsiteX6" fmla="*/ 444335 w 981262"/>
              <a:gd name="connsiteY6" fmla="*/ 780354 h 880463"/>
              <a:gd name="connsiteX7" fmla="*/ 197 w 981262"/>
              <a:gd name="connsiteY7" fmla="*/ 558649 h 880463"/>
              <a:gd name="connsiteX0" fmla="*/ 186 w 971816"/>
              <a:gd name="connsiteY0" fmla="*/ 567232 h 889046"/>
              <a:gd name="connsiteX1" fmla="*/ 392072 w 971816"/>
              <a:gd name="connsiteY1" fmla="*/ 15689 h 889046"/>
              <a:gd name="connsiteX2" fmla="*/ 604706 w 971816"/>
              <a:gd name="connsiteY2" fmla="*/ 170992 h 889046"/>
              <a:gd name="connsiteX3" fmla="*/ 963935 w 971816"/>
              <a:gd name="connsiteY3" fmla="*/ 383989 h 889046"/>
              <a:gd name="connsiteX4" fmla="*/ 844918 w 971816"/>
              <a:gd name="connsiteY4" fmla="*/ 592632 h 889046"/>
              <a:gd name="connsiteX5" fmla="*/ 752026 w 971816"/>
              <a:gd name="connsiteY5" fmla="*/ 877112 h 889046"/>
              <a:gd name="connsiteX6" fmla="*/ 444324 w 971816"/>
              <a:gd name="connsiteY6" fmla="*/ 788937 h 889046"/>
              <a:gd name="connsiteX7" fmla="*/ 186 w 971816"/>
              <a:gd name="connsiteY7" fmla="*/ 567232 h 889046"/>
              <a:gd name="connsiteX0" fmla="*/ 4848 w 976478"/>
              <a:gd name="connsiteY0" fmla="*/ 437074 h 758888"/>
              <a:gd name="connsiteX1" fmla="*/ 236714 w 976478"/>
              <a:gd name="connsiteY1" fmla="*/ 37931 h 758888"/>
              <a:gd name="connsiteX2" fmla="*/ 609368 w 976478"/>
              <a:gd name="connsiteY2" fmla="*/ 40834 h 758888"/>
              <a:gd name="connsiteX3" fmla="*/ 968597 w 976478"/>
              <a:gd name="connsiteY3" fmla="*/ 253831 h 758888"/>
              <a:gd name="connsiteX4" fmla="*/ 849580 w 976478"/>
              <a:gd name="connsiteY4" fmla="*/ 462474 h 758888"/>
              <a:gd name="connsiteX5" fmla="*/ 756688 w 976478"/>
              <a:gd name="connsiteY5" fmla="*/ 746954 h 758888"/>
              <a:gd name="connsiteX6" fmla="*/ 448986 w 976478"/>
              <a:gd name="connsiteY6" fmla="*/ 658779 h 758888"/>
              <a:gd name="connsiteX7" fmla="*/ 4848 w 976478"/>
              <a:gd name="connsiteY7" fmla="*/ 437074 h 758888"/>
              <a:gd name="connsiteX0" fmla="*/ 4702 w 978329"/>
              <a:gd name="connsiteY0" fmla="*/ 402480 h 724294"/>
              <a:gd name="connsiteX1" fmla="*/ 236568 w 978329"/>
              <a:gd name="connsiteY1" fmla="*/ 3337 h 724294"/>
              <a:gd name="connsiteX2" fmla="*/ 571122 w 978329"/>
              <a:gd name="connsiteY2" fmla="*/ 211980 h 724294"/>
              <a:gd name="connsiteX3" fmla="*/ 968451 w 978329"/>
              <a:gd name="connsiteY3" fmla="*/ 219237 h 724294"/>
              <a:gd name="connsiteX4" fmla="*/ 849434 w 978329"/>
              <a:gd name="connsiteY4" fmla="*/ 427880 h 724294"/>
              <a:gd name="connsiteX5" fmla="*/ 756542 w 978329"/>
              <a:gd name="connsiteY5" fmla="*/ 712360 h 724294"/>
              <a:gd name="connsiteX6" fmla="*/ 448840 w 978329"/>
              <a:gd name="connsiteY6" fmla="*/ 624185 h 724294"/>
              <a:gd name="connsiteX7" fmla="*/ 4702 w 978329"/>
              <a:gd name="connsiteY7" fmla="*/ 402480 h 724294"/>
              <a:gd name="connsiteX0" fmla="*/ 20825 w 994452"/>
              <a:gd name="connsiteY0" fmla="*/ 423711 h 745525"/>
              <a:gd name="connsiteX1" fmla="*/ 252691 w 994452"/>
              <a:gd name="connsiteY1" fmla="*/ 24568 h 745525"/>
              <a:gd name="connsiteX2" fmla="*/ 587245 w 994452"/>
              <a:gd name="connsiteY2" fmla="*/ 233211 h 745525"/>
              <a:gd name="connsiteX3" fmla="*/ 984574 w 994452"/>
              <a:gd name="connsiteY3" fmla="*/ 240468 h 745525"/>
              <a:gd name="connsiteX4" fmla="*/ 865557 w 994452"/>
              <a:gd name="connsiteY4" fmla="*/ 449111 h 745525"/>
              <a:gd name="connsiteX5" fmla="*/ 772665 w 994452"/>
              <a:gd name="connsiteY5" fmla="*/ 733591 h 745525"/>
              <a:gd name="connsiteX6" fmla="*/ 464963 w 994452"/>
              <a:gd name="connsiteY6" fmla="*/ 645416 h 745525"/>
              <a:gd name="connsiteX7" fmla="*/ 20825 w 994452"/>
              <a:gd name="connsiteY7" fmla="*/ 423711 h 745525"/>
              <a:gd name="connsiteX0" fmla="*/ 20825 w 1016945"/>
              <a:gd name="connsiteY0" fmla="*/ 423711 h 745525"/>
              <a:gd name="connsiteX1" fmla="*/ 252691 w 1016945"/>
              <a:gd name="connsiteY1" fmla="*/ 24568 h 745525"/>
              <a:gd name="connsiteX2" fmla="*/ 587245 w 1016945"/>
              <a:gd name="connsiteY2" fmla="*/ 233211 h 745525"/>
              <a:gd name="connsiteX3" fmla="*/ 984574 w 1016945"/>
              <a:gd name="connsiteY3" fmla="*/ 240468 h 745525"/>
              <a:gd name="connsiteX4" fmla="*/ 865557 w 1016945"/>
              <a:gd name="connsiteY4" fmla="*/ 449111 h 745525"/>
              <a:gd name="connsiteX5" fmla="*/ 772665 w 1016945"/>
              <a:gd name="connsiteY5" fmla="*/ 733591 h 745525"/>
              <a:gd name="connsiteX6" fmla="*/ 464963 w 1016945"/>
              <a:gd name="connsiteY6" fmla="*/ 645416 h 745525"/>
              <a:gd name="connsiteX7" fmla="*/ 20825 w 1016945"/>
              <a:gd name="connsiteY7" fmla="*/ 423711 h 745525"/>
              <a:gd name="connsiteX0" fmla="*/ 20825 w 990895"/>
              <a:gd name="connsiteY0" fmla="*/ 423711 h 739784"/>
              <a:gd name="connsiteX1" fmla="*/ 252691 w 990895"/>
              <a:gd name="connsiteY1" fmla="*/ 24568 h 739784"/>
              <a:gd name="connsiteX2" fmla="*/ 587245 w 990895"/>
              <a:gd name="connsiteY2" fmla="*/ 233211 h 739784"/>
              <a:gd name="connsiteX3" fmla="*/ 984574 w 990895"/>
              <a:gd name="connsiteY3" fmla="*/ 240468 h 739784"/>
              <a:gd name="connsiteX4" fmla="*/ 827457 w 990895"/>
              <a:gd name="connsiteY4" fmla="*/ 532931 h 739784"/>
              <a:gd name="connsiteX5" fmla="*/ 772665 w 990895"/>
              <a:gd name="connsiteY5" fmla="*/ 733591 h 739784"/>
              <a:gd name="connsiteX6" fmla="*/ 464963 w 990895"/>
              <a:gd name="connsiteY6" fmla="*/ 645416 h 739784"/>
              <a:gd name="connsiteX7" fmla="*/ 20825 w 990895"/>
              <a:gd name="connsiteY7" fmla="*/ 423711 h 739784"/>
              <a:gd name="connsiteX0" fmla="*/ 15210 w 985280"/>
              <a:gd name="connsiteY0" fmla="*/ 423711 h 733691"/>
              <a:gd name="connsiteX1" fmla="*/ 247076 w 985280"/>
              <a:gd name="connsiteY1" fmla="*/ 24568 h 733691"/>
              <a:gd name="connsiteX2" fmla="*/ 581630 w 985280"/>
              <a:gd name="connsiteY2" fmla="*/ 233211 h 733691"/>
              <a:gd name="connsiteX3" fmla="*/ 978959 w 985280"/>
              <a:gd name="connsiteY3" fmla="*/ 240468 h 733691"/>
              <a:gd name="connsiteX4" fmla="*/ 821842 w 985280"/>
              <a:gd name="connsiteY4" fmla="*/ 532931 h 733691"/>
              <a:gd name="connsiteX5" fmla="*/ 767050 w 985280"/>
              <a:gd name="connsiteY5" fmla="*/ 733591 h 733691"/>
              <a:gd name="connsiteX6" fmla="*/ 383148 w 985280"/>
              <a:gd name="connsiteY6" fmla="*/ 508256 h 733691"/>
              <a:gd name="connsiteX7" fmla="*/ 15210 w 985280"/>
              <a:gd name="connsiteY7" fmla="*/ 423711 h 733691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280" h="739578">
                <a:moveTo>
                  <a:pt x="15210" y="423711"/>
                </a:moveTo>
                <a:cubicBezTo>
                  <a:pt x="-7469" y="343096"/>
                  <a:pt x="-45447" y="132518"/>
                  <a:pt x="247076" y="24568"/>
                </a:cubicBezTo>
                <a:cubicBezTo>
                  <a:pt x="539599" y="-83382"/>
                  <a:pt x="459650" y="197228"/>
                  <a:pt x="581630" y="233211"/>
                </a:cubicBezTo>
                <a:cubicBezTo>
                  <a:pt x="703611" y="269194"/>
                  <a:pt x="938924" y="190515"/>
                  <a:pt x="978959" y="240468"/>
                </a:cubicBezTo>
                <a:cubicBezTo>
                  <a:pt x="1018994" y="290421"/>
                  <a:pt x="857160" y="450744"/>
                  <a:pt x="821842" y="532931"/>
                </a:cubicBezTo>
                <a:cubicBezTo>
                  <a:pt x="786524" y="615118"/>
                  <a:pt x="840166" y="737704"/>
                  <a:pt x="767050" y="733591"/>
                </a:cubicBezTo>
                <a:cubicBezTo>
                  <a:pt x="693934" y="729479"/>
                  <a:pt x="412056" y="806283"/>
                  <a:pt x="383148" y="508256"/>
                </a:cubicBezTo>
                <a:cubicBezTo>
                  <a:pt x="301021" y="263569"/>
                  <a:pt x="37889" y="504326"/>
                  <a:pt x="15210" y="423711"/>
                </a:cubicBez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D15F30C-0BF3-3F58-E139-DA309079017E}"/>
              </a:ext>
            </a:extLst>
          </p:cNvPr>
          <p:cNvSpPr/>
          <p:nvPr/>
        </p:nvSpPr>
        <p:spPr>
          <a:xfrm>
            <a:off x="0" y="5291336"/>
            <a:ext cx="10206038" cy="1566665"/>
          </a:xfrm>
          <a:custGeom>
            <a:avLst/>
            <a:gdLst>
              <a:gd name="connsiteX0" fmla="*/ 0 w 10206038"/>
              <a:gd name="connsiteY0" fmla="*/ 0 h 1566665"/>
              <a:gd name="connsiteX1" fmla="*/ 55811 w 10206038"/>
              <a:gd name="connsiteY1" fmla="*/ 42665 h 1566665"/>
              <a:gd name="connsiteX2" fmla="*/ 1600200 w 10206038"/>
              <a:gd name="connsiteY2" fmla="*/ 671315 h 1566665"/>
              <a:gd name="connsiteX3" fmla="*/ 5029200 w 10206038"/>
              <a:gd name="connsiteY3" fmla="*/ 385565 h 1566665"/>
              <a:gd name="connsiteX4" fmla="*/ 8820150 w 10206038"/>
              <a:gd name="connsiteY4" fmla="*/ 880865 h 1566665"/>
              <a:gd name="connsiteX5" fmla="*/ 10206038 w 10206038"/>
              <a:gd name="connsiteY5" fmla="*/ 1566665 h 1566665"/>
              <a:gd name="connsiteX6" fmla="*/ 0 w 10206038"/>
              <a:gd name="connsiteY6" fmla="*/ 1566665 h 156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06038" h="1566665">
                <a:moveTo>
                  <a:pt x="0" y="0"/>
                </a:moveTo>
                <a:lnTo>
                  <a:pt x="55811" y="42665"/>
                </a:lnTo>
                <a:cubicBezTo>
                  <a:pt x="466130" y="337940"/>
                  <a:pt x="928688" y="590353"/>
                  <a:pt x="1600200" y="671315"/>
                </a:cubicBezTo>
                <a:cubicBezTo>
                  <a:pt x="2495550" y="779265"/>
                  <a:pt x="3825875" y="350640"/>
                  <a:pt x="5029200" y="385565"/>
                </a:cubicBezTo>
                <a:cubicBezTo>
                  <a:pt x="6232525" y="420490"/>
                  <a:pt x="7526337" y="650677"/>
                  <a:pt x="8820150" y="880865"/>
                </a:cubicBezTo>
                <a:lnTo>
                  <a:pt x="10206038" y="1566665"/>
                </a:lnTo>
                <a:lnTo>
                  <a:pt x="0" y="1566665"/>
                </a:ln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B81BAEF-4906-4E41-B7CD-EEF6F5DEE2D4}"/>
              </a:ext>
            </a:extLst>
          </p:cNvPr>
          <p:cNvSpPr/>
          <p:nvPr/>
        </p:nvSpPr>
        <p:spPr>
          <a:xfrm>
            <a:off x="1" y="5179781"/>
            <a:ext cx="10345341" cy="1678219"/>
          </a:xfrm>
          <a:custGeom>
            <a:avLst/>
            <a:gdLst>
              <a:gd name="connsiteX0" fmla="*/ 2400300 w 10345341"/>
              <a:gd name="connsiteY0" fmla="*/ 1819 h 1678219"/>
              <a:gd name="connsiteX1" fmla="*/ 6248400 w 10345341"/>
              <a:gd name="connsiteY1" fmla="*/ 1030519 h 1678219"/>
              <a:gd name="connsiteX2" fmla="*/ 9277350 w 10345341"/>
              <a:gd name="connsiteY2" fmla="*/ 439969 h 1678219"/>
              <a:gd name="connsiteX3" fmla="*/ 10345341 w 10345341"/>
              <a:gd name="connsiteY3" fmla="*/ 1678219 h 1678219"/>
              <a:gd name="connsiteX4" fmla="*/ 0 w 10345341"/>
              <a:gd name="connsiteY4" fmla="*/ 1678219 h 1678219"/>
              <a:gd name="connsiteX5" fmla="*/ 0 w 10345341"/>
              <a:gd name="connsiteY5" fmla="*/ 671343 h 1678219"/>
              <a:gd name="connsiteX6" fmla="*/ 45660 w 10345341"/>
              <a:gd name="connsiteY6" fmla="*/ 651840 h 1678219"/>
              <a:gd name="connsiteX7" fmla="*/ 2400300 w 10345341"/>
              <a:gd name="connsiteY7" fmla="*/ 1819 h 167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5341" h="1678219">
                <a:moveTo>
                  <a:pt x="2400300" y="1819"/>
                </a:moveTo>
                <a:cubicBezTo>
                  <a:pt x="3489325" y="43094"/>
                  <a:pt x="5102225" y="957494"/>
                  <a:pt x="6248400" y="1030519"/>
                </a:cubicBezTo>
                <a:cubicBezTo>
                  <a:pt x="7394575" y="1103544"/>
                  <a:pt x="8335962" y="771756"/>
                  <a:pt x="9277350" y="439969"/>
                </a:cubicBezTo>
                <a:lnTo>
                  <a:pt x="10345341" y="1678219"/>
                </a:lnTo>
                <a:lnTo>
                  <a:pt x="0" y="1678219"/>
                </a:lnTo>
                <a:lnTo>
                  <a:pt x="0" y="671343"/>
                </a:lnTo>
                <a:lnTo>
                  <a:pt x="45660" y="651840"/>
                </a:lnTo>
                <a:cubicBezTo>
                  <a:pt x="609675" y="406346"/>
                  <a:pt x="1515467" y="-31717"/>
                  <a:pt x="2400300" y="1819"/>
                </a:cubicBez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8CCB961-740B-83CC-49F4-75120AAE3E15}"/>
              </a:ext>
            </a:extLst>
          </p:cNvPr>
          <p:cNvSpPr/>
          <p:nvPr/>
        </p:nvSpPr>
        <p:spPr>
          <a:xfrm>
            <a:off x="0" y="4391500"/>
            <a:ext cx="12192000" cy="2466501"/>
          </a:xfrm>
          <a:custGeom>
            <a:avLst/>
            <a:gdLst>
              <a:gd name="connsiteX0" fmla="*/ 12192000 w 12192000"/>
              <a:gd name="connsiteY0" fmla="*/ 0 h 2466501"/>
              <a:gd name="connsiteX1" fmla="*/ 12192000 w 12192000"/>
              <a:gd name="connsiteY1" fmla="*/ 2466501 h 2466501"/>
              <a:gd name="connsiteX2" fmla="*/ 0 w 12192000"/>
              <a:gd name="connsiteY2" fmla="*/ 2466501 h 2466501"/>
              <a:gd name="connsiteX3" fmla="*/ 0 w 12192000"/>
              <a:gd name="connsiteY3" fmla="*/ 1490264 h 2466501"/>
              <a:gd name="connsiteX4" fmla="*/ 160325 w 12192000"/>
              <a:gd name="connsiteY4" fmla="*/ 1570844 h 2466501"/>
              <a:gd name="connsiteX5" fmla="*/ 1466850 w 12192000"/>
              <a:gd name="connsiteY5" fmla="*/ 1933101 h 2466501"/>
              <a:gd name="connsiteX6" fmla="*/ 4552951 w 12192000"/>
              <a:gd name="connsiteY6" fmla="*/ 1666401 h 2466501"/>
              <a:gd name="connsiteX7" fmla="*/ 9105900 w 12192000"/>
              <a:gd name="connsiteY7" fmla="*/ 2333151 h 2466501"/>
              <a:gd name="connsiteX8" fmla="*/ 12044353 w 12192000"/>
              <a:gd name="connsiteY8" fmla="*/ 166409 h 246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6501">
                <a:moveTo>
                  <a:pt x="12192000" y="0"/>
                </a:moveTo>
                <a:lnTo>
                  <a:pt x="12192000" y="2466501"/>
                </a:lnTo>
                <a:lnTo>
                  <a:pt x="0" y="2466501"/>
                </a:lnTo>
                <a:lnTo>
                  <a:pt x="0" y="1490264"/>
                </a:lnTo>
                <a:lnTo>
                  <a:pt x="160325" y="1570844"/>
                </a:lnTo>
                <a:cubicBezTo>
                  <a:pt x="530721" y="1746942"/>
                  <a:pt x="942975" y="1887461"/>
                  <a:pt x="1466850" y="1933101"/>
                </a:cubicBezTo>
                <a:cubicBezTo>
                  <a:pt x="2305050" y="2006126"/>
                  <a:pt x="3279775" y="1599726"/>
                  <a:pt x="4552951" y="1666401"/>
                </a:cubicBezTo>
                <a:cubicBezTo>
                  <a:pt x="5826125" y="1733076"/>
                  <a:pt x="7794625" y="2653826"/>
                  <a:pt x="9105900" y="2333151"/>
                </a:cubicBezTo>
                <a:cubicBezTo>
                  <a:pt x="10253266" y="2052561"/>
                  <a:pt x="11163622" y="1148454"/>
                  <a:pt x="12044353" y="166409"/>
                </a:cubicBezTo>
                <a:close/>
              </a:path>
            </a:pathLst>
          </a:custGeom>
          <a:solidFill>
            <a:srgbClr val="57808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28344EE-6A02-E0BC-02AD-F0786786C8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 b="7514"/>
          <a:stretch/>
        </p:blipFill>
        <p:spPr>
          <a:xfrm>
            <a:off x="7067195" y="1188279"/>
            <a:ext cx="5124805" cy="5669721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A074568A-5782-3B4E-6DBE-C685998255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348" y="4965961"/>
            <a:ext cx="1313249" cy="135228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1789130" y="2193331"/>
            <a:ext cx="6464628" cy="1027683"/>
            <a:chOff x="943889" y="1668415"/>
            <a:chExt cx="3684780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939761" y="1828261"/>
              <a:ext cx="2688908" cy="47019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父亲节的活动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2130740" y="2248276"/>
            <a:ext cx="15316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dirty="0">
                <a:solidFill>
                  <a:srgbClr val="FC9191"/>
                </a:solidFill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6000" dirty="0">
              <a:solidFill>
                <a:srgbClr val="FC919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A69A8C1-E297-C361-58E8-1241E722DBFF}"/>
              </a:ext>
            </a:extLst>
          </p:cNvPr>
          <p:cNvSpPr/>
          <p:nvPr/>
        </p:nvSpPr>
        <p:spPr>
          <a:xfrm>
            <a:off x="6423876" y="3106437"/>
            <a:ext cx="496730" cy="496730"/>
          </a:xfrm>
          <a:custGeom>
            <a:avLst/>
            <a:gdLst>
              <a:gd name="connsiteX0" fmla="*/ 0 w 496730"/>
              <a:gd name="connsiteY0" fmla="*/ 248365 h 496730"/>
              <a:gd name="connsiteX1" fmla="*/ 248365 w 496730"/>
              <a:gd name="connsiteY1" fmla="*/ 0 h 496730"/>
              <a:gd name="connsiteX2" fmla="*/ 496730 w 496730"/>
              <a:gd name="connsiteY2" fmla="*/ 248365 h 496730"/>
              <a:gd name="connsiteX3" fmla="*/ 248365 w 496730"/>
              <a:gd name="connsiteY3" fmla="*/ 496730 h 496730"/>
              <a:gd name="connsiteX4" fmla="*/ 0 w 496730"/>
              <a:gd name="connsiteY4" fmla="*/ 248365 h 4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730" h="496730" fill="none" extrusionOk="0">
                <a:moveTo>
                  <a:pt x="0" y="248365"/>
                </a:moveTo>
                <a:cubicBezTo>
                  <a:pt x="9328" y="112304"/>
                  <a:pt x="114636" y="-7078"/>
                  <a:pt x="248365" y="0"/>
                </a:cubicBezTo>
                <a:cubicBezTo>
                  <a:pt x="371344" y="-2173"/>
                  <a:pt x="494535" y="113264"/>
                  <a:pt x="496730" y="248365"/>
                </a:cubicBezTo>
                <a:cubicBezTo>
                  <a:pt x="495466" y="373480"/>
                  <a:pt x="381310" y="502598"/>
                  <a:pt x="248365" y="496730"/>
                </a:cubicBezTo>
                <a:cubicBezTo>
                  <a:pt x="129722" y="507101"/>
                  <a:pt x="24709" y="391474"/>
                  <a:pt x="0" y="248365"/>
                </a:cubicBezTo>
                <a:close/>
              </a:path>
              <a:path w="496730" h="496730" stroke="0" extrusionOk="0">
                <a:moveTo>
                  <a:pt x="0" y="248365"/>
                </a:moveTo>
                <a:cubicBezTo>
                  <a:pt x="-16685" y="100905"/>
                  <a:pt x="109197" y="750"/>
                  <a:pt x="248365" y="0"/>
                </a:cubicBezTo>
                <a:cubicBezTo>
                  <a:pt x="391914" y="1343"/>
                  <a:pt x="477361" y="111813"/>
                  <a:pt x="496730" y="248365"/>
                </a:cubicBezTo>
                <a:cubicBezTo>
                  <a:pt x="485641" y="396362"/>
                  <a:pt x="384458" y="502670"/>
                  <a:pt x="248365" y="496730"/>
                </a:cubicBezTo>
                <a:cubicBezTo>
                  <a:pt x="100909" y="491101"/>
                  <a:pt x="13508" y="391987"/>
                  <a:pt x="0" y="24836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58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679312" y="296582"/>
            <a:ext cx="5906854" cy="690332"/>
            <a:chOff x="943889" y="1668415"/>
            <a:chExt cx="3366854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450181" y="1761936"/>
              <a:ext cx="1654595" cy="56663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28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父亲节的活动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2926" y="126974"/>
            <a:ext cx="914400" cy="914400"/>
          </a:xfrm>
          <a:prstGeom prst="ellipse">
            <a:avLst/>
          </a:prstGeom>
          <a:pattFill prst="pct90">
            <a:fgClr>
              <a:srgbClr val="57808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289083" y="226248"/>
            <a:ext cx="10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0CDC3B8-C022-D432-A981-1F28FF3B496F}"/>
              </a:ext>
            </a:extLst>
          </p:cNvPr>
          <p:cNvSpPr/>
          <p:nvPr/>
        </p:nvSpPr>
        <p:spPr>
          <a:xfrm>
            <a:off x="1163637" y="1481494"/>
            <a:ext cx="9864726" cy="4004906"/>
          </a:xfrm>
          <a:custGeom>
            <a:avLst/>
            <a:gdLst>
              <a:gd name="connsiteX0" fmla="*/ 0 w 9864726"/>
              <a:gd name="connsiteY0" fmla="*/ 347426 h 4004906"/>
              <a:gd name="connsiteX1" fmla="*/ 347426 w 9864726"/>
              <a:gd name="connsiteY1" fmla="*/ 0 h 4004906"/>
              <a:gd name="connsiteX2" fmla="*/ 9517300 w 9864726"/>
              <a:gd name="connsiteY2" fmla="*/ 0 h 4004906"/>
              <a:gd name="connsiteX3" fmla="*/ 9864726 w 9864726"/>
              <a:gd name="connsiteY3" fmla="*/ 347426 h 4004906"/>
              <a:gd name="connsiteX4" fmla="*/ 9864726 w 9864726"/>
              <a:gd name="connsiteY4" fmla="*/ 3657480 h 4004906"/>
              <a:gd name="connsiteX5" fmla="*/ 9517300 w 9864726"/>
              <a:gd name="connsiteY5" fmla="*/ 4004906 h 4004906"/>
              <a:gd name="connsiteX6" fmla="*/ 347426 w 9864726"/>
              <a:gd name="connsiteY6" fmla="*/ 4004906 h 4004906"/>
              <a:gd name="connsiteX7" fmla="*/ 0 w 9864726"/>
              <a:gd name="connsiteY7" fmla="*/ 3657480 h 4004906"/>
              <a:gd name="connsiteX8" fmla="*/ 0 w 9864726"/>
              <a:gd name="connsiteY8" fmla="*/ 347426 h 4004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64726" h="4004906" fill="none" extrusionOk="0">
                <a:moveTo>
                  <a:pt x="0" y="347426"/>
                </a:moveTo>
                <a:cubicBezTo>
                  <a:pt x="-13811" y="153314"/>
                  <a:pt x="170634" y="12337"/>
                  <a:pt x="347426" y="0"/>
                </a:cubicBezTo>
                <a:cubicBezTo>
                  <a:pt x="4393432" y="130954"/>
                  <a:pt x="8533733" y="43574"/>
                  <a:pt x="9517300" y="0"/>
                </a:cubicBezTo>
                <a:cubicBezTo>
                  <a:pt x="9727779" y="28651"/>
                  <a:pt x="9871805" y="164219"/>
                  <a:pt x="9864726" y="347426"/>
                </a:cubicBezTo>
                <a:cubicBezTo>
                  <a:pt x="9714287" y="1025403"/>
                  <a:pt x="9950605" y="3141212"/>
                  <a:pt x="9864726" y="3657480"/>
                </a:cubicBezTo>
                <a:cubicBezTo>
                  <a:pt x="9860189" y="3850103"/>
                  <a:pt x="9694620" y="3994861"/>
                  <a:pt x="9517300" y="4004906"/>
                </a:cubicBezTo>
                <a:cubicBezTo>
                  <a:pt x="8230259" y="4160103"/>
                  <a:pt x="1328780" y="4167926"/>
                  <a:pt x="347426" y="4004906"/>
                </a:cubicBezTo>
                <a:cubicBezTo>
                  <a:pt x="155864" y="4000638"/>
                  <a:pt x="-6861" y="3853364"/>
                  <a:pt x="0" y="3657480"/>
                </a:cubicBezTo>
                <a:cubicBezTo>
                  <a:pt x="64656" y="2678727"/>
                  <a:pt x="-17807" y="1495140"/>
                  <a:pt x="0" y="347426"/>
                </a:cubicBezTo>
                <a:close/>
              </a:path>
              <a:path w="9864726" h="4004906" stroke="0" extrusionOk="0">
                <a:moveTo>
                  <a:pt x="0" y="347426"/>
                </a:moveTo>
                <a:cubicBezTo>
                  <a:pt x="-14376" y="146680"/>
                  <a:pt x="138981" y="6218"/>
                  <a:pt x="347426" y="0"/>
                </a:cubicBezTo>
                <a:cubicBezTo>
                  <a:pt x="1537834" y="132882"/>
                  <a:pt x="7342983" y="-84951"/>
                  <a:pt x="9517300" y="0"/>
                </a:cubicBezTo>
                <a:cubicBezTo>
                  <a:pt x="9688472" y="20220"/>
                  <a:pt x="9857924" y="193145"/>
                  <a:pt x="9864726" y="347426"/>
                </a:cubicBezTo>
                <a:cubicBezTo>
                  <a:pt x="9884913" y="1120934"/>
                  <a:pt x="10017206" y="2279846"/>
                  <a:pt x="9864726" y="3657480"/>
                </a:cubicBezTo>
                <a:cubicBezTo>
                  <a:pt x="9871198" y="3850126"/>
                  <a:pt x="9711965" y="3999170"/>
                  <a:pt x="9517300" y="4004906"/>
                </a:cubicBezTo>
                <a:cubicBezTo>
                  <a:pt x="7683684" y="4092545"/>
                  <a:pt x="3825530" y="3932227"/>
                  <a:pt x="347426" y="4004906"/>
                </a:cubicBezTo>
                <a:cubicBezTo>
                  <a:pt x="154786" y="3997643"/>
                  <a:pt x="-15739" y="3871231"/>
                  <a:pt x="0" y="3657480"/>
                </a:cubicBezTo>
                <a:cubicBezTo>
                  <a:pt x="-38581" y="2226296"/>
                  <a:pt x="63341" y="1708935"/>
                  <a:pt x="0" y="347426"/>
                </a:cubicBezTo>
                <a:close/>
              </a:path>
            </a:pathLst>
          </a:custGeom>
          <a:solidFill>
            <a:srgbClr val="57808A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867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A3D569-CCD3-2F14-6C72-68747683EA65}"/>
              </a:ext>
            </a:extLst>
          </p:cNvPr>
          <p:cNvSpPr txBox="1"/>
          <p:nvPr/>
        </p:nvSpPr>
        <p:spPr>
          <a:xfrm>
            <a:off x="1422401" y="1782020"/>
            <a:ext cx="9390741" cy="3431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一、活动目的：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通过活动，让全体队员感受父母关爱自己的点点滴滴，感悟父母在自己成长历程中所付出的爱，激发队员对父母的感恩之心。用行动来回报父母。</a:t>
            </a:r>
            <a:endParaRPr lang="en-US" altLang="zh-CN" sz="1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二、活动时间：</a:t>
            </a:r>
            <a:r>
              <a:rPr lang="en-US" altLang="zh-CN" dirty="0">
                <a:solidFill>
                  <a:schemeClr val="bg1"/>
                </a:solidFill>
              </a:rPr>
              <a:t>6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17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  <a:r>
              <a:rPr lang="en-US" altLang="zh-CN" dirty="0">
                <a:solidFill>
                  <a:schemeClr val="bg1"/>
                </a:solidFill>
              </a:rPr>
              <a:t>——6</a:t>
            </a:r>
            <a:r>
              <a:rPr lang="zh-CN" altLang="en-US" dirty="0">
                <a:solidFill>
                  <a:schemeClr val="bg1"/>
                </a:solidFill>
              </a:rPr>
              <a:t>月</a:t>
            </a:r>
            <a:r>
              <a:rPr lang="en-US" altLang="zh-CN" dirty="0">
                <a:solidFill>
                  <a:schemeClr val="bg1"/>
                </a:solidFill>
              </a:rPr>
              <a:t>19</a:t>
            </a:r>
            <a:r>
              <a:rPr lang="zh-CN" altLang="en-US" dirty="0">
                <a:solidFill>
                  <a:schemeClr val="bg1"/>
                </a:solidFill>
              </a:rPr>
              <a:t>日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　三、活动对象：全体在校学生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四、活动口号：感恩父亲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五、活动内容及程序：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1</a:t>
            </a:r>
            <a:r>
              <a:rPr lang="zh-CN" altLang="en-US" sz="1400" dirty="0">
                <a:solidFill>
                  <a:schemeClr val="bg1"/>
                </a:solidFill>
              </a:rPr>
              <a:t>、老师推荐名人感恩名言，创设浓郁的班级感恩教育氛围。</a:t>
            </a:r>
            <a:endParaRPr lang="en-US" altLang="zh-CN" sz="1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2</a:t>
            </a:r>
            <a:r>
              <a:rPr lang="zh-CN" altLang="en-US" sz="1400" dirty="0">
                <a:solidFill>
                  <a:schemeClr val="bg1"/>
                </a:solidFill>
              </a:rPr>
              <a:t>、通过班队会：让学生估算一笔养育帐、父母的生日你记住了吗？、讲述一件关爱事。</a:t>
            </a:r>
          </a:p>
        </p:txBody>
      </p:sp>
    </p:spTree>
    <p:extLst>
      <p:ext uri="{BB962C8B-B14F-4D97-AF65-F5344CB8AC3E}">
        <p14:creationId xmlns:p14="http://schemas.microsoft.com/office/powerpoint/2010/main" val="782658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E8EE84DD-F779-1EAE-274D-B909F90CCDE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" y="0"/>
            <a:ext cx="12187385" cy="6093693"/>
          </a:xfrm>
          <a:prstGeom prst="rect">
            <a:avLst/>
          </a:prstGeom>
        </p:spPr>
      </p:pic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9510DC0-8568-6124-2648-A4DD01A3006A}"/>
              </a:ext>
            </a:extLst>
          </p:cNvPr>
          <p:cNvSpPr/>
          <p:nvPr/>
        </p:nvSpPr>
        <p:spPr>
          <a:xfrm rot="19800000">
            <a:off x="10844093" y="37892"/>
            <a:ext cx="3118912" cy="2341140"/>
          </a:xfrm>
          <a:custGeom>
            <a:avLst/>
            <a:gdLst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2150 w 1149113"/>
              <a:gd name="connsiteY0" fmla="*/ 558809 h 1070750"/>
              <a:gd name="connsiteX1" fmla="*/ 394036 w 1149113"/>
              <a:gd name="connsiteY1" fmla="*/ 7266 h 1070750"/>
              <a:gd name="connsiteX2" fmla="*/ 713350 w 1149113"/>
              <a:gd name="connsiteY2" fmla="*/ 254009 h 1070750"/>
              <a:gd name="connsiteX3" fmla="*/ 1148779 w 1149113"/>
              <a:gd name="connsiteY3" fmla="*/ 413666 h 1070750"/>
              <a:gd name="connsiteX4" fmla="*/ 785922 w 1149113"/>
              <a:gd name="connsiteY4" fmla="*/ 660409 h 1070750"/>
              <a:gd name="connsiteX5" fmla="*/ 814950 w 1149113"/>
              <a:gd name="connsiteY5" fmla="*/ 1066809 h 1070750"/>
              <a:gd name="connsiteX6" fmla="*/ 263408 w 1149113"/>
              <a:gd name="connsiteY6" fmla="*/ 849094 h 1070750"/>
              <a:gd name="connsiteX7" fmla="*/ 2150 w 1149113"/>
              <a:gd name="connsiteY7" fmla="*/ 558809 h 1070750"/>
              <a:gd name="connsiteX0" fmla="*/ 140 w 1147103"/>
              <a:gd name="connsiteY0" fmla="*/ 558809 h 1067589"/>
              <a:gd name="connsiteX1" fmla="*/ 392026 w 1147103"/>
              <a:gd name="connsiteY1" fmla="*/ 7266 h 1067589"/>
              <a:gd name="connsiteX2" fmla="*/ 711340 w 1147103"/>
              <a:gd name="connsiteY2" fmla="*/ 254009 h 1067589"/>
              <a:gd name="connsiteX3" fmla="*/ 1146769 w 1147103"/>
              <a:gd name="connsiteY3" fmla="*/ 413666 h 1067589"/>
              <a:gd name="connsiteX4" fmla="*/ 783912 w 1147103"/>
              <a:gd name="connsiteY4" fmla="*/ 660409 h 1067589"/>
              <a:gd name="connsiteX5" fmla="*/ 812940 w 1147103"/>
              <a:gd name="connsiteY5" fmla="*/ 1066809 h 1067589"/>
              <a:gd name="connsiteX6" fmla="*/ 352838 w 1147103"/>
              <a:gd name="connsiteY6" fmla="*/ 757654 h 1067589"/>
              <a:gd name="connsiteX7" fmla="*/ 140 w 1147103"/>
              <a:gd name="connsiteY7" fmla="*/ 558809 h 1067589"/>
              <a:gd name="connsiteX0" fmla="*/ 4 w 1146967"/>
              <a:gd name="connsiteY0" fmla="*/ 558809 h 1067589"/>
              <a:gd name="connsiteX1" fmla="*/ 391890 w 1146967"/>
              <a:gd name="connsiteY1" fmla="*/ 7266 h 1067589"/>
              <a:gd name="connsiteX2" fmla="*/ 711204 w 1146967"/>
              <a:gd name="connsiteY2" fmla="*/ 254009 h 1067589"/>
              <a:gd name="connsiteX3" fmla="*/ 1146633 w 1146967"/>
              <a:gd name="connsiteY3" fmla="*/ 413666 h 1067589"/>
              <a:gd name="connsiteX4" fmla="*/ 783776 w 1146967"/>
              <a:gd name="connsiteY4" fmla="*/ 660409 h 1067589"/>
              <a:gd name="connsiteX5" fmla="*/ 812804 w 1146967"/>
              <a:gd name="connsiteY5" fmla="*/ 1066809 h 1067589"/>
              <a:gd name="connsiteX6" fmla="*/ 352702 w 1146967"/>
              <a:gd name="connsiteY6" fmla="*/ 757654 h 1067589"/>
              <a:gd name="connsiteX7" fmla="*/ 4 w 1146967"/>
              <a:gd name="connsiteY7" fmla="*/ 558809 h 1067589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71"/>
              <a:gd name="connsiteY0" fmla="*/ 558809 h 875390"/>
              <a:gd name="connsiteX1" fmla="*/ 392083 w 1147171"/>
              <a:gd name="connsiteY1" fmla="*/ 7266 h 875390"/>
              <a:gd name="connsiteX2" fmla="*/ 711397 w 1147171"/>
              <a:gd name="connsiteY2" fmla="*/ 254009 h 875390"/>
              <a:gd name="connsiteX3" fmla="*/ 1146826 w 1147171"/>
              <a:gd name="connsiteY3" fmla="*/ 413666 h 875390"/>
              <a:gd name="connsiteX4" fmla="*/ 783969 w 1147171"/>
              <a:gd name="connsiteY4" fmla="*/ 660409 h 875390"/>
              <a:gd name="connsiteX5" fmla="*/ 752037 w 1147171"/>
              <a:gd name="connsiteY5" fmla="*/ 868689 h 875390"/>
              <a:gd name="connsiteX6" fmla="*/ 444335 w 1147171"/>
              <a:gd name="connsiteY6" fmla="*/ 780514 h 875390"/>
              <a:gd name="connsiteX7" fmla="*/ 197 w 1147171"/>
              <a:gd name="connsiteY7" fmla="*/ 558809 h 875390"/>
              <a:gd name="connsiteX0" fmla="*/ 197 w 1147171"/>
              <a:gd name="connsiteY0" fmla="*/ 558809 h 901431"/>
              <a:gd name="connsiteX1" fmla="*/ 392083 w 1147171"/>
              <a:gd name="connsiteY1" fmla="*/ 7266 h 901431"/>
              <a:gd name="connsiteX2" fmla="*/ 711397 w 1147171"/>
              <a:gd name="connsiteY2" fmla="*/ 254009 h 901431"/>
              <a:gd name="connsiteX3" fmla="*/ 1146826 w 1147171"/>
              <a:gd name="connsiteY3" fmla="*/ 413666 h 901431"/>
              <a:gd name="connsiteX4" fmla="*/ 783969 w 1147171"/>
              <a:gd name="connsiteY4" fmla="*/ 660409 h 901431"/>
              <a:gd name="connsiteX5" fmla="*/ 752037 w 1147171"/>
              <a:gd name="connsiteY5" fmla="*/ 868689 h 901431"/>
              <a:gd name="connsiteX6" fmla="*/ 444335 w 1147171"/>
              <a:gd name="connsiteY6" fmla="*/ 780514 h 901431"/>
              <a:gd name="connsiteX7" fmla="*/ 197 w 1147171"/>
              <a:gd name="connsiteY7" fmla="*/ 558809 h 901431"/>
              <a:gd name="connsiteX0" fmla="*/ 197 w 1148180"/>
              <a:gd name="connsiteY0" fmla="*/ 558809 h 880623"/>
              <a:gd name="connsiteX1" fmla="*/ 392083 w 1148180"/>
              <a:gd name="connsiteY1" fmla="*/ 7266 h 880623"/>
              <a:gd name="connsiteX2" fmla="*/ 711397 w 1148180"/>
              <a:gd name="connsiteY2" fmla="*/ 254009 h 880623"/>
              <a:gd name="connsiteX3" fmla="*/ 1146826 w 1148180"/>
              <a:gd name="connsiteY3" fmla="*/ 413666 h 880623"/>
              <a:gd name="connsiteX4" fmla="*/ 844929 w 1148180"/>
              <a:gd name="connsiteY4" fmla="*/ 584209 h 880623"/>
              <a:gd name="connsiteX5" fmla="*/ 752037 w 1148180"/>
              <a:gd name="connsiteY5" fmla="*/ 868689 h 880623"/>
              <a:gd name="connsiteX6" fmla="*/ 444335 w 1148180"/>
              <a:gd name="connsiteY6" fmla="*/ 780514 h 880623"/>
              <a:gd name="connsiteX7" fmla="*/ 197 w 1148180"/>
              <a:gd name="connsiteY7" fmla="*/ 558809 h 880623"/>
              <a:gd name="connsiteX0" fmla="*/ 197 w 1156667"/>
              <a:gd name="connsiteY0" fmla="*/ 558809 h 880623"/>
              <a:gd name="connsiteX1" fmla="*/ 392083 w 1156667"/>
              <a:gd name="connsiteY1" fmla="*/ 7266 h 880623"/>
              <a:gd name="connsiteX2" fmla="*/ 711397 w 1156667"/>
              <a:gd name="connsiteY2" fmla="*/ 254009 h 880623"/>
              <a:gd name="connsiteX3" fmla="*/ 1146826 w 1156667"/>
              <a:gd name="connsiteY3" fmla="*/ 413666 h 880623"/>
              <a:gd name="connsiteX4" fmla="*/ 844929 w 1156667"/>
              <a:gd name="connsiteY4" fmla="*/ 584209 h 880623"/>
              <a:gd name="connsiteX5" fmla="*/ 752037 w 1156667"/>
              <a:gd name="connsiteY5" fmla="*/ 868689 h 880623"/>
              <a:gd name="connsiteX6" fmla="*/ 444335 w 1156667"/>
              <a:gd name="connsiteY6" fmla="*/ 780514 h 880623"/>
              <a:gd name="connsiteX7" fmla="*/ 197 w 1156667"/>
              <a:gd name="connsiteY7" fmla="*/ 558809 h 880623"/>
              <a:gd name="connsiteX0" fmla="*/ 197 w 981262"/>
              <a:gd name="connsiteY0" fmla="*/ 558649 h 880463"/>
              <a:gd name="connsiteX1" fmla="*/ 392083 w 981262"/>
              <a:gd name="connsiteY1" fmla="*/ 7106 h 880463"/>
              <a:gd name="connsiteX2" fmla="*/ 711397 w 981262"/>
              <a:gd name="connsiteY2" fmla="*/ 253849 h 880463"/>
              <a:gd name="connsiteX3" fmla="*/ 963946 w 981262"/>
              <a:gd name="connsiteY3" fmla="*/ 375406 h 880463"/>
              <a:gd name="connsiteX4" fmla="*/ 844929 w 981262"/>
              <a:gd name="connsiteY4" fmla="*/ 584049 h 880463"/>
              <a:gd name="connsiteX5" fmla="*/ 752037 w 981262"/>
              <a:gd name="connsiteY5" fmla="*/ 868529 h 880463"/>
              <a:gd name="connsiteX6" fmla="*/ 444335 w 981262"/>
              <a:gd name="connsiteY6" fmla="*/ 780354 h 880463"/>
              <a:gd name="connsiteX7" fmla="*/ 197 w 981262"/>
              <a:gd name="connsiteY7" fmla="*/ 558649 h 880463"/>
              <a:gd name="connsiteX0" fmla="*/ 186 w 971816"/>
              <a:gd name="connsiteY0" fmla="*/ 567232 h 889046"/>
              <a:gd name="connsiteX1" fmla="*/ 392072 w 971816"/>
              <a:gd name="connsiteY1" fmla="*/ 15689 h 889046"/>
              <a:gd name="connsiteX2" fmla="*/ 604706 w 971816"/>
              <a:gd name="connsiteY2" fmla="*/ 170992 h 889046"/>
              <a:gd name="connsiteX3" fmla="*/ 963935 w 971816"/>
              <a:gd name="connsiteY3" fmla="*/ 383989 h 889046"/>
              <a:gd name="connsiteX4" fmla="*/ 844918 w 971816"/>
              <a:gd name="connsiteY4" fmla="*/ 592632 h 889046"/>
              <a:gd name="connsiteX5" fmla="*/ 752026 w 971816"/>
              <a:gd name="connsiteY5" fmla="*/ 877112 h 889046"/>
              <a:gd name="connsiteX6" fmla="*/ 444324 w 971816"/>
              <a:gd name="connsiteY6" fmla="*/ 788937 h 889046"/>
              <a:gd name="connsiteX7" fmla="*/ 186 w 971816"/>
              <a:gd name="connsiteY7" fmla="*/ 567232 h 889046"/>
              <a:gd name="connsiteX0" fmla="*/ 4848 w 976478"/>
              <a:gd name="connsiteY0" fmla="*/ 437074 h 758888"/>
              <a:gd name="connsiteX1" fmla="*/ 236714 w 976478"/>
              <a:gd name="connsiteY1" fmla="*/ 37931 h 758888"/>
              <a:gd name="connsiteX2" fmla="*/ 609368 w 976478"/>
              <a:gd name="connsiteY2" fmla="*/ 40834 h 758888"/>
              <a:gd name="connsiteX3" fmla="*/ 968597 w 976478"/>
              <a:gd name="connsiteY3" fmla="*/ 253831 h 758888"/>
              <a:gd name="connsiteX4" fmla="*/ 849580 w 976478"/>
              <a:gd name="connsiteY4" fmla="*/ 462474 h 758888"/>
              <a:gd name="connsiteX5" fmla="*/ 756688 w 976478"/>
              <a:gd name="connsiteY5" fmla="*/ 746954 h 758888"/>
              <a:gd name="connsiteX6" fmla="*/ 448986 w 976478"/>
              <a:gd name="connsiteY6" fmla="*/ 658779 h 758888"/>
              <a:gd name="connsiteX7" fmla="*/ 4848 w 976478"/>
              <a:gd name="connsiteY7" fmla="*/ 437074 h 758888"/>
              <a:gd name="connsiteX0" fmla="*/ 4702 w 978329"/>
              <a:gd name="connsiteY0" fmla="*/ 402480 h 724294"/>
              <a:gd name="connsiteX1" fmla="*/ 236568 w 978329"/>
              <a:gd name="connsiteY1" fmla="*/ 3337 h 724294"/>
              <a:gd name="connsiteX2" fmla="*/ 571122 w 978329"/>
              <a:gd name="connsiteY2" fmla="*/ 211980 h 724294"/>
              <a:gd name="connsiteX3" fmla="*/ 968451 w 978329"/>
              <a:gd name="connsiteY3" fmla="*/ 219237 h 724294"/>
              <a:gd name="connsiteX4" fmla="*/ 849434 w 978329"/>
              <a:gd name="connsiteY4" fmla="*/ 427880 h 724294"/>
              <a:gd name="connsiteX5" fmla="*/ 756542 w 978329"/>
              <a:gd name="connsiteY5" fmla="*/ 712360 h 724294"/>
              <a:gd name="connsiteX6" fmla="*/ 448840 w 978329"/>
              <a:gd name="connsiteY6" fmla="*/ 624185 h 724294"/>
              <a:gd name="connsiteX7" fmla="*/ 4702 w 978329"/>
              <a:gd name="connsiteY7" fmla="*/ 402480 h 724294"/>
              <a:gd name="connsiteX0" fmla="*/ 20825 w 994452"/>
              <a:gd name="connsiteY0" fmla="*/ 423711 h 745525"/>
              <a:gd name="connsiteX1" fmla="*/ 252691 w 994452"/>
              <a:gd name="connsiteY1" fmla="*/ 24568 h 745525"/>
              <a:gd name="connsiteX2" fmla="*/ 587245 w 994452"/>
              <a:gd name="connsiteY2" fmla="*/ 233211 h 745525"/>
              <a:gd name="connsiteX3" fmla="*/ 984574 w 994452"/>
              <a:gd name="connsiteY3" fmla="*/ 240468 h 745525"/>
              <a:gd name="connsiteX4" fmla="*/ 865557 w 994452"/>
              <a:gd name="connsiteY4" fmla="*/ 449111 h 745525"/>
              <a:gd name="connsiteX5" fmla="*/ 772665 w 994452"/>
              <a:gd name="connsiteY5" fmla="*/ 733591 h 745525"/>
              <a:gd name="connsiteX6" fmla="*/ 464963 w 994452"/>
              <a:gd name="connsiteY6" fmla="*/ 645416 h 745525"/>
              <a:gd name="connsiteX7" fmla="*/ 20825 w 994452"/>
              <a:gd name="connsiteY7" fmla="*/ 423711 h 745525"/>
              <a:gd name="connsiteX0" fmla="*/ 20825 w 1016945"/>
              <a:gd name="connsiteY0" fmla="*/ 423711 h 745525"/>
              <a:gd name="connsiteX1" fmla="*/ 252691 w 1016945"/>
              <a:gd name="connsiteY1" fmla="*/ 24568 h 745525"/>
              <a:gd name="connsiteX2" fmla="*/ 587245 w 1016945"/>
              <a:gd name="connsiteY2" fmla="*/ 233211 h 745525"/>
              <a:gd name="connsiteX3" fmla="*/ 984574 w 1016945"/>
              <a:gd name="connsiteY3" fmla="*/ 240468 h 745525"/>
              <a:gd name="connsiteX4" fmla="*/ 865557 w 1016945"/>
              <a:gd name="connsiteY4" fmla="*/ 449111 h 745525"/>
              <a:gd name="connsiteX5" fmla="*/ 772665 w 1016945"/>
              <a:gd name="connsiteY5" fmla="*/ 733591 h 745525"/>
              <a:gd name="connsiteX6" fmla="*/ 464963 w 1016945"/>
              <a:gd name="connsiteY6" fmla="*/ 645416 h 745525"/>
              <a:gd name="connsiteX7" fmla="*/ 20825 w 1016945"/>
              <a:gd name="connsiteY7" fmla="*/ 423711 h 745525"/>
              <a:gd name="connsiteX0" fmla="*/ 20825 w 990895"/>
              <a:gd name="connsiteY0" fmla="*/ 423711 h 739784"/>
              <a:gd name="connsiteX1" fmla="*/ 252691 w 990895"/>
              <a:gd name="connsiteY1" fmla="*/ 24568 h 739784"/>
              <a:gd name="connsiteX2" fmla="*/ 587245 w 990895"/>
              <a:gd name="connsiteY2" fmla="*/ 233211 h 739784"/>
              <a:gd name="connsiteX3" fmla="*/ 984574 w 990895"/>
              <a:gd name="connsiteY3" fmla="*/ 240468 h 739784"/>
              <a:gd name="connsiteX4" fmla="*/ 827457 w 990895"/>
              <a:gd name="connsiteY4" fmla="*/ 532931 h 739784"/>
              <a:gd name="connsiteX5" fmla="*/ 772665 w 990895"/>
              <a:gd name="connsiteY5" fmla="*/ 733591 h 739784"/>
              <a:gd name="connsiteX6" fmla="*/ 464963 w 990895"/>
              <a:gd name="connsiteY6" fmla="*/ 645416 h 739784"/>
              <a:gd name="connsiteX7" fmla="*/ 20825 w 990895"/>
              <a:gd name="connsiteY7" fmla="*/ 423711 h 739784"/>
              <a:gd name="connsiteX0" fmla="*/ 15210 w 985280"/>
              <a:gd name="connsiteY0" fmla="*/ 423711 h 733691"/>
              <a:gd name="connsiteX1" fmla="*/ 247076 w 985280"/>
              <a:gd name="connsiteY1" fmla="*/ 24568 h 733691"/>
              <a:gd name="connsiteX2" fmla="*/ 581630 w 985280"/>
              <a:gd name="connsiteY2" fmla="*/ 233211 h 733691"/>
              <a:gd name="connsiteX3" fmla="*/ 978959 w 985280"/>
              <a:gd name="connsiteY3" fmla="*/ 240468 h 733691"/>
              <a:gd name="connsiteX4" fmla="*/ 821842 w 985280"/>
              <a:gd name="connsiteY4" fmla="*/ 532931 h 733691"/>
              <a:gd name="connsiteX5" fmla="*/ 767050 w 985280"/>
              <a:gd name="connsiteY5" fmla="*/ 733591 h 733691"/>
              <a:gd name="connsiteX6" fmla="*/ 383148 w 985280"/>
              <a:gd name="connsiteY6" fmla="*/ 508256 h 733691"/>
              <a:gd name="connsiteX7" fmla="*/ 15210 w 985280"/>
              <a:gd name="connsiteY7" fmla="*/ 423711 h 733691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280" h="739578">
                <a:moveTo>
                  <a:pt x="15210" y="423711"/>
                </a:moveTo>
                <a:cubicBezTo>
                  <a:pt x="-7469" y="343096"/>
                  <a:pt x="-45447" y="132518"/>
                  <a:pt x="247076" y="24568"/>
                </a:cubicBezTo>
                <a:cubicBezTo>
                  <a:pt x="539599" y="-83382"/>
                  <a:pt x="459650" y="197228"/>
                  <a:pt x="581630" y="233211"/>
                </a:cubicBezTo>
                <a:cubicBezTo>
                  <a:pt x="703611" y="269194"/>
                  <a:pt x="938924" y="190515"/>
                  <a:pt x="978959" y="240468"/>
                </a:cubicBezTo>
                <a:cubicBezTo>
                  <a:pt x="1018994" y="290421"/>
                  <a:pt x="857160" y="450744"/>
                  <a:pt x="821842" y="532931"/>
                </a:cubicBezTo>
                <a:cubicBezTo>
                  <a:pt x="786524" y="615118"/>
                  <a:pt x="840166" y="737704"/>
                  <a:pt x="767050" y="733591"/>
                </a:cubicBezTo>
                <a:cubicBezTo>
                  <a:pt x="693934" y="729479"/>
                  <a:pt x="412056" y="806283"/>
                  <a:pt x="383148" y="508256"/>
                </a:cubicBezTo>
                <a:cubicBezTo>
                  <a:pt x="301021" y="263569"/>
                  <a:pt x="37889" y="504326"/>
                  <a:pt x="15210" y="423711"/>
                </a:cubicBez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C22B33E-C6CF-BA7D-F63C-24B2E508A80D}"/>
              </a:ext>
            </a:extLst>
          </p:cNvPr>
          <p:cNvSpPr/>
          <p:nvPr/>
        </p:nvSpPr>
        <p:spPr>
          <a:xfrm>
            <a:off x="2018231" y="494063"/>
            <a:ext cx="914400" cy="914400"/>
          </a:xfrm>
          <a:prstGeom prst="ellipse">
            <a:avLst/>
          </a:prstGeom>
          <a:pattFill prst="pct90">
            <a:fgClr>
              <a:srgbClr val="FC919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B41C862-9382-1E63-AC55-20F7D08280DD}"/>
              </a:ext>
            </a:extLst>
          </p:cNvPr>
          <p:cNvSpPr/>
          <p:nvPr/>
        </p:nvSpPr>
        <p:spPr>
          <a:xfrm>
            <a:off x="762396" y="1035165"/>
            <a:ext cx="7042692" cy="2339649"/>
          </a:xfrm>
          <a:custGeom>
            <a:avLst/>
            <a:gdLst>
              <a:gd name="connsiteX0" fmla="*/ 567715 w 7015320"/>
              <a:gd name="connsiteY0" fmla="*/ 1437031 h 2336975"/>
              <a:gd name="connsiteX1" fmla="*/ 466115 w 7015320"/>
              <a:gd name="connsiteY1" fmla="*/ 2003088 h 2336975"/>
              <a:gd name="connsiteX2" fmla="*/ 1162800 w 7015320"/>
              <a:gd name="connsiteY2" fmla="*/ 2249831 h 2336975"/>
              <a:gd name="connsiteX3" fmla="*/ 2367486 w 7015320"/>
              <a:gd name="connsiteY3" fmla="*/ 2032117 h 2336975"/>
              <a:gd name="connsiteX4" fmla="*/ 3949543 w 7015320"/>
              <a:gd name="connsiteY4" fmla="*/ 2336917 h 2336975"/>
              <a:gd name="connsiteX5" fmla="*/ 5371943 w 7015320"/>
              <a:gd name="connsiteY5" fmla="*/ 2003088 h 2336975"/>
              <a:gd name="connsiteX6" fmla="*/ 6750800 w 7015320"/>
              <a:gd name="connsiteY6" fmla="*/ 2119202 h 2336975"/>
              <a:gd name="connsiteX7" fmla="*/ 6736286 w 7015320"/>
              <a:gd name="connsiteY7" fmla="*/ 1408002 h 2336975"/>
              <a:gd name="connsiteX8" fmla="*/ 6983029 w 7015320"/>
              <a:gd name="connsiteY8" fmla="*/ 580688 h 2336975"/>
              <a:gd name="connsiteX9" fmla="*/ 5908972 w 7015320"/>
              <a:gd name="connsiteY9" fmla="*/ 421031 h 2336975"/>
              <a:gd name="connsiteX10" fmla="*/ 4602686 w 7015320"/>
              <a:gd name="connsiteY10" fmla="*/ 117 h 2336975"/>
              <a:gd name="connsiteX11" fmla="*/ 3688286 w 7015320"/>
              <a:gd name="connsiteY11" fmla="*/ 464574 h 2336975"/>
              <a:gd name="connsiteX12" fmla="*/ 1627258 w 7015320"/>
              <a:gd name="connsiteY12" fmla="*/ 290402 h 2336975"/>
              <a:gd name="connsiteX13" fmla="*/ 858000 w 7015320"/>
              <a:gd name="connsiteY13" fmla="*/ 508117 h 2336975"/>
              <a:gd name="connsiteX14" fmla="*/ 16172 w 7015320"/>
              <a:gd name="connsiteY14" fmla="*/ 362974 h 2336975"/>
              <a:gd name="connsiteX15" fmla="*/ 320972 w 7015320"/>
              <a:gd name="connsiteY15" fmla="*/ 1088688 h 2336975"/>
              <a:gd name="connsiteX16" fmla="*/ 567715 w 7015320"/>
              <a:gd name="connsiteY16" fmla="*/ 1437031 h 2336975"/>
              <a:gd name="connsiteX0" fmla="*/ 42385 w 7012505"/>
              <a:gd name="connsiteY0" fmla="*/ 1437031 h 2336975"/>
              <a:gd name="connsiteX1" fmla="*/ 463300 w 7012505"/>
              <a:gd name="connsiteY1" fmla="*/ 2003088 h 2336975"/>
              <a:gd name="connsiteX2" fmla="*/ 1159985 w 7012505"/>
              <a:gd name="connsiteY2" fmla="*/ 2249831 h 2336975"/>
              <a:gd name="connsiteX3" fmla="*/ 2364671 w 7012505"/>
              <a:gd name="connsiteY3" fmla="*/ 2032117 h 2336975"/>
              <a:gd name="connsiteX4" fmla="*/ 3946728 w 7012505"/>
              <a:gd name="connsiteY4" fmla="*/ 2336917 h 2336975"/>
              <a:gd name="connsiteX5" fmla="*/ 5369128 w 7012505"/>
              <a:gd name="connsiteY5" fmla="*/ 2003088 h 2336975"/>
              <a:gd name="connsiteX6" fmla="*/ 6747985 w 7012505"/>
              <a:gd name="connsiteY6" fmla="*/ 2119202 h 2336975"/>
              <a:gd name="connsiteX7" fmla="*/ 6733471 w 7012505"/>
              <a:gd name="connsiteY7" fmla="*/ 1408002 h 2336975"/>
              <a:gd name="connsiteX8" fmla="*/ 6980214 w 7012505"/>
              <a:gd name="connsiteY8" fmla="*/ 580688 h 2336975"/>
              <a:gd name="connsiteX9" fmla="*/ 5906157 w 7012505"/>
              <a:gd name="connsiteY9" fmla="*/ 421031 h 2336975"/>
              <a:gd name="connsiteX10" fmla="*/ 4599871 w 7012505"/>
              <a:gd name="connsiteY10" fmla="*/ 117 h 2336975"/>
              <a:gd name="connsiteX11" fmla="*/ 3685471 w 7012505"/>
              <a:gd name="connsiteY11" fmla="*/ 464574 h 2336975"/>
              <a:gd name="connsiteX12" fmla="*/ 1624443 w 7012505"/>
              <a:gd name="connsiteY12" fmla="*/ 290402 h 2336975"/>
              <a:gd name="connsiteX13" fmla="*/ 855185 w 7012505"/>
              <a:gd name="connsiteY13" fmla="*/ 508117 h 2336975"/>
              <a:gd name="connsiteX14" fmla="*/ 13357 w 7012505"/>
              <a:gd name="connsiteY14" fmla="*/ 362974 h 2336975"/>
              <a:gd name="connsiteX15" fmla="*/ 318157 w 7012505"/>
              <a:gd name="connsiteY15" fmla="*/ 1088688 h 2336975"/>
              <a:gd name="connsiteX16" fmla="*/ 42385 w 7012505"/>
              <a:gd name="connsiteY16" fmla="*/ 1437031 h 2336975"/>
              <a:gd name="connsiteX0" fmla="*/ 1490 w 6971610"/>
              <a:gd name="connsiteY0" fmla="*/ 1437031 h 2336975"/>
              <a:gd name="connsiteX1" fmla="*/ 422405 w 6971610"/>
              <a:gd name="connsiteY1" fmla="*/ 2003088 h 2336975"/>
              <a:gd name="connsiteX2" fmla="*/ 1119090 w 6971610"/>
              <a:gd name="connsiteY2" fmla="*/ 2249831 h 2336975"/>
              <a:gd name="connsiteX3" fmla="*/ 2323776 w 6971610"/>
              <a:gd name="connsiteY3" fmla="*/ 2032117 h 2336975"/>
              <a:gd name="connsiteX4" fmla="*/ 3905833 w 6971610"/>
              <a:gd name="connsiteY4" fmla="*/ 2336917 h 2336975"/>
              <a:gd name="connsiteX5" fmla="*/ 5328233 w 6971610"/>
              <a:gd name="connsiteY5" fmla="*/ 2003088 h 2336975"/>
              <a:gd name="connsiteX6" fmla="*/ 6707090 w 6971610"/>
              <a:gd name="connsiteY6" fmla="*/ 2119202 h 2336975"/>
              <a:gd name="connsiteX7" fmla="*/ 6692576 w 6971610"/>
              <a:gd name="connsiteY7" fmla="*/ 1408002 h 2336975"/>
              <a:gd name="connsiteX8" fmla="*/ 6939319 w 6971610"/>
              <a:gd name="connsiteY8" fmla="*/ 580688 h 2336975"/>
              <a:gd name="connsiteX9" fmla="*/ 5865262 w 6971610"/>
              <a:gd name="connsiteY9" fmla="*/ 421031 h 2336975"/>
              <a:gd name="connsiteX10" fmla="*/ 4558976 w 6971610"/>
              <a:gd name="connsiteY10" fmla="*/ 117 h 2336975"/>
              <a:gd name="connsiteX11" fmla="*/ 3644576 w 6971610"/>
              <a:gd name="connsiteY11" fmla="*/ 464574 h 2336975"/>
              <a:gd name="connsiteX12" fmla="*/ 1583548 w 6971610"/>
              <a:gd name="connsiteY12" fmla="*/ 290402 h 2336975"/>
              <a:gd name="connsiteX13" fmla="*/ 814290 w 6971610"/>
              <a:gd name="connsiteY13" fmla="*/ 508117 h 2336975"/>
              <a:gd name="connsiteX14" fmla="*/ 132119 w 6971610"/>
              <a:gd name="connsiteY14" fmla="*/ 450060 h 2336975"/>
              <a:gd name="connsiteX15" fmla="*/ 277262 w 6971610"/>
              <a:gd name="connsiteY15" fmla="*/ 1088688 h 2336975"/>
              <a:gd name="connsiteX16" fmla="*/ 1490 w 6971610"/>
              <a:gd name="connsiteY16" fmla="*/ 1437031 h 2336975"/>
              <a:gd name="connsiteX0" fmla="*/ 1490 w 6971610"/>
              <a:gd name="connsiteY0" fmla="*/ 1437031 h 2336975"/>
              <a:gd name="connsiteX1" fmla="*/ 422405 w 6971610"/>
              <a:gd name="connsiteY1" fmla="*/ 2003088 h 2336975"/>
              <a:gd name="connsiteX2" fmla="*/ 1119090 w 6971610"/>
              <a:gd name="connsiteY2" fmla="*/ 2249831 h 2336975"/>
              <a:gd name="connsiteX3" fmla="*/ 2323776 w 6971610"/>
              <a:gd name="connsiteY3" fmla="*/ 2032117 h 2336975"/>
              <a:gd name="connsiteX4" fmla="*/ 3905833 w 6971610"/>
              <a:gd name="connsiteY4" fmla="*/ 2336917 h 2336975"/>
              <a:gd name="connsiteX5" fmla="*/ 5328233 w 6971610"/>
              <a:gd name="connsiteY5" fmla="*/ 2003088 h 2336975"/>
              <a:gd name="connsiteX6" fmla="*/ 6707090 w 6971610"/>
              <a:gd name="connsiteY6" fmla="*/ 2119202 h 2336975"/>
              <a:gd name="connsiteX7" fmla="*/ 6692576 w 6971610"/>
              <a:gd name="connsiteY7" fmla="*/ 1408002 h 2336975"/>
              <a:gd name="connsiteX8" fmla="*/ 6939319 w 6971610"/>
              <a:gd name="connsiteY8" fmla="*/ 580688 h 2336975"/>
              <a:gd name="connsiteX9" fmla="*/ 5865262 w 6971610"/>
              <a:gd name="connsiteY9" fmla="*/ 421031 h 2336975"/>
              <a:gd name="connsiteX10" fmla="*/ 4558976 w 6971610"/>
              <a:gd name="connsiteY10" fmla="*/ 117 h 2336975"/>
              <a:gd name="connsiteX11" fmla="*/ 3644576 w 6971610"/>
              <a:gd name="connsiteY11" fmla="*/ 464574 h 2336975"/>
              <a:gd name="connsiteX12" fmla="*/ 1583548 w 6971610"/>
              <a:gd name="connsiteY12" fmla="*/ 290402 h 2336975"/>
              <a:gd name="connsiteX13" fmla="*/ 814290 w 6971610"/>
              <a:gd name="connsiteY13" fmla="*/ 508117 h 2336975"/>
              <a:gd name="connsiteX14" fmla="*/ 132119 w 6971610"/>
              <a:gd name="connsiteY14" fmla="*/ 450060 h 2336975"/>
              <a:gd name="connsiteX15" fmla="*/ 277262 w 6971610"/>
              <a:gd name="connsiteY15" fmla="*/ 1088688 h 2336975"/>
              <a:gd name="connsiteX16" fmla="*/ 1490 w 6971610"/>
              <a:gd name="connsiteY16" fmla="*/ 1437031 h 2336975"/>
              <a:gd name="connsiteX0" fmla="*/ 1490 w 6971610"/>
              <a:gd name="connsiteY0" fmla="*/ 1437031 h 2336975"/>
              <a:gd name="connsiteX1" fmla="*/ 422405 w 6971610"/>
              <a:gd name="connsiteY1" fmla="*/ 2003088 h 2336975"/>
              <a:gd name="connsiteX2" fmla="*/ 1119090 w 6971610"/>
              <a:gd name="connsiteY2" fmla="*/ 2249831 h 2336975"/>
              <a:gd name="connsiteX3" fmla="*/ 2323776 w 6971610"/>
              <a:gd name="connsiteY3" fmla="*/ 2032117 h 2336975"/>
              <a:gd name="connsiteX4" fmla="*/ 3905833 w 6971610"/>
              <a:gd name="connsiteY4" fmla="*/ 2336917 h 2336975"/>
              <a:gd name="connsiteX5" fmla="*/ 5328233 w 6971610"/>
              <a:gd name="connsiteY5" fmla="*/ 2003088 h 2336975"/>
              <a:gd name="connsiteX6" fmla="*/ 6707090 w 6971610"/>
              <a:gd name="connsiteY6" fmla="*/ 2119202 h 2336975"/>
              <a:gd name="connsiteX7" fmla="*/ 6692576 w 6971610"/>
              <a:gd name="connsiteY7" fmla="*/ 1408002 h 2336975"/>
              <a:gd name="connsiteX8" fmla="*/ 6939319 w 6971610"/>
              <a:gd name="connsiteY8" fmla="*/ 580688 h 2336975"/>
              <a:gd name="connsiteX9" fmla="*/ 5865262 w 6971610"/>
              <a:gd name="connsiteY9" fmla="*/ 421031 h 2336975"/>
              <a:gd name="connsiteX10" fmla="*/ 4558976 w 6971610"/>
              <a:gd name="connsiteY10" fmla="*/ 117 h 2336975"/>
              <a:gd name="connsiteX11" fmla="*/ 3644576 w 6971610"/>
              <a:gd name="connsiteY11" fmla="*/ 464574 h 2336975"/>
              <a:gd name="connsiteX12" fmla="*/ 1583548 w 6971610"/>
              <a:gd name="connsiteY12" fmla="*/ 290402 h 2336975"/>
              <a:gd name="connsiteX13" fmla="*/ 814290 w 6971610"/>
              <a:gd name="connsiteY13" fmla="*/ 508117 h 2336975"/>
              <a:gd name="connsiteX14" fmla="*/ 132119 w 6971610"/>
              <a:gd name="connsiteY14" fmla="*/ 450060 h 2336975"/>
              <a:gd name="connsiteX15" fmla="*/ 277262 w 6971610"/>
              <a:gd name="connsiteY15" fmla="*/ 1088688 h 2336975"/>
              <a:gd name="connsiteX16" fmla="*/ 1490 w 6971610"/>
              <a:gd name="connsiteY16" fmla="*/ 1437031 h 2336975"/>
              <a:gd name="connsiteX0" fmla="*/ 1490 w 6971610"/>
              <a:gd name="connsiteY0" fmla="*/ 1437031 h 2336975"/>
              <a:gd name="connsiteX1" fmla="*/ 422405 w 6971610"/>
              <a:gd name="connsiteY1" fmla="*/ 2003088 h 2336975"/>
              <a:gd name="connsiteX2" fmla="*/ 1119090 w 6971610"/>
              <a:gd name="connsiteY2" fmla="*/ 2249831 h 2336975"/>
              <a:gd name="connsiteX3" fmla="*/ 2323776 w 6971610"/>
              <a:gd name="connsiteY3" fmla="*/ 2032117 h 2336975"/>
              <a:gd name="connsiteX4" fmla="*/ 3905833 w 6971610"/>
              <a:gd name="connsiteY4" fmla="*/ 2336917 h 2336975"/>
              <a:gd name="connsiteX5" fmla="*/ 5328233 w 6971610"/>
              <a:gd name="connsiteY5" fmla="*/ 2003088 h 2336975"/>
              <a:gd name="connsiteX6" fmla="*/ 6707090 w 6971610"/>
              <a:gd name="connsiteY6" fmla="*/ 2119202 h 2336975"/>
              <a:gd name="connsiteX7" fmla="*/ 6692576 w 6971610"/>
              <a:gd name="connsiteY7" fmla="*/ 1408002 h 2336975"/>
              <a:gd name="connsiteX8" fmla="*/ 6939319 w 6971610"/>
              <a:gd name="connsiteY8" fmla="*/ 580688 h 2336975"/>
              <a:gd name="connsiteX9" fmla="*/ 5865262 w 6971610"/>
              <a:gd name="connsiteY9" fmla="*/ 421031 h 2336975"/>
              <a:gd name="connsiteX10" fmla="*/ 4558976 w 6971610"/>
              <a:gd name="connsiteY10" fmla="*/ 117 h 2336975"/>
              <a:gd name="connsiteX11" fmla="*/ 3644576 w 6971610"/>
              <a:gd name="connsiteY11" fmla="*/ 464574 h 2336975"/>
              <a:gd name="connsiteX12" fmla="*/ 2033491 w 6971610"/>
              <a:gd name="connsiteY12" fmla="*/ 72688 h 2336975"/>
              <a:gd name="connsiteX13" fmla="*/ 814290 w 6971610"/>
              <a:gd name="connsiteY13" fmla="*/ 508117 h 2336975"/>
              <a:gd name="connsiteX14" fmla="*/ 132119 w 6971610"/>
              <a:gd name="connsiteY14" fmla="*/ 450060 h 2336975"/>
              <a:gd name="connsiteX15" fmla="*/ 277262 w 6971610"/>
              <a:gd name="connsiteY15" fmla="*/ 1088688 h 2336975"/>
              <a:gd name="connsiteX16" fmla="*/ 1490 w 6971610"/>
              <a:gd name="connsiteY16" fmla="*/ 1437031 h 2336975"/>
              <a:gd name="connsiteX0" fmla="*/ 1490 w 6971610"/>
              <a:gd name="connsiteY0" fmla="*/ 1438043 h 2337987"/>
              <a:gd name="connsiteX1" fmla="*/ 422405 w 6971610"/>
              <a:gd name="connsiteY1" fmla="*/ 2004100 h 2337987"/>
              <a:gd name="connsiteX2" fmla="*/ 1119090 w 6971610"/>
              <a:gd name="connsiteY2" fmla="*/ 2250843 h 2337987"/>
              <a:gd name="connsiteX3" fmla="*/ 2323776 w 6971610"/>
              <a:gd name="connsiteY3" fmla="*/ 2033129 h 2337987"/>
              <a:gd name="connsiteX4" fmla="*/ 3905833 w 6971610"/>
              <a:gd name="connsiteY4" fmla="*/ 2337929 h 2337987"/>
              <a:gd name="connsiteX5" fmla="*/ 5328233 w 6971610"/>
              <a:gd name="connsiteY5" fmla="*/ 2004100 h 2337987"/>
              <a:gd name="connsiteX6" fmla="*/ 6707090 w 6971610"/>
              <a:gd name="connsiteY6" fmla="*/ 2120214 h 2337987"/>
              <a:gd name="connsiteX7" fmla="*/ 6692576 w 6971610"/>
              <a:gd name="connsiteY7" fmla="*/ 1409014 h 2337987"/>
              <a:gd name="connsiteX8" fmla="*/ 6939319 w 6971610"/>
              <a:gd name="connsiteY8" fmla="*/ 581700 h 2337987"/>
              <a:gd name="connsiteX9" fmla="*/ 5865262 w 6971610"/>
              <a:gd name="connsiteY9" fmla="*/ 422043 h 2337987"/>
              <a:gd name="connsiteX10" fmla="*/ 4558976 w 6971610"/>
              <a:gd name="connsiteY10" fmla="*/ 1129 h 2337987"/>
              <a:gd name="connsiteX11" fmla="*/ 3760690 w 6971610"/>
              <a:gd name="connsiteY11" fmla="*/ 291415 h 2337987"/>
              <a:gd name="connsiteX12" fmla="*/ 2033491 w 6971610"/>
              <a:gd name="connsiteY12" fmla="*/ 73700 h 2337987"/>
              <a:gd name="connsiteX13" fmla="*/ 814290 w 6971610"/>
              <a:gd name="connsiteY13" fmla="*/ 509129 h 2337987"/>
              <a:gd name="connsiteX14" fmla="*/ 132119 w 6971610"/>
              <a:gd name="connsiteY14" fmla="*/ 451072 h 2337987"/>
              <a:gd name="connsiteX15" fmla="*/ 277262 w 6971610"/>
              <a:gd name="connsiteY15" fmla="*/ 1089700 h 2337987"/>
              <a:gd name="connsiteX16" fmla="*/ 1490 w 6971610"/>
              <a:gd name="connsiteY16" fmla="*/ 1438043 h 2337987"/>
              <a:gd name="connsiteX0" fmla="*/ 1490 w 6971610"/>
              <a:gd name="connsiteY0" fmla="*/ 1438043 h 2341967"/>
              <a:gd name="connsiteX1" fmla="*/ 422405 w 6971610"/>
              <a:gd name="connsiteY1" fmla="*/ 2004100 h 2341967"/>
              <a:gd name="connsiteX2" fmla="*/ 1119090 w 6971610"/>
              <a:gd name="connsiteY2" fmla="*/ 2250843 h 2341967"/>
              <a:gd name="connsiteX3" fmla="*/ 2265719 w 6971610"/>
              <a:gd name="connsiteY3" fmla="*/ 2192786 h 2341967"/>
              <a:gd name="connsiteX4" fmla="*/ 3905833 w 6971610"/>
              <a:gd name="connsiteY4" fmla="*/ 2337929 h 2341967"/>
              <a:gd name="connsiteX5" fmla="*/ 5328233 w 6971610"/>
              <a:gd name="connsiteY5" fmla="*/ 2004100 h 2341967"/>
              <a:gd name="connsiteX6" fmla="*/ 6707090 w 6971610"/>
              <a:gd name="connsiteY6" fmla="*/ 2120214 h 2341967"/>
              <a:gd name="connsiteX7" fmla="*/ 6692576 w 6971610"/>
              <a:gd name="connsiteY7" fmla="*/ 1409014 h 2341967"/>
              <a:gd name="connsiteX8" fmla="*/ 6939319 w 6971610"/>
              <a:gd name="connsiteY8" fmla="*/ 581700 h 2341967"/>
              <a:gd name="connsiteX9" fmla="*/ 5865262 w 6971610"/>
              <a:gd name="connsiteY9" fmla="*/ 422043 h 2341967"/>
              <a:gd name="connsiteX10" fmla="*/ 4558976 w 6971610"/>
              <a:gd name="connsiteY10" fmla="*/ 1129 h 2341967"/>
              <a:gd name="connsiteX11" fmla="*/ 3760690 w 6971610"/>
              <a:gd name="connsiteY11" fmla="*/ 291415 h 2341967"/>
              <a:gd name="connsiteX12" fmla="*/ 2033491 w 6971610"/>
              <a:gd name="connsiteY12" fmla="*/ 73700 h 2341967"/>
              <a:gd name="connsiteX13" fmla="*/ 814290 w 6971610"/>
              <a:gd name="connsiteY13" fmla="*/ 509129 h 2341967"/>
              <a:gd name="connsiteX14" fmla="*/ 132119 w 6971610"/>
              <a:gd name="connsiteY14" fmla="*/ 451072 h 2341967"/>
              <a:gd name="connsiteX15" fmla="*/ 277262 w 6971610"/>
              <a:gd name="connsiteY15" fmla="*/ 1089700 h 2341967"/>
              <a:gd name="connsiteX16" fmla="*/ 1490 w 6971610"/>
              <a:gd name="connsiteY16" fmla="*/ 1438043 h 2341967"/>
              <a:gd name="connsiteX0" fmla="*/ 1490 w 6971610"/>
              <a:gd name="connsiteY0" fmla="*/ 1438043 h 2339649"/>
              <a:gd name="connsiteX1" fmla="*/ 422405 w 6971610"/>
              <a:gd name="connsiteY1" fmla="*/ 2004100 h 2339649"/>
              <a:gd name="connsiteX2" fmla="*/ 1119090 w 6971610"/>
              <a:gd name="connsiteY2" fmla="*/ 2250843 h 2339649"/>
              <a:gd name="connsiteX3" fmla="*/ 2265719 w 6971610"/>
              <a:gd name="connsiteY3" fmla="*/ 2192786 h 2339649"/>
              <a:gd name="connsiteX4" fmla="*/ 3905833 w 6971610"/>
              <a:gd name="connsiteY4" fmla="*/ 2337929 h 2339649"/>
              <a:gd name="connsiteX5" fmla="*/ 5458862 w 6971610"/>
              <a:gd name="connsiteY5" fmla="*/ 2076671 h 2339649"/>
              <a:gd name="connsiteX6" fmla="*/ 6707090 w 6971610"/>
              <a:gd name="connsiteY6" fmla="*/ 2120214 h 2339649"/>
              <a:gd name="connsiteX7" fmla="*/ 6692576 w 6971610"/>
              <a:gd name="connsiteY7" fmla="*/ 1409014 h 2339649"/>
              <a:gd name="connsiteX8" fmla="*/ 6939319 w 6971610"/>
              <a:gd name="connsiteY8" fmla="*/ 581700 h 2339649"/>
              <a:gd name="connsiteX9" fmla="*/ 5865262 w 6971610"/>
              <a:gd name="connsiteY9" fmla="*/ 422043 h 2339649"/>
              <a:gd name="connsiteX10" fmla="*/ 4558976 w 6971610"/>
              <a:gd name="connsiteY10" fmla="*/ 1129 h 2339649"/>
              <a:gd name="connsiteX11" fmla="*/ 3760690 w 6971610"/>
              <a:gd name="connsiteY11" fmla="*/ 291415 h 2339649"/>
              <a:gd name="connsiteX12" fmla="*/ 2033491 w 6971610"/>
              <a:gd name="connsiteY12" fmla="*/ 73700 h 2339649"/>
              <a:gd name="connsiteX13" fmla="*/ 814290 w 6971610"/>
              <a:gd name="connsiteY13" fmla="*/ 509129 h 2339649"/>
              <a:gd name="connsiteX14" fmla="*/ 132119 w 6971610"/>
              <a:gd name="connsiteY14" fmla="*/ 451072 h 2339649"/>
              <a:gd name="connsiteX15" fmla="*/ 277262 w 6971610"/>
              <a:gd name="connsiteY15" fmla="*/ 1089700 h 2339649"/>
              <a:gd name="connsiteX16" fmla="*/ 1490 w 6971610"/>
              <a:gd name="connsiteY16" fmla="*/ 1438043 h 2339649"/>
              <a:gd name="connsiteX0" fmla="*/ 2386 w 6972506"/>
              <a:gd name="connsiteY0" fmla="*/ 1438043 h 2339649"/>
              <a:gd name="connsiteX1" fmla="*/ 423301 w 6972506"/>
              <a:gd name="connsiteY1" fmla="*/ 2004100 h 2339649"/>
              <a:gd name="connsiteX2" fmla="*/ 1119986 w 6972506"/>
              <a:gd name="connsiteY2" fmla="*/ 2250843 h 2339649"/>
              <a:gd name="connsiteX3" fmla="*/ 2266615 w 6972506"/>
              <a:gd name="connsiteY3" fmla="*/ 2192786 h 2339649"/>
              <a:gd name="connsiteX4" fmla="*/ 3906729 w 6972506"/>
              <a:gd name="connsiteY4" fmla="*/ 2337929 h 2339649"/>
              <a:gd name="connsiteX5" fmla="*/ 5459758 w 6972506"/>
              <a:gd name="connsiteY5" fmla="*/ 2076671 h 2339649"/>
              <a:gd name="connsiteX6" fmla="*/ 6707986 w 6972506"/>
              <a:gd name="connsiteY6" fmla="*/ 2120214 h 2339649"/>
              <a:gd name="connsiteX7" fmla="*/ 6693472 w 6972506"/>
              <a:gd name="connsiteY7" fmla="*/ 1409014 h 2339649"/>
              <a:gd name="connsiteX8" fmla="*/ 6940215 w 6972506"/>
              <a:gd name="connsiteY8" fmla="*/ 581700 h 2339649"/>
              <a:gd name="connsiteX9" fmla="*/ 5866158 w 6972506"/>
              <a:gd name="connsiteY9" fmla="*/ 422043 h 2339649"/>
              <a:gd name="connsiteX10" fmla="*/ 4559872 w 6972506"/>
              <a:gd name="connsiteY10" fmla="*/ 1129 h 2339649"/>
              <a:gd name="connsiteX11" fmla="*/ 3761586 w 6972506"/>
              <a:gd name="connsiteY11" fmla="*/ 291415 h 2339649"/>
              <a:gd name="connsiteX12" fmla="*/ 2034387 w 6972506"/>
              <a:gd name="connsiteY12" fmla="*/ 73700 h 2339649"/>
              <a:gd name="connsiteX13" fmla="*/ 815186 w 6972506"/>
              <a:gd name="connsiteY13" fmla="*/ 509129 h 2339649"/>
              <a:gd name="connsiteX14" fmla="*/ 278158 w 6972506"/>
              <a:gd name="connsiteY14" fmla="*/ 1089700 h 2339649"/>
              <a:gd name="connsiteX15" fmla="*/ 2386 w 6972506"/>
              <a:gd name="connsiteY15" fmla="*/ 1438043 h 2339649"/>
              <a:gd name="connsiteX0" fmla="*/ 1776 w 6971896"/>
              <a:gd name="connsiteY0" fmla="*/ 1438043 h 2339649"/>
              <a:gd name="connsiteX1" fmla="*/ 422691 w 6971896"/>
              <a:gd name="connsiteY1" fmla="*/ 2004100 h 2339649"/>
              <a:gd name="connsiteX2" fmla="*/ 1119376 w 6971896"/>
              <a:gd name="connsiteY2" fmla="*/ 2250843 h 2339649"/>
              <a:gd name="connsiteX3" fmla="*/ 2266005 w 6971896"/>
              <a:gd name="connsiteY3" fmla="*/ 2192786 h 2339649"/>
              <a:gd name="connsiteX4" fmla="*/ 3906119 w 6971896"/>
              <a:gd name="connsiteY4" fmla="*/ 2337929 h 2339649"/>
              <a:gd name="connsiteX5" fmla="*/ 5459148 w 6971896"/>
              <a:gd name="connsiteY5" fmla="*/ 2076671 h 2339649"/>
              <a:gd name="connsiteX6" fmla="*/ 6707376 w 6971896"/>
              <a:gd name="connsiteY6" fmla="*/ 2120214 h 2339649"/>
              <a:gd name="connsiteX7" fmla="*/ 6692862 w 6971896"/>
              <a:gd name="connsiteY7" fmla="*/ 1409014 h 2339649"/>
              <a:gd name="connsiteX8" fmla="*/ 6939605 w 6971896"/>
              <a:gd name="connsiteY8" fmla="*/ 581700 h 2339649"/>
              <a:gd name="connsiteX9" fmla="*/ 5865548 w 6971896"/>
              <a:gd name="connsiteY9" fmla="*/ 422043 h 2339649"/>
              <a:gd name="connsiteX10" fmla="*/ 4559262 w 6971896"/>
              <a:gd name="connsiteY10" fmla="*/ 1129 h 2339649"/>
              <a:gd name="connsiteX11" fmla="*/ 3760976 w 6971896"/>
              <a:gd name="connsiteY11" fmla="*/ 291415 h 2339649"/>
              <a:gd name="connsiteX12" fmla="*/ 2033777 w 6971896"/>
              <a:gd name="connsiteY12" fmla="*/ 73700 h 2339649"/>
              <a:gd name="connsiteX13" fmla="*/ 422690 w 6971896"/>
              <a:gd name="connsiteY13" fmla="*/ 102729 h 2339649"/>
              <a:gd name="connsiteX14" fmla="*/ 277548 w 6971896"/>
              <a:gd name="connsiteY14" fmla="*/ 1089700 h 2339649"/>
              <a:gd name="connsiteX15" fmla="*/ 1776 w 6971896"/>
              <a:gd name="connsiteY15" fmla="*/ 1438043 h 2339649"/>
              <a:gd name="connsiteX0" fmla="*/ 1426 w 7044118"/>
              <a:gd name="connsiteY0" fmla="*/ 1510614 h 2339649"/>
              <a:gd name="connsiteX1" fmla="*/ 494913 w 7044118"/>
              <a:gd name="connsiteY1" fmla="*/ 2004100 h 2339649"/>
              <a:gd name="connsiteX2" fmla="*/ 1191598 w 7044118"/>
              <a:gd name="connsiteY2" fmla="*/ 2250843 h 2339649"/>
              <a:gd name="connsiteX3" fmla="*/ 2338227 w 7044118"/>
              <a:gd name="connsiteY3" fmla="*/ 2192786 h 2339649"/>
              <a:gd name="connsiteX4" fmla="*/ 3978341 w 7044118"/>
              <a:gd name="connsiteY4" fmla="*/ 2337929 h 2339649"/>
              <a:gd name="connsiteX5" fmla="*/ 5531370 w 7044118"/>
              <a:gd name="connsiteY5" fmla="*/ 2076671 h 2339649"/>
              <a:gd name="connsiteX6" fmla="*/ 6779598 w 7044118"/>
              <a:gd name="connsiteY6" fmla="*/ 2120214 h 2339649"/>
              <a:gd name="connsiteX7" fmla="*/ 6765084 w 7044118"/>
              <a:gd name="connsiteY7" fmla="*/ 1409014 h 2339649"/>
              <a:gd name="connsiteX8" fmla="*/ 7011827 w 7044118"/>
              <a:gd name="connsiteY8" fmla="*/ 581700 h 2339649"/>
              <a:gd name="connsiteX9" fmla="*/ 5937770 w 7044118"/>
              <a:gd name="connsiteY9" fmla="*/ 422043 h 2339649"/>
              <a:gd name="connsiteX10" fmla="*/ 4631484 w 7044118"/>
              <a:gd name="connsiteY10" fmla="*/ 1129 h 2339649"/>
              <a:gd name="connsiteX11" fmla="*/ 3833198 w 7044118"/>
              <a:gd name="connsiteY11" fmla="*/ 291415 h 2339649"/>
              <a:gd name="connsiteX12" fmla="*/ 2105999 w 7044118"/>
              <a:gd name="connsiteY12" fmla="*/ 73700 h 2339649"/>
              <a:gd name="connsiteX13" fmla="*/ 494912 w 7044118"/>
              <a:gd name="connsiteY13" fmla="*/ 102729 h 2339649"/>
              <a:gd name="connsiteX14" fmla="*/ 349770 w 7044118"/>
              <a:gd name="connsiteY14" fmla="*/ 1089700 h 2339649"/>
              <a:gd name="connsiteX15" fmla="*/ 1426 w 7044118"/>
              <a:gd name="connsiteY15" fmla="*/ 1510614 h 2339649"/>
              <a:gd name="connsiteX0" fmla="*/ 2423 w 7045115"/>
              <a:gd name="connsiteY0" fmla="*/ 1510614 h 2339649"/>
              <a:gd name="connsiteX1" fmla="*/ 495910 w 7045115"/>
              <a:gd name="connsiteY1" fmla="*/ 2004100 h 2339649"/>
              <a:gd name="connsiteX2" fmla="*/ 1192595 w 7045115"/>
              <a:gd name="connsiteY2" fmla="*/ 2250843 h 2339649"/>
              <a:gd name="connsiteX3" fmla="*/ 2339224 w 7045115"/>
              <a:gd name="connsiteY3" fmla="*/ 2192786 h 2339649"/>
              <a:gd name="connsiteX4" fmla="*/ 3979338 w 7045115"/>
              <a:gd name="connsiteY4" fmla="*/ 2337929 h 2339649"/>
              <a:gd name="connsiteX5" fmla="*/ 5532367 w 7045115"/>
              <a:gd name="connsiteY5" fmla="*/ 2076671 h 2339649"/>
              <a:gd name="connsiteX6" fmla="*/ 6780595 w 7045115"/>
              <a:gd name="connsiteY6" fmla="*/ 2120214 h 2339649"/>
              <a:gd name="connsiteX7" fmla="*/ 6766081 w 7045115"/>
              <a:gd name="connsiteY7" fmla="*/ 1409014 h 2339649"/>
              <a:gd name="connsiteX8" fmla="*/ 7012824 w 7045115"/>
              <a:gd name="connsiteY8" fmla="*/ 581700 h 2339649"/>
              <a:gd name="connsiteX9" fmla="*/ 5938767 w 7045115"/>
              <a:gd name="connsiteY9" fmla="*/ 422043 h 2339649"/>
              <a:gd name="connsiteX10" fmla="*/ 4632481 w 7045115"/>
              <a:gd name="connsiteY10" fmla="*/ 1129 h 2339649"/>
              <a:gd name="connsiteX11" fmla="*/ 3834195 w 7045115"/>
              <a:gd name="connsiteY11" fmla="*/ 291415 h 2339649"/>
              <a:gd name="connsiteX12" fmla="*/ 2106996 w 7045115"/>
              <a:gd name="connsiteY12" fmla="*/ 73700 h 2339649"/>
              <a:gd name="connsiteX13" fmla="*/ 495909 w 7045115"/>
              <a:gd name="connsiteY13" fmla="*/ 102729 h 2339649"/>
              <a:gd name="connsiteX14" fmla="*/ 350767 w 7045115"/>
              <a:gd name="connsiteY14" fmla="*/ 1089700 h 2339649"/>
              <a:gd name="connsiteX15" fmla="*/ 2423 w 7045115"/>
              <a:gd name="connsiteY15" fmla="*/ 1510614 h 2339649"/>
              <a:gd name="connsiteX0" fmla="*/ 0 w 7042692"/>
              <a:gd name="connsiteY0" fmla="*/ 1510614 h 2339649"/>
              <a:gd name="connsiteX1" fmla="*/ 493487 w 7042692"/>
              <a:gd name="connsiteY1" fmla="*/ 2004100 h 2339649"/>
              <a:gd name="connsiteX2" fmla="*/ 1190172 w 7042692"/>
              <a:gd name="connsiteY2" fmla="*/ 2250843 h 2339649"/>
              <a:gd name="connsiteX3" fmla="*/ 2336801 w 7042692"/>
              <a:gd name="connsiteY3" fmla="*/ 2192786 h 2339649"/>
              <a:gd name="connsiteX4" fmla="*/ 3976915 w 7042692"/>
              <a:gd name="connsiteY4" fmla="*/ 2337929 h 2339649"/>
              <a:gd name="connsiteX5" fmla="*/ 5529944 w 7042692"/>
              <a:gd name="connsiteY5" fmla="*/ 2076671 h 2339649"/>
              <a:gd name="connsiteX6" fmla="*/ 6778172 w 7042692"/>
              <a:gd name="connsiteY6" fmla="*/ 2120214 h 2339649"/>
              <a:gd name="connsiteX7" fmla="*/ 6763658 w 7042692"/>
              <a:gd name="connsiteY7" fmla="*/ 1409014 h 2339649"/>
              <a:gd name="connsiteX8" fmla="*/ 7010401 w 7042692"/>
              <a:gd name="connsiteY8" fmla="*/ 581700 h 2339649"/>
              <a:gd name="connsiteX9" fmla="*/ 5936344 w 7042692"/>
              <a:gd name="connsiteY9" fmla="*/ 422043 h 2339649"/>
              <a:gd name="connsiteX10" fmla="*/ 4630058 w 7042692"/>
              <a:gd name="connsiteY10" fmla="*/ 1129 h 2339649"/>
              <a:gd name="connsiteX11" fmla="*/ 3831772 w 7042692"/>
              <a:gd name="connsiteY11" fmla="*/ 291415 h 2339649"/>
              <a:gd name="connsiteX12" fmla="*/ 2104573 w 7042692"/>
              <a:gd name="connsiteY12" fmla="*/ 73700 h 2339649"/>
              <a:gd name="connsiteX13" fmla="*/ 493486 w 7042692"/>
              <a:gd name="connsiteY13" fmla="*/ 102729 h 2339649"/>
              <a:gd name="connsiteX14" fmla="*/ 493487 w 7042692"/>
              <a:gd name="connsiteY14" fmla="*/ 828443 h 2339649"/>
              <a:gd name="connsiteX15" fmla="*/ 0 w 7042692"/>
              <a:gd name="connsiteY15" fmla="*/ 1510614 h 2339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042692" h="2339649">
                <a:moveTo>
                  <a:pt x="0" y="1510614"/>
                </a:moveTo>
                <a:cubicBezTo>
                  <a:pt x="0" y="1706557"/>
                  <a:pt x="295125" y="1880729"/>
                  <a:pt x="493487" y="2004100"/>
                </a:cubicBezTo>
                <a:cubicBezTo>
                  <a:pt x="691849" y="2127471"/>
                  <a:pt x="882953" y="2219395"/>
                  <a:pt x="1190172" y="2250843"/>
                </a:cubicBezTo>
                <a:cubicBezTo>
                  <a:pt x="1497391" y="2282291"/>
                  <a:pt x="1872344" y="2178272"/>
                  <a:pt x="2336801" y="2192786"/>
                </a:cubicBezTo>
                <a:cubicBezTo>
                  <a:pt x="2801258" y="2207300"/>
                  <a:pt x="3444725" y="2357282"/>
                  <a:pt x="3976915" y="2337929"/>
                </a:cubicBezTo>
                <a:cubicBezTo>
                  <a:pt x="4509106" y="2318577"/>
                  <a:pt x="5063068" y="2112957"/>
                  <a:pt x="5529944" y="2076671"/>
                </a:cubicBezTo>
                <a:cubicBezTo>
                  <a:pt x="5996820" y="2040385"/>
                  <a:pt x="6572553" y="2231490"/>
                  <a:pt x="6778172" y="2120214"/>
                </a:cubicBezTo>
                <a:cubicBezTo>
                  <a:pt x="6983791" y="2008938"/>
                  <a:pt x="6724953" y="1665433"/>
                  <a:pt x="6763658" y="1409014"/>
                </a:cubicBezTo>
                <a:cubicBezTo>
                  <a:pt x="6802363" y="1152595"/>
                  <a:pt x="7148287" y="746195"/>
                  <a:pt x="7010401" y="581700"/>
                </a:cubicBezTo>
                <a:cubicBezTo>
                  <a:pt x="6872515" y="417205"/>
                  <a:pt x="6333068" y="518805"/>
                  <a:pt x="5936344" y="422043"/>
                </a:cubicBezTo>
                <a:cubicBezTo>
                  <a:pt x="5539620" y="325281"/>
                  <a:pt x="4980820" y="22900"/>
                  <a:pt x="4630058" y="1129"/>
                </a:cubicBezTo>
                <a:cubicBezTo>
                  <a:pt x="4279296" y="-20642"/>
                  <a:pt x="4252686" y="279320"/>
                  <a:pt x="3831772" y="291415"/>
                </a:cubicBezTo>
                <a:cubicBezTo>
                  <a:pt x="3410858" y="303510"/>
                  <a:pt x="2660954" y="105148"/>
                  <a:pt x="2104573" y="73700"/>
                </a:cubicBezTo>
                <a:cubicBezTo>
                  <a:pt x="1548192" y="42252"/>
                  <a:pt x="762000" y="-23062"/>
                  <a:pt x="493486" y="102729"/>
                </a:cubicBezTo>
                <a:cubicBezTo>
                  <a:pt x="224972" y="228520"/>
                  <a:pt x="575735" y="593796"/>
                  <a:pt x="493487" y="828443"/>
                </a:cubicBezTo>
                <a:cubicBezTo>
                  <a:pt x="411239" y="1063091"/>
                  <a:pt x="0" y="1314671"/>
                  <a:pt x="0" y="1510614"/>
                </a:cubicBez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EBB635E-187B-DE8A-12D1-01FDEB026DF5}"/>
              </a:ext>
            </a:extLst>
          </p:cNvPr>
          <p:cNvSpPr/>
          <p:nvPr/>
        </p:nvSpPr>
        <p:spPr>
          <a:xfrm>
            <a:off x="762394" y="951952"/>
            <a:ext cx="7042693" cy="2477048"/>
          </a:xfrm>
          <a:custGeom>
            <a:avLst/>
            <a:gdLst>
              <a:gd name="connsiteX0" fmla="*/ 0 w 7042693"/>
              <a:gd name="connsiteY0" fmla="*/ 1599326 h 2477048"/>
              <a:gd name="connsiteX1" fmla="*/ 493487 w 7042693"/>
              <a:gd name="connsiteY1" fmla="*/ 2121793 h 2477048"/>
              <a:gd name="connsiteX2" fmla="*/ 1190172 w 7042693"/>
              <a:gd name="connsiteY2" fmla="*/ 2383026 h 2477048"/>
              <a:gd name="connsiteX3" fmla="*/ 2336801 w 7042693"/>
              <a:gd name="connsiteY3" fmla="*/ 2321560 h 2477048"/>
              <a:gd name="connsiteX4" fmla="*/ 3976915 w 7042693"/>
              <a:gd name="connsiteY4" fmla="*/ 2475226 h 2477048"/>
              <a:gd name="connsiteX5" fmla="*/ 5529944 w 7042693"/>
              <a:gd name="connsiteY5" fmla="*/ 2198626 h 2477048"/>
              <a:gd name="connsiteX6" fmla="*/ 6778172 w 7042693"/>
              <a:gd name="connsiteY6" fmla="*/ 2244726 h 2477048"/>
              <a:gd name="connsiteX7" fmla="*/ 6763658 w 7042693"/>
              <a:gd name="connsiteY7" fmla="*/ 1491760 h 2477048"/>
              <a:gd name="connsiteX8" fmla="*/ 7010401 w 7042693"/>
              <a:gd name="connsiteY8" fmla="*/ 615861 h 2477048"/>
              <a:gd name="connsiteX9" fmla="*/ 5936344 w 7042693"/>
              <a:gd name="connsiteY9" fmla="*/ 446828 h 2477048"/>
              <a:gd name="connsiteX10" fmla="*/ 4630058 w 7042693"/>
              <a:gd name="connsiteY10" fmla="*/ 1195 h 2477048"/>
              <a:gd name="connsiteX11" fmla="*/ 3831772 w 7042693"/>
              <a:gd name="connsiteY11" fmla="*/ 308528 h 2477048"/>
              <a:gd name="connsiteX12" fmla="*/ 2104573 w 7042693"/>
              <a:gd name="connsiteY12" fmla="*/ 78028 h 2477048"/>
              <a:gd name="connsiteX13" fmla="*/ 493486 w 7042693"/>
              <a:gd name="connsiteY13" fmla="*/ 108761 h 2477048"/>
              <a:gd name="connsiteX14" fmla="*/ 493487 w 7042693"/>
              <a:gd name="connsiteY14" fmla="*/ 877094 h 2477048"/>
              <a:gd name="connsiteX15" fmla="*/ 0 w 7042693"/>
              <a:gd name="connsiteY15" fmla="*/ 1599326 h 2477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042693" h="2477048" extrusionOk="0">
                <a:moveTo>
                  <a:pt x="0" y="1599326"/>
                </a:moveTo>
                <a:cubicBezTo>
                  <a:pt x="-33161" y="1786321"/>
                  <a:pt x="286072" y="1994575"/>
                  <a:pt x="493487" y="2121793"/>
                </a:cubicBezTo>
                <a:cubicBezTo>
                  <a:pt x="702622" y="2254677"/>
                  <a:pt x="867779" y="2350213"/>
                  <a:pt x="1190172" y="2383026"/>
                </a:cubicBezTo>
                <a:cubicBezTo>
                  <a:pt x="1462970" y="2449935"/>
                  <a:pt x="1858809" y="2381005"/>
                  <a:pt x="2336801" y="2321560"/>
                </a:cubicBezTo>
                <a:cubicBezTo>
                  <a:pt x="2738532" y="2302607"/>
                  <a:pt x="3467605" y="2506648"/>
                  <a:pt x="3976915" y="2475226"/>
                </a:cubicBezTo>
                <a:cubicBezTo>
                  <a:pt x="4520923" y="2456140"/>
                  <a:pt x="5071749" y="2219178"/>
                  <a:pt x="5529944" y="2198626"/>
                </a:cubicBezTo>
                <a:cubicBezTo>
                  <a:pt x="5968912" y="2155935"/>
                  <a:pt x="6565262" y="2369401"/>
                  <a:pt x="6778172" y="2244726"/>
                </a:cubicBezTo>
                <a:cubicBezTo>
                  <a:pt x="6983439" y="2123562"/>
                  <a:pt x="6704945" y="1791042"/>
                  <a:pt x="6763658" y="1491760"/>
                </a:cubicBezTo>
                <a:cubicBezTo>
                  <a:pt x="6827020" y="1234086"/>
                  <a:pt x="7189802" y="799998"/>
                  <a:pt x="7010401" y="615861"/>
                </a:cubicBezTo>
                <a:cubicBezTo>
                  <a:pt x="6793173" y="428872"/>
                  <a:pt x="6346802" y="560504"/>
                  <a:pt x="5936344" y="446828"/>
                </a:cubicBezTo>
                <a:cubicBezTo>
                  <a:pt x="5548456" y="357536"/>
                  <a:pt x="4984558" y="62959"/>
                  <a:pt x="4630058" y="1195"/>
                </a:cubicBezTo>
                <a:cubicBezTo>
                  <a:pt x="4301586" y="12478"/>
                  <a:pt x="4260137" y="304851"/>
                  <a:pt x="3831772" y="308528"/>
                </a:cubicBezTo>
                <a:cubicBezTo>
                  <a:pt x="3477149" y="263293"/>
                  <a:pt x="2676538" y="38020"/>
                  <a:pt x="2104573" y="78028"/>
                </a:cubicBezTo>
                <a:cubicBezTo>
                  <a:pt x="1500547" y="52557"/>
                  <a:pt x="739839" y="-39708"/>
                  <a:pt x="493486" y="108761"/>
                </a:cubicBezTo>
                <a:cubicBezTo>
                  <a:pt x="199573" y="240137"/>
                  <a:pt x="556619" y="589700"/>
                  <a:pt x="493487" y="877094"/>
                </a:cubicBezTo>
                <a:cubicBezTo>
                  <a:pt x="411722" y="1118984"/>
                  <a:pt x="-13621" y="1399829"/>
                  <a:pt x="0" y="1599326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67715 w 7015320"/>
                      <a:gd name="connsiteY0" fmla="*/ 1437031 h 2336975"/>
                      <a:gd name="connsiteX1" fmla="*/ 466115 w 7015320"/>
                      <a:gd name="connsiteY1" fmla="*/ 2003088 h 2336975"/>
                      <a:gd name="connsiteX2" fmla="*/ 1162800 w 7015320"/>
                      <a:gd name="connsiteY2" fmla="*/ 2249831 h 2336975"/>
                      <a:gd name="connsiteX3" fmla="*/ 2367486 w 7015320"/>
                      <a:gd name="connsiteY3" fmla="*/ 2032117 h 2336975"/>
                      <a:gd name="connsiteX4" fmla="*/ 3949543 w 7015320"/>
                      <a:gd name="connsiteY4" fmla="*/ 2336917 h 2336975"/>
                      <a:gd name="connsiteX5" fmla="*/ 5371943 w 7015320"/>
                      <a:gd name="connsiteY5" fmla="*/ 2003088 h 2336975"/>
                      <a:gd name="connsiteX6" fmla="*/ 6750800 w 7015320"/>
                      <a:gd name="connsiteY6" fmla="*/ 2119202 h 2336975"/>
                      <a:gd name="connsiteX7" fmla="*/ 6736286 w 7015320"/>
                      <a:gd name="connsiteY7" fmla="*/ 1408002 h 2336975"/>
                      <a:gd name="connsiteX8" fmla="*/ 6983029 w 7015320"/>
                      <a:gd name="connsiteY8" fmla="*/ 580688 h 2336975"/>
                      <a:gd name="connsiteX9" fmla="*/ 5908972 w 7015320"/>
                      <a:gd name="connsiteY9" fmla="*/ 421031 h 2336975"/>
                      <a:gd name="connsiteX10" fmla="*/ 4602686 w 7015320"/>
                      <a:gd name="connsiteY10" fmla="*/ 117 h 2336975"/>
                      <a:gd name="connsiteX11" fmla="*/ 3688286 w 7015320"/>
                      <a:gd name="connsiteY11" fmla="*/ 464574 h 2336975"/>
                      <a:gd name="connsiteX12" fmla="*/ 1627258 w 7015320"/>
                      <a:gd name="connsiteY12" fmla="*/ 290402 h 2336975"/>
                      <a:gd name="connsiteX13" fmla="*/ 858000 w 7015320"/>
                      <a:gd name="connsiteY13" fmla="*/ 508117 h 2336975"/>
                      <a:gd name="connsiteX14" fmla="*/ 16172 w 7015320"/>
                      <a:gd name="connsiteY14" fmla="*/ 362974 h 2336975"/>
                      <a:gd name="connsiteX15" fmla="*/ 320972 w 7015320"/>
                      <a:gd name="connsiteY15" fmla="*/ 1088688 h 2336975"/>
                      <a:gd name="connsiteX16" fmla="*/ 567715 w 7015320"/>
                      <a:gd name="connsiteY16" fmla="*/ 1437031 h 2336975"/>
                      <a:gd name="connsiteX0" fmla="*/ 42385 w 7012505"/>
                      <a:gd name="connsiteY0" fmla="*/ 1437031 h 2336975"/>
                      <a:gd name="connsiteX1" fmla="*/ 463300 w 7012505"/>
                      <a:gd name="connsiteY1" fmla="*/ 2003088 h 2336975"/>
                      <a:gd name="connsiteX2" fmla="*/ 1159985 w 7012505"/>
                      <a:gd name="connsiteY2" fmla="*/ 2249831 h 2336975"/>
                      <a:gd name="connsiteX3" fmla="*/ 2364671 w 7012505"/>
                      <a:gd name="connsiteY3" fmla="*/ 2032117 h 2336975"/>
                      <a:gd name="connsiteX4" fmla="*/ 3946728 w 7012505"/>
                      <a:gd name="connsiteY4" fmla="*/ 2336917 h 2336975"/>
                      <a:gd name="connsiteX5" fmla="*/ 5369128 w 7012505"/>
                      <a:gd name="connsiteY5" fmla="*/ 2003088 h 2336975"/>
                      <a:gd name="connsiteX6" fmla="*/ 6747985 w 7012505"/>
                      <a:gd name="connsiteY6" fmla="*/ 2119202 h 2336975"/>
                      <a:gd name="connsiteX7" fmla="*/ 6733471 w 7012505"/>
                      <a:gd name="connsiteY7" fmla="*/ 1408002 h 2336975"/>
                      <a:gd name="connsiteX8" fmla="*/ 6980214 w 7012505"/>
                      <a:gd name="connsiteY8" fmla="*/ 580688 h 2336975"/>
                      <a:gd name="connsiteX9" fmla="*/ 5906157 w 7012505"/>
                      <a:gd name="connsiteY9" fmla="*/ 421031 h 2336975"/>
                      <a:gd name="connsiteX10" fmla="*/ 4599871 w 7012505"/>
                      <a:gd name="connsiteY10" fmla="*/ 117 h 2336975"/>
                      <a:gd name="connsiteX11" fmla="*/ 3685471 w 7012505"/>
                      <a:gd name="connsiteY11" fmla="*/ 464574 h 2336975"/>
                      <a:gd name="connsiteX12" fmla="*/ 1624443 w 7012505"/>
                      <a:gd name="connsiteY12" fmla="*/ 290402 h 2336975"/>
                      <a:gd name="connsiteX13" fmla="*/ 855185 w 7012505"/>
                      <a:gd name="connsiteY13" fmla="*/ 508117 h 2336975"/>
                      <a:gd name="connsiteX14" fmla="*/ 13357 w 7012505"/>
                      <a:gd name="connsiteY14" fmla="*/ 362974 h 2336975"/>
                      <a:gd name="connsiteX15" fmla="*/ 318157 w 7012505"/>
                      <a:gd name="connsiteY15" fmla="*/ 1088688 h 2336975"/>
                      <a:gd name="connsiteX16" fmla="*/ 42385 w 7012505"/>
                      <a:gd name="connsiteY16" fmla="*/ 1437031 h 2336975"/>
                      <a:gd name="connsiteX0" fmla="*/ 1490 w 6971610"/>
                      <a:gd name="connsiteY0" fmla="*/ 1437031 h 2336975"/>
                      <a:gd name="connsiteX1" fmla="*/ 422405 w 6971610"/>
                      <a:gd name="connsiteY1" fmla="*/ 2003088 h 2336975"/>
                      <a:gd name="connsiteX2" fmla="*/ 1119090 w 6971610"/>
                      <a:gd name="connsiteY2" fmla="*/ 2249831 h 2336975"/>
                      <a:gd name="connsiteX3" fmla="*/ 2323776 w 6971610"/>
                      <a:gd name="connsiteY3" fmla="*/ 2032117 h 2336975"/>
                      <a:gd name="connsiteX4" fmla="*/ 3905833 w 6971610"/>
                      <a:gd name="connsiteY4" fmla="*/ 2336917 h 2336975"/>
                      <a:gd name="connsiteX5" fmla="*/ 5328233 w 6971610"/>
                      <a:gd name="connsiteY5" fmla="*/ 2003088 h 2336975"/>
                      <a:gd name="connsiteX6" fmla="*/ 6707090 w 6971610"/>
                      <a:gd name="connsiteY6" fmla="*/ 2119202 h 2336975"/>
                      <a:gd name="connsiteX7" fmla="*/ 6692576 w 6971610"/>
                      <a:gd name="connsiteY7" fmla="*/ 1408002 h 2336975"/>
                      <a:gd name="connsiteX8" fmla="*/ 6939319 w 6971610"/>
                      <a:gd name="connsiteY8" fmla="*/ 580688 h 2336975"/>
                      <a:gd name="connsiteX9" fmla="*/ 5865262 w 6971610"/>
                      <a:gd name="connsiteY9" fmla="*/ 421031 h 2336975"/>
                      <a:gd name="connsiteX10" fmla="*/ 4558976 w 6971610"/>
                      <a:gd name="connsiteY10" fmla="*/ 117 h 2336975"/>
                      <a:gd name="connsiteX11" fmla="*/ 3644576 w 6971610"/>
                      <a:gd name="connsiteY11" fmla="*/ 464574 h 2336975"/>
                      <a:gd name="connsiteX12" fmla="*/ 1583548 w 6971610"/>
                      <a:gd name="connsiteY12" fmla="*/ 290402 h 2336975"/>
                      <a:gd name="connsiteX13" fmla="*/ 814290 w 6971610"/>
                      <a:gd name="connsiteY13" fmla="*/ 508117 h 2336975"/>
                      <a:gd name="connsiteX14" fmla="*/ 132119 w 6971610"/>
                      <a:gd name="connsiteY14" fmla="*/ 450060 h 2336975"/>
                      <a:gd name="connsiteX15" fmla="*/ 277262 w 6971610"/>
                      <a:gd name="connsiteY15" fmla="*/ 1088688 h 2336975"/>
                      <a:gd name="connsiteX16" fmla="*/ 1490 w 6971610"/>
                      <a:gd name="connsiteY16" fmla="*/ 1437031 h 2336975"/>
                      <a:gd name="connsiteX0" fmla="*/ 1490 w 6971610"/>
                      <a:gd name="connsiteY0" fmla="*/ 1437031 h 2336975"/>
                      <a:gd name="connsiteX1" fmla="*/ 422405 w 6971610"/>
                      <a:gd name="connsiteY1" fmla="*/ 2003088 h 2336975"/>
                      <a:gd name="connsiteX2" fmla="*/ 1119090 w 6971610"/>
                      <a:gd name="connsiteY2" fmla="*/ 2249831 h 2336975"/>
                      <a:gd name="connsiteX3" fmla="*/ 2323776 w 6971610"/>
                      <a:gd name="connsiteY3" fmla="*/ 2032117 h 2336975"/>
                      <a:gd name="connsiteX4" fmla="*/ 3905833 w 6971610"/>
                      <a:gd name="connsiteY4" fmla="*/ 2336917 h 2336975"/>
                      <a:gd name="connsiteX5" fmla="*/ 5328233 w 6971610"/>
                      <a:gd name="connsiteY5" fmla="*/ 2003088 h 2336975"/>
                      <a:gd name="connsiteX6" fmla="*/ 6707090 w 6971610"/>
                      <a:gd name="connsiteY6" fmla="*/ 2119202 h 2336975"/>
                      <a:gd name="connsiteX7" fmla="*/ 6692576 w 6971610"/>
                      <a:gd name="connsiteY7" fmla="*/ 1408002 h 2336975"/>
                      <a:gd name="connsiteX8" fmla="*/ 6939319 w 6971610"/>
                      <a:gd name="connsiteY8" fmla="*/ 580688 h 2336975"/>
                      <a:gd name="connsiteX9" fmla="*/ 5865262 w 6971610"/>
                      <a:gd name="connsiteY9" fmla="*/ 421031 h 2336975"/>
                      <a:gd name="connsiteX10" fmla="*/ 4558976 w 6971610"/>
                      <a:gd name="connsiteY10" fmla="*/ 117 h 2336975"/>
                      <a:gd name="connsiteX11" fmla="*/ 3644576 w 6971610"/>
                      <a:gd name="connsiteY11" fmla="*/ 464574 h 2336975"/>
                      <a:gd name="connsiteX12" fmla="*/ 1583548 w 6971610"/>
                      <a:gd name="connsiteY12" fmla="*/ 290402 h 2336975"/>
                      <a:gd name="connsiteX13" fmla="*/ 814290 w 6971610"/>
                      <a:gd name="connsiteY13" fmla="*/ 508117 h 2336975"/>
                      <a:gd name="connsiteX14" fmla="*/ 132119 w 6971610"/>
                      <a:gd name="connsiteY14" fmla="*/ 450060 h 2336975"/>
                      <a:gd name="connsiteX15" fmla="*/ 277262 w 6971610"/>
                      <a:gd name="connsiteY15" fmla="*/ 1088688 h 2336975"/>
                      <a:gd name="connsiteX16" fmla="*/ 1490 w 6971610"/>
                      <a:gd name="connsiteY16" fmla="*/ 1437031 h 2336975"/>
                      <a:gd name="connsiteX0" fmla="*/ 1490 w 6971610"/>
                      <a:gd name="connsiteY0" fmla="*/ 1437031 h 2336975"/>
                      <a:gd name="connsiteX1" fmla="*/ 422405 w 6971610"/>
                      <a:gd name="connsiteY1" fmla="*/ 2003088 h 2336975"/>
                      <a:gd name="connsiteX2" fmla="*/ 1119090 w 6971610"/>
                      <a:gd name="connsiteY2" fmla="*/ 2249831 h 2336975"/>
                      <a:gd name="connsiteX3" fmla="*/ 2323776 w 6971610"/>
                      <a:gd name="connsiteY3" fmla="*/ 2032117 h 2336975"/>
                      <a:gd name="connsiteX4" fmla="*/ 3905833 w 6971610"/>
                      <a:gd name="connsiteY4" fmla="*/ 2336917 h 2336975"/>
                      <a:gd name="connsiteX5" fmla="*/ 5328233 w 6971610"/>
                      <a:gd name="connsiteY5" fmla="*/ 2003088 h 2336975"/>
                      <a:gd name="connsiteX6" fmla="*/ 6707090 w 6971610"/>
                      <a:gd name="connsiteY6" fmla="*/ 2119202 h 2336975"/>
                      <a:gd name="connsiteX7" fmla="*/ 6692576 w 6971610"/>
                      <a:gd name="connsiteY7" fmla="*/ 1408002 h 2336975"/>
                      <a:gd name="connsiteX8" fmla="*/ 6939319 w 6971610"/>
                      <a:gd name="connsiteY8" fmla="*/ 580688 h 2336975"/>
                      <a:gd name="connsiteX9" fmla="*/ 5865262 w 6971610"/>
                      <a:gd name="connsiteY9" fmla="*/ 421031 h 2336975"/>
                      <a:gd name="connsiteX10" fmla="*/ 4558976 w 6971610"/>
                      <a:gd name="connsiteY10" fmla="*/ 117 h 2336975"/>
                      <a:gd name="connsiteX11" fmla="*/ 3644576 w 6971610"/>
                      <a:gd name="connsiteY11" fmla="*/ 464574 h 2336975"/>
                      <a:gd name="connsiteX12" fmla="*/ 1583548 w 6971610"/>
                      <a:gd name="connsiteY12" fmla="*/ 290402 h 2336975"/>
                      <a:gd name="connsiteX13" fmla="*/ 814290 w 6971610"/>
                      <a:gd name="connsiteY13" fmla="*/ 508117 h 2336975"/>
                      <a:gd name="connsiteX14" fmla="*/ 132119 w 6971610"/>
                      <a:gd name="connsiteY14" fmla="*/ 450060 h 2336975"/>
                      <a:gd name="connsiteX15" fmla="*/ 277262 w 6971610"/>
                      <a:gd name="connsiteY15" fmla="*/ 1088688 h 2336975"/>
                      <a:gd name="connsiteX16" fmla="*/ 1490 w 6971610"/>
                      <a:gd name="connsiteY16" fmla="*/ 1437031 h 2336975"/>
                      <a:gd name="connsiteX0" fmla="*/ 1490 w 6971610"/>
                      <a:gd name="connsiteY0" fmla="*/ 1437031 h 2336975"/>
                      <a:gd name="connsiteX1" fmla="*/ 422405 w 6971610"/>
                      <a:gd name="connsiteY1" fmla="*/ 2003088 h 2336975"/>
                      <a:gd name="connsiteX2" fmla="*/ 1119090 w 6971610"/>
                      <a:gd name="connsiteY2" fmla="*/ 2249831 h 2336975"/>
                      <a:gd name="connsiteX3" fmla="*/ 2323776 w 6971610"/>
                      <a:gd name="connsiteY3" fmla="*/ 2032117 h 2336975"/>
                      <a:gd name="connsiteX4" fmla="*/ 3905833 w 6971610"/>
                      <a:gd name="connsiteY4" fmla="*/ 2336917 h 2336975"/>
                      <a:gd name="connsiteX5" fmla="*/ 5328233 w 6971610"/>
                      <a:gd name="connsiteY5" fmla="*/ 2003088 h 2336975"/>
                      <a:gd name="connsiteX6" fmla="*/ 6707090 w 6971610"/>
                      <a:gd name="connsiteY6" fmla="*/ 2119202 h 2336975"/>
                      <a:gd name="connsiteX7" fmla="*/ 6692576 w 6971610"/>
                      <a:gd name="connsiteY7" fmla="*/ 1408002 h 2336975"/>
                      <a:gd name="connsiteX8" fmla="*/ 6939319 w 6971610"/>
                      <a:gd name="connsiteY8" fmla="*/ 580688 h 2336975"/>
                      <a:gd name="connsiteX9" fmla="*/ 5865262 w 6971610"/>
                      <a:gd name="connsiteY9" fmla="*/ 421031 h 2336975"/>
                      <a:gd name="connsiteX10" fmla="*/ 4558976 w 6971610"/>
                      <a:gd name="connsiteY10" fmla="*/ 117 h 2336975"/>
                      <a:gd name="connsiteX11" fmla="*/ 3644576 w 6971610"/>
                      <a:gd name="connsiteY11" fmla="*/ 464574 h 2336975"/>
                      <a:gd name="connsiteX12" fmla="*/ 2033491 w 6971610"/>
                      <a:gd name="connsiteY12" fmla="*/ 72688 h 2336975"/>
                      <a:gd name="connsiteX13" fmla="*/ 814290 w 6971610"/>
                      <a:gd name="connsiteY13" fmla="*/ 508117 h 2336975"/>
                      <a:gd name="connsiteX14" fmla="*/ 132119 w 6971610"/>
                      <a:gd name="connsiteY14" fmla="*/ 450060 h 2336975"/>
                      <a:gd name="connsiteX15" fmla="*/ 277262 w 6971610"/>
                      <a:gd name="connsiteY15" fmla="*/ 1088688 h 2336975"/>
                      <a:gd name="connsiteX16" fmla="*/ 1490 w 6971610"/>
                      <a:gd name="connsiteY16" fmla="*/ 1437031 h 2336975"/>
                      <a:gd name="connsiteX0" fmla="*/ 1490 w 6971610"/>
                      <a:gd name="connsiteY0" fmla="*/ 1438043 h 2337987"/>
                      <a:gd name="connsiteX1" fmla="*/ 422405 w 6971610"/>
                      <a:gd name="connsiteY1" fmla="*/ 2004100 h 2337987"/>
                      <a:gd name="connsiteX2" fmla="*/ 1119090 w 6971610"/>
                      <a:gd name="connsiteY2" fmla="*/ 2250843 h 2337987"/>
                      <a:gd name="connsiteX3" fmla="*/ 2323776 w 6971610"/>
                      <a:gd name="connsiteY3" fmla="*/ 2033129 h 2337987"/>
                      <a:gd name="connsiteX4" fmla="*/ 3905833 w 6971610"/>
                      <a:gd name="connsiteY4" fmla="*/ 2337929 h 2337987"/>
                      <a:gd name="connsiteX5" fmla="*/ 5328233 w 6971610"/>
                      <a:gd name="connsiteY5" fmla="*/ 2004100 h 2337987"/>
                      <a:gd name="connsiteX6" fmla="*/ 6707090 w 6971610"/>
                      <a:gd name="connsiteY6" fmla="*/ 2120214 h 2337987"/>
                      <a:gd name="connsiteX7" fmla="*/ 6692576 w 6971610"/>
                      <a:gd name="connsiteY7" fmla="*/ 1409014 h 2337987"/>
                      <a:gd name="connsiteX8" fmla="*/ 6939319 w 6971610"/>
                      <a:gd name="connsiteY8" fmla="*/ 581700 h 2337987"/>
                      <a:gd name="connsiteX9" fmla="*/ 5865262 w 6971610"/>
                      <a:gd name="connsiteY9" fmla="*/ 422043 h 2337987"/>
                      <a:gd name="connsiteX10" fmla="*/ 4558976 w 6971610"/>
                      <a:gd name="connsiteY10" fmla="*/ 1129 h 2337987"/>
                      <a:gd name="connsiteX11" fmla="*/ 3760690 w 6971610"/>
                      <a:gd name="connsiteY11" fmla="*/ 291415 h 2337987"/>
                      <a:gd name="connsiteX12" fmla="*/ 2033491 w 6971610"/>
                      <a:gd name="connsiteY12" fmla="*/ 73700 h 2337987"/>
                      <a:gd name="connsiteX13" fmla="*/ 814290 w 6971610"/>
                      <a:gd name="connsiteY13" fmla="*/ 509129 h 2337987"/>
                      <a:gd name="connsiteX14" fmla="*/ 132119 w 6971610"/>
                      <a:gd name="connsiteY14" fmla="*/ 451072 h 2337987"/>
                      <a:gd name="connsiteX15" fmla="*/ 277262 w 6971610"/>
                      <a:gd name="connsiteY15" fmla="*/ 1089700 h 2337987"/>
                      <a:gd name="connsiteX16" fmla="*/ 1490 w 6971610"/>
                      <a:gd name="connsiteY16" fmla="*/ 1438043 h 2337987"/>
                      <a:gd name="connsiteX0" fmla="*/ 1490 w 6971610"/>
                      <a:gd name="connsiteY0" fmla="*/ 1438043 h 2341967"/>
                      <a:gd name="connsiteX1" fmla="*/ 422405 w 6971610"/>
                      <a:gd name="connsiteY1" fmla="*/ 2004100 h 2341967"/>
                      <a:gd name="connsiteX2" fmla="*/ 1119090 w 6971610"/>
                      <a:gd name="connsiteY2" fmla="*/ 2250843 h 2341967"/>
                      <a:gd name="connsiteX3" fmla="*/ 2265719 w 6971610"/>
                      <a:gd name="connsiteY3" fmla="*/ 2192786 h 2341967"/>
                      <a:gd name="connsiteX4" fmla="*/ 3905833 w 6971610"/>
                      <a:gd name="connsiteY4" fmla="*/ 2337929 h 2341967"/>
                      <a:gd name="connsiteX5" fmla="*/ 5328233 w 6971610"/>
                      <a:gd name="connsiteY5" fmla="*/ 2004100 h 2341967"/>
                      <a:gd name="connsiteX6" fmla="*/ 6707090 w 6971610"/>
                      <a:gd name="connsiteY6" fmla="*/ 2120214 h 2341967"/>
                      <a:gd name="connsiteX7" fmla="*/ 6692576 w 6971610"/>
                      <a:gd name="connsiteY7" fmla="*/ 1409014 h 2341967"/>
                      <a:gd name="connsiteX8" fmla="*/ 6939319 w 6971610"/>
                      <a:gd name="connsiteY8" fmla="*/ 581700 h 2341967"/>
                      <a:gd name="connsiteX9" fmla="*/ 5865262 w 6971610"/>
                      <a:gd name="connsiteY9" fmla="*/ 422043 h 2341967"/>
                      <a:gd name="connsiteX10" fmla="*/ 4558976 w 6971610"/>
                      <a:gd name="connsiteY10" fmla="*/ 1129 h 2341967"/>
                      <a:gd name="connsiteX11" fmla="*/ 3760690 w 6971610"/>
                      <a:gd name="connsiteY11" fmla="*/ 291415 h 2341967"/>
                      <a:gd name="connsiteX12" fmla="*/ 2033491 w 6971610"/>
                      <a:gd name="connsiteY12" fmla="*/ 73700 h 2341967"/>
                      <a:gd name="connsiteX13" fmla="*/ 814290 w 6971610"/>
                      <a:gd name="connsiteY13" fmla="*/ 509129 h 2341967"/>
                      <a:gd name="connsiteX14" fmla="*/ 132119 w 6971610"/>
                      <a:gd name="connsiteY14" fmla="*/ 451072 h 2341967"/>
                      <a:gd name="connsiteX15" fmla="*/ 277262 w 6971610"/>
                      <a:gd name="connsiteY15" fmla="*/ 1089700 h 2341967"/>
                      <a:gd name="connsiteX16" fmla="*/ 1490 w 6971610"/>
                      <a:gd name="connsiteY16" fmla="*/ 1438043 h 2341967"/>
                      <a:gd name="connsiteX0" fmla="*/ 1490 w 6971610"/>
                      <a:gd name="connsiteY0" fmla="*/ 1438043 h 2339649"/>
                      <a:gd name="connsiteX1" fmla="*/ 422405 w 6971610"/>
                      <a:gd name="connsiteY1" fmla="*/ 2004100 h 2339649"/>
                      <a:gd name="connsiteX2" fmla="*/ 1119090 w 6971610"/>
                      <a:gd name="connsiteY2" fmla="*/ 2250843 h 2339649"/>
                      <a:gd name="connsiteX3" fmla="*/ 2265719 w 6971610"/>
                      <a:gd name="connsiteY3" fmla="*/ 2192786 h 2339649"/>
                      <a:gd name="connsiteX4" fmla="*/ 3905833 w 6971610"/>
                      <a:gd name="connsiteY4" fmla="*/ 2337929 h 2339649"/>
                      <a:gd name="connsiteX5" fmla="*/ 5458862 w 6971610"/>
                      <a:gd name="connsiteY5" fmla="*/ 2076671 h 2339649"/>
                      <a:gd name="connsiteX6" fmla="*/ 6707090 w 6971610"/>
                      <a:gd name="connsiteY6" fmla="*/ 2120214 h 2339649"/>
                      <a:gd name="connsiteX7" fmla="*/ 6692576 w 6971610"/>
                      <a:gd name="connsiteY7" fmla="*/ 1409014 h 2339649"/>
                      <a:gd name="connsiteX8" fmla="*/ 6939319 w 6971610"/>
                      <a:gd name="connsiteY8" fmla="*/ 581700 h 2339649"/>
                      <a:gd name="connsiteX9" fmla="*/ 5865262 w 6971610"/>
                      <a:gd name="connsiteY9" fmla="*/ 422043 h 2339649"/>
                      <a:gd name="connsiteX10" fmla="*/ 4558976 w 6971610"/>
                      <a:gd name="connsiteY10" fmla="*/ 1129 h 2339649"/>
                      <a:gd name="connsiteX11" fmla="*/ 3760690 w 6971610"/>
                      <a:gd name="connsiteY11" fmla="*/ 291415 h 2339649"/>
                      <a:gd name="connsiteX12" fmla="*/ 2033491 w 6971610"/>
                      <a:gd name="connsiteY12" fmla="*/ 73700 h 2339649"/>
                      <a:gd name="connsiteX13" fmla="*/ 814290 w 6971610"/>
                      <a:gd name="connsiteY13" fmla="*/ 509129 h 2339649"/>
                      <a:gd name="connsiteX14" fmla="*/ 132119 w 6971610"/>
                      <a:gd name="connsiteY14" fmla="*/ 451072 h 2339649"/>
                      <a:gd name="connsiteX15" fmla="*/ 277262 w 6971610"/>
                      <a:gd name="connsiteY15" fmla="*/ 1089700 h 2339649"/>
                      <a:gd name="connsiteX16" fmla="*/ 1490 w 6971610"/>
                      <a:gd name="connsiteY16" fmla="*/ 1438043 h 2339649"/>
                      <a:gd name="connsiteX0" fmla="*/ 2386 w 6972506"/>
                      <a:gd name="connsiteY0" fmla="*/ 1438043 h 2339649"/>
                      <a:gd name="connsiteX1" fmla="*/ 423301 w 6972506"/>
                      <a:gd name="connsiteY1" fmla="*/ 2004100 h 2339649"/>
                      <a:gd name="connsiteX2" fmla="*/ 1119986 w 6972506"/>
                      <a:gd name="connsiteY2" fmla="*/ 2250843 h 2339649"/>
                      <a:gd name="connsiteX3" fmla="*/ 2266615 w 6972506"/>
                      <a:gd name="connsiteY3" fmla="*/ 2192786 h 2339649"/>
                      <a:gd name="connsiteX4" fmla="*/ 3906729 w 6972506"/>
                      <a:gd name="connsiteY4" fmla="*/ 2337929 h 2339649"/>
                      <a:gd name="connsiteX5" fmla="*/ 5459758 w 6972506"/>
                      <a:gd name="connsiteY5" fmla="*/ 2076671 h 2339649"/>
                      <a:gd name="connsiteX6" fmla="*/ 6707986 w 6972506"/>
                      <a:gd name="connsiteY6" fmla="*/ 2120214 h 2339649"/>
                      <a:gd name="connsiteX7" fmla="*/ 6693472 w 6972506"/>
                      <a:gd name="connsiteY7" fmla="*/ 1409014 h 2339649"/>
                      <a:gd name="connsiteX8" fmla="*/ 6940215 w 6972506"/>
                      <a:gd name="connsiteY8" fmla="*/ 581700 h 2339649"/>
                      <a:gd name="connsiteX9" fmla="*/ 5866158 w 6972506"/>
                      <a:gd name="connsiteY9" fmla="*/ 422043 h 2339649"/>
                      <a:gd name="connsiteX10" fmla="*/ 4559872 w 6972506"/>
                      <a:gd name="connsiteY10" fmla="*/ 1129 h 2339649"/>
                      <a:gd name="connsiteX11" fmla="*/ 3761586 w 6972506"/>
                      <a:gd name="connsiteY11" fmla="*/ 291415 h 2339649"/>
                      <a:gd name="connsiteX12" fmla="*/ 2034387 w 6972506"/>
                      <a:gd name="connsiteY12" fmla="*/ 73700 h 2339649"/>
                      <a:gd name="connsiteX13" fmla="*/ 815186 w 6972506"/>
                      <a:gd name="connsiteY13" fmla="*/ 509129 h 2339649"/>
                      <a:gd name="connsiteX14" fmla="*/ 278158 w 6972506"/>
                      <a:gd name="connsiteY14" fmla="*/ 1089700 h 2339649"/>
                      <a:gd name="connsiteX15" fmla="*/ 2386 w 6972506"/>
                      <a:gd name="connsiteY15" fmla="*/ 1438043 h 2339649"/>
                      <a:gd name="connsiteX0" fmla="*/ 1776 w 6971896"/>
                      <a:gd name="connsiteY0" fmla="*/ 1438043 h 2339649"/>
                      <a:gd name="connsiteX1" fmla="*/ 422691 w 6971896"/>
                      <a:gd name="connsiteY1" fmla="*/ 2004100 h 2339649"/>
                      <a:gd name="connsiteX2" fmla="*/ 1119376 w 6971896"/>
                      <a:gd name="connsiteY2" fmla="*/ 2250843 h 2339649"/>
                      <a:gd name="connsiteX3" fmla="*/ 2266005 w 6971896"/>
                      <a:gd name="connsiteY3" fmla="*/ 2192786 h 2339649"/>
                      <a:gd name="connsiteX4" fmla="*/ 3906119 w 6971896"/>
                      <a:gd name="connsiteY4" fmla="*/ 2337929 h 2339649"/>
                      <a:gd name="connsiteX5" fmla="*/ 5459148 w 6971896"/>
                      <a:gd name="connsiteY5" fmla="*/ 2076671 h 2339649"/>
                      <a:gd name="connsiteX6" fmla="*/ 6707376 w 6971896"/>
                      <a:gd name="connsiteY6" fmla="*/ 2120214 h 2339649"/>
                      <a:gd name="connsiteX7" fmla="*/ 6692862 w 6971896"/>
                      <a:gd name="connsiteY7" fmla="*/ 1409014 h 2339649"/>
                      <a:gd name="connsiteX8" fmla="*/ 6939605 w 6971896"/>
                      <a:gd name="connsiteY8" fmla="*/ 581700 h 2339649"/>
                      <a:gd name="connsiteX9" fmla="*/ 5865548 w 6971896"/>
                      <a:gd name="connsiteY9" fmla="*/ 422043 h 2339649"/>
                      <a:gd name="connsiteX10" fmla="*/ 4559262 w 6971896"/>
                      <a:gd name="connsiteY10" fmla="*/ 1129 h 2339649"/>
                      <a:gd name="connsiteX11" fmla="*/ 3760976 w 6971896"/>
                      <a:gd name="connsiteY11" fmla="*/ 291415 h 2339649"/>
                      <a:gd name="connsiteX12" fmla="*/ 2033777 w 6971896"/>
                      <a:gd name="connsiteY12" fmla="*/ 73700 h 2339649"/>
                      <a:gd name="connsiteX13" fmla="*/ 422690 w 6971896"/>
                      <a:gd name="connsiteY13" fmla="*/ 102729 h 2339649"/>
                      <a:gd name="connsiteX14" fmla="*/ 277548 w 6971896"/>
                      <a:gd name="connsiteY14" fmla="*/ 1089700 h 2339649"/>
                      <a:gd name="connsiteX15" fmla="*/ 1776 w 6971896"/>
                      <a:gd name="connsiteY15" fmla="*/ 1438043 h 2339649"/>
                      <a:gd name="connsiteX0" fmla="*/ 1426 w 7044118"/>
                      <a:gd name="connsiteY0" fmla="*/ 1510614 h 2339649"/>
                      <a:gd name="connsiteX1" fmla="*/ 494913 w 7044118"/>
                      <a:gd name="connsiteY1" fmla="*/ 2004100 h 2339649"/>
                      <a:gd name="connsiteX2" fmla="*/ 1191598 w 7044118"/>
                      <a:gd name="connsiteY2" fmla="*/ 2250843 h 2339649"/>
                      <a:gd name="connsiteX3" fmla="*/ 2338227 w 7044118"/>
                      <a:gd name="connsiteY3" fmla="*/ 2192786 h 2339649"/>
                      <a:gd name="connsiteX4" fmla="*/ 3978341 w 7044118"/>
                      <a:gd name="connsiteY4" fmla="*/ 2337929 h 2339649"/>
                      <a:gd name="connsiteX5" fmla="*/ 5531370 w 7044118"/>
                      <a:gd name="connsiteY5" fmla="*/ 2076671 h 2339649"/>
                      <a:gd name="connsiteX6" fmla="*/ 6779598 w 7044118"/>
                      <a:gd name="connsiteY6" fmla="*/ 2120214 h 2339649"/>
                      <a:gd name="connsiteX7" fmla="*/ 6765084 w 7044118"/>
                      <a:gd name="connsiteY7" fmla="*/ 1409014 h 2339649"/>
                      <a:gd name="connsiteX8" fmla="*/ 7011827 w 7044118"/>
                      <a:gd name="connsiteY8" fmla="*/ 581700 h 2339649"/>
                      <a:gd name="connsiteX9" fmla="*/ 5937770 w 7044118"/>
                      <a:gd name="connsiteY9" fmla="*/ 422043 h 2339649"/>
                      <a:gd name="connsiteX10" fmla="*/ 4631484 w 7044118"/>
                      <a:gd name="connsiteY10" fmla="*/ 1129 h 2339649"/>
                      <a:gd name="connsiteX11" fmla="*/ 3833198 w 7044118"/>
                      <a:gd name="connsiteY11" fmla="*/ 291415 h 2339649"/>
                      <a:gd name="connsiteX12" fmla="*/ 2105999 w 7044118"/>
                      <a:gd name="connsiteY12" fmla="*/ 73700 h 2339649"/>
                      <a:gd name="connsiteX13" fmla="*/ 494912 w 7044118"/>
                      <a:gd name="connsiteY13" fmla="*/ 102729 h 2339649"/>
                      <a:gd name="connsiteX14" fmla="*/ 349770 w 7044118"/>
                      <a:gd name="connsiteY14" fmla="*/ 1089700 h 2339649"/>
                      <a:gd name="connsiteX15" fmla="*/ 1426 w 7044118"/>
                      <a:gd name="connsiteY15" fmla="*/ 1510614 h 2339649"/>
                      <a:gd name="connsiteX0" fmla="*/ 2423 w 7045115"/>
                      <a:gd name="connsiteY0" fmla="*/ 1510614 h 2339649"/>
                      <a:gd name="connsiteX1" fmla="*/ 495910 w 7045115"/>
                      <a:gd name="connsiteY1" fmla="*/ 2004100 h 2339649"/>
                      <a:gd name="connsiteX2" fmla="*/ 1192595 w 7045115"/>
                      <a:gd name="connsiteY2" fmla="*/ 2250843 h 2339649"/>
                      <a:gd name="connsiteX3" fmla="*/ 2339224 w 7045115"/>
                      <a:gd name="connsiteY3" fmla="*/ 2192786 h 2339649"/>
                      <a:gd name="connsiteX4" fmla="*/ 3979338 w 7045115"/>
                      <a:gd name="connsiteY4" fmla="*/ 2337929 h 2339649"/>
                      <a:gd name="connsiteX5" fmla="*/ 5532367 w 7045115"/>
                      <a:gd name="connsiteY5" fmla="*/ 2076671 h 2339649"/>
                      <a:gd name="connsiteX6" fmla="*/ 6780595 w 7045115"/>
                      <a:gd name="connsiteY6" fmla="*/ 2120214 h 2339649"/>
                      <a:gd name="connsiteX7" fmla="*/ 6766081 w 7045115"/>
                      <a:gd name="connsiteY7" fmla="*/ 1409014 h 2339649"/>
                      <a:gd name="connsiteX8" fmla="*/ 7012824 w 7045115"/>
                      <a:gd name="connsiteY8" fmla="*/ 581700 h 2339649"/>
                      <a:gd name="connsiteX9" fmla="*/ 5938767 w 7045115"/>
                      <a:gd name="connsiteY9" fmla="*/ 422043 h 2339649"/>
                      <a:gd name="connsiteX10" fmla="*/ 4632481 w 7045115"/>
                      <a:gd name="connsiteY10" fmla="*/ 1129 h 2339649"/>
                      <a:gd name="connsiteX11" fmla="*/ 3834195 w 7045115"/>
                      <a:gd name="connsiteY11" fmla="*/ 291415 h 2339649"/>
                      <a:gd name="connsiteX12" fmla="*/ 2106996 w 7045115"/>
                      <a:gd name="connsiteY12" fmla="*/ 73700 h 2339649"/>
                      <a:gd name="connsiteX13" fmla="*/ 495909 w 7045115"/>
                      <a:gd name="connsiteY13" fmla="*/ 102729 h 2339649"/>
                      <a:gd name="connsiteX14" fmla="*/ 350767 w 7045115"/>
                      <a:gd name="connsiteY14" fmla="*/ 1089700 h 2339649"/>
                      <a:gd name="connsiteX15" fmla="*/ 2423 w 7045115"/>
                      <a:gd name="connsiteY15" fmla="*/ 1510614 h 2339649"/>
                      <a:gd name="connsiteX0" fmla="*/ 0 w 7042692"/>
                      <a:gd name="connsiteY0" fmla="*/ 1510614 h 2339649"/>
                      <a:gd name="connsiteX1" fmla="*/ 493487 w 7042692"/>
                      <a:gd name="connsiteY1" fmla="*/ 2004100 h 2339649"/>
                      <a:gd name="connsiteX2" fmla="*/ 1190172 w 7042692"/>
                      <a:gd name="connsiteY2" fmla="*/ 2250843 h 2339649"/>
                      <a:gd name="connsiteX3" fmla="*/ 2336801 w 7042692"/>
                      <a:gd name="connsiteY3" fmla="*/ 2192786 h 2339649"/>
                      <a:gd name="connsiteX4" fmla="*/ 3976915 w 7042692"/>
                      <a:gd name="connsiteY4" fmla="*/ 2337929 h 2339649"/>
                      <a:gd name="connsiteX5" fmla="*/ 5529944 w 7042692"/>
                      <a:gd name="connsiteY5" fmla="*/ 2076671 h 2339649"/>
                      <a:gd name="connsiteX6" fmla="*/ 6778172 w 7042692"/>
                      <a:gd name="connsiteY6" fmla="*/ 2120214 h 2339649"/>
                      <a:gd name="connsiteX7" fmla="*/ 6763658 w 7042692"/>
                      <a:gd name="connsiteY7" fmla="*/ 1409014 h 2339649"/>
                      <a:gd name="connsiteX8" fmla="*/ 7010401 w 7042692"/>
                      <a:gd name="connsiteY8" fmla="*/ 581700 h 2339649"/>
                      <a:gd name="connsiteX9" fmla="*/ 5936344 w 7042692"/>
                      <a:gd name="connsiteY9" fmla="*/ 422043 h 2339649"/>
                      <a:gd name="connsiteX10" fmla="*/ 4630058 w 7042692"/>
                      <a:gd name="connsiteY10" fmla="*/ 1129 h 2339649"/>
                      <a:gd name="connsiteX11" fmla="*/ 3831772 w 7042692"/>
                      <a:gd name="connsiteY11" fmla="*/ 291415 h 2339649"/>
                      <a:gd name="connsiteX12" fmla="*/ 2104573 w 7042692"/>
                      <a:gd name="connsiteY12" fmla="*/ 73700 h 2339649"/>
                      <a:gd name="connsiteX13" fmla="*/ 493486 w 7042692"/>
                      <a:gd name="connsiteY13" fmla="*/ 102729 h 2339649"/>
                      <a:gd name="connsiteX14" fmla="*/ 493487 w 7042692"/>
                      <a:gd name="connsiteY14" fmla="*/ 828443 h 2339649"/>
                      <a:gd name="connsiteX15" fmla="*/ 0 w 7042692"/>
                      <a:gd name="connsiteY15" fmla="*/ 1510614 h 23396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042692" h="2339649">
                        <a:moveTo>
                          <a:pt x="0" y="1510614"/>
                        </a:moveTo>
                        <a:cubicBezTo>
                          <a:pt x="0" y="1706557"/>
                          <a:pt x="295125" y="1880729"/>
                          <a:pt x="493487" y="2004100"/>
                        </a:cubicBezTo>
                        <a:cubicBezTo>
                          <a:pt x="691849" y="2127471"/>
                          <a:pt x="882953" y="2219395"/>
                          <a:pt x="1190172" y="2250843"/>
                        </a:cubicBezTo>
                        <a:cubicBezTo>
                          <a:pt x="1497391" y="2282291"/>
                          <a:pt x="1872344" y="2178272"/>
                          <a:pt x="2336801" y="2192786"/>
                        </a:cubicBezTo>
                        <a:cubicBezTo>
                          <a:pt x="2801258" y="2207300"/>
                          <a:pt x="3444725" y="2357282"/>
                          <a:pt x="3976915" y="2337929"/>
                        </a:cubicBezTo>
                        <a:cubicBezTo>
                          <a:pt x="4509106" y="2318577"/>
                          <a:pt x="5063068" y="2112957"/>
                          <a:pt x="5529944" y="2076671"/>
                        </a:cubicBezTo>
                        <a:cubicBezTo>
                          <a:pt x="5996820" y="2040385"/>
                          <a:pt x="6572553" y="2231490"/>
                          <a:pt x="6778172" y="2120214"/>
                        </a:cubicBezTo>
                        <a:cubicBezTo>
                          <a:pt x="6983791" y="2008938"/>
                          <a:pt x="6724953" y="1665433"/>
                          <a:pt x="6763658" y="1409014"/>
                        </a:cubicBezTo>
                        <a:cubicBezTo>
                          <a:pt x="6802363" y="1152595"/>
                          <a:pt x="7148287" y="746195"/>
                          <a:pt x="7010401" y="581700"/>
                        </a:cubicBezTo>
                        <a:cubicBezTo>
                          <a:pt x="6872515" y="417205"/>
                          <a:pt x="6333068" y="518805"/>
                          <a:pt x="5936344" y="422043"/>
                        </a:cubicBezTo>
                        <a:cubicBezTo>
                          <a:pt x="5539620" y="325281"/>
                          <a:pt x="4980820" y="22900"/>
                          <a:pt x="4630058" y="1129"/>
                        </a:cubicBezTo>
                        <a:cubicBezTo>
                          <a:pt x="4279296" y="-20642"/>
                          <a:pt x="4252686" y="279320"/>
                          <a:pt x="3831772" y="291415"/>
                        </a:cubicBezTo>
                        <a:cubicBezTo>
                          <a:pt x="3410858" y="303510"/>
                          <a:pt x="2660954" y="105148"/>
                          <a:pt x="2104573" y="73700"/>
                        </a:cubicBezTo>
                        <a:cubicBezTo>
                          <a:pt x="1548192" y="42252"/>
                          <a:pt x="762000" y="-23062"/>
                          <a:pt x="493486" y="102729"/>
                        </a:cubicBezTo>
                        <a:cubicBezTo>
                          <a:pt x="224972" y="228520"/>
                          <a:pt x="575735" y="593796"/>
                          <a:pt x="493487" y="828443"/>
                        </a:cubicBezTo>
                        <a:cubicBezTo>
                          <a:pt x="411239" y="1063091"/>
                          <a:pt x="0" y="1314671"/>
                          <a:pt x="0" y="1510614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D15F30C-0BF3-3F58-E139-DA309079017E}"/>
              </a:ext>
            </a:extLst>
          </p:cNvPr>
          <p:cNvSpPr/>
          <p:nvPr/>
        </p:nvSpPr>
        <p:spPr>
          <a:xfrm>
            <a:off x="0" y="5291336"/>
            <a:ext cx="10206038" cy="1566665"/>
          </a:xfrm>
          <a:custGeom>
            <a:avLst/>
            <a:gdLst>
              <a:gd name="connsiteX0" fmla="*/ 0 w 10206038"/>
              <a:gd name="connsiteY0" fmla="*/ 0 h 1566665"/>
              <a:gd name="connsiteX1" fmla="*/ 55811 w 10206038"/>
              <a:gd name="connsiteY1" fmla="*/ 42665 h 1566665"/>
              <a:gd name="connsiteX2" fmla="*/ 1600200 w 10206038"/>
              <a:gd name="connsiteY2" fmla="*/ 671315 h 1566665"/>
              <a:gd name="connsiteX3" fmla="*/ 5029200 w 10206038"/>
              <a:gd name="connsiteY3" fmla="*/ 385565 h 1566665"/>
              <a:gd name="connsiteX4" fmla="*/ 8820150 w 10206038"/>
              <a:gd name="connsiteY4" fmla="*/ 880865 h 1566665"/>
              <a:gd name="connsiteX5" fmla="*/ 10206038 w 10206038"/>
              <a:gd name="connsiteY5" fmla="*/ 1566665 h 1566665"/>
              <a:gd name="connsiteX6" fmla="*/ 0 w 10206038"/>
              <a:gd name="connsiteY6" fmla="*/ 1566665 h 156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06038" h="1566665">
                <a:moveTo>
                  <a:pt x="0" y="0"/>
                </a:moveTo>
                <a:lnTo>
                  <a:pt x="55811" y="42665"/>
                </a:lnTo>
                <a:cubicBezTo>
                  <a:pt x="466130" y="337940"/>
                  <a:pt x="928688" y="590353"/>
                  <a:pt x="1600200" y="671315"/>
                </a:cubicBezTo>
                <a:cubicBezTo>
                  <a:pt x="2495550" y="779265"/>
                  <a:pt x="3825875" y="350640"/>
                  <a:pt x="5029200" y="385565"/>
                </a:cubicBezTo>
                <a:cubicBezTo>
                  <a:pt x="6232525" y="420490"/>
                  <a:pt x="7526337" y="650677"/>
                  <a:pt x="8820150" y="880865"/>
                </a:cubicBezTo>
                <a:lnTo>
                  <a:pt x="10206038" y="1566665"/>
                </a:lnTo>
                <a:lnTo>
                  <a:pt x="0" y="1566665"/>
                </a:ln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B81BAEF-4906-4E41-B7CD-EEF6F5DEE2D4}"/>
              </a:ext>
            </a:extLst>
          </p:cNvPr>
          <p:cNvSpPr/>
          <p:nvPr/>
        </p:nvSpPr>
        <p:spPr>
          <a:xfrm>
            <a:off x="1" y="5179781"/>
            <a:ext cx="10345341" cy="1678219"/>
          </a:xfrm>
          <a:custGeom>
            <a:avLst/>
            <a:gdLst>
              <a:gd name="connsiteX0" fmla="*/ 2400300 w 10345341"/>
              <a:gd name="connsiteY0" fmla="*/ 1819 h 1678219"/>
              <a:gd name="connsiteX1" fmla="*/ 6248400 w 10345341"/>
              <a:gd name="connsiteY1" fmla="*/ 1030519 h 1678219"/>
              <a:gd name="connsiteX2" fmla="*/ 9277350 w 10345341"/>
              <a:gd name="connsiteY2" fmla="*/ 439969 h 1678219"/>
              <a:gd name="connsiteX3" fmla="*/ 10345341 w 10345341"/>
              <a:gd name="connsiteY3" fmla="*/ 1678219 h 1678219"/>
              <a:gd name="connsiteX4" fmla="*/ 0 w 10345341"/>
              <a:gd name="connsiteY4" fmla="*/ 1678219 h 1678219"/>
              <a:gd name="connsiteX5" fmla="*/ 0 w 10345341"/>
              <a:gd name="connsiteY5" fmla="*/ 671343 h 1678219"/>
              <a:gd name="connsiteX6" fmla="*/ 45660 w 10345341"/>
              <a:gd name="connsiteY6" fmla="*/ 651840 h 1678219"/>
              <a:gd name="connsiteX7" fmla="*/ 2400300 w 10345341"/>
              <a:gd name="connsiteY7" fmla="*/ 1819 h 167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5341" h="1678219">
                <a:moveTo>
                  <a:pt x="2400300" y="1819"/>
                </a:moveTo>
                <a:cubicBezTo>
                  <a:pt x="3489325" y="43094"/>
                  <a:pt x="5102225" y="957494"/>
                  <a:pt x="6248400" y="1030519"/>
                </a:cubicBezTo>
                <a:cubicBezTo>
                  <a:pt x="7394575" y="1103544"/>
                  <a:pt x="8335962" y="771756"/>
                  <a:pt x="9277350" y="439969"/>
                </a:cubicBezTo>
                <a:lnTo>
                  <a:pt x="10345341" y="1678219"/>
                </a:lnTo>
                <a:lnTo>
                  <a:pt x="0" y="1678219"/>
                </a:lnTo>
                <a:lnTo>
                  <a:pt x="0" y="671343"/>
                </a:lnTo>
                <a:lnTo>
                  <a:pt x="45660" y="651840"/>
                </a:lnTo>
                <a:cubicBezTo>
                  <a:pt x="609675" y="406346"/>
                  <a:pt x="1515467" y="-31717"/>
                  <a:pt x="2400300" y="1819"/>
                </a:cubicBez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8CCB961-740B-83CC-49F4-75120AAE3E15}"/>
              </a:ext>
            </a:extLst>
          </p:cNvPr>
          <p:cNvSpPr/>
          <p:nvPr/>
        </p:nvSpPr>
        <p:spPr>
          <a:xfrm>
            <a:off x="0" y="4391500"/>
            <a:ext cx="12192000" cy="2466501"/>
          </a:xfrm>
          <a:custGeom>
            <a:avLst/>
            <a:gdLst>
              <a:gd name="connsiteX0" fmla="*/ 12192000 w 12192000"/>
              <a:gd name="connsiteY0" fmla="*/ 0 h 2466501"/>
              <a:gd name="connsiteX1" fmla="*/ 12192000 w 12192000"/>
              <a:gd name="connsiteY1" fmla="*/ 2466501 h 2466501"/>
              <a:gd name="connsiteX2" fmla="*/ 0 w 12192000"/>
              <a:gd name="connsiteY2" fmla="*/ 2466501 h 2466501"/>
              <a:gd name="connsiteX3" fmla="*/ 0 w 12192000"/>
              <a:gd name="connsiteY3" fmla="*/ 1490264 h 2466501"/>
              <a:gd name="connsiteX4" fmla="*/ 160325 w 12192000"/>
              <a:gd name="connsiteY4" fmla="*/ 1570844 h 2466501"/>
              <a:gd name="connsiteX5" fmla="*/ 1466850 w 12192000"/>
              <a:gd name="connsiteY5" fmla="*/ 1933101 h 2466501"/>
              <a:gd name="connsiteX6" fmla="*/ 4552951 w 12192000"/>
              <a:gd name="connsiteY6" fmla="*/ 1666401 h 2466501"/>
              <a:gd name="connsiteX7" fmla="*/ 9105900 w 12192000"/>
              <a:gd name="connsiteY7" fmla="*/ 2333151 h 2466501"/>
              <a:gd name="connsiteX8" fmla="*/ 12044353 w 12192000"/>
              <a:gd name="connsiteY8" fmla="*/ 166409 h 246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6501">
                <a:moveTo>
                  <a:pt x="12192000" y="0"/>
                </a:moveTo>
                <a:lnTo>
                  <a:pt x="12192000" y="2466501"/>
                </a:lnTo>
                <a:lnTo>
                  <a:pt x="0" y="2466501"/>
                </a:lnTo>
                <a:lnTo>
                  <a:pt x="0" y="1490264"/>
                </a:lnTo>
                <a:lnTo>
                  <a:pt x="160325" y="1570844"/>
                </a:lnTo>
                <a:cubicBezTo>
                  <a:pt x="530721" y="1746942"/>
                  <a:pt x="942975" y="1887461"/>
                  <a:pt x="1466850" y="1933101"/>
                </a:cubicBezTo>
                <a:cubicBezTo>
                  <a:pt x="2305050" y="2006126"/>
                  <a:pt x="3279775" y="1599726"/>
                  <a:pt x="4552951" y="1666401"/>
                </a:cubicBezTo>
                <a:cubicBezTo>
                  <a:pt x="5826125" y="1733076"/>
                  <a:pt x="7794625" y="2653826"/>
                  <a:pt x="9105900" y="2333151"/>
                </a:cubicBezTo>
                <a:cubicBezTo>
                  <a:pt x="10253266" y="2052561"/>
                  <a:pt x="11163622" y="1148454"/>
                  <a:pt x="12044353" y="166409"/>
                </a:cubicBezTo>
                <a:close/>
              </a:path>
            </a:pathLst>
          </a:custGeom>
          <a:solidFill>
            <a:srgbClr val="57808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28344EE-6A02-E0BC-02AD-F0786786C8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 b="7514"/>
          <a:stretch/>
        </p:blipFill>
        <p:spPr>
          <a:xfrm>
            <a:off x="7067195" y="1188279"/>
            <a:ext cx="5124805" cy="5669721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DB8958A6-ABC8-CC4F-B85E-6313AC7FE5E2}"/>
              </a:ext>
            </a:extLst>
          </p:cNvPr>
          <p:cNvSpPr txBox="1"/>
          <p:nvPr/>
        </p:nvSpPr>
        <p:spPr>
          <a:xfrm>
            <a:off x="2489912" y="1653346"/>
            <a:ext cx="30123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5C04A19-41C6-11CC-D008-46FD43CD3975}"/>
              </a:ext>
            </a:extLst>
          </p:cNvPr>
          <p:cNvSpPr txBox="1"/>
          <p:nvPr/>
        </p:nvSpPr>
        <p:spPr>
          <a:xfrm>
            <a:off x="3279236" y="2795441"/>
            <a:ext cx="291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rgbClr val="FC9191"/>
                </a:solidFill>
                <a:latin typeface="Arial Rounded MT Bold" panose="020F0704030504030204" pitchFamily="34" charset="0"/>
                <a:ea typeface="851tegakizatsu" panose="02000600000000000000" pitchFamily="2" charset="-128"/>
                <a:cs typeface="851tegakizatsu" panose="02000600000000000000" pitchFamily="2" charset="-128"/>
              </a:rPr>
              <a:t>Happy father's Day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E4FE0653-68B2-7E6B-06BB-155830655272}"/>
              </a:ext>
            </a:extLst>
          </p:cNvPr>
          <p:cNvSpPr/>
          <p:nvPr/>
        </p:nvSpPr>
        <p:spPr>
          <a:xfrm>
            <a:off x="6319649" y="2912059"/>
            <a:ext cx="496730" cy="496730"/>
          </a:xfrm>
          <a:custGeom>
            <a:avLst/>
            <a:gdLst>
              <a:gd name="connsiteX0" fmla="*/ 0 w 496730"/>
              <a:gd name="connsiteY0" fmla="*/ 248365 h 496730"/>
              <a:gd name="connsiteX1" fmla="*/ 248365 w 496730"/>
              <a:gd name="connsiteY1" fmla="*/ 0 h 496730"/>
              <a:gd name="connsiteX2" fmla="*/ 496730 w 496730"/>
              <a:gd name="connsiteY2" fmla="*/ 248365 h 496730"/>
              <a:gd name="connsiteX3" fmla="*/ 248365 w 496730"/>
              <a:gd name="connsiteY3" fmla="*/ 496730 h 496730"/>
              <a:gd name="connsiteX4" fmla="*/ 0 w 496730"/>
              <a:gd name="connsiteY4" fmla="*/ 248365 h 4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730" h="496730" fill="none" extrusionOk="0">
                <a:moveTo>
                  <a:pt x="0" y="248365"/>
                </a:moveTo>
                <a:cubicBezTo>
                  <a:pt x="9328" y="112304"/>
                  <a:pt x="114636" y="-7078"/>
                  <a:pt x="248365" y="0"/>
                </a:cubicBezTo>
                <a:cubicBezTo>
                  <a:pt x="371344" y="-2173"/>
                  <a:pt x="494535" y="113264"/>
                  <a:pt x="496730" y="248365"/>
                </a:cubicBezTo>
                <a:cubicBezTo>
                  <a:pt x="495466" y="373480"/>
                  <a:pt x="381310" y="502598"/>
                  <a:pt x="248365" y="496730"/>
                </a:cubicBezTo>
                <a:cubicBezTo>
                  <a:pt x="129722" y="507101"/>
                  <a:pt x="24709" y="391474"/>
                  <a:pt x="0" y="248365"/>
                </a:cubicBezTo>
                <a:close/>
              </a:path>
              <a:path w="496730" h="496730" stroke="0" extrusionOk="0">
                <a:moveTo>
                  <a:pt x="0" y="248365"/>
                </a:moveTo>
                <a:cubicBezTo>
                  <a:pt x="-16685" y="100905"/>
                  <a:pt x="109197" y="750"/>
                  <a:pt x="248365" y="0"/>
                </a:cubicBezTo>
                <a:cubicBezTo>
                  <a:pt x="391914" y="1343"/>
                  <a:pt x="477361" y="111813"/>
                  <a:pt x="496730" y="248365"/>
                </a:cubicBezTo>
                <a:cubicBezTo>
                  <a:pt x="485641" y="396362"/>
                  <a:pt x="384458" y="502670"/>
                  <a:pt x="248365" y="496730"/>
                </a:cubicBezTo>
                <a:cubicBezTo>
                  <a:pt x="100909" y="491101"/>
                  <a:pt x="13508" y="391987"/>
                  <a:pt x="0" y="24836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81213E3-4515-3226-2AA3-912FF9E4C415}"/>
              </a:ext>
            </a:extLst>
          </p:cNvPr>
          <p:cNvSpPr txBox="1"/>
          <p:nvPr/>
        </p:nvSpPr>
        <p:spPr>
          <a:xfrm>
            <a:off x="1717173" y="1352284"/>
            <a:ext cx="2711421" cy="365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老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爸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你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辛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苦</a:t>
            </a:r>
            <a:r>
              <a:rPr lang="en-US" altLang="zh-CN" dirty="0">
                <a:solidFill>
                  <a:srgbClr val="FC9191"/>
                </a:solidFill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rgbClr val="FC9191"/>
                </a:solidFill>
                <a:cs typeface="+mn-ea"/>
                <a:sym typeface="+mn-lt"/>
              </a:rPr>
              <a:t>了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A074568A-5782-3B4E-6DBE-C685998255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348" y="4965961"/>
            <a:ext cx="1313249" cy="1352284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8F3C47E6-F87B-EB15-BD7B-9174BDB04544}"/>
              </a:ext>
            </a:extLst>
          </p:cNvPr>
          <p:cNvGrpSpPr/>
          <p:nvPr/>
        </p:nvGrpSpPr>
        <p:grpSpPr>
          <a:xfrm>
            <a:off x="2098848" y="3919604"/>
            <a:ext cx="4369784" cy="369332"/>
            <a:chOff x="1645348" y="4036557"/>
            <a:chExt cx="4369784" cy="36933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C6CB41C-9F7E-5800-B57C-31BBD0B9DECD}"/>
                </a:ext>
              </a:extLst>
            </p:cNvPr>
            <p:cNvSpPr txBox="1"/>
            <p:nvPr/>
          </p:nvSpPr>
          <p:spPr>
            <a:xfrm>
              <a:off x="1645348" y="4036557"/>
              <a:ext cx="24657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汇报人：</a:t>
              </a: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51PPT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模板网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4A8CB37-B957-04A7-A6B0-CAA0C26E3D43}"/>
                </a:ext>
              </a:extLst>
            </p:cNvPr>
            <p:cNvSpPr txBox="1"/>
            <p:nvPr/>
          </p:nvSpPr>
          <p:spPr>
            <a:xfrm>
              <a:off x="4254714" y="4036557"/>
              <a:ext cx="17604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时间：</a:t>
              </a:r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2022.06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id="{AEAD6203-F03B-1612-7AF5-B28FB58CC6CD}"/>
              </a:ext>
            </a:extLst>
          </p:cNvPr>
          <p:cNvSpPr/>
          <p:nvPr/>
        </p:nvSpPr>
        <p:spPr>
          <a:xfrm>
            <a:off x="589148" y="3568282"/>
            <a:ext cx="935023" cy="406527"/>
          </a:xfrm>
          <a:custGeom>
            <a:avLst/>
            <a:gdLst>
              <a:gd name="connsiteX0" fmla="*/ 541384 w 935023"/>
              <a:gd name="connsiteY0" fmla="*/ 55853 h 406527"/>
              <a:gd name="connsiteX1" fmla="*/ 331451 w 935023"/>
              <a:gd name="connsiteY1" fmla="*/ 11351 h 406527"/>
              <a:gd name="connsiteX2" fmla="*/ 311228 w 935023"/>
              <a:gd name="connsiteY2" fmla="*/ 190646 h 406527"/>
              <a:gd name="connsiteX3" fmla="*/ 323199 w 935023"/>
              <a:gd name="connsiteY3" fmla="*/ 161767 h 406527"/>
              <a:gd name="connsiteX4" fmla="*/ 1468 w 935023"/>
              <a:gd name="connsiteY4" fmla="*/ 259294 h 406527"/>
              <a:gd name="connsiteX5" fmla="*/ 192194 w 935023"/>
              <a:gd name="connsiteY5" fmla="*/ 405449 h 406527"/>
              <a:gd name="connsiteX6" fmla="*/ 412205 w 935023"/>
              <a:gd name="connsiteY6" fmla="*/ 261661 h 406527"/>
              <a:gd name="connsiteX7" fmla="*/ 380687 w 935023"/>
              <a:gd name="connsiteY7" fmla="*/ 253139 h 406527"/>
              <a:gd name="connsiteX8" fmla="*/ 557481 w 935023"/>
              <a:gd name="connsiteY8" fmla="*/ 383942 h 406527"/>
              <a:gd name="connsiteX9" fmla="*/ 655684 w 935023"/>
              <a:gd name="connsiteY9" fmla="*/ 224327 h 406527"/>
              <a:gd name="connsiteX10" fmla="*/ 624775 w 935023"/>
              <a:gd name="connsiteY10" fmla="*/ 237381 h 406527"/>
              <a:gd name="connsiteX11" fmla="*/ 793520 w 935023"/>
              <a:gd name="connsiteY11" fmla="*/ 316308 h 406527"/>
              <a:gd name="connsiteX12" fmla="*/ 934197 w 935023"/>
              <a:gd name="connsiteY12" fmla="*/ 199371 h 406527"/>
              <a:gd name="connsiteX13" fmla="*/ 820844 w 935023"/>
              <a:gd name="connsiteY13" fmla="*/ 81486 h 406527"/>
              <a:gd name="connsiteX14" fmla="*/ 635867 w 935023"/>
              <a:gd name="connsiteY14" fmla="*/ 132955 h 406527"/>
              <a:gd name="connsiteX15" fmla="*/ 664138 w 935023"/>
              <a:gd name="connsiteY15" fmla="*/ 149390 h 406527"/>
              <a:gd name="connsiteX16" fmla="*/ 636950 w 935023"/>
              <a:gd name="connsiteY16" fmla="*/ 51660 h 406527"/>
              <a:gd name="connsiteX17" fmla="*/ 541248 w 935023"/>
              <a:gd name="connsiteY17" fmla="*/ 72085 h 406527"/>
              <a:gd name="connsiteX18" fmla="*/ 565191 w 935023"/>
              <a:gd name="connsiteY18" fmla="*/ 96027 h 406527"/>
              <a:gd name="connsiteX19" fmla="*/ 619974 w 935023"/>
              <a:gd name="connsiteY19" fmla="*/ 80945 h 406527"/>
              <a:gd name="connsiteX20" fmla="*/ 631674 w 935023"/>
              <a:gd name="connsiteY20" fmla="*/ 140462 h 406527"/>
              <a:gd name="connsiteX21" fmla="*/ 659945 w 935023"/>
              <a:gd name="connsiteY21" fmla="*/ 156897 h 406527"/>
              <a:gd name="connsiteX22" fmla="*/ 901057 w 935023"/>
              <a:gd name="connsiteY22" fmla="*/ 187264 h 406527"/>
              <a:gd name="connsiteX23" fmla="*/ 793723 w 935023"/>
              <a:gd name="connsiteY23" fmla="*/ 282492 h 406527"/>
              <a:gd name="connsiteX24" fmla="*/ 657578 w 935023"/>
              <a:gd name="connsiteY24" fmla="*/ 228385 h 406527"/>
              <a:gd name="connsiteX25" fmla="*/ 626669 w 935023"/>
              <a:gd name="connsiteY25" fmla="*/ 241439 h 406527"/>
              <a:gd name="connsiteX26" fmla="*/ 414707 w 935023"/>
              <a:gd name="connsiteY26" fmla="*/ 253207 h 406527"/>
              <a:gd name="connsiteX27" fmla="*/ 383190 w 935023"/>
              <a:gd name="connsiteY27" fmla="*/ 244685 h 406527"/>
              <a:gd name="connsiteX28" fmla="*/ 194832 w 935023"/>
              <a:gd name="connsiteY28" fmla="*/ 371362 h 406527"/>
              <a:gd name="connsiteX29" fmla="*/ 33391 w 935023"/>
              <a:gd name="connsiteY29" fmla="*/ 238733 h 406527"/>
              <a:gd name="connsiteX30" fmla="*/ 323402 w 935023"/>
              <a:gd name="connsiteY30" fmla="*/ 195718 h 406527"/>
              <a:gd name="connsiteX31" fmla="*/ 335373 w 935023"/>
              <a:gd name="connsiteY31" fmla="*/ 166839 h 406527"/>
              <a:gd name="connsiteX32" fmla="*/ 309267 w 935023"/>
              <a:gd name="connsiteY32" fmla="*/ 89467 h 406527"/>
              <a:gd name="connsiteX33" fmla="*/ 369799 w 935023"/>
              <a:gd name="connsiteY33" fmla="*/ 32790 h 406527"/>
              <a:gd name="connsiteX34" fmla="*/ 524543 w 935023"/>
              <a:gd name="connsiteY34" fmla="*/ 85206 h 406527"/>
              <a:gd name="connsiteX35" fmla="*/ 541384 w 935023"/>
              <a:gd name="connsiteY35" fmla="*/ 55853 h 406527"/>
              <a:gd name="connsiteX36" fmla="*/ 541384 w 935023"/>
              <a:gd name="connsiteY36" fmla="*/ 55853 h 40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35023" h="406527">
                <a:moveTo>
                  <a:pt x="541384" y="55853"/>
                </a:moveTo>
                <a:cubicBezTo>
                  <a:pt x="480852" y="25824"/>
                  <a:pt x="398272" y="-21993"/>
                  <a:pt x="331451" y="11351"/>
                </a:cubicBezTo>
                <a:cubicBezTo>
                  <a:pt x="260165" y="46858"/>
                  <a:pt x="258271" y="139651"/>
                  <a:pt x="311228" y="190646"/>
                </a:cubicBezTo>
                <a:cubicBezTo>
                  <a:pt x="315219" y="181042"/>
                  <a:pt x="319209" y="171371"/>
                  <a:pt x="323199" y="161767"/>
                </a:cubicBezTo>
                <a:cubicBezTo>
                  <a:pt x="233315" y="153718"/>
                  <a:pt x="-21594" y="94675"/>
                  <a:pt x="1468" y="259294"/>
                </a:cubicBezTo>
                <a:cubicBezTo>
                  <a:pt x="14860" y="354927"/>
                  <a:pt x="98928" y="415459"/>
                  <a:pt x="192194" y="405449"/>
                </a:cubicBezTo>
                <a:cubicBezTo>
                  <a:pt x="279373" y="396048"/>
                  <a:pt x="369596" y="338627"/>
                  <a:pt x="412205" y="261661"/>
                </a:cubicBezTo>
                <a:cubicBezTo>
                  <a:pt x="401721" y="258820"/>
                  <a:pt x="391171" y="255980"/>
                  <a:pt x="380687" y="253139"/>
                </a:cubicBezTo>
                <a:cubicBezTo>
                  <a:pt x="389953" y="342821"/>
                  <a:pt x="471992" y="391246"/>
                  <a:pt x="557481" y="383942"/>
                </a:cubicBezTo>
                <a:cubicBezTo>
                  <a:pt x="645201" y="376434"/>
                  <a:pt x="694505" y="306164"/>
                  <a:pt x="655684" y="224327"/>
                </a:cubicBezTo>
                <a:cubicBezTo>
                  <a:pt x="647433" y="206946"/>
                  <a:pt x="618824" y="219255"/>
                  <a:pt x="624775" y="237381"/>
                </a:cubicBezTo>
                <a:cubicBezTo>
                  <a:pt x="647365" y="305825"/>
                  <a:pt x="730215" y="321787"/>
                  <a:pt x="793520" y="316308"/>
                </a:cubicBezTo>
                <a:cubicBezTo>
                  <a:pt x="864806" y="310154"/>
                  <a:pt x="924661" y="273767"/>
                  <a:pt x="934197" y="199371"/>
                </a:cubicBezTo>
                <a:cubicBezTo>
                  <a:pt x="942989" y="130926"/>
                  <a:pt x="880023" y="90820"/>
                  <a:pt x="820844" y="81486"/>
                </a:cubicBezTo>
                <a:cubicBezTo>
                  <a:pt x="757878" y="71544"/>
                  <a:pt x="681587" y="85679"/>
                  <a:pt x="635867" y="132955"/>
                </a:cubicBezTo>
                <a:cubicBezTo>
                  <a:pt x="645268" y="138433"/>
                  <a:pt x="654737" y="143912"/>
                  <a:pt x="664138" y="149390"/>
                </a:cubicBezTo>
                <a:cubicBezTo>
                  <a:pt x="679017" y="112192"/>
                  <a:pt x="672051" y="73776"/>
                  <a:pt x="636950" y="51660"/>
                </a:cubicBezTo>
                <a:cubicBezTo>
                  <a:pt x="604959" y="31505"/>
                  <a:pt x="563838" y="45100"/>
                  <a:pt x="541248" y="72085"/>
                </a:cubicBezTo>
                <a:cubicBezTo>
                  <a:pt x="527316" y="88655"/>
                  <a:pt x="551123" y="112733"/>
                  <a:pt x="565191" y="96027"/>
                </a:cubicBezTo>
                <a:cubicBezTo>
                  <a:pt x="579529" y="78916"/>
                  <a:pt x="598669" y="70597"/>
                  <a:pt x="619974" y="80945"/>
                </a:cubicBezTo>
                <a:cubicBezTo>
                  <a:pt x="643780" y="92510"/>
                  <a:pt x="639723" y="120308"/>
                  <a:pt x="631674" y="140462"/>
                </a:cubicBezTo>
                <a:cubicBezTo>
                  <a:pt x="625181" y="156694"/>
                  <a:pt x="648853" y="168395"/>
                  <a:pt x="659945" y="156897"/>
                </a:cubicBezTo>
                <a:cubicBezTo>
                  <a:pt x="711819" y="103196"/>
                  <a:pt x="895240" y="79931"/>
                  <a:pt x="901057" y="187264"/>
                </a:cubicBezTo>
                <a:cubicBezTo>
                  <a:pt x="904371" y="249216"/>
                  <a:pt x="846477" y="276337"/>
                  <a:pt x="793723" y="282492"/>
                </a:cubicBezTo>
                <a:cubicBezTo>
                  <a:pt x="748071" y="287835"/>
                  <a:pt x="674554" y="279922"/>
                  <a:pt x="657578" y="228385"/>
                </a:cubicBezTo>
                <a:cubicBezTo>
                  <a:pt x="647297" y="232714"/>
                  <a:pt x="636950" y="237042"/>
                  <a:pt x="626669" y="241439"/>
                </a:cubicBezTo>
                <a:cubicBezTo>
                  <a:pt x="689298" y="373391"/>
                  <a:pt x="429113" y="392193"/>
                  <a:pt x="414707" y="253207"/>
                </a:cubicBezTo>
                <a:cubicBezTo>
                  <a:pt x="413084" y="237583"/>
                  <a:pt x="392050" y="228723"/>
                  <a:pt x="383190" y="244685"/>
                </a:cubicBezTo>
                <a:cubicBezTo>
                  <a:pt x="345654" y="312521"/>
                  <a:pt x="270040" y="358376"/>
                  <a:pt x="194832" y="371362"/>
                </a:cubicBezTo>
                <a:cubicBezTo>
                  <a:pt x="111643" y="385700"/>
                  <a:pt x="36435" y="323883"/>
                  <a:pt x="33391" y="238733"/>
                </a:cubicBezTo>
                <a:cubicBezTo>
                  <a:pt x="29739" y="135255"/>
                  <a:pt x="267537" y="190714"/>
                  <a:pt x="323402" y="195718"/>
                </a:cubicBezTo>
                <a:cubicBezTo>
                  <a:pt x="338417" y="197071"/>
                  <a:pt x="345383" y="176511"/>
                  <a:pt x="335373" y="166839"/>
                </a:cubicBezTo>
                <a:cubicBezTo>
                  <a:pt x="313257" y="145535"/>
                  <a:pt x="302368" y="120037"/>
                  <a:pt x="309267" y="89467"/>
                </a:cubicBezTo>
                <a:cubicBezTo>
                  <a:pt x="315151" y="63293"/>
                  <a:pt x="342475" y="35766"/>
                  <a:pt x="369799" y="32790"/>
                </a:cubicBezTo>
                <a:cubicBezTo>
                  <a:pt x="419847" y="27312"/>
                  <a:pt x="481393" y="63834"/>
                  <a:pt x="524543" y="85206"/>
                </a:cubicBezTo>
                <a:cubicBezTo>
                  <a:pt x="543819" y="94675"/>
                  <a:pt x="560930" y="65525"/>
                  <a:pt x="541384" y="55853"/>
                </a:cubicBezTo>
                <a:lnTo>
                  <a:pt x="541384" y="55853"/>
                </a:lnTo>
                <a:close/>
              </a:path>
            </a:pathLst>
          </a:custGeom>
          <a:solidFill>
            <a:srgbClr val="778495">
              <a:alpha val="25000"/>
            </a:srgbClr>
          </a:solidFill>
          <a:ln w="6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4" name="任意多边形: 形状 213">
            <a:extLst>
              <a:ext uri="{FF2B5EF4-FFF2-40B4-BE49-F238E27FC236}">
                <a16:creationId xmlns:a16="http://schemas.microsoft.com/office/drawing/2014/main" id="{00339C2A-DC11-FA51-59D0-4CA7E390F8C0}"/>
              </a:ext>
            </a:extLst>
          </p:cNvPr>
          <p:cNvSpPr/>
          <p:nvPr/>
        </p:nvSpPr>
        <p:spPr>
          <a:xfrm>
            <a:off x="6568014" y="539864"/>
            <a:ext cx="924610" cy="488623"/>
          </a:xfrm>
          <a:custGeom>
            <a:avLst/>
            <a:gdLst>
              <a:gd name="connsiteX0" fmla="*/ 368277 w 924610"/>
              <a:gd name="connsiteY0" fmla="*/ 154605 h 488623"/>
              <a:gd name="connsiteX1" fmla="*/ 83947 w 924610"/>
              <a:gd name="connsiteY1" fmla="*/ 8382 h 488623"/>
              <a:gd name="connsiteX2" fmla="*/ 353 w 924610"/>
              <a:gd name="connsiteY2" fmla="*/ 88865 h 488623"/>
              <a:gd name="connsiteX3" fmla="*/ 113503 w 924610"/>
              <a:gd name="connsiteY3" fmla="*/ 221021 h 488623"/>
              <a:gd name="connsiteX4" fmla="*/ 117561 w 924610"/>
              <a:gd name="connsiteY4" fmla="*/ 190112 h 488623"/>
              <a:gd name="connsiteX5" fmla="*/ 57570 w 924610"/>
              <a:gd name="connsiteY5" fmla="*/ 431224 h 488623"/>
              <a:gd name="connsiteX6" fmla="*/ 231253 w 924610"/>
              <a:gd name="connsiteY6" fmla="*/ 481205 h 488623"/>
              <a:gd name="connsiteX7" fmla="*/ 353060 w 924610"/>
              <a:gd name="connsiteY7" fmla="*/ 343437 h 488623"/>
              <a:gd name="connsiteX8" fmla="*/ 322151 w 924610"/>
              <a:gd name="connsiteY8" fmla="*/ 339379 h 488623"/>
              <a:gd name="connsiteX9" fmla="*/ 558799 w 924610"/>
              <a:gd name="connsiteY9" fmla="*/ 452867 h 488623"/>
              <a:gd name="connsiteX10" fmla="*/ 634481 w 924610"/>
              <a:gd name="connsiteY10" fmla="*/ 295823 h 488623"/>
              <a:gd name="connsiteX11" fmla="*/ 610539 w 924610"/>
              <a:gd name="connsiteY11" fmla="*/ 319765 h 488623"/>
              <a:gd name="connsiteX12" fmla="*/ 922734 w 924610"/>
              <a:gd name="connsiteY12" fmla="*/ 217571 h 488623"/>
              <a:gd name="connsiteX13" fmla="*/ 579089 w 924610"/>
              <a:gd name="connsiteY13" fmla="*/ 181523 h 488623"/>
              <a:gd name="connsiteX14" fmla="*/ 611689 w 924610"/>
              <a:gd name="connsiteY14" fmla="*/ 190518 h 488623"/>
              <a:gd name="connsiteX15" fmla="*/ 518423 w 924610"/>
              <a:gd name="connsiteY15" fmla="*/ 55116 h 488623"/>
              <a:gd name="connsiteX16" fmla="*/ 389108 w 924610"/>
              <a:gd name="connsiteY16" fmla="*/ 185987 h 488623"/>
              <a:gd name="connsiteX17" fmla="*/ 422925 w 924610"/>
              <a:gd name="connsiteY17" fmla="*/ 185987 h 488623"/>
              <a:gd name="connsiteX18" fmla="*/ 513418 w 924610"/>
              <a:gd name="connsiteY18" fmla="*/ 88662 h 488623"/>
              <a:gd name="connsiteX19" fmla="*/ 579089 w 924610"/>
              <a:gd name="connsiteY19" fmla="*/ 181455 h 488623"/>
              <a:gd name="connsiteX20" fmla="*/ 611689 w 924610"/>
              <a:gd name="connsiteY20" fmla="*/ 190450 h 488623"/>
              <a:gd name="connsiteX21" fmla="*/ 763863 w 924610"/>
              <a:gd name="connsiteY21" fmla="*/ 118421 h 488623"/>
              <a:gd name="connsiteX22" fmla="*/ 890202 w 924610"/>
              <a:gd name="connsiteY22" fmla="*/ 228798 h 488623"/>
              <a:gd name="connsiteX23" fmla="*/ 634414 w 924610"/>
              <a:gd name="connsiteY23" fmla="*/ 295688 h 488623"/>
              <a:gd name="connsiteX24" fmla="*/ 610471 w 924610"/>
              <a:gd name="connsiteY24" fmla="*/ 319630 h 488623"/>
              <a:gd name="connsiteX25" fmla="*/ 538983 w 924610"/>
              <a:gd name="connsiteY25" fmla="*/ 422838 h 488623"/>
              <a:gd name="connsiteX26" fmla="*/ 354683 w 924610"/>
              <a:gd name="connsiteY26" fmla="*/ 330248 h 488623"/>
              <a:gd name="connsiteX27" fmla="*/ 323774 w 924610"/>
              <a:gd name="connsiteY27" fmla="*/ 326190 h 488623"/>
              <a:gd name="connsiteX28" fmla="*/ 238421 w 924610"/>
              <a:gd name="connsiteY28" fmla="*/ 439881 h 488623"/>
              <a:gd name="connsiteX29" fmla="*/ 85706 w 924610"/>
              <a:gd name="connsiteY29" fmla="*/ 411814 h 488623"/>
              <a:gd name="connsiteX30" fmla="*/ 126421 w 924610"/>
              <a:gd name="connsiteY30" fmla="*/ 222508 h 488623"/>
              <a:gd name="connsiteX31" fmla="*/ 130479 w 924610"/>
              <a:gd name="connsiteY31" fmla="*/ 191600 h 488623"/>
              <a:gd name="connsiteX32" fmla="*/ 34102 w 924610"/>
              <a:gd name="connsiteY32" fmla="*/ 88595 h 488623"/>
              <a:gd name="connsiteX33" fmla="*/ 106131 w 924610"/>
              <a:gd name="connsiteY33" fmla="*/ 37532 h 488623"/>
              <a:gd name="connsiteX34" fmla="*/ 335610 w 924610"/>
              <a:gd name="connsiteY34" fmla="*/ 163329 h 488623"/>
              <a:gd name="connsiteX35" fmla="*/ 368277 w 924610"/>
              <a:gd name="connsiteY35" fmla="*/ 154605 h 488623"/>
              <a:gd name="connsiteX36" fmla="*/ 368277 w 924610"/>
              <a:gd name="connsiteY36" fmla="*/ 154605 h 48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24610" h="488623">
                <a:moveTo>
                  <a:pt x="368277" y="154605"/>
                </a:moveTo>
                <a:cubicBezTo>
                  <a:pt x="333582" y="33947"/>
                  <a:pt x="200885" y="-22662"/>
                  <a:pt x="83947" y="8382"/>
                </a:cubicBezTo>
                <a:cubicBezTo>
                  <a:pt x="44044" y="19000"/>
                  <a:pt x="4817" y="44836"/>
                  <a:pt x="353" y="88865"/>
                </a:cubicBezTo>
                <a:cubicBezTo>
                  <a:pt x="-5802" y="149668"/>
                  <a:pt x="70015" y="195996"/>
                  <a:pt x="113503" y="221021"/>
                </a:cubicBezTo>
                <a:cubicBezTo>
                  <a:pt x="114856" y="210740"/>
                  <a:pt x="116208" y="200393"/>
                  <a:pt x="117561" y="190112"/>
                </a:cubicBezTo>
                <a:cubicBezTo>
                  <a:pt x="894" y="213040"/>
                  <a:pt x="-9927" y="351350"/>
                  <a:pt x="57570" y="431224"/>
                </a:cubicBezTo>
                <a:cubicBezTo>
                  <a:pt x="97271" y="478229"/>
                  <a:pt x="173223" y="501630"/>
                  <a:pt x="231253" y="481205"/>
                </a:cubicBezTo>
                <a:cubicBezTo>
                  <a:pt x="291040" y="460171"/>
                  <a:pt x="327427" y="397272"/>
                  <a:pt x="353060" y="343437"/>
                </a:cubicBezTo>
                <a:cubicBezTo>
                  <a:pt x="342780" y="342084"/>
                  <a:pt x="332431" y="340731"/>
                  <a:pt x="322151" y="339379"/>
                </a:cubicBezTo>
                <a:cubicBezTo>
                  <a:pt x="362663" y="435485"/>
                  <a:pt x="458500" y="479785"/>
                  <a:pt x="558799" y="452867"/>
                </a:cubicBezTo>
                <a:cubicBezTo>
                  <a:pt x="630017" y="433794"/>
                  <a:pt x="694810" y="363591"/>
                  <a:pt x="634481" y="295823"/>
                </a:cubicBezTo>
                <a:cubicBezTo>
                  <a:pt x="626500" y="303803"/>
                  <a:pt x="618520" y="311784"/>
                  <a:pt x="610539" y="319765"/>
                </a:cubicBezTo>
                <a:cubicBezTo>
                  <a:pt x="703197" y="408162"/>
                  <a:pt x="948435" y="384287"/>
                  <a:pt x="922734" y="217571"/>
                </a:cubicBezTo>
                <a:cubicBezTo>
                  <a:pt x="898454" y="60121"/>
                  <a:pt x="634684" y="30160"/>
                  <a:pt x="579089" y="181523"/>
                </a:cubicBezTo>
                <a:cubicBezTo>
                  <a:pt x="589979" y="184499"/>
                  <a:pt x="600800" y="187542"/>
                  <a:pt x="611689" y="190518"/>
                </a:cubicBezTo>
                <a:cubicBezTo>
                  <a:pt x="629746" y="120856"/>
                  <a:pt x="590520" y="62015"/>
                  <a:pt x="518423" y="55116"/>
                </a:cubicBezTo>
                <a:cubicBezTo>
                  <a:pt x="441118" y="47744"/>
                  <a:pt x="390731" y="115039"/>
                  <a:pt x="389108" y="185987"/>
                </a:cubicBezTo>
                <a:cubicBezTo>
                  <a:pt x="388635" y="207832"/>
                  <a:pt x="422452" y="207765"/>
                  <a:pt x="422925" y="185987"/>
                </a:cubicBezTo>
                <a:cubicBezTo>
                  <a:pt x="424142" y="131948"/>
                  <a:pt x="456741" y="88527"/>
                  <a:pt x="513418" y="88662"/>
                </a:cubicBezTo>
                <a:cubicBezTo>
                  <a:pt x="566172" y="88798"/>
                  <a:pt x="591399" y="133842"/>
                  <a:pt x="579089" y="181455"/>
                </a:cubicBezTo>
                <a:cubicBezTo>
                  <a:pt x="573544" y="202895"/>
                  <a:pt x="604317" y="210605"/>
                  <a:pt x="611689" y="190450"/>
                </a:cubicBezTo>
                <a:cubicBezTo>
                  <a:pt x="634210" y="129107"/>
                  <a:pt x="705564" y="113552"/>
                  <a:pt x="763863" y="118421"/>
                </a:cubicBezTo>
                <a:cubicBezTo>
                  <a:pt x="828047" y="123832"/>
                  <a:pt x="883236" y="162112"/>
                  <a:pt x="890202" y="228798"/>
                </a:cubicBezTo>
                <a:cubicBezTo>
                  <a:pt x="903594" y="357707"/>
                  <a:pt x="701438" y="359668"/>
                  <a:pt x="634414" y="295688"/>
                </a:cubicBezTo>
                <a:cubicBezTo>
                  <a:pt x="618520" y="280538"/>
                  <a:pt x="596065" y="303398"/>
                  <a:pt x="610471" y="319630"/>
                </a:cubicBezTo>
                <a:cubicBezTo>
                  <a:pt x="656800" y="371572"/>
                  <a:pt x="583756" y="412219"/>
                  <a:pt x="538983" y="422838"/>
                </a:cubicBezTo>
                <a:cubicBezTo>
                  <a:pt x="461611" y="441234"/>
                  <a:pt x="385523" y="403427"/>
                  <a:pt x="354683" y="330248"/>
                </a:cubicBezTo>
                <a:cubicBezTo>
                  <a:pt x="349678" y="318412"/>
                  <a:pt x="330876" y="311311"/>
                  <a:pt x="323774" y="326190"/>
                </a:cubicBezTo>
                <a:cubicBezTo>
                  <a:pt x="303350" y="369070"/>
                  <a:pt x="278933" y="413031"/>
                  <a:pt x="238421" y="439881"/>
                </a:cubicBezTo>
                <a:cubicBezTo>
                  <a:pt x="190199" y="471804"/>
                  <a:pt x="124189" y="448944"/>
                  <a:pt x="85706" y="411814"/>
                </a:cubicBezTo>
                <a:cubicBezTo>
                  <a:pt x="24971" y="353243"/>
                  <a:pt x="37010" y="240093"/>
                  <a:pt x="126421" y="222508"/>
                </a:cubicBezTo>
                <a:cubicBezTo>
                  <a:pt x="141165" y="219600"/>
                  <a:pt x="142518" y="198566"/>
                  <a:pt x="130479" y="191600"/>
                </a:cubicBezTo>
                <a:cubicBezTo>
                  <a:pt x="95715" y="171581"/>
                  <a:pt x="32343" y="136750"/>
                  <a:pt x="34102" y="88595"/>
                </a:cubicBezTo>
                <a:cubicBezTo>
                  <a:pt x="35251" y="56604"/>
                  <a:pt x="81783" y="42807"/>
                  <a:pt x="106131" y="37532"/>
                </a:cubicBezTo>
                <a:cubicBezTo>
                  <a:pt x="201900" y="16836"/>
                  <a:pt x="307813" y="66546"/>
                  <a:pt x="335610" y="163329"/>
                </a:cubicBezTo>
                <a:cubicBezTo>
                  <a:pt x="341697" y="184566"/>
                  <a:pt x="374297" y="175639"/>
                  <a:pt x="368277" y="154605"/>
                </a:cubicBezTo>
                <a:lnTo>
                  <a:pt x="368277" y="154605"/>
                </a:lnTo>
                <a:close/>
              </a:path>
            </a:pathLst>
          </a:custGeom>
          <a:solidFill>
            <a:srgbClr val="57808A">
              <a:alpha val="40000"/>
            </a:srgbClr>
          </a:solidFill>
          <a:ln w="6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5" name="任意多边形: 形状 214">
            <a:extLst>
              <a:ext uri="{FF2B5EF4-FFF2-40B4-BE49-F238E27FC236}">
                <a16:creationId xmlns:a16="http://schemas.microsoft.com/office/drawing/2014/main" id="{B174A13C-BC55-612C-8445-D719188087DE}"/>
              </a:ext>
            </a:extLst>
          </p:cNvPr>
          <p:cNvSpPr/>
          <p:nvPr/>
        </p:nvSpPr>
        <p:spPr>
          <a:xfrm>
            <a:off x="4999529" y="4799046"/>
            <a:ext cx="673654" cy="399571"/>
          </a:xfrm>
          <a:custGeom>
            <a:avLst/>
            <a:gdLst>
              <a:gd name="connsiteX0" fmla="*/ 380752 w 673654"/>
              <a:gd name="connsiteY0" fmla="*/ 92441 h 399571"/>
              <a:gd name="connsiteX1" fmla="*/ 173254 w 673654"/>
              <a:gd name="connsiteY1" fmla="*/ 14866 h 399571"/>
              <a:gd name="connsiteX2" fmla="*/ 151340 w 673654"/>
              <a:gd name="connsiteY2" fmla="*/ 221147 h 399571"/>
              <a:gd name="connsiteX3" fmla="*/ 165949 w 673654"/>
              <a:gd name="connsiteY3" fmla="*/ 195717 h 399571"/>
              <a:gd name="connsiteX4" fmla="*/ 20808 w 673654"/>
              <a:gd name="connsiteY4" fmla="*/ 230345 h 399571"/>
              <a:gd name="connsiteX5" fmla="*/ 9310 w 673654"/>
              <a:gd name="connsiteY5" fmla="*/ 327601 h 399571"/>
              <a:gd name="connsiteX6" fmla="*/ 98857 w 673654"/>
              <a:gd name="connsiteY6" fmla="*/ 392665 h 399571"/>
              <a:gd name="connsiteX7" fmla="*/ 245486 w 673654"/>
              <a:gd name="connsiteY7" fmla="*/ 339505 h 399571"/>
              <a:gd name="connsiteX8" fmla="*/ 221543 w 673654"/>
              <a:gd name="connsiteY8" fmla="*/ 339505 h 399571"/>
              <a:gd name="connsiteX9" fmla="*/ 432491 w 673654"/>
              <a:gd name="connsiteY9" fmla="*/ 394761 h 399571"/>
              <a:gd name="connsiteX10" fmla="*/ 498366 w 673654"/>
              <a:gd name="connsiteY10" fmla="*/ 251379 h 399571"/>
              <a:gd name="connsiteX11" fmla="*/ 475235 w 673654"/>
              <a:gd name="connsiteY11" fmla="*/ 274509 h 399571"/>
              <a:gd name="connsiteX12" fmla="*/ 642425 w 673654"/>
              <a:gd name="connsiteY12" fmla="*/ 302713 h 399571"/>
              <a:gd name="connsiteX13" fmla="*/ 667178 w 673654"/>
              <a:gd name="connsiteY13" fmla="*/ 197137 h 399571"/>
              <a:gd name="connsiteX14" fmla="*/ 577632 w 673654"/>
              <a:gd name="connsiteY14" fmla="*/ 96567 h 399571"/>
              <a:gd name="connsiteX15" fmla="*/ 424443 w 673654"/>
              <a:gd name="connsiteY15" fmla="*/ 132953 h 399571"/>
              <a:gd name="connsiteX16" fmla="*/ 448385 w 673654"/>
              <a:gd name="connsiteY16" fmla="*/ 156896 h 399571"/>
              <a:gd name="connsiteX17" fmla="*/ 564985 w 673654"/>
              <a:gd name="connsiteY17" fmla="*/ 127678 h 399571"/>
              <a:gd name="connsiteX18" fmla="*/ 633429 w 673654"/>
              <a:gd name="connsiteY18" fmla="*/ 202615 h 399571"/>
              <a:gd name="connsiteX19" fmla="*/ 625449 w 673654"/>
              <a:gd name="connsiteY19" fmla="*/ 273495 h 399571"/>
              <a:gd name="connsiteX20" fmla="*/ 492347 w 673654"/>
              <a:gd name="connsiteY20" fmla="*/ 245292 h 399571"/>
              <a:gd name="connsiteX21" fmla="*/ 469216 w 673654"/>
              <a:gd name="connsiteY21" fmla="*/ 268422 h 399571"/>
              <a:gd name="connsiteX22" fmla="*/ 474153 w 673654"/>
              <a:gd name="connsiteY22" fmla="*/ 338355 h 399571"/>
              <a:gd name="connsiteX23" fmla="*/ 404897 w 673654"/>
              <a:gd name="connsiteY23" fmla="*/ 364800 h 399571"/>
              <a:gd name="connsiteX24" fmla="*/ 245553 w 673654"/>
              <a:gd name="connsiteY24" fmla="*/ 315563 h 399571"/>
              <a:gd name="connsiteX25" fmla="*/ 221611 w 673654"/>
              <a:gd name="connsiteY25" fmla="*/ 315563 h 399571"/>
              <a:gd name="connsiteX26" fmla="*/ 40219 w 673654"/>
              <a:gd name="connsiteY26" fmla="*/ 313939 h 399571"/>
              <a:gd name="connsiteX27" fmla="*/ 47456 w 673654"/>
              <a:gd name="connsiteY27" fmla="*/ 251244 h 399571"/>
              <a:gd name="connsiteX28" fmla="*/ 165949 w 673654"/>
              <a:gd name="connsiteY28" fmla="*/ 229466 h 399571"/>
              <a:gd name="connsiteX29" fmla="*/ 180558 w 673654"/>
              <a:gd name="connsiteY29" fmla="*/ 204036 h 399571"/>
              <a:gd name="connsiteX30" fmla="*/ 188741 w 673654"/>
              <a:gd name="connsiteY30" fmla="*/ 45504 h 399571"/>
              <a:gd name="connsiteX31" fmla="*/ 356877 w 673654"/>
              <a:gd name="connsiteY31" fmla="*/ 116316 h 399571"/>
              <a:gd name="connsiteX32" fmla="*/ 380752 w 673654"/>
              <a:gd name="connsiteY32" fmla="*/ 92441 h 399571"/>
              <a:gd name="connsiteX33" fmla="*/ 380752 w 673654"/>
              <a:gd name="connsiteY33" fmla="*/ 92441 h 39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73654" h="399571">
                <a:moveTo>
                  <a:pt x="380752" y="92441"/>
                </a:moveTo>
                <a:cubicBezTo>
                  <a:pt x="327051" y="49021"/>
                  <a:pt x="246433" y="-33830"/>
                  <a:pt x="173254" y="14866"/>
                </a:cubicBezTo>
                <a:cubicBezTo>
                  <a:pt x="109746" y="57137"/>
                  <a:pt x="120905" y="162915"/>
                  <a:pt x="151340" y="221147"/>
                </a:cubicBezTo>
                <a:cubicBezTo>
                  <a:pt x="156210" y="212693"/>
                  <a:pt x="161079" y="204171"/>
                  <a:pt x="165949" y="195717"/>
                </a:cubicBezTo>
                <a:cubicBezTo>
                  <a:pt x="116645" y="190171"/>
                  <a:pt x="57330" y="191456"/>
                  <a:pt x="20808" y="230345"/>
                </a:cubicBezTo>
                <a:cubicBezTo>
                  <a:pt x="-4554" y="257331"/>
                  <a:pt x="-4622" y="295408"/>
                  <a:pt x="9310" y="327601"/>
                </a:cubicBezTo>
                <a:cubicBezTo>
                  <a:pt x="24663" y="363041"/>
                  <a:pt x="61794" y="386713"/>
                  <a:pt x="98857" y="392665"/>
                </a:cubicBezTo>
                <a:cubicBezTo>
                  <a:pt x="153775" y="401524"/>
                  <a:pt x="204770" y="373660"/>
                  <a:pt x="245486" y="339505"/>
                </a:cubicBezTo>
                <a:cubicBezTo>
                  <a:pt x="237505" y="339505"/>
                  <a:pt x="229524" y="339505"/>
                  <a:pt x="221543" y="339505"/>
                </a:cubicBezTo>
                <a:cubicBezTo>
                  <a:pt x="271524" y="395438"/>
                  <a:pt x="362288" y="407950"/>
                  <a:pt x="432491" y="394761"/>
                </a:cubicBezTo>
                <a:cubicBezTo>
                  <a:pt x="508443" y="380423"/>
                  <a:pt x="537526" y="317795"/>
                  <a:pt x="498366" y="251379"/>
                </a:cubicBezTo>
                <a:cubicBezTo>
                  <a:pt x="490656" y="259089"/>
                  <a:pt x="482946" y="266799"/>
                  <a:pt x="475235" y="274509"/>
                </a:cubicBezTo>
                <a:cubicBezTo>
                  <a:pt x="521226" y="299601"/>
                  <a:pt x="591294" y="334703"/>
                  <a:pt x="642425" y="302713"/>
                </a:cubicBezTo>
                <a:cubicBezTo>
                  <a:pt x="678000" y="280461"/>
                  <a:pt x="678338" y="232780"/>
                  <a:pt x="667178" y="197137"/>
                </a:cubicBezTo>
                <a:cubicBezTo>
                  <a:pt x="653584" y="153514"/>
                  <a:pt x="620241" y="113881"/>
                  <a:pt x="577632" y="96567"/>
                </a:cubicBezTo>
                <a:cubicBezTo>
                  <a:pt x="522511" y="74112"/>
                  <a:pt x="467525" y="96634"/>
                  <a:pt x="424443" y="132953"/>
                </a:cubicBezTo>
                <a:cubicBezTo>
                  <a:pt x="407738" y="147021"/>
                  <a:pt x="431815" y="170828"/>
                  <a:pt x="448385" y="156896"/>
                </a:cubicBezTo>
                <a:cubicBezTo>
                  <a:pt x="481796" y="128760"/>
                  <a:pt x="522173" y="112055"/>
                  <a:pt x="564985" y="127678"/>
                </a:cubicBezTo>
                <a:cubicBezTo>
                  <a:pt x="597178" y="139446"/>
                  <a:pt x="621864" y="171437"/>
                  <a:pt x="633429" y="202615"/>
                </a:cubicBezTo>
                <a:cubicBezTo>
                  <a:pt x="641275" y="223717"/>
                  <a:pt x="647091" y="258142"/>
                  <a:pt x="625449" y="273495"/>
                </a:cubicBezTo>
                <a:cubicBezTo>
                  <a:pt x="588724" y="299669"/>
                  <a:pt x="524134" y="262606"/>
                  <a:pt x="492347" y="245292"/>
                </a:cubicBezTo>
                <a:cubicBezTo>
                  <a:pt x="477670" y="237311"/>
                  <a:pt x="460356" y="253476"/>
                  <a:pt x="469216" y="268422"/>
                </a:cubicBezTo>
                <a:cubicBezTo>
                  <a:pt x="481999" y="290065"/>
                  <a:pt x="493158" y="316983"/>
                  <a:pt x="474153" y="338355"/>
                </a:cubicBezTo>
                <a:cubicBezTo>
                  <a:pt x="457719" y="356887"/>
                  <a:pt x="428230" y="362433"/>
                  <a:pt x="404897" y="364800"/>
                </a:cubicBezTo>
                <a:cubicBezTo>
                  <a:pt x="350791" y="370278"/>
                  <a:pt x="283225" y="357698"/>
                  <a:pt x="245553" y="315563"/>
                </a:cubicBezTo>
                <a:cubicBezTo>
                  <a:pt x="239060" y="308258"/>
                  <a:pt x="228374" y="309882"/>
                  <a:pt x="221611" y="315563"/>
                </a:cubicBezTo>
                <a:cubicBezTo>
                  <a:pt x="170075" y="358713"/>
                  <a:pt x="80055" y="387998"/>
                  <a:pt x="40219" y="313939"/>
                </a:cubicBezTo>
                <a:cubicBezTo>
                  <a:pt x="29127" y="293311"/>
                  <a:pt x="31359" y="268355"/>
                  <a:pt x="47456" y="251244"/>
                </a:cubicBezTo>
                <a:cubicBezTo>
                  <a:pt x="75726" y="221214"/>
                  <a:pt x="129224" y="225273"/>
                  <a:pt x="165949" y="229466"/>
                </a:cubicBezTo>
                <a:cubicBezTo>
                  <a:pt x="179543" y="231021"/>
                  <a:pt x="185901" y="214181"/>
                  <a:pt x="180558" y="204036"/>
                </a:cubicBezTo>
                <a:cubicBezTo>
                  <a:pt x="156683" y="158451"/>
                  <a:pt x="148567" y="84528"/>
                  <a:pt x="188741" y="45504"/>
                </a:cubicBezTo>
                <a:cubicBezTo>
                  <a:pt x="236220" y="-622"/>
                  <a:pt x="322046" y="88180"/>
                  <a:pt x="356877" y="116316"/>
                </a:cubicBezTo>
                <a:cubicBezTo>
                  <a:pt x="373583" y="129910"/>
                  <a:pt x="397660" y="106171"/>
                  <a:pt x="380752" y="92441"/>
                </a:cubicBezTo>
                <a:lnTo>
                  <a:pt x="380752" y="92441"/>
                </a:lnTo>
                <a:close/>
              </a:path>
            </a:pathLst>
          </a:custGeom>
          <a:solidFill>
            <a:srgbClr val="57808A">
              <a:alpha val="28000"/>
            </a:srgbClr>
          </a:solidFill>
          <a:ln w="67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055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8DED3294-5486-3E20-BD0E-D580E93B82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743910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E8EE84DD-F779-1EAE-274D-B909F90CCDE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" y="0"/>
            <a:ext cx="12187385" cy="6093693"/>
          </a:xfrm>
          <a:prstGeom prst="rect">
            <a:avLst/>
          </a:prstGeom>
        </p:spPr>
      </p:pic>
      <p:sp>
        <p:nvSpPr>
          <p:cNvPr id="2" name="矩形: 折角 1">
            <a:extLst>
              <a:ext uri="{FF2B5EF4-FFF2-40B4-BE49-F238E27FC236}">
                <a16:creationId xmlns:a16="http://schemas.microsoft.com/office/drawing/2014/main" id="{0929510F-0B8E-EA64-FBE2-3C1F27F821A0}"/>
              </a:ext>
            </a:extLst>
          </p:cNvPr>
          <p:cNvSpPr/>
          <p:nvPr/>
        </p:nvSpPr>
        <p:spPr>
          <a:xfrm>
            <a:off x="1042432" y="910250"/>
            <a:ext cx="6357257" cy="3374340"/>
          </a:xfrm>
          <a:custGeom>
            <a:avLst/>
            <a:gdLst>
              <a:gd name="connsiteX0" fmla="*/ 0 w 6357257"/>
              <a:gd name="connsiteY0" fmla="*/ 0 h 3374340"/>
              <a:gd name="connsiteX1" fmla="*/ 6357257 w 6357257"/>
              <a:gd name="connsiteY1" fmla="*/ 0 h 3374340"/>
              <a:gd name="connsiteX2" fmla="*/ 6357257 w 6357257"/>
              <a:gd name="connsiteY2" fmla="*/ 2811939 h 3374340"/>
              <a:gd name="connsiteX3" fmla="*/ 5794856 w 6357257"/>
              <a:gd name="connsiteY3" fmla="*/ 3374340 h 3374340"/>
              <a:gd name="connsiteX4" fmla="*/ 0 w 6357257"/>
              <a:gd name="connsiteY4" fmla="*/ 3374340 h 3374340"/>
              <a:gd name="connsiteX5" fmla="*/ 0 w 6357257"/>
              <a:gd name="connsiteY5" fmla="*/ 0 h 3374340"/>
              <a:gd name="connsiteX0" fmla="*/ 5794856 w 6357257"/>
              <a:gd name="connsiteY0" fmla="*/ 3374340 h 3374340"/>
              <a:gd name="connsiteX1" fmla="*/ 5907336 w 6357257"/>
              <a:gd name="connsiteY1" fmla="*/ 2924419 h 3374340"/>
              <a:gd name="connsiteX2" fmla="*/ 6357257 w 6357257"/>
              <a:gd name="connsiteY2" fmla="*/ 2811939 h 3374340"/>
              <a:gd name="connsiteX3" fmla="*/ 5794856 w 6357257"/>
              <a:gd name="connsiteY3" fmla="*/ 3374340 h 3374340"/>
              <a:gd name="connsiteX0" fmla="*/ 5794856 w 6357257"/>
              <a:gd name="connsiteY0" fmla="*/ 3374340 h 3374340"/>
              <a:gd name="connsiteX1" fmla="*/ 5907336 w 6357257"/>
              <a:gd name="connsiteY1" fmla="*/ 2924419 h 3374340"/>
              <a:gd name="connsiteX2" fmla="*/ 6357257 w 6357257"/>
              <a:gd name="connsiteY2" fmla="*/ 2811939 h 3374340"/>
              <a:gd name="connsiteX3" fmla="*/ 5794856 w 6357257"/>
              <a:gd name="connsiteY3" fmla="*/ 3374340 h 3374340"/>
              <a:gd name="connsiteX4" fmla="*/ 0 w 6357257"/>
              <a:gd name="connsiteY4" fmla="*/ 3374340 h 3374340"/>
              <a:gd name="connsiteX5" fmla="*/ 0 w 6357257"/>
              <a:gd name="connsiteY5" fmla="*/ 0 h 3374340"/>
              <a:gd name="connsiteX6" fmla="*/ 6357257 w 6357257"/>
              <a:gd name="connsiteY6" fmla="*/ 0 h 3374340"/>
              <a:gd name="connsiteX7" fmla="*/ 6357257 w 6357257"/>
              <a:gd name="connsiteY7" fmla="*/ 2811939 h 337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57257" h="3374340" stroke="0" extrusionOk="0">
                <a:moveTo>
                  <a:pt x="0" y="0"/>
                </a:moveTo>
                <a:cubicBezTo>
                  <a:pt x="871896" y="118645"/>
                  <a:pt x="4620708" y="116012"/>
                  <a:pt x="6357257" y="0"/>
                </a:cubicBezTo>
                <a:cubicBezTo>
                  <a:pt x="6224375" y="309382"/>
                  <a:pt x="6442208" y="2280085"/>
                  <a:pt x="6357257" y="2811939"/>
                </a:cubicBezTo>
                <a:cubicBezTo>
                  <a:pt x="6327738" y="2933149"/>
                  <a:pt x="6011784" y="3107990"/>
                  <a:pt x="5794856" y="3374340"/>
                </a:cubicBezTo>
                <a:cubicBezTo>
                  <a:pt x="4339334" y="3394527"/>
                  <a:pt x="2450425" y="3526820"/>
                  <a:pt x="0" y="3374340"/>
                </a:cubicBezTo>
                <a:cubicBezTo>
                  <a:pt x="-49533" y="2353644"/>
                  <a:pt x="-14809" y="402206"/>
                  <a:pt x="0" y="0"/>
                </a:cubicBezTo>
                <a:close/>
              </a:path>
              <a:path w="6357257" h="3374340" fill="darkenLess" stroke="0" extrusionOk="0">
                <a:moveTo>
                  <a:pt x="5794856" y="3374340"/>
                </a:moveTo>
                <a:cubicBezTo>
                  <a:pt x="5833900" y="3324294"/>
                  <a:pt x="5849857" y="3103171"/>
                  <a:pt x="5907336" y="2924419"/>
                </a:cubicBezTo>
                <a:cubicBezTo>
                  <a:pt x="6130114" y="2874090"/>
                  <a:pt x="6164951" y="2829640"/>
                  <a:pt x="6357257" y="2811939"/>
                </a:cubicBezTo>
                <a:cubicBezTo>
                  <a:pt x="6093046" y="3059223"/>
                  <a:pt x="6036519" y="3080782"/>
                  <a:pt x="5794856" y="3374340"/>
                </a:cubicBezTo>
                <a:close/>
              </a:path>
              <a:path w="6357257" h="3374340" fill="none" extrusionOk="0">
                <a:moveTo>
                  <a:pt x="5794856" y="3374340"/>
                </a:moveTo>
                <a:cubicBezTo>
                  <a:pt x="5875839" y="3184827"/>
                  <a:pt x="5895983" y="3085136"/>
                  <a:pt x="5907336" y="2924419"/>
                </a:cubicBezTo>
                <a:cubicBezTo>
                  <a:pt x="6033246" y="2932996"/>
                  <a:pt x="6234527" y="2831058"/>
                  <a:pt x="6357257" y="2811939"/>
                </a:cubicBezTo>
                <a:cubicBezTo>
                  <a:pt x="6105382" y="2991327"/>
                  <a:pt x="5934531" y="3168011"/>
                  <a:pt x="5794856" y="3374340"/>
                </a:cubicBezTo>
                <a:cubicBezTo>
                  <a:pt x="5179004" y="3492651"/>
                  <a:pt x="1809939" y="3273195"/>
                  <a:pt x="0" y="3374340"/>
                </a:cubicBezTo>
                <a:cubicBezTo>
                  <a:pt x="89514" y="2239745"/>
                  <a:pt x="-11053" y="1192155"/>
                  <a:pt x="0" y="0"/>
                </a:cubicBezTo>
                <a:cubicBezTo>
                  <a:pt x="1115170" y="-119236"/>
                  <a:pt x="5134873" y="89530"/>
                  <a:pt x="6357257" y="0"/>
                </a:cubicBezTo>
                <a:cubicBezTo>
                  <a:pt x="6444370" y="948451"/>
                  <a:pt x="6448520" y="2443332"/>
                  <a:pt x="6357257" y="2811939"/>
                </a:cubicBezTo>
              </a:path>
              <a:path w="6357257" h="3374340" fill="none" stroke="0" extrusionOk="0">
                <a:moveTo>
                  <a:pt x="5794856" y="3374340"/>
                </a:moveTo>
                <a:cubicBezTo>
                  <a:pt x="5853905" y="3283014"/>
                  <a:pt x="5884464" y="3113301"/>
                  <a:pt x="5907336" y="2924419"/>
                </a:cubicBezTo>
                <a:cubicBezTo>
                  <a:pt x="6007504" y="2893472"/>
                  <a:pt x="6193434" y="2890006"/>
                  <a:pt x="6357257" y="2811939"/>
                </a:cubicBezTo>
                <a:cubicBezTo>
                  <a:pt x="6174148" y="2955609"/>
                  <a:pt x="6023851" y="3075715"/>
                  <a:pt x="5794856" y="3374340"/>
                </a:cubicBezTo>
                <a:cubicBezTo>
                  <a:pt x="3687891" y="3223901"/>
                  <a:pt x="2685626" y="3460219"/>
                  <a:pt x="0" y="3374340"/>
                </a:cubicBezTo>
                <a:cubicBezTo>
                  <a:pt x="-90115" y="2416999"/>
                  <a:pt x="-123441" y="1385751"/>
                  <a:pt x="0" y="0"/>
                </a:cubicBezTo>
                <a:cubicBezTo>
                  <a:pt x="3167953" y="-155197"/>
                  <a:pt x="3901049" y="-163020"/>
                  <a:pt x="6357257" y="0"/>
                </a:cubicBezTo>
                <a:cubicBezTo>
                  <a:pt x="6425188" y="939875"/>
                  <a:pt x="6211687" y="2006957"/>
                  <a:pt x="6357257" y="2811939"/>
                </a:cubicBezTo>
              </a:path>
            </a:pathLst>
          </a:custGeom>
          <a:solidFill>
            <a:srgbClr val="FFDCDF"/>
          </a:solidFill>
          <a:ln>
            <a:solidFill>
              <a:srgbClr val="00000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foldedCorner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9510DC0-8568-6124-2648-A4DD01A3006A}"/>
              </a:ext>
            </a:extLst>
          </p:cNvPr>
          <p:cNvSpPr/>
          <p:nvPr/>
        </p:nvSpPr>
        <p:spPr>
          <a:xfrm rot="19800000">
            <a:off x="10844093" y="37892"/>
            <a:ext cx="3118912" cy="2341140"/>
          </a:xfrm>
          <a:custGeom>
            <a:avLst/>
            <a:gdLst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2150 w 1149113"/>
              <a:gd name="connsiteY0" fmla="*/ 558809 h 1070750"/>
              <a:gd name="connsiteX1" fmla="*/ 394036 w 1149113"/>
              <a:gd name="connsiteY1" fmla="*/ 7266 h 1070750"/>
              <a:gd name="connsiteX2" fmla="*/ 713350 w 1149113"/>
              <a:gd name="connsiteY2" fmla="*/ 254009 h 1070750"/>
              <a:gd name="connsiteX3" fmla="*/ 1148779 w 1149113"/>
              <a:gd name="connsiteY3" fmla="*/ 413666 h 1070750"/>
              <a:gd name="connsiteX4" fmla="*/ 785922 w 1149113"/>
              <a:gd name="connsiteY4" fmla="*/ 660409 h 1070750"/>
              <a:gd name="connsiteX5" fmla="*/ 814950 w 1149113"/>
              <a:gd name="connsiteY5" fmla="*/ 1066809 h 1070750"/>
              <a:gd name="connsiteX6" fmla="*/ 263408 w 1149113"/>
              <a:gd name="connsiteY6" fmla="*/ 849094 h 1070750"/>
              <a:gd name="connsiteX7" fmla="*/ 2150 w 1149113"/>
              <a:gd name="connsiteY7" fmla="*/ 558809 h 1070750"/>
              <a:gd name="connsiteX0" fmla="*/ 140 w 1147103"/>
              <a:gd name="connsiteY0" fmla="*/ 558809 h 1067589"/>
              <a:gd name="connsiteX1" fmla="*/ 392026 w 1147103"/>
              <a:gd name="connsiteY1" fmla="*/ 7266 h 1067589"/>
              <a:gd name="connsiteX2" fmla="*/ 711340 w 1147103"/>
              <a:gd name="connsiteY2" fmla="*/ 254009 h 1067589"/>
              <a:gd name="connsiteX3" fmla="*/ 1146769 w 1147103"/>
              <a:gd name="connsiteY3" fmla="*/ 413666 h 1067589"/>
              <a:gd name="connsiteX4" fmla="*/ 783912 w 1147103"/>
              <a:gd name="connsiteY4" fmla="*/ 660409 h 1067589"/>
              <a:gd name="connsiteX5" fmla="*/ 812940 w 1147103"/>
              <a:gd name="connsiteY5" fmla="*/ 1066809 h 1067589"/>
              <a:gd name="connsiteX6" fmla="*/ 352838 w 1147103"/>
              <a:gd name="connsiteY6" fmla="*/ 757654 h 1067589"/>
              <a:gd name="connsiteX7" fmla="*/ 140 w 1147103"/>
              <a:gd name="connsiteY7" fmla="*/ 558809 h 1067589"/>
              <a:gd name="connsiteX0" fmla="*/ 4 w 1146967"/>
              <a:gd name="connsiteY0" fmla="*/ 558809 h 1067589"/>
              <a:gd name="connsiteX1" fmla="*/ 391890 w 1146967"/>
              <a:gd name="connsiteY1" fmla="*/ 7266 h 1067589"/>
              <a:gd name="connsiteX2" fmla="*/ 711204 w 1146967"/>
              <a:gd name="connsiteY2" fmla="*/ 254009 h 1067589"/>
              <a:gd name="connsiteX3" fmla="*/ 1146633 w 1146967"/>
              <a:gd name="connsiteY3" fmla="*/ 413666 h 1067589"/>
              <a:gd name="connsiteX4" fmla="*/ 783776 w 1146967"/>
              <a:gd name="connsiteY4" fmla="*/ 660409 h 1067589"/>
              <a:gd name="connsiteX5" fmla="*/ 812804 w 1146967"/>
              <a:gd name="connsiteY5" fmla="*/ 1066809 h 1067589"/>
              <a:gd name="connsiteX6" fmla="*/ 352702 w 1146967"/>
              <a:gd name="connsiteY6" fmla="*/ 757654 h 1067589"/>
              <a:gd name="connsiteX7" fmla="*/ 4 w 1146967"/>
              <a:gd name="connsiteY7" fmla="*/ 558809 h 1067589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71"/>
              <a:gd name="connsiteY0" fmla="*/ 558809 h 875390"/>
              <a:gd name="connsiteX1" fmla="*/ 392083 w 1147171"/>
              <a:gd name="connsiteY1" fmla="*/ 7266 h 875390"/>
              <a:gd name="connsiteX2" fmla="*/ 711397 w 1147171"/>
              <a:gd name="connsiteY2" fmla="*/ 254009 h 875390"/>
              <a:gd name="connsiteX3" fmla="*/ 1146826 w 1147171"/>
              <a:gd name="connsiteY3" fmla="*/ 413666 h 875390"/>
              <a:gd name="connsiteX4" fmla="*/ 783969 w 1147171"/>
              <a:gd name="connsiteY4" fmla="*/ 660409 h 875390"/>
              <a:gd name="connsiteX5" fmla="*/ 752037 w 1147171"/>
              <a:gd name="connsiteY5" fmla="*/ 868689 h 875390"/>
              <a:gd name="connsiteX6" fmla="*/ 444335 w 1147171"/>
              <a:gd name="connsiteY6" fmla="*/ 780514 h 875390"/>
              <a:gd name="connsiteX7" fmla="*/ 197 w 1147171"/>
              <a:gd name="connsiteY7" fmla="*/ 558809 h 875390"/>
              <a:gd name="connsiteX0" fmla="*/ 197 w 1147171"/>
              <a:gd name="connsiteY0" fmla="*/ 558809 h 901431"/>
              <a:gd name="connsiteX1" fmla="*/ 392083 w 1147171"/>
              <a:gd name="connsiteY1" fmla="*/ 7266 h 901431"/>
              <a:gd name="connsiteX2" fmla="*/ 711397 w 1147171"/>
              <a:gd name="connsiteY2" fmla="*/ 254009 h 901431"/>
              <a:gd name="connsiteX3" fmla="*/ 1146826 w 1147171"/>
              <a:gd name="connsiteY3" fmla="*/ 413666 h 901431"/>
              <a:gd name="connsiteX4" fmla="*/ 783969 w 1147171"/>
              <a:gd name="connsiteY4" fmla="*/ 660409 h 901431"/>
              <a:gd name="connsiteX5" fmla="*/ 752037 w 1147171"/>
              <a:gd name="connsiteY5" fmla="*/ 868689 h 901431"/>
              <a:gd name="connsiteX6" fmla="*/ 444335 w 1147171"/>
              <a:gd name="connsiteY6" fmla="*/ 780514 h 901431"/>
              <a:gd name="connsiteX7" fmla="*/ 197 w 1147171"/>
              <a:gd name="connsiteY7" fmla="*/ 558809 h 901431"/>
              <a:gd name="connsiteX0" fmla="*/ 197 w 1148180"/>
              <a:gd name="connsiteY0" fmla="*/ 558809 h 880623"/>
              <a:gd name="connsiteX1" fmla="*/ 392083 w 1148180"/>
              <a:gd name="connsiteY1" fmla="*/ 7266 h 880623"/>
              <a:gd name="connsiteX2" fmla="*/ 711397 w 1148180"/>
              <a:gd name="connsiteY2" fmla="*/ 254009 h 880623"/>
              <a:gd name="connsiteX3" fmla="*/ 1146826 w 1148180"/>
              <a:gd name="connsiteY3" fmla="*/ 413666 h 880623"/>
              <a:gd name="connsiteX4" fmla="*/ 844929 w 1148180"/>
              <a:gd name="connsiteY4" fmla="*/ 584209 h 880623"/>
              <a:gd name="connsiteX5" fmla="*/ 752037 w 1148180"/>
              <a:gd name="connsiteY5" fmla="*/ 868689 h 880623"/>
              <a:gd name="connsiteX6" fmla="*/ 444335 w 1148180"/>
              <a:gd name="connsiteY6" fmla="*/ 780514 h 880623"/>
              <a:gd name="connsiteX7" fmla="*/ 197 w 1148180"/>
              <a:gd name="connsiteY7" fmla="*/ 558809 h 880623"/>
              <a:gd name="connsiteX0" fmla="*/ 197 w 1156667"/>
              <a:gd name="connsiteY0" fmla="*/ 558809 h 880623"/>
              <a:gd name="connsiteX1" fmla="*/ 392083 w 1156667"/>
              <a:gd name="connsiteY1" fmla="*/ 7266 h 880623"/>
              <a:gd name="connsiteX2" fmla="*/ 711397 w 1156667"/>
              <a:gd name="connsiteY2" fmla="*/ 254009 h 880623"/>
              <a:gd name="connsiteX3" fmla="*/ 1146826 w 1156667"/>
              <a:gd name="connsiteY3" fmla="*/ 413666 h 880623"/>
              <a:gd name="connsiteX4" fmla="*/ 844929 w 1156667"/>
              <a:gd name="connsiteY4" fmla="*/ 584209 h 880623"/>
              <a:gd name="connsiteX5" fmla="*/ 752037 w 1156667"/>
              <a:gd name="connsiteY5" fmla="*/ 868689 h 880623"/>
              <a:gd name="connsiteX6" fmla="*/ 444335 w 1156667"/>
              <a:gd name="connsiteY6" fmla="*/ 780514 h 880623"/>
              <a:gd name="connsiteX7" fmla="*/ 197 w 1156667"/>
              <a:gd name="connsiteY7" fmla="*/ 558809 h 880623"/>
              <a:gd name="connsiteX0" fmla="*/ 197 w 981262"/>
              <a:gd name="connsiteY0" fmla="*/ 558649 h 880463"/>
              <a:gd name="connsiteX1" fmla="*/ 392083 w 981262"/>
              <a:gd name="connsiteY1" fmla="*/ 7106 h 880463"/>
              <a:gd name="connsiteX2" fmla="*/ 711397 w 981262"/>
              <a:gd name="connsiteY2" fmla="*/ 253849 h 880463"/>
              <a:gd name="connsiteX3" fmla="*/ 963946 w 981262"/>
              <a:gd name="connsiteY3" fmla="*/ 375406 h 880463"/>
              <a:gd name="connsiteX4" fmla="*/ 844929 w 981262"/>
              <a:gd name="connsiteY4" fmla="*/ 584049 h 880463"/>
              <a:gd name="connsiteX5" fmla="*/ 752037 w 981262"/>
              <a:gd name="connsiteY5" fmla="*/ 868529 h 880463"/>
              <a:gd name="connsiteX6" fmla="*/ 444335 w 981262"/>
              <a:gd name="connsiteY6" fmla="*/ 780354 h 880463"/>
              <a:gd name="connsiteX7" fmla="*/ 197 w 981262"/>
              <a:gd name="connsiteY7" fmla="*/ 558649 h 880463"/>
              <a:gd name="connsiteX0" fmla="*/ 186 w 971816"/>
              <a:gd name="connsiteY0" fmla="*/ 567232 h 889046"/>
              <a:gd name="connsiteX1" fmla="*/ 392072 w 971816"/>
              <a:gd name="connsiteY1" fmla="*/ 15689 h 889046"/>
              <a:gd name="connsiteX2" fmla="*/ 604706 w 971816"/>
              <a:gd name="connsiteY2" fmla="*/ 170992 h 889046"/>
              <a:gd name="connsiteX3" fmla="*/ 963935 w 971816"/>
              <a:gd name="connsiteY3" fmla="*/ 383989 h 889046"/>
              <a:gd name="connsiteX4" fmla="*/ 844918 w 971816"/>
              <a:gd name="connsiteY4" fmla="*/ 592632 h 889046"/>
              <a:gd name="connsiteX5" fmla="*/ 752026 w 971816"/>
              <a:gd name="connsiteY5" fmla="*/ 877112 h 889046"/>
              <a:gd name="connsiteX6" fmla="*/ 444324 w 971816"/>
              <a:gd name="connsiteY6" fmla="*/ 788937 h 889046"/>
              <a:gd name="connsiteX7" fmla="*/ 186 w 971816"/>
              <a:gd name="connsiteY7" fmla="*/ 567232 h 889046"/>
              <a:gd name="connsiteX0" fmla="*/ 4848 w 976478"/>
              <a:gd name="connsiteY0" fmla="*/ 437074 h 758888"/>
              <a:gd name="connsiteX1" fmla="*/ 236714 w 976478"/>
              <a:gd name="connsiteY1" fmla="*/ 37931 h 758888"/>
              <a:gd name="connsiteX2" fmla="*/ 609368 w 976478"/>
              <a:gd name="connsiteY2" fmla="*/ 40834 h 758888"/>
              <a:gd name="connsiteX3" fmla="*/ 968597 w 976478"/>
              <a:gd name="connsiteY3" fmla="*/ 253831 h 758888"/>
              <a:gd name="connsiteX4" fmla="*/ 849580 w 976478"/>
              <a:gd name="connsiteY4" fmla="*/ 462474 h 758888"/>
              <a:gd name="connsiteX5" fmla="*/ 756688 w 976478"/>
              <a:gd name="connsiteY5" fmla="*/ 746954 h 758888"/>
              <a:gd name="connsiteX6" fmla="*/ 448986 w 976478"/>
              <a:gd name="connsiteY6" fmla="*/ 658779 h 758888"/>
              <a:gd name="connsiteX7" fmla="*/ 4848 w 976478"/>
              <a:gd name="connsiteY7" fmla="*/ 437074 h 758888"/>
              <a:gd name="connsiteX0" fmla="*/ 4702 w 978329"/>
              <a:gd name="connsiteY0" fmla="*/ 402480 h 724294"/>
              <a:gd name="connsiteX1" fmla="*/ 236568 w 978329"/>
              <a:gd name="connsiteY1" fmla="*/ 3337 h 724294"/>
              <a:gd name="connsiteX2" fmla="*/ 571122 w 978329"/>
              <a:gd name="connsiteY2" fmla="*/ 211980 h 724294"/>
              <a:gd name="connsiteX3" fmla="*/ 968451 w 978329"/>
              <a:gd name="connsiteY3" fmla="*/ 219237 h 724294"/>
              <a:gd name="connsiteX4" fmla="*/ 849434 w 978329"/>
              <a:gd name="connsiteY4" fmla="*/ 427880 h 724294"/>
              <a:gd name="connsiteX5" fmla="*/ 756542 w 978329"/>
              <a:gd name="connsiteY5" fmla="*/ 712360 h 724294"/>
              <a:gd name="connsiteX6" fmla="*/ 448840 w 978329"/>
              <a:gd name="connsiteY6" fmla="*/ 624185 h 724294"/>
              <a:gd name="connsiteX7" fmla="*/ 4702 w 978329"/>
              <a:gd name="connsiteY7" fmla="*/ 402480 h 724294"/>
              <a:gd name="connsiteX0" fmla="*/ 20825 w 994452"/>
              <a:gd name="connsiteY0" fmla="*/ 423711 h 745525"/>
              <a:gd name="connsiteX1" fmla="*/ 252691 w 994452"/>
              <a:gd name="connsiteY1" fmla="*/ 24568 h 745525"/>
              <a:gd name="connsiteX2" fmla="*/ 587245 w 994452"/>
              <a:gd name="connsiteY2" fmla="*/ 233211 h 745525"/>
              <a:gd name="connsiteX3" fmla="*/ 984574 w 994452"/>
              <a:gd name="connsiteY3" fmla="*/ 240468 h 745525"/>
              <a:gd name="connsiteX4" fmla="*/ 865557 w 994452"/>
              <a:gd name="connsiteY4" fmla="*/ 449111 h 745525"/>
              <a:gd name="connsiteX5" fmla="*/ 772665 w 994452"/>
              <a:gd name="connsiteY5" fmla="*/ 733591 h 745525"/>
              <a:gd name="connsiteX6" fmla="*/ 464963 w 994452"/>
              <a:gd name="connsiteY6" fmla="*/ 645416 h 745525"/>
              <a:gd name="connsiteX7" fmla="*/ 20825 w 994452"/>
              <a:gd name="connsiteY7" fmla="*/ 423711 h 745525"/>
              <a:gd name="connsiteX0" fmla="*/ 20825 w 1016945"/>
              <a:gd name="connsiteY0" fmla="*/ 423711 h 745525"/>
              <a:gd name="connsiteX1" fmla="*/ 252691 w 1016945"/>
              <a:gd name="connsiteY1" fmla="*/ 24568 h 745525"/>
              <a:gd name="connsiteX2" fmla="*/ 587245 w 1016945"/>
              <a:gd name="connsiteY2" fmla="*/ 233211 h 745525"/>
              <a:gd name="connsiteX3" fmla="*/ 984574 w 1016945"/>
              <a:gd name="connsiteY3" fmla="*/ 240468 h 745525"/>
              <a:gd name="connsiteX4" fmla="*/ 865557 w 1016945"/>
              <a:gd name="connsiteY4" fmla="*/ 449111 h 745525"/>
              <a:gd name="connsiteX5" fmla="*/ 772665 w 1016945"/>
              <a:gd name="connsiteY5" fmla="*/ 733591 h 745525"/>
              <a:gd name="connsiteX6" fmla="*/ 464963 w 1016945"/>
              <a:gd name="connsiteY6" fmla="*/ 645416 h 745525"/>
              <a:gd name="connsiteX7" fmla="*/ 20825 w 1016945"/>
              <a:gd name="connsiteY7" fmla="*/ 423711 h 745525"/>
              <a:gd name="connsiteX0" fmla="*/ 20825 w 990895"/>
              <a:gd name="connsiteY0" fmla="*/ 423711 h 739784"/>
              <a:gd name="connsiteX1" fmla="*/ 252691 w 990895"/>
              <a:gd name="connsiteY1" fmla="*/ 24568 h 739784"/>
              <a:gd name="connsiteX2" fmla="*/ 587245 w 990895"/>
              <a:gd name="connsiteY2" fmla="*/ 233211 h 739784"/>
              <a:gd name="connsiteX3" fmla="*/ 984574 w 990895"/>
              <a:gd name="connsiteY3" fmla="*/ 240468 h 739784"/>
              <a:gd name="connsiteX4" fmla="*/ 827457 w 990895"/>
              <a:gd name="connsiteY4" fmla="*/ 532931 h 739784"/>
              <a:gd name="connsiteX5" fmla="*/ 772665 w 990895"/>
              <a:gd name="connsiteY5" fmla="*/ 733591 h 739784"/>
              <a:gd name="connsiteX6" fmla="*/ 464963 w 990895"/>
              <a:gd name="connsiteY6" fmla="*/ 645416 h 739784"/>
              <a:gd name="connsiteX7" fmla="*/ 20825 w 990895"/>
              <a:gd name="connsiteY7" fmla="*/ 423711 h 739784"/>
              <a:gd name="connsiteX0" fmla="*/ 15210 w 985280"/>
              <a:gd name="connsiteY0" fmla="*/ 423711 h 733691"/>
              <a:gd name="connsiteX1" fmla="*/ 247076 w 985280"/>
              <a:gd name="connsiteY1" fmla="*/ 24568 h 733691"/>
              <a:gd name="connsiteX2" fmla="*/ 581630 w 985280"/>
              <a:gd name="connsiteY2" fmla="*/ 233211 h 733691"/>
              <a:gd name="connsiteX3" fmla="*/ 978959 w 985280"/>
              <a:gd name="connsiteY3" fmla="*/ 240468 h 733691"/>
              <a:gd name="connsiteX4" fmla="*/ 821842 w 985280"/>
              <a:gd name="connsiteY4" fmla="*/ 532931 h 733691"/>
              <a:gd name="connsiteX5" fmla="*/ 767050 w 985280"/>
              <a:gd name="connsiteY5" fmla="*/ 733591 h 733691"/>
              <a:gd name="connsiteX6" fmla="*/ 383148 w 985280"/>
              <a:gd name="connsiteY6" fmla="*/ 508256 h 733691"/>
              <a:gd name="connsiteX7" fmla="*/ 15210 w 985280"/>
              <a:gd name="connsiteY7" fmla="*/ 423711 h 733691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280" h="739578">
                <a:moveTo>
                  <a:pt x="15210" y="423711"/>
                </a:moveTo>
                <a:cubicBezTo>
                  <a:pt x="-7469" y="343096"/>
                  <a:pt x="-45447" y="132518"/>
                  <a:pt x="247076" y="24568"/>
                </a:cubicBezTo>
                <a:cubicBezTo>
                  <a:pt x="539599" y="-83382"/>
                  <a:pt x="459650" y="197228"/>
                  <a:pt x="581630" y="233211"/>
                </a:cubicBezTo>
                <a:cubicBezTo>
                  <a:pt x="703611" y="269194"/>
                  <a:pt x="938924" y="190515"/>
                  <a:pt x="978959" y="240468"/>
                </a:cubicBezTo>
                <a:cubicBezTo>
                  <a:pt x="1018994" y="290421"/>
                  <a:pt x="857160" y="450744"/>
                  <a:pt x="821842" y="532931"/>
                </a:cubicBezTo>
                <a:cubicBezTo>
                  <a:pt x="786524" y="615118"/>
                  <a:pt x="840166" y="737704"/>
                  <a:pt x="767050" y="733591"/>
                </a:cubicBezTo>
                <a:cubicBezTo>
                  <a:pt x="693934" y="729479"/>
                  <a:pt x="412056" y="806283"/>
                  <a:pt x="383148" y="508256"/>
                </a:cubicBezTo>
                <a:cubicBezTo>
                  <a:pt x="301021" y="263569"/>
                  <a:pt x="37889" y="504326"/>
                  <a:pt x="15210" y="423711"/>
                </a:cubicBez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D15F30C-0BF3-3F58-E139-DA309079017E}"/>
              </a:ext>
            </a:extLst>
          </p:cNvPr>
          <p:cNvSpPr/>
          <p:nvPr/>
        </p:nvSpPr>
        <p:spPr>
          <a:xfrm>
            <a:off x="0" y="5291336"/>
            <a:ext cx="10206038" cy="1566665"/>
          </a:xfrm>
          <a:custGeom>
            <a:avLst/>
            <a:gdLst>
              <a:gd name="connsiteX0" fmla="*/ 0 w 10206038"/>
              <a:gd name="connsiteY0" fmla="*/ 0 h 1566665"/>
              <a:gd name="connsiteX1" fmla="*/ 55811 w 10206038"/>
              <a:gd name="connsiteY1" fmla="*/ 42665 h 1566665"/>
              <a:gd name="connsiteX2" fmla="*/ 1600200 w 10206038"/>
              <a:gd name="connsiteY2" fmla="*/ 671315 h 1566665"/>
              <a:gd name="connsiteX3" fmla="*/ 5029200 w 10206038"/>
              <a:gd name="connsiteY3" fmla="*/ 385565 h 1566665"/>
              <a:gd name="connsiteX4" fmla="*/ 8820150 w 10206038"/>
              <a:gd name="connsiteY4" fmla="*/ 880865 h 1566665"/>
              <a:gd name="connsiteX5" fmla="*/ 10206038 w 10206038"/>
              <a:gd name="connsiteY5" fmla="*/ 1566665 h 1566665"/>
              <a:gd name="connsiteX6" fmla="*/ 0 w 10206038"/>
              <a:gd name="connsiteY6" fmla="*/ 1566665 h 156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06038" h="1566665">
                <a:moveTo>
                  <a:pt x="0" y="0"/>
                </a:moveTo>
                <a:lnTo>
                  <a:pt x="55811" y="42665"/>
                </a:lnTo>
                <a:cubicBezTo>
                  <a:pt x="466130" y="337940"/>
                  <a:pt x="928688" y="590353"/>
                  <a:pt x="1600200" y="671315"/>
                </a:cubicBezTo>
                <a:cubicBezTo>
                  <a:pt x="2495550" y="779265"/>
                  <a:pt x="3825875" y="350640"/>
                  <a:pt x="5029200" y="385565"/>
                </a:cubicBezTo>
                <a:cubicBezTo>
                  <a:pt x="6232525" y="420490"/>
                  <a:pt x="7526337" y="650677"/>
                  <a:pt x="8820150" y="880865"/>
                </a:cubicBezTo>
                <a:lnTo>
                  <a:pt x="10206038" y="1566665"/>
                </a:lnTo>
                <a:lnTo>
                  <a:pt x="0" y="1566665"/>
                </a:ln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B81BAEF-4906-4E41-B7CD-EEF6F5DEE2D4}"/>
              </a:ext>
            </a:extLst>
          </p:cNvPr>
          <p:cNvSpPr/>
          <p:nvPr/>
        </p:nvSpPr>
        <p:spPr>
          <a:xfrm>
            <a:off x="1" y="5179781"/>
            <a:ext cx="10345341" cy="1678219"/>
          </a:xfrm>
          <a:custGeom>
            <a:avLst/>
            <a:gdLst>
              <a:gd name="connsiteX0" fmla="*/ 2400300 w 10345341"/>
              <a:gd name="connsiteY0" fmla="*/ 1819 h 1678219"/>
              <a:gd name="connsiteX1" fmla="*/ 6248400 w 10345341"/>
              <a:gd name="connsiteY1" fmla="*/ 1030519 h 1678219"/>
              <a:gd name="connsiteX2" fmla="*/ 9277350 w 10345341"/>
              <a:gd name="connsiteY2" fmla="*/ 439969 h 1678219"/>
              <a:gd name="connsiteX3" fmla="*/ 10345341 w 10345341"/>
              <a:gd name="connsiteY3" fmla="*/ 1678219 h 1678219"/>
              <a:gd name="connsiteX4" fmla="*/ 0 w 10345341"/>
              <a:gd name="connsiteY4" fmla="*/ 1678219 h 1678219"/>
              <a:gd name="connsiteX5" fmla="*/ 0 w 10345341"/>
              <a:gd name="connsiteY5" fmla="*/ 671343 h 1678219"/>
              <a:gd name="connsiteX6" fmla="*/ 45660 w 10345341"/>
              <a:gd name="connsiteY6" fmla="*/ 651840 h 1678219"/>
              <a:gd name="connsiteX7" fmla="*/ 2400300 w 10345341"/>
              <a:gd name="connsiteY7" fmla="*/ 1819 h 167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5341" h="1678219">
                <a:moveTo>
                  <a:pt x="2400300" y="1819"/>
                </a:moveTo>
                <a:cubicBezTo>
                  <a:pt x="3489325" y="43094"/>
                  <a:pt x="5102225" y="957494"/>
                  <a:pt x="6248400" y="1030519"/>
                </a:cubicBezTo>
                <a:cubicBezTo>
                  <a:pt x="7394575" y="1103544"/>
                  <a:pt x="8335962" y="771756"/>
                  <a:pt x="9277350" y="439969"/>
                </a:cubicBezTo>
                <a:lnTo>
                  <a:pt x="10345341" y="1678219"/>
                </a:lnTo>
                <a:lnTo>
                  <a:pt x="0" y="1678219"/>
                </a:lnTo>
                <a:lnTo>
                  <a:pt x="0" y="671343"/>
                </a:lnTo>
                <a:lnTo>
                  <a:pt x="45660" y="651840"/>
                </a:lnTo>
                <a:cubicBezTo>
                  <a:pt x="609675" y="406346"/>
                  <a:pt x="1515467" y="-31717"/>
                  <a:pt x="2400300" y="1819"/>
                </a:cubicBez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8CCB961-740B-83CC-49F4-75120AAE3E15}"/>
              </a:ext>
            </a:extLst>
          </p:cNvPr>
          <p:cNvSpPr/>
          <p:nvPr/>
        </p:nvSpPr>
        <p:spPr>
          <a:xfrm>
            <a:off x="0" y="4391500"/>
            <a:ext cx="12192000" cy="2466501"/>
          </a:xfrm>
          <a:custGeom>
            <a:avLst/>
            <a:gdLst>
              <a:gd name="connsiteX0" fmla="*/ 12192000 w 12192000"/>
              <a:gd name="connsiteY0" fmla="*/ 0 h 2466501"/>
              <a:gd name="connsiteX1" fmla="*/ 12192000 w 12192000"/>
              <a:gd name="connsiteY1" fmla="*/ 2466501 h 2466501"/>
              <a:gd name="connsiteX2" fmla="*/ 0 w 12192000"/>
              <a:gd name="connsiteY2" fmla="*/ 2466501 h 2466501"/>
              <a:gd name="connsiteX3" fmla="*/ 0 w 12192000"/>
              <a:gd name="connsiteY3" fmla="*/ 1490264 h 2466501"/>
              <a:gd name="connsiteX4" fmla="*/ 160325 w 12192000"/>
              <a:gd name="connsiteY4" fmla="*/ 1570844 h 2466501"/>
              <a:gd name="connsiteX5" fmla="*/ 1466850 w 12192000"/>
              <a:gd name="connsiteY5" fmla="*/ 1933101 h 2466501"/>
              <a:gd name="connsiteX6" fmla="*/ 4552951 w 12192000"/>
              <a:gd name="connsiteY6" fmla="*/ 1666401 h 2466501"/>
              <a:gd name="connsiteX7" fmla="*/ 9105900 w 12192000"/>
              <a:gd name="connsiteY7" fmla="*/ 2333151 h 2466501"/>
              <a:gd name="connsiteX8" fmla="*/ 12044353 w 12192000"/>
              <a:gd name="connsiteY8" fmla="*/ 166409 h 246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6501">
                <a:moveTo>
                  <a:pt x="12192000" y="0"/>
                </a:moveTo>
                <a:lnTo>
                  <a:pt x="12192000" y="2466501"/>
                </a:lnTo>
                <a:lnTo>
                  <a:pt x="0" y="2466501"/>
                </a:lnTo>
                <a:lnTo>
                  <a:pt x="0" y="1490264"/>
                </a:lnTo>
                <a:lnTo>
                  <a:pt x="160325" y="1570844"/>
                </a:lnTo>
                <a:cubicBezTo>
                  <a:pt x="530721" y="1746942"/>
                  <a:pt x="942975" y="1887461"/>
                  <a:pt x="1466850" y="1933101"/>
                </a:cubicBezTo>
                <a:cubicBezTo>
                  <a:pt x="2305050" y="2006126"/>
                  <a:pt x="3279775" y="1599726"/>
                  <a:pt x="4552951" y="1666401"/>
                </a:cubicBezTo>
                <a:cubicBezTo>
                  <a:pt x="5826125" y="1733076"/>
                  <a:pt x="7794625" y="2653826"/>
                  <a:pt x="9105900" y="2333151"/>
                </a:cubicBezTo>
                <a:cubicBezTo>
                  <a:pt x="10253266" y="2052561"/>
                  <a:pt x="11163622" y="1148454"/>
                  <a:pt x="12044353" y="166409"/>
                </a:cubicBezTo>
                <a:close/>
              </a:path>
            </a:pathLst>
          </a:custGeom>
          <a:solidFill>
            <a:srgbClr val="57808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28344EE-6A02-E0BC-02AD-F0786786C88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 b="7514"/>
          <a:stretch/>
        </p:blipFill>
        <p:spPr>
          <a:xfrm>
            <a:off x="7067195" y="1188279"/>
            <a:ext cx="5124805" cy="5669721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A074568A-5782-3B4E-6DBE-C685998255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5348" y="4965961"/>
            <a:ext cx="1313249" cy="135228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892870C0-4A0B-6832-1BE3-9CB27682592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59152" y="1595564"/>
            <a:ext cx="6536619" cy="18675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rIns="216000" anchor="ctr"/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他或许相貌平凡，但对你露出的笑容总是溢满宠溺；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他或许谈吐并不优雅，但絮絮叨叨的都是对你的关心；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他或许自己勤俭节约，但却从不对你吝啬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他就是这世上最爱你的男人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——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rPr>
              <a:t>父亲！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C9FBA06-D2FA-BBC3-ABE6-8C4F1B9C5FA2}"/>
              </a:ext>
            </a:extLst>
          </p:cNvPr>
          <p:cNvSpPr/>
          <p:nvPr/>
        </p:nvSpPr>
        <p:spPr>
          <a:xfrm>
            <a:off x="1645348" y="608593"/>
            <a:ext cx="747650" cy="747650"/>
          </a:xfrm>
          <a:custGeom>
            <a:avLst/>
            <a:gdLst>
              <a:gd name="connsiteX0" fmla="*/ 0 w 747650"/>
              <a:gd name="connsiteY0" fmla="*/ 373825 h 747650"/>
              <a:gd name="connsiteX1" fmla="*/ 373825 w 747650"/>
              <a:gd name="connsiteY1" fmla="*/ 0 h 747650"/>
              <a:gd name="connsiteX2" fmla="*/ 747650 w 747650"/>
              <a:gd name="connsiteY2" fmla="*/ 373825 h 747650"/>
              <a:gd name="connsiteX3" fmla="*/ 373825 w 747650"/>
              <a:gd name="connsiteY3" fmla="*/ 747650 h 747650"/>
              <a:gd name="connsiteX4" fmla="*/ 0 w 747650"/>
              <a:gd name="connsiteY4" fmla="*/ 373825 h 7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650" h="747650" fill="none" extrusionOk="0">
                <a:moveTo>
                  <a:pt x="0" y="373825"/>
                </a:moveTo>
                <a:cubicBezTo>
                  <a:pt x="5855" y="168062"/>
                  <a:pt x="182995" y="-32162"/>
                  <a:pt x="373825" y="0"/>
                </a:cubicBezTo>
                <a:cubicBezTo>
                  <a:pt x="546334" y="-5199"/>
                  <a:pt x="719778" y="193608"/>
                  <a:pt x="747650" y="373825"/>
                </a:cubicBezTo>
                <a:cubicBezTo>
                  <a:pt x="744949" y="554521"/>
                  <a:pt x="562544" y="772302"/>
                  <a:pt x="373825" y="747650"/>
                </a:cubicBezTo>
                <a:cubicBezTo>
                  <a:pt x="180274" y="754876"/>
                  <a:pt x="33108" y="588243"/>
                  <a:pt x="0" y="373825"/>
                </a:cubicBezTo>
                <a:close/>
              </a:path>
              <a:path w="747650" h="747650" stroke="0" extrusionOk="0">
                <a:moveTo>
                  <a:pt x="0" y="373825"/>
                </a:moveTo>
                <a:cubicBezTo>
                  <a:pt x="-5703" y="163849"/>
                  <a:pt x="150058" y="6496"/>
                  <a:pt x="373825" y="0"/>
                </a:cubicBezTo>
                <a:cubicBezTo>
                  <a:pt x="590809" y="2216"/>
                  <a:pt x="725429" y="168074"/>
                  <a:pt x="747650" y="373825"/>
                </a:cubicBezTo>
                <a:cubicBezTo>
                  <a:pt x="739020" y="588710"/>
                  <a:pt x="579379" y="752644"/>
                  <a:pt x="373825" y="747650"/>
                </a:cubicBezTo>
                <a:cubicBezTo>
                  <a:pt x="138025" y="731597"/>
                  <a:pt x="12734" y="586368"/>
                  <a:pt x="0" y="37382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031EC4B-1F7C-FE06-FA96-F73786B42309}"/>
              </a:ext>
            </a:extLst>
          </p:cNvPr>
          <p:cNvSpPr/>
          <p:nvPr/>
        </p:nvSpPr>
        <p:spPr>
          <a:xfrm>
            <a:off x="2442839" y="608593"/>
            <a:ext cx="747650" cy="747650"/>
          </a:xfrm>
          <a:custGeom>
            <a:avLst/>
            <a:gdLst>
              <a:gd name="connsiteX0" fmla="*/ 0 w 747650"/>
              <a:gd name="connsiteY0" fmla="*/ 373825 h 747650"/>
              <a:gd name="connsiteX1" fmla="*/ 373825 w 747650"/>
              <a:gd name="connsiteY1" fmla="*/ 0 h 747650"/>
              <a:gd name="connsiteX2" fmla="*/ 747650 w 747650"/>
              <a:gd name="connsiteY2" fmla="*/ 373825 h 747650"/>
              <a:gd name="connsiteX3" fmla="*/ 373825 w 747650"/>
              <a:gd name="connsiteY3" fmla="*/ 747650 h 747650"/>
              <a:gd name="connsiteX4" fmla="*/ 0 w 747650"/>
              <a:gd name="connsiteY4" fmla="*/ 373825 h 7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650" h="747650" fill="none" extrusionOk="0">
                <a:moveTo>
                  <a:pt x="0" y="373825"/>
                </a:moveTo>
                <a:cubicBezTo>
                  <a:pt x="5855" y="168062"/>
                  <a:pt x="182995" y="-32162"/>
                  <a:pt x="373825" y="0"/>
                </a:cubicBezTo>
                <a:cubicBezTo>
                  <a:pt x="546334" y="-5199"/>
                  <a:pt x="719778" y="193608"/>
                  <a:pt x="747650" y="373825"/>
                </a:cubicBezTo>
                <a:cubicBezTo>
                  <a:pt x="744949" y="554521"/>
                  <a:pt x="562544" y="772302"/>
                  <a:pt x="373825" y="747650"/>
                </a:cubicBezTo>
                <a:cubicBezTo>
                  <a:pt x="180274" y="754876"/>
                  <a:pt x="33108" y="588243"/>
                  <a:pt x="0" y="373825"/>
                </a:cubicBezTo>
                <a:close/>
              </a:path>
              <a:path w="747650" h="747650" stroke="0" extrusionOk="0">
                <a:moveTo>
                  <a:pt x="0" y="373825"/>
                </a:moveTo>
                <a:cubicBezTo>
                  <a:pt x="-5703" y="163849"/>
                  <a:pt x="150058" y="6496"/>
                  <a:pt x="373825" y="0"/>
                </a:cubicBezTo>
                <a:cubicBezTo>
                  <a:pt x="590809" y="2216"/>
                  <a:pt x="725429" y="168074"/>
                  <a:pt x="747650" y="373825"/>
                </a:cubicBezTo>
                <a:cubicBezTo>
                  <a:pt x="739020" y="588710"/>
                  <a:pt x="579379" y="752644"/>
                  <a:pt x="373825" y="747650"/>
                </a:cubicBezTo>
                <a:cubicBezTo>
                  <a:pt x="138025" y="731597"/>
                  <a:pt x="12734" y="586368"/>
                  <a:pt x="0" y="37382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7103713-D34B-F865-FF8A-15883557DC40}"/>
              </a:ext>
            </a:extLst>
          </p:cNvPr>
          <p:cNvSpPr/>
          <p:nvPr/>
        </p:nvSpPr>
        <p:spPr>
          <a:xfrm>
            <a:off x="3240330" y="608593"/>
            <a:ext cx="747650" cy="747650"/>
          </a:xfrm>
          <a:custGeom>
            <a:avLst/>
            <a:gdLst>
              <a:gd name="connsiteX0" fmla="*/ 0 w 747650"/>
              <a:gd name="connsiteY0" fmla="*/ 373825 h 747650"/>
              <a:gd name="connsiteX1" fmla="*/ 373825 w 747650"/>
              <a:gd name="connsiteY1" fmla="*/ 0 h 747650"/>
              <a:gd name="connsiteX2" fmla="*/ 747650 w 747650"/>
              <a:gd name="connsiteY2" fmla="*/ 373825 h 747650"/>
              <a:gd name="connsiteX3" fmla="*/ 373825 w 747650"/>
              <a:gd name="connsiteY3" fmla="*/ 747650 h 747650"/>
              <a:gd name="connsiteX4" fmla="*/ 0 w 747650"/>
              <a:gd name="connsiteY4" fmla="*/ 373825 h 7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650" h="747650" fill="none" extrusionOk="0">
                <a:moveTo>
                  <a:pt x="0" y="373825"/>
                </a:moveTo>
                <a:cubicBezTo>
                  <a:pt x="5855" y="168062"/>
                  <a:pt x="182995" y="-32162"/>
                  <a:pt x="373825" y="0"/>
                </a:cubicBezTo>
                <a:cubicBezTo>
                  <a:pt x="546334" y="-5199"/>
                  <a:pt x="719778" y="193608"/>
                  <a:pt x="747650" y="373825"/>
                </a:cubicBezTo>
                <a:cubicBezTo>
                  <a:pt x="744949" y="554521"/>
                  <a:pt x="562544" y="772302"/>
                  <a:pt x="373825" y="747650"/>
                </a:cubicBezTo>
                <a:cubicBezTo>
                  <a:pt x="180274" y="754876"/>
                  <a:pt x="33108" y="588243"/>
                  <a:pt x="0" y="373825"/>
                </a:cubicBezTo>
                <a:close/>
              </a:path>
              <a:path w="747650" h="747650" stroke="0" extrusionOk="0">
                <a:moveTo>
                  <a:pt x="0" y="373825"/>
                </a:moveTo>
                <a:cubicBezTo>
                  <a:pt x="-5703" y="163849"/>
                  <a:pt x="150058" y="6496"/>
                  <a:pt x="373825" y="0"/>
                </a:cubicBezTo>
                <a:cubicBezTo>
                  <a:pt x="590809" y="2216"/>
                  <a:pt x="725429" y="168074"/>
                  <a:pt x="747650" y="373825"/>
                </a:cubicBezTo>
                <a:cubicBezTo>
                  <a:pt x="739020" y="588710"/>
                  <a:pt x="579379" y="752644"/>
                  <a:pt x="373825" y="747650"/>
                </a:cubicBezTo>
                <a:cubicBezTo>
                  <a:pt x="138025" y="731597"/>
                  <a:pt x="12734" y="586368"/>
                  <a:pt x="0" y="37382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DE8AA56-14E8-41BC-DD5B-641384131F5F}"/>
              </a:ext>
            </a:extLst>
          </p:cNvPr>
          <p:cNvSpPr/>
          <p:nvPr/>
        </p:nvSpPr>
        <p:spPr>
          <a:xfrm>
            <a:off x="4037821" y="608593"/>
            <a:ext cx="747650" cy="747650"/>
          </a:xfrm>
          <a:custGeom>
            <a:avLst/>
            <a:gdLst>
              <a:gd name="connsiteX0" fmla="*/ 0 w 747650"/>
              <a:gd name="connsiteY0" fmla="*/ 373825 h 747650"/>
              <a:gd name="connsiteX1" fmla="*/ 373825 w 747650"/>
              <a:gd name="connsiteY1" fmla="*/ 0 h 747650"/>
              <a:gd name="connsiteX2" fmla="*/ 747650 w 747650"/>
              <a:gd name="connsiteY2" fmla="*/ 373825 h 747650"/>
              <a:gd name="connsiteX3" fmla="*/ 373825 w 747650"/>
              <a:gd name="connsiteY3" fmla="*/ 747650 h 747650"/>
              <a:gd name="connsiteX4" fmla="*/ 0 w 747650"/>
              <a:gd name="connsiteY4" fmla="*/ 373825 h 7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650" h="747650" fill="none" extrusionOk="0">
                <a:moveTo>
                  <a:pt x="0" y="373825"/>
                </a:moveTo>
                <a:cubicBezTo>
                  <a:pt x="5855" y="168062"/>
                  <a:pt x="182995" y="-32162"/>
                  <a:pt x="373825" y="0"/>
                </a:cubicBezTo>
                <a:cubicBezTo>
                  <a:pt x="546334" y="-5199"/>
                  <a:pt x="719778" y="193608"/>
                  <a:pt x="747650" y="373825"/>
                </a:cubicBezTo>
                <a:cubicBezTo>
                  <a:pt x="744949" y="554521"/>
                  <a:pt x="562544" y="772302"/>
                  <a:pt x="373825" y="747650"/>
                </a:cubicBezTo>
                <a:cubicBezTo>
                  <a:pt x="180274" y="754876"/>
                  <a:pt x="33108" y="588243"/>
                  <a:pt x="0" y="373825"/>
                </a:cubicBezTo>
                <a:close/>
              </a:path>
              <a:path w="747650" h="747650" stroke="0" extrusionOk="0">
                <a:moveTo>
                  <a:pt x="0" y="373825"/>
                </a:moveTo>
                <a:cubicBezTo>
                  <a:pt x="-5703" y="163849"/>
                  <a:pt x="150058" y="6496"/>
                  <a:pt x="373825" y="0"/>
                </a:cubicBezTo>
                <a:cubicBezTo>
                  <a:pt x="590809" y="2216"/>
                  <a:pt x="725429" y="168074"/>
                  <a:pt x="747650" y="373825"/>
                </a:cubicBezTo>
                <a:cubicBezTo>
                  <a:pt x="739020" y="588710"/>
                  <a:pt x="579379" y="752644"/>
                  <a:pt x="373825" y="747650"/>
                </a:cubicBezTo>
                <a:cubicBezTo>
                  <a:pt x="138025" y="731597"/>
                  <a:pt x="12734" y="586368"/>
                  <a:pt x="0" y="37382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49E8D5F-D41B-DE26-DBF2-2D077B984E93}"/>
              </a:ext>
            </a:extLst>
          </p:cNvPr>
          <p:cNvSpPr txBox="1"/>
          <p:nvPr/>
        </p:nvSpPr>
        <p:spPr>
          <a:xfrm>
            <a:off x="1728304" y="623106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伟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293D92D-FC47-03E5-3D91-C5EC0C429B94}"/>
              </a:ext>
            </a:extLst>
          </p:cNvPr>
          <p:cNvSpPr txBox="1"/>
          <p:nvPr/>
        </p:nvSpPr>
        <p:spPr>
          <a:xfrm>
            <a:off x="2518906" y="623106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大</a:t>
            </a:r>
            <a:endParaRPr lang="zh-CN" altLang="en-US" sz="40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CB1A5ED-721A-98B4-68AE-DE1016955CD8}"/>
              </a:ext>
            </a:extLst>
          </p:cNvPr>
          <p:cNvSpPr txBox="1"/>
          <p:nvPr/>
        </p:nvSpPr>
        <p:spPr>
          <a:xfrm>
            <a:off x="3309507" y="623106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父</a:t>
            </a:r>
            <a:endParaRPr lang="zh-CN" altLang="en-US" sz="40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D34EB0A-2D6A-E41B-14A9-8C052E447A6A}"/>
              </a:ext>
            </a:extLst>
          </p:cNvPr>
          <p:cNvSpPr txBox="1"/>
          <p:nvPr/>
        </p:nvSpPr>
        <p:spPr>
          <a:xfrm>
            <a:off x="4100108" y="623106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>
                <a:solidFill>
                  <a:schemeClr val="bg1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爱</a:t>
            </a:r>
            <a:endParaRPr lang="zh-CN" altLang="en-US" sz="4000" dirty="0">
              <a:solidFill>
                <a:schemeClr val="bg1"/>
              </a:solidFill>
              <a:latin typeface="站酷庆科黄油体" panose="02000803000000020004" pitchFamily="2" charset="-122"/>
              <a:ea typeface="站酷庆科黄油体" panose="02000803000000020004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4550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E8EE84DD-F779-1EAE-274D-B909F90CCDE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" y="0"/>
            <a:ext cx="12187385" cy="6093693"/>
          </a:xfrm>
          <a:prstGeom prst="rect">
            <a:avLst/>
          </a:prstGeom>
        </p:spPr>
      </p:pic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9510DC0-8568-6124-2648-A4DD01A3006A}"/>
              </a:ext>
            </a:extLst>
          </p:cNvPr>
          <p:cNvSpPr/>
          <p:nvPr/>
        </p:nvSpPr>
        <p:spPr>
          <a:xfrm rot="19800000">
            <a:off x="10844093" y="37892"/>
            <a:ext cx="3118912" cy="2341140"/>
          </a:xfrm>
          <a:custGeom>
            <a:avLst/>
            <a:gdLst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2150 w 1149113"/>
              <a:gd name="connsiteY0" fmla="*/ 558809 h 1070750"/>
              <a:gd name="connsiteX1" fmla="*/ 394036 w 1149113"/>
              <a:gd name="connsiteY1" fmla="*/ 7266 h 1070750"/>
              <a:gd name="connsiteX2" fmla="*/ 713350 w 1149113"/>
              <a:gd name="connsiteY2" fmla="*/ 254009 h 1070750"/>
              <a:gd name="connsiteX3" fmla="*/ 1148779 w 1149113"/>
              <a:gd name="connsiteY3" fmla="*/ 413666 h 1070750"/>
              <a:gd name="connsiteX4" fmla="*/ 785922 w 1149113"/>
              <a:gd name="connsiteY4" fmla="*/ 660409 h 1070750"/>
              <a:gd name="connsiteX5" fmla="*/ 814950 w 1149113"/>
              <a:gd name="connsiteY5" fmla="*/ 1066809 h 1070750"/>
              <a:gd name="connsiteX6" fmla="*/ 263408 w 1149113"/>
              <a:gd name="connsiteY6" fmla="*/ 849094 h 1070750"/>
              <a:gd name="connsiteX7" fmla="*/ 2150 w 1149113"/>
              <a:gd name="connsiteY7" fmla="*/ 558809 h 1070750"/>
              <a:gd name="connsiteX0" fmla="*/ 140 w 1147103"/>
              <a:gd name="connsiteY0" fmla="*/ 558809 h 1067589"/>
              <a:gd name="connsiteX1" fmla="*/ 392026 w 1147103"/>
              <a:gd name="connsiteY1" fmla="*/ 7266 h 1067589"/>
              <a:gd name="connsiteX2" fmla="*/ 711340 w 1147103"/>
              <a:gd name="connsiteY2" fmla="*/ 254009 h 1067589"/>
              <a:gd name="connsiteX3" fmla="*/ 1146769 w 1147103"/>
              <a:gd name="connsiteY3" fmla="*/ 413666 h 1067589"/>
              <a:gd name="connsiteX4" fmla="*/ 783912 w 1147103"/>
              <a:gd name="connsiteY4" fmla="*/ 660409 h 1067589"/>
              <a:gd name="connsiteX5" fmla="*/ 812940 w 1147103"/>
              <a:gd name="connsiteY5" fmla="*/ 1066809 h 1067589"/>
              <a:gd name="connsiteX6" fmla="*/ 352838 w 1147103"/>
              <a:gd name="connsiteY6" fmla="*/ 757654 h 1067589"/>
              <a:gd name="connsiteX7" fmla="*/ 140 w 1147103"/>
              <a:gd name="connsiteY7" fmla="*/ 558809 h 1067589"/>
              <a:gd name="connsiteX0" fmla="*/ 4 w 1146967"/>
              <a:gd name="connsiteY0" fmla="*/ 558809 h 1067589"/>
              <a:gd name="connsiteX1" fmla="*/ 391890 w 1146967"/>
              <a:gd name="connsiteY1" fmla="*/ 7266 h 1067589"/>
              <a:gd name="connsiteX2" fmla="*/ 711204 w 1146967"/>
              <a:gd name="connsiteY2" fmla="*/ 254009 h 1067589"/>
              <a:gd name="connsiteX3" fmla="*/ 1146633 w 1146967"/>
              <a:gd name="connsiteY3" fmla="*/ 413666 h 1067589"/>
              <a:gd name="connsiteX4" fmla="*/ 783776 w 1146967"/>
              <a:gd name="connsiteY4" fmla="*/ 660409 h 1067589"/>
              <a:gd name="connsiteX5" fmla="*/ 812804 w 1146967"/>
              <a:gd name="connsiteY5" fmla="*/ 1066809 h 1067589"/>
              <a:gd name="connsiteX6" fmla="*/ 352702 w 1146967"/>
              <a:gd name="connsiteY6" fmla="*/ 757654 h 1067589"/>
              <a:gd name="connsiteX7" fmla="*/ 4 w 1146967"/>
              <a:gd name="connsiteY7" fmla="*/ 558809 h 1067589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71"/>
              <a:gd name="connsiteY0" fmla="*/ 558809 h 875390"/>
              <a:gd name="connsiteX1" fmla="*/ 392083 w 1147171"/>
              <a:gd name="connsiteY1" fmla="*/ 7266 h 875390"/>
              <a:gd name="connsiteX2" fmla="*/ 711397 w 1147171"/>
              <a:gd name="connsiteY2" fmla="*/ 254009 h 875390"/>
              <a:gd name="connsiteX3" fmla="*/ 1146826 w 1147171"/>
              <a:gd name="connsiteY3" fmla="*/ 413666 h 875390"/>
              <a:gd name="connsiteX4" fmla="*/ 783969 w 1147171"/>
              <a:gd name="connsiteY4" fmla="*/ 660409 h 875390"/>
              <a:gd name="connsiteX5" fmla="*/ 752037 w 1147171"/>
              <a:gd name="connsiteY5" fmla="*/ 868689 h 875390"/>
              <a:gd name="connsiteX6" fmla="*/ 444335 w 1147171"/>
              <a:gd name="connsiteY6" fmla="*/ 780514 h 875390"/>
              <a:gd name="connsiteX7" fmla="*/ 197 w 1147171"/>
              <a:gd name="connsiteY7" fmla="*/ 558809 h 875390"/>
              <a:gd name="connsiteX0" fmla="*/ 197 w 1147171"/>
              <a:gd name="connsiteY0" fmla="*/ 558809 h 901431"/>
              <a:gd name="connsiteX1" fmla="*/ 392083 w 1147171"/>
              <a:gd name="connsiteY1" fmla="*/ 7266 h 901431"/>
              <a:gd name="connsiteX2" fmla="*/ 711397 w 1147171"/>
              <a:gd name="connsiteY2" fmla="*/ 254009 h 901431"/>
              <a:gd name="connsiteX3" fmla="*/ 1146826 w 1147171"/>
              <a:gd name="connsiteY3" fmla="*/ 413666 h 901431"/>
              <a:gd name="connsiteX4" fmla="*/ 783969 w 1147171"/>
              <a:gd name="connsiteY4" fmla="*/ 660409 h 901431"/>
              <a:gd name="connsiteX5" fmla="*/ 752037 w 1147171"/>
              <a:gd name="connsiteY5" fmla="*/ 868689 h 901431"/>
              <a:gd name="connsiteX6" fmla="*/ 444335 w 1147171"/>
              <a:gd name="connsiteY6" fmla="*/ 780514 h 901431"/>
              <a:gd name="connsiteX7" fmla="*/ 197 w 1147171"/>
              <a:gd name="connsiteY7" fmla="*/ 558809 h 901431"/>
              <a:gd name="connsiteX0" fmla="*/ 197 w 1148180"/>
              <a:gd name="connsiteY0" fmla="*/ 558809 h 880623"/>
              <a:gd name="connsiteX1" fmla="*/ 392083 w 1148180"/>
              <a:gd name="connsiteY1" fmla="*/ 7266 h 880623"/>
              <a:gd name="connsiteX2" fmla="*/ 711397 w 1148180"/>
              <a:gd name="connsiteY2" fmla="*/ 254009 h 880623"/>
              <a:gd name="connsiteX3" fmla="*/ 1146826 w 1148180"/>
              <a:gd name="connsiteY3" fmla="*/ 413666 h 880623"/>
              <a:gd name="connsiteX4" fmla="*/ 844929 w 1148180"/>
              <a:gd name="connsiteY4" fmla="*/ 584209 h 880623"/>
              <a:gd name="connsiteX5" fmla="*/ 752037 w 1148180"/>
              <a:gd name="connsiteY5" fmla="*/ 868689 h 880623"/>
              <a:gd name="connsiteX6" fmla="*/ 444335 w 1148180"/>
              <a:gd name="connsiteY6" fmla="*/ 780514 h 880623"/>
              <a:gd name="connsiteX7" fmla="*/ 197 w 1148180"/>
              <a:gd name="connsiteY7" fmla="*/ 558809 h 880623"/>
              <a:gd name="connsiteX0" fmla="*/ 197 w 1156667"/>
              <a:gd name="connsiteY0" fmla="*/ 558809 h 880623"/>
              <a:gd name="connsiteX1" fmla="*/ 392083 w 1156667"/>
              <a:gd name="connsiteY1" fmla="*/ 7266 h 880623"/>
              <a:gd name="connsiteX2" fmla="*/ 711397 w 1156667"/>
              <a:gd name="connsiteY2" fmla="*/ 254009 h 880623"/>
              <a:gd name="connsiteX3" fmla="*/ 1146826 w 1156667"/>
              <a:gd name="connsiteY3" fmla="*/ 413666 h 880623"/>
              <a:gd name="connsiteX4" fmla="*/ 844929 w 1156667"/>
              <a:gd name="connsiteY4" fmla="*/ 584209 h 880623"/>
              <a:gd name="connsiteX5" fmla="*/ 752037 w 1156667"/>
              <a:gd name="connsiteY5" fmla="*/ 868689 h 880623"/>
              <a:gd name="connsiteX6" fmla="*/ 444335 w 1156667"/>
              <a:gd name="connsiteY6" fmla="*/ 780514 h 880623"/>
              <a:gd name="connsiteX7" fmla="*/ 197 w 1156667"/>
              <a:gd name="connsiteY7" fmla="*/ 558809 h 880623"/>
              <a:gd name="connsiteX0" fmla="*/ 197 w 981262"/>
              <a:gd name="connsiteY0" fmla="*/ 558649 h 880463"/>
              <a:gd name="connsiteX1" fmla="*/ 392083 w 981262"/>
              <a:gd name="connsiteY1" fmla="*/ 7106 h 880463"/>
              <a:gd name="connsiteX2" fmla="*/ 711397 w 981262"/>
              <a:gd name="connsiteY2" fmla="*/ 253849 h 880463"/>
              <a:gd name="connsiteX3" fmla="*/ 963946 w 981262"/>
              <a:gd name="connsiteY3" fmla="*/ 375406 h 880463"/>
              <a:gd name="connsiteX4" fmla="*/ 844929 w 981262"/>
              <a:gd name="connsiteY4" fmla="*/ 584049 h 880463"/>
              <a:gd name="connsiteX5" fmla="*/ 752037 w 981262"/>
              <a:gd name="connsiteY5" fmla="*/ 868529 h 880463"/>
              <a:gd name="connsiteX6" fmla="*/ 444335 w 981262"/>
              <a:gd name="connsiteY6" fmla="*/ 780354 h 880463"/>
              <a:gd name="connsiteX7" fmla="*/ 197 w 981262"/>
              <a:gd name="connsiteY7" fmla="*/ 558649 h 880463"/>
              <a:gd name="connsiteX0" fmla="*/ 186 w 971816"/>
              <a:gd name="connsiteY0" fmla="*/ 567232 h 889046"/>
              <a:gd name="connsiteX1" fmla="*/ 392072 w 971816"/>
              <a:gd name="connsiteY1" fmla="*/ 15689 h 889046"/>
              <a:gd name="connsiteX2" fmla="*/ 604706 w 971816"/>
              <a:gd name="connsiteY2" fmla="*/ 170992 h 889046"/>
              <a:gd name="connsiteX3" fmla="*/ 963935 w 971816"/>
              <a:gd name="connsiteY3" fmla="*/ 383989 h 889046"/>
              <a:gd name="connsiteX4" fmla="*/ 844918 w 971816"/>
              <a:gd name="connsiteY4" fmla="*/ 592632 h 889046"/>
              <a:gd name="connsiteX5" fmla="*/ 752026 w 971816"/>
              <a:gd name="connsiteY5" fmla="*/ 877112 h 889046"/>
              <a:gd name="connsiteX6" fmla="*/ 444324 w 971816"/>
              <a:gd name="connsiteY6" fmla="*/ 788937 h 889046"/>
              <a:gd name="connsiteX7" fmla="*/ 186 w 971816"/>
              <a:gd name="connsiteY7" fmla="*/ 567232 h 889046"/>
              <a:gd name="connsiteX0" fmla="*/ 4848 w 976478"/>
              <a:gd name="connsiteY0" fmla="*/ 437074 h 758888"/>
              <a:gd name="connsiteX1" fmla="*/ 236714 w 976478"/>
              <a:gd name="connsiteY1" fmla="*/ 37931 h 758888"/>
              <a:gd name="connsiteX2" fmla="*/ 609368 w 976478"/>
              <a:gd name="connsiteY2" fmla="*/ 40834 h 758888"/>
              <a:gd name="connsiteX3" fmla="*/ 968597 w 976478"/>
              <a:gd name="connsiteY3" fmla="*/ 253831 h 758888"/>
              <a:gd name="connsiteX4" fmla="*/ 849580 w 976478"/>
              <a:gd name="connsiteY4" fmla="*/ 462474 h 758888"/>
              <a:gd name="connsiteX5" fmla="*/ 756688 w 976478"/>
              <a:gd name="connsiteY5" fmla="*/ 746954 h 758888"/>
              <a:gd name="connsiteX6" fmla="*/ 448986 w 976478"/>
              <a:gd name="connsiteY6" fmla="*/ 658779 h 758888"/>
              <a:gd name="connsiteX7" fmla="*/ 4848 w 976478"/>
              <a:gd name="connsiteY7" fmla="*/ 437074 h 758888"/>
              <a:gd name="connsiteX0" fmla="*/ 4702 w 978329"/>
              <a:gd name="connsiteY0" fmla="*/ 402480 h 724294"/>
              <a:gd name="connsiteX1" fmla="*/ 236568 w 978329"/>
              <a:gd name="connsiteY1" fmla="*/ 3337 h 724294"/>
              <a:gd name="connsiteX2" fmla="*/ 571122 w 978329"/>
              <a:gd name="connsiteY2" fmla="*/ 211980 h 724294"/>
              <a:gd name="connsiteX3" fmla="*/ 968451 w 978329"/>
              <a:gd name="connsiteY3" fmla="*/ 219237 h 724294"/>
              <a:gd name="connsiteX4" fmla="*/ 849434 w 978329"/>
              <a:gd name="connsiteY4" fmla="*/ 427880 h 724294"/>
              <a:gd name="connsiteX5" fmla="*/ 756542 w 978329"/>
              <a:gd name="connsiteY5" fmla="*/ 712360 h 724294"/>
              <a:gd name="connsiteX6" fmla="*/ 448840 w 978329"/>
              <a:gd name="connsiteY6" fmla="*/ 624185 h 724294"/>
              <a:gd name="connsiteX7" fmla="*/ 4702 w 978329"/>
              <a:gd name="connsiteY7" fmla="*/ 402480 h 724294"/>
              <a:gd name="connsiteX0" fmla="*/ 20825 w 994452"/>
              <a:gd name="connsiteY0" fmla="*/ 423711 h 745525"/>
              <a:gd name="connsiteX1" fmla="*/ 252691 w 994452"/>
              <a:gd name="connsiteY1" fmla="*/ 24568 h 745525"/>
              <a:gd name="connsiteX2" fmla="*/ 587245 w 994452"/>
              <a:gd name="connsiteY2" fmla="*/ 233211 h 745525"/>
              <a:gd name="connsiteX3" fmla="*/ 984574 w 994452"/>
              <a:gd name="connsiteY3" fmla="*/ 240468 h 745525"/>
              <a:gd name="connsiteX4" fmla="*/ 865557 w 994452"/>
              <a:gd name="connsiteY4" fmla="*/ 449111 h 745525"/>
              <a:gd name="connsiteX5" fmla="*/ 772665 w 994452"/>
              <a:gd name="connsiteY5" fmla="*/ 733591 h 745525"/>
              <a:gd name="connsiteX6" fmla="*/ 464963 w 994452"/>
              <a:gd name="connsiteY6" fmla="*/ 645416 h 745525"/>
              <a:gd name="connsiteX7" fmla="*/ 20825 w 994452"/>
              <a:gd name="connsiteY7" fmla="*/ 423711 h 745525"/>
              <a:gd name="connsiteX0" fmla="*/ 20825 w 1016945"/>
              <a:gd name="connsiteY0" fmla="*/ 423711 h 745525"/>
              <a:gd name="connsiteX1" fmla="*/ 252691 w 1016945"/>
              <a:gd name="connsiteY1" fmla="*/ 24568 h 745525"/>
              <a:gd name="connsiteX2" fmla="*/ 587245 w 1016945"/>
              <a:gd name="connsiteY2" fmla="*/ 233211 h 745525"/>
              <a:gd name="connsiteX3" fmla="*/ 984574 w 1016945"/>
              <a:gd name="connsiteY3" fmla="*/ 240468 h 745525"/>
              <a:gd name="connsiteX4" fmla="*/ 865557 w 1016945"/>
              <a:gd name="connsiteY4" fmla="*/ 449111 h 745525"/>
              <a:gd name="connsiteX5" fmla="*/ 772665 w 1016945"/>
              <a:gd name="connsiteY5" fmla="*/ 733591 h 745525"/>
              <a:gd name="connsiteX6" fmla="*/ 464963 w 1016945"/>
              <a:gd name="connsiteY6" fmla="*/ 645416 h 745525"/>
              <a:gd name="connsiteX7" fmla="*/ 20825 w 1016945"/>
              <a:gd name="connsiteY7" fmla="*/ 423711 h 745525"/>
              <a:gd name="connsiteX0" fmla="*/ 20825 w 990895"/>
              <a:gd name="connsiteY0" fmla="*/ 423711 h 739784"/>
              <a:gd name="connsiteX1" fmla="*/ 252691 w 990895"/>
              <a:gd name="connsiteY1" fmla="*/ 24568 h 739784"/>
              <a:gd name="connsiteX2" fmla="*/ 587245 w 990895"/>
              <a:gd name="connsiteY2" fmla="*/ 233211 h 739784"/>
              <a:gd name="connsiteX3" fmla="*/ 984574 w 990895"/>
              <a:gd name="connsiteY3" fmla="*/ 240468 h 739784"/>
              <a:gd name="connsiteX4" fmla="*/ 827457 w 990895"/>
              <a:gd name="connsiteY4" fmla="*/ 532931 h 739784"/>
              <a:gd name="connsiteX5" fmla="*/ 772665 w 990895"/>
              <a:gd name="connsiteY5" fmla="*/ 733591 h 739784"/>
              <a:gd name="connsiteX6" fmla="*/ 464963 w 990895"/>
              <a:gd name="connsiteY6" fmla="*/ 645416 h 739784"/>
              <a:gd name="connsiteX7" fmla="*/ 20825 w 990895"/>
              <a:gd name="connsiteY7" fmla="*/ 423711 h 739784"/>
              <a:gd name="connsiteX0" fmla="*/ 15210 w 985280"/>
              <a:gd name="connsiteY0" fmla="*/ 423711 h 733691"/>
              <a:gd name="connsiteX1" fmla="*/ 247076 w 985280"/>
              <a:gd name="connsiteY1" fmla="*/ 24568 h 733691"/>
              <a:gd name="connsiteX2" fmla="*/ 581630 w 985280"/>
              <a:gd name="connsiteY2" fmla="*/ 233211 h 733691"/>
              <a:gd name="connsiteX3" fmla="*/ 978959 w 985280"/>
              <a:gd name="connsiteY3" fmla="*/ 240468 h 733691"/>
              <a:gd name="connsiteX4" fmla="*/ 821842 w 985280"/>
              <a:gd name="connsiteY4" fmla="*/ 532931 h 733691"/>
              <a:gd name="connsiteX5" fmla="*/ 767050 w 985280"/>
              <a:gd name="connsiteY5" fmla="*/ 733591 h 733691"/>
              <a:gd name="connsiteX6" fmla="*/ 383148 w 985280"/>
              <a:gd name="connsiteY6" fmla="*/ 508256 h 733691"/>
              <a:gd name="connsiteX7" fmla="*/ 15210 w 985280"/>
              <a:gd name="connsiteY7" fmla="*/ 423711 h 733691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280" h="739578">
                <a:moveTo>
                  <a:pt x="15210" y="423711"/>
                </a:moveTo>
                <a:cubicBezTo>
                  <a:pt x="-7469" y="343096"/>
                  <a:pt x="-45447" y="132518"/>
                  <a:pt x="247076" y="24568"/>
                </a:cubicBezTo>
                <a:cubicBezTo>
                  <a:pt x="539599" y="-83382"/>
                  <a:pt x="459650" y="197228"/>
                  <a:pt x="581630" y="233211"/>
                </a:cubicBezTo>
                <a:cubicBezTo>
                  <a:pt x="703611" y="269194"/>
                  <a:pt x="938924" y="190515"/>
                  <a:pt x="978959" y="240468"/>
                </a:cubicBezTo>
                <a:cubicBezTo>
                  <a:pt x="1018994" y="290421"/>
                  <a:pt x="857160" y="450744"/>
                  <a:pt x="821842" y="532931"/>
                </a:cubicBezTo>
                <a:cubicBezTo>
                  <a:pt x="786524" y="615118"/>
                  <a:pt x="840166" y="737704"/>
                  <a:pt x="767050" y="733591"/>
                </a:cubicBezTo>
                <a:cubicBezTo>
                  <a:pt x="693934" y="729479"/>
                  <a:pt x="412056" y="806283"/>
                  <a:pt x="383148" y="508256"/>
                </a:cubicBezTo>
                <a:cubicBezTo>
                  <a:pt x="301021" y="263569"/>
                  <a:pt x="37889" y="504326"/>
                  <a:pt x="15210" y="423711"/>
                </a:cubicBez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D15F30C-0BF3-3F58-E139-DA309079017E}"/>
              </a:ext>
            </a:extLst>
          </p:cNvPr>
          <p:cNvSpPr/>
          <p:nvPr/>
        </p:nvSpPr>
        <p:spPr>
          <a:xfrm>
            <a:off x="0" y="5291336"/>
            <a:ext cx="10206038" cy="1566665"/>
          </a:xfrm>
          <a:custGeom>
            <a:avLst/>
            <a:gdLst>
              <a:gd name="connsiteX0" fmla="*/ 0 w 10206038"/>
              <a:gd name="connsiteY0" fmla="*/ 0 h 1566665"/>
              <a:gd name="connsiteX1" fmla="*/ 55811 w 10206038"/>
              <a:gd name="connsiteY1" fmla="*/ 42665 h 1566665"/>
              <a:gd name="connsiteX2" fmla="*/ 1600200 w 10206038"/>
              <a:gd name="connsiteY2" fmla="*/ 671315 h 1566665"/>
              <a:gd name="connsiteX3" fmla="*/ 5029200 w 10206038"/>
              <a:gd name="connsiteY3" fmla="*/ 385565 h 1566665"/>
              <a:gd name="connsiteX4" fmla="*/ 8820150 w 10206038"/>
              <a:gd name="connsiteY4" fmla="*/ 880865 h 1566665"/>
              <a:gd name="connsiteX5" fmla="*/ 10206038 w 10206038"/>
              <a:gd name="connsiteY5" fmla="*/ 1566665 h 1566665"/>
              <a:gd name="connsiteX6" fmla="*/ 0 w 10206038"/>
              <a:gd name="connsiteY6" fmla="*/ 1566665 h 156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06038" h="1566665">
                <a:moveTo>
                  <a:pt x="0" y="0"/>
                </a:moveTo>
                <a:lnTo>
                  <a:pt x="55811" y="42665"/>
                </a:lnTo>
                <a:cubicBezTo>
                  <a:pt x="466130" y="337940"/>
                  <a:pt x="928688" y="590353"/>
                  <a:pt x="1600200" y="671315"/>
                </a:cubicBezTo>
                <a:cubicBezTo>
                  <a:pt x="2495550" y="779265"/>
                  <a:pt x="3825875" y="350640"/>
                  <a:pt x="5029200" y="385565"/>
                </a:cubicBezTo>
                <a:cubicBezTo>
                  <a:pt x="6232525" y="420490"/>
                  <a:pt x="7526337" y="650677"/>
                  <a:pt x="8820150" y="880865"/>
                </a:cubicBezTo>
                <a:lnTo>
                  <a:pt x="10206038" y="1566665"/>
                </a:lnTo>
                <a:lnTo>
                  <a:pt x="0" y="1566665"/>
                </a:ln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B81BAEF-4906-4E41-B7CD-EEF6F5DEE2D4}"/>
              </a:ext>
            </a:extLst>
          </p:cNvPr>
          <p:cNvSpPr/>
          <p:nvPr/>
        </p:nvSpPr>
        <p:spPr>
          <a:xfrm>
            <a:off x="1" y="5179781"/>
            <a:ext cx="10345341" cy="1678219"/>
          </a:xfrm>
          <a:custGeom>
            <a:avLst/>
            <a:gdLst>
              <a:gd name="connsiteX0" fmla="*/ 2400300 w 10345341"/>
              <a:gd name="connsiteY0" fmla="*/ 1819 h 1678219"/>
              <a:gd name="connsiteX1" fmla="*/ 6248400 w 10345341"/>
              <a:gd name="connsiteY1" fmla="*/ 1030519 h 1678219"/>
              <a:gd name="connsiteX2" fmla="*/ 9277350 w 10345341"/>
              <a:gd name="connsiteY2" fmla="*/ 439969 h 1678219"/>
              <a:gd name="connsiteX3" fmla="*/ 10345341 w 10345341"/>
              <a:gd name="connsiteY3" fmla="*/ 1678219 h 1678219"/>
              <a:gd name="connsiteX4" fmla="*/ 0 w 10345341"/>
              <a:gd name="connsiteY4" fmla="*/ 1678219 h 1678219"/>
              <a:gd name="connsiteX5" fmla="*/ 0 w 10345341"/>
              <a:gd name="connsiteY5" fmla="*/ 671343 h 1678219"/>
              <a:gd name="connsiteX6" fmla="*/ 45660 w 10345341"/>
              <a:gd name="connsiteY6" fmla="*/ 651840 h 1678219"/>
              <a:gd name="connsiteX7" fmla="*/ 2400300 w 10345341"/>
              <a:gd name="connsiteY7" fmla="*/ 1819 h 167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5341" h="1678219">
                <a:moveTo>
                  <a:pt x="2400300" y="1819"/>
                </a:moveTo>
                <a:cubicBezTo>
                  <a:pt x="3489325" y="43094"/>
                  <a:pt x="5102225" y="957494"/>
                  <a:pt x="6248400" y="1030519"/>
                </a:cubicBezTo>
                <a:cubicBezTo>
                  <a:pt x="7394575" y="1103544"/>
                  <a:pt x="8335962" y="771756"/>
                  <a:pt x="9277350" y="439969"/>
                </a:cubicBezTo>
                <a:lnTo>
                  <a:pt x="10345341" y="1678219"/>
                </a:lnTo>
                <a:lnTo>
                  <a:pt x="0" y="1678219"/>
                </a:lnTo>
                <a:lnTo>
                  <a:pt x="0" y="671343"/>
                </a:lnTo>
                <a:lnTo>
                  <a:pt x="45660" y="651840"/>
                </a:lnTo>
                <a:cubicBezTo>
                  <a:pt x="609675" y="406346"/>
                  <a:pt x="1515467" y="-31717"/>
                  <a:pt x="2400300" y="1819"/>
                </a:cubicBez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8CCB961-740B-83CC-49F4-75120AAE3E15}"/>
              </a:ext>
            </a:extLst>
          </p:cNvPr>
          <p:cNvSpPr/>
          <p:nvPr/>
        </p:nvSpPr>
        <p:spPr>
          <a:xfrm>
            <a:off x="0" y="4391500"/>
            <a:ext cx="12192000" cy="2466501"/>
          </a:xfrm>
          <a:custGeom>
            <a:avLst/>
            <a:gdLst>
              <a:gd name="connsiteX0" fmla="*/ 12192000 w 12192000"/>
              <a:gd name="connsiteY0" fmla="*/ 0 h 2466501"/>
              <a:gd name="connsiteX1" fmla="*/ 12192000 w 12192000"/>
              <a:gd name="connsiteY1" fmla="*/ 2466501 h 2466501"/>
              <a:gd name="connsiteX2" fmla="*/ 0 w 12192000"/>
              <a:gd name="connsiteY2" fmla="*/ 2466501 h 2466501"/>
              <a:gd name="connsiteX3" fmla="*/ 0 w 12192000"/>
              <a:gd name="connsiteY3" fmla="*/ 1490264 h 2466501"/>
              <a:gd name="connsiteX4" fmla="*/ 160325 w 12192000"/>
              <a:gd name="connsiteY4" fmla="*/ 1570844 h 2466501"/>
              <a:gd name="connsiteX5" fmla="*/ 1466850 w 12192000"/>
              <a:gd name="connsiteY5" fmla="*/ 1933101 h 2466501"/>
              <a:gd name="connsiteX6" fmla="*/ 4552951 w 12192000"/>
              <a:gd name="connsiteY6" fmla="*/ 1666401 h 2466501"/>
              <a:gd name="connsiteX7" fmla="*/ 9105900 w 12192000"/>
              <a:gd name="connsiteY7" fmla="*/ 2333151 h 2466501"/>
              <a:gd name="connsiteX8" fmla="*/ 12044353 w 12192000"/>
              <a:gd name="connsiteY8" fmla="*/ 166409 h 246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6501">
                <a:moveTo>
                  <a:pt x="12192000" y="0"/>
                </a:moveTo>
                <a:lnTo>
                  <a:pt x="12192000" y="2466501"/>
                </a:lnTo>
                <a:lnTo>
                  <a:pt x="0" y="2466501"/>
                </a:lnTo>
                <a:lnTo>
                  <a:pt x="0" y="1490264"/>
                </a:lnTo>
                <a:lnTo>
                  <a:pt x="160325" y="1570844"/>
                </a:lnTo>
                <a:cubicBezTo>
                  <a:pt x="530721" y="1746942"/>
                  <a:pt x="942975" y="1887461"/>
                  <a:pt x="1466850" y="1933101"/>
                </a:cubicBezTo>
                <a:cubicBezTo>
                  <a:pt x="2305050" y="2006126"/>
                  <a:pt x="3279775" y="1599726"/>
                  <a:pt x="4552951" y="1666401"/>
                </a:cubicBezTo>
                <a:cubicBezTo>
                  <a:pt x="5826125" y="1733076"/>
                  <a:pt x="7794625" y="2653826"/>
                  <a:pt x="9105900" y="2333151"/>
                </a:cubicBezTo>
                <a:cubicBezTo>
                  <a:pt x="10253266" y="2052561"/>
                  <a:pt x="11163622" y="1148454"/>
                  <a:pt x="12044353" y="166409"/>
                </a:cubicBezTo>
                <a:close/>
              </a:path>
            </a:pathLst>
          </a:custGeom>
          <a:solidFill>
            <a:srgbClr val="57808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28344EE-6A02-E0BC-02AD-F0786786C8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 b="7514"/>
          <a:stretch/>
        </p:blipFill>
        <p:spPr>
          <a:xfrm>
            <a:off x="7067195" y="1188279"/>
            <a:ext cx="5124805" cy="5669721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A074568A-5782-3B4E-6DBE-C685998255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348" y="4965961"/>
            <a:ext cx="1313249" cy="1352284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05C320F-6CA5-7B28-9855-86A5D89980C5}"/>
              </a:ext>
            </a:extLst>
          </p:cNvPr>
          <p:cNvGrpSpPr/>
          <p:nvPr/>
        </p:nvGrpSpPr>
        <p:grpSpPr>
          <a:xfrm>
            <a:off x="872777" y="539755"/>
            <a:ext cx="1545141" cy="747650"/>
            <a:chOff x="1645348" y="608593"/>
            <a:chExt cx="1545141" cy="74765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C9FBA06-D2FA-BBC3-ABE6-8C4F1B9C5FA2}"/>
                </a:ext>
              </a:extLst>
            </p:cNvPr>
            <p:cNvSpPr/>
            <p:nvPr/>
          </p:nvSpPr>
          <p:spPr>
            <a:xfrm>
              <a:off x="1645348" y="608593"/>
              <a:ext cx="747650" cy="747650"/>
            </a:xfrm>
            <a:custGeom>
              <a:avLst/>
              <a:gdLst>
                <a:gd name="connsiteX0" fmla="*/ 0 w 747650"/>
                <a:gd name="connsiteY0" fmla="*/ 373825 h 747650"/>
                <a:gd name="connsiteX1" fmla="*/ 373825 w 747650"/>
                <a:gd name="connsiteY1" fmla="*/ 0 h 747650"/>
                <a:gd name="connsiteX2" fmla="*/ 747650 w 747650"/>
                <a:gd name="connsiteY2" fmla="*/ 373825 h 747650"/>
                <a:gd name="connsiteX3" fmla="*/ 373825 w 747650"/>
                <a:gd name="connsiteY3" fmla="*/ 747650 h 747650"/>
                <a:gd name="connsiteX4" fmla="*/ 0 w 747650"/>
                <a:gd name="connsiteY4" fmla="*/ 373825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650" h="747650" fill="none" extrusionOk="0">
                  <a:moveTo>
                    <a:pt x="0" y="373825"/>
                  </a:moveTo>
                  <a:cubicBezTo>
                    <a:pt x="5855" y="168062"/>
                    <a:pt x="182995" y="-32162"/>
                    <a:pt x="373825" y="0"/>
                  </a:cubicBezTo>
                  <a:cubicBezTo>
                    <a:pt x="546334" y="-5199"/>
                    <a:pt x="719778" y="193608"/>
                    <a:pt x="747650" y="373825"/>
                  </a:cubicBezTo>
                  <a:cubicBezTo>
                    <a:pt x="744949" y="554521"/>
                    <a:pt x="562544" y="772302"/>
                    <a:pt x="373825" y="747650"/>
                  </a:cubicBezTo>
                  <a:cubicBezTo>
                    <a:pt x="180274" y="754876"/>
                    <a:pt x="33108" y="588243"/>
                    <a:pt x="0" y="373825"/>
                  </a:cubicBezTo>
                  <a:close/>
                </a:path>
                <a:path w="747650" h="747650" stroke="0" extrusionOk="0">
                  <a:moveTo>
                    <a:pt x="0" y="373825"/>
                  </a:moveTo>
                  <a:cubicBezTo>
                    <a:pt x="-5703" y="163849"/>
                    <a:pt x="150058" y="6496"/>
                    <a:pt x="373825" y="0"/>
                  </a:cubicBezTo>
                  <a:cubicBezTo>
                    <a:pt x="590809" y="2216"/>
                    <a:pt x="725429" y="168074"/>
                    <a:pt x="747650" y="373825"/>
                  </a:cubicBezTo>
                  <a:cubicBezTo>
                    <a:pt x="739020" y="588710"/>
                    <a:pt x="579379" y="752644"/>
                    <a:pt x="373825" y="747650"/>
                  </a:cubicBezTo>
                  <a:cubicBezTo>
                    <a:pt x="138025" y="731597"/>
                    <a:pt x="12734" y="586368"/>
                    <a:pt x="0" y="373825"/>
                  </a:cubicBezTo>
                  <a:close/>
                </a:path>
              </a:pathLst>
            </a:custGeom>
            <a:pattFill prst="pct90">
              <a:fgClr>
                <a:srgbClr val="57808A"/>
              </a:fgClr>
              <a:bgClr>
                <a:schemeClr val="bg1"/>
              </a:bgClr>
            </a:patt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031EC4B-1F7C-FE06-FA96-F73786B42309}"/>
                </a:ext>
              </a:extLst>
            </p:cNvPr>
            <p:cNvSpPr/>
            <p:nvPr/>
          </p:nvSpPr>
          <p:spPr>
            <a:xfrm>
              <a:off x="2442839" y="608593"/>
              <a:ext cx="747650" cy="747650"/>
            </a:xfrm>
            <a:custGeom>
              <a:avLst/>
              <a:gdLst>
                <a:gd name="connsiteX0" fmla="*/ 0 w 747650"/>
                <a:gd name="connsiteY0" fmla="*/ 373825 h 747650"/>
                <a:gd name="connsiteX1" fmla="*/ 373825 w 747650"/>
                <a:gd name="connsiteY1" fmla="*/ 0 h 747650"/>
                <a:gd name="connsiteX2" fmla="*/ 747650 w 747650"/>
                <a:gd name="connsiteY2" fmla="*/ 373825 h 747650"/>
                <a:gd name="connsiteX3" fmla="*/ 373825 w 747650"/>
                <a:gd name="connsiteY3" fmla="*/ 747650 h 747650"/>
                <a:gd name="connsiteX4" fmla="*/ 0 w 747650"/>
                <a:gd name="connsiteY4" fmla="*/ 373825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650" h="747650" fill="none" extrusionOk="0">
                  <a:moveTo>
                    <a:pt x="0" y="373825"/>
                  </a:moveTo>
                  <a:cubicBezTo>
                    <a:pt x="5855" y="168062"/>
                    <a:pt x="182995" y="-32162"/>
                    <a:pt x="373825" y="0"/>
                  </a:cubicBezTo>
                  <a:cubicBezTo>
                    <a:pt x="546334" y="-5199"/>
                    <a:pt x="719778" y="193608"/>
                    <a:pt x="747650" y="373825"/>
                  </a:cubicBezTo>
                  <a:cubicBezTo>
                    <a:pt x="744949" y="554521"/>
                    <a:pt x="562544" y="772302"/>
                    <a:pt x="373825" y="747650"/>
                  </a:cubicBezTo>
                  <a:cubicBezTo>
                    <a:pt x="180274" y="754876"/>
                    <a:pt x="33108" y="588243"/>
                    <a:pt x="0" y="373825"/>
                  </a:cubicBezTo>
                  <a:close/>
                </a:path>
                <a:path w="747650" h="747650" stroke="0" extrusionOk="0">
                  <a:moveTo>
                    <a:pt x="0" y="373825"/>
                  </a:moveTo>
                  <a:cubicBezTo>
                    <a:pt x="-5703" y="163849"/>
                    <a:pt x="150058" y="6496"/>
                    <a:pt x="373825" y="0"/>
                  </a:cubicBezTo>
                  <a:cubicBezTo>
                    <a:pt x="590809" y="2216"/>
                    <a:pt x="725429" y="168074"/>
                    <a:pt x="747650" y="373825"/>
                  </a:cubicBezTo>
                  <a:cubicBezTo>
                    <a:pt x="739020" y="588710"/>
                    <a:pt x="579379" y="752644"/>
                    <a:pt x="373825" y="747650"/>
                  </a:cubicBezTo>
                  <a:cubicBezTo>
                    <a:pt x="138025" y="731597"/>
                    <a:pt x="12734" y="586368"/>
                    <a:pt x="0" y="373825"/>
                  </a:cubicBezTo>
                  <a:close/>
                </a:path>
              </a:pathLst>
            </a:custGeom>
            <a:pattFill prst="pct90">
              <a:fgClr>
                <a:srgbClr val="57808A"/>
              </a:fgClr>
              <a:bgClr>
                <a:schemeClr val="bg1"/>
              </a:bgClr>
            </a:patt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49E8D5F-D41B-DE26-DBF2-2D077B984E93}"/>
                </a:ext>
              </a:extLst>
            </p:cNvPr>
            <p:cNvSpPr txBox="1"/>
            <p:nvPr/>
          </p:nvSpPr>
          <p:spPr>
            <a:xfrm>
              <a:off x="1728304" y="623106"/>
              <a:ext cx="57740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 dirty="0">
                  <a:solidFill>
                    <a:schemeClr val="bg1"/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目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293D92D-FC47-03E5-3D91-C5EC0C429B94}"/>
                </a:ext>
              </a:extLst>
            </p:cNvPr>
            <p:cNvSpPr txBox="1"/>
            <p:nvPr/>
          </p:nvSpPr>
          <p:spPr>
            <a:xfrm>
              <a:off x="2518906" y="623106"/>
              <a:ext cx="57740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 dirty="0">
                  <a:solidFill>
                    <a:schemeClr val="bg1"/>
                  </a:solidFill>
                  <a:latin typeface="站酷庆科黄油体" panose="02000803000000020004" pitchFamily="2" charset="-122"/>
                  <a:ea typeface="站酷庆科黄油体" panose="02000803000000020004" pitchFamily="2" charset="-122"/>
                </a:rPr>
                <a:t>录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943889" y="1973024"/>
            <a:ext cx="3366854" cy="747650"/>
            <a:chOff x="943889" y="1668415"/>
            <a:chExt cx="3366854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769269" y="1843958"/>
              <a:ext cx="2162418" cy="40008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20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父亲节的来历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19DEC7E-DC83-12CC-1F0B-3133BC775690}"/>
              </a:ext>
            </a:extLst>
          </p:cNvPr>
          <p:cNvGrpSpPr/>
          <p:nvPr/>
        </p:nvGrpSpPr>
        <p:grpSpPr>
          <a:xfrm>
            <a:off x="4776243" y="1973024"/>
            <a:ext cx="3366854" cy="747650"/>
            <a:chOff x="943889" y="1668415"/>
            <a:chExt cx="3366854" cy="747650"/>
          </a:xfrm>
        </p:grpSpPr>
        <p:sp>
          <p:nvSpPr>
            <p:cNvPr id="38" name="矩形: 折角 37">
              <a:extLst>
                <a:ext uri="{FF2B5EF4-FFF2-40B4-BE49-F238E27FC236}">
                  <a16:creationId xmlns:a16="http://schemas.microsoft.com/office/drawing/2014/main" id="{32D6B715-3F99-68FD-90E1-3AE56373B8A2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9" name="文本框 80">
              <a:extLst>
                <a:ext uri="{FF2B5EF4-FFF2-40B4-BE49-F238E27FC236}">
                  <a16:creationId xmlns:a16="http://schemas.microsoft.com/office/drawing/2014/main" id="{9673D251-CAA0-F8FE-3E7D-CA31522EC9EF}"/>
                </a:ext>
              </a:extLst>
            </p:cNvPr>
            <p:cNvSpPr txBox="1"/>
            <p:nvPr/>
          </p:nvSpPr>
          <p:spPr>
            <a:xfrm>
              <a:off x="1538095" y="1843958"/>
              <a:ext cx="2669836" cy="40008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20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庆祝时间和节日花朵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2802BC8-65FC-7987-62C5-F0816329A4C3}"/>
              </a:ext>
            </a:extLst>
          </p:cNvPr>
          <p:cNvGrpSpPr/>
          <p:nvPr/>
        </p:nvGrpSpPr>
        <p:grpSpPr>
          <a:xfrm>
            <a:off x="943889" y="3408704"/>
            <a:ext cx="3366854" cy="747650"/>
            <a:chOff x="943889" y="1668415"/>
            <a:chExt cx="3366854" cy="747650"/>
          </a:xfrm>
        </p:grpSpPr>
        <p:sp>
          <p:nvSpPr>
            <p:cNvPr id="41" name="矩形: 折角 40">
              <a:extLst>
                <a:ext uri="{FF2B5EF4-FFF2-40B4-BE49-F238E27FC236}">
                  <a16:creationId xmlns:a16="http://schemas.microsoft.com/office/drawing/2014/main" id="{BF61655B-BEE8-FA65-70FA-690FB6CFB551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2" name="文本框 80">
              <a:extLst>
                <a:ext uri="{FF2B5EF4-FFF2-40B4-BE49-F238E27FC236}">
                  <a16:creationId xmlns:a16="http://schemas.microsoft.com/office/drawing/2014/main" id="{90DC1106-5E10-3C3D-D57E-AE9A0FC1E240}"/>
                </a:ext>
              </a:extLst>
            </p:cNvPr>
            <p:cNvSpPr txBox="1"/>
            <p:nvPr/>
          </p:nvSpPr>
          <p:spPr>
            <a:xfrm>
              <a:off x="1769269" y="1843958"/>
              <a:ext cx="2162418" cy="400081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20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中国的父亲节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BE810B2-ADE5-91EF-A412-EB848AB19192}"/>
              </a:ext>
            </a:extLst>
          </p:cNvPr>
          <p:cNvGrpSpPr/>
          <p:nvPr/>
        </p:nvGrpSpPr>
        <p:grpSpPr>
          <a:xfrm>
            <a:off x="4776243" y="3408704"/>
            <a:ext cx="3366854" cy="747650"/>
            <a:chOff x="943889" y="1668415"/>
            <a:chExt cx="3366854" cy="747650"/>
          </a:xfrm>
        </p:grpSpPr>
        <p:sp>
          <p:nvSpPr>
            <p:cNvPr id="44" name="矩形: 折角 43">
              <a:extLst>
                <a:ext uri="{FF2B5EF4-FFF2-40B4-BE49-F238E27FC236}">
                  <a16:creationId xmlns:a16="http://schemas.microsoft.com/office/drawing/2014/main" id="{D03D845B-81A1-895D-71CF-93843D99198B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5" name="文本框 80">
              <a:extLst>
                <a:ext uri="{FF2B5EF4-FFF2-40B4-BE49-F238E27FC236}">
                  <a16:creationId xmlns:a16="http://schemas.microsoft.com/office/drawing/2014/main" id="{9FA505B1-8467-80AE-3A9F-531810594210}"/>
                </a:ext>
              </a:extLst>
            </p:cNvPr>
            <p:cNvSpPr txBox="1"/>
            <p:nvPr/>
          </p:nvSpPr>
          <p:spPr>
            <a:xfrm>
              <a:off x="1538095" y="1843958"/>
              <a:ext cx="2669836" cy="41720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0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父亲节的庆祝活动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1085886" y="2031867"/>
            <a:ext cx="815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rgbClr val="FC9191"/>
                </a:solidFill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3600" dirty="0">
              <a:solidFill>
                <a:srgbClr val="FC919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98B6147-6931-E97A-25AA-5E0EFA6793DF}"/>
              </a:ext>
            </a:extLst>
          </p:cNvPr>
          <p:cNvSpPr txBox="1"/>
          <p:nvPr/>
        </p:nvSpPr>
        <p:spPr>
          <a:xfrm>
            <a:off x="4776243" y="2046247"/>
            <a:ext cx="815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rgbClr val="FC9191"/>
                </a:solidFill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3600" dirty="0">
              <a:solidFill>
                <a:srgbClr val="FC919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AED9FD5-A8DB-E6C0-23A0-B55373C5AE22}"/>
              </a:ext>
            </a:extLst>
          </p:cNvPr>
          <p:cNvSpPr txBox="1"/>
          <p:nvPr/>
        </p:nvSpPr>
        <p:spPr>
          <a:xfrm>
            <a:off x="1085886" y="3488453"/>
            <a:ext cx="815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rgbClr val="FC9191"/>
                </a:solidFill>
                <a:latin typeface="问藏书房" pitchFamily="2" charset="-122"/>
                <a:ea typeface="问藏书房" pitchFamily="2" charset="-122"/>
              </a:rPr>
              <a:t>03</a:t>
            </a:r>
            <a:endParaRPr lang="zh-CN" altLang="en-US" sz="3600" dirty="0">
              <a:solidFill>
                <a:srgbClr val="FC919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4D06D98-BAF1-4971-FBEB-AB136D72C38B}"/>
              </a:ext>
            </a:extLst>
          </p:cNvPr>
          <p:cNvSpPr txBox="1"/>
          <p:nvPr/>
        </p:nvSpPr>
        <p:spPr>
          <a:xfrm>
            <a:off x="4776243" y="3502833"/>
            <a:ext cx="815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rgbClr val="FC9191"/>
                </a:solidFill>
                <a:latin typeface="问藏书房" pitchFamily="2" charset="-122"/>
                <a:ea typeface="问藏书房" pitchFamily="2" charset="-122"/>
              </a:rPr>
              <a:t>04</a:t>
            </a:r>
            <a:endParaRPr lang="zh-CN" altLang="en-US" sz="3600" dirty="0">
              <a:solidFill>
                <a:srgbClr val="FC919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DDB8B5A-5355-6A5A-0CB0-9746F22B95DC}"/>
              </a:ext>
            </a:extLst>
          </p:cNvPr>
          <p:cNvSpPr txBox="1"/>
          <p:nvPr/>
        </p:nvSpPr>
        <p:spPr>
          <a:xfrm>
            <a:off x="111048800" y="61689734"/>
            <a:ext cx="6908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 ppt 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893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E8EE84DD-F779-1EAE-274D-B909F90CCDE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" y="0"/>
            <a:ext cx="12187385" cy="6093693"/>
          </a:xfrm>
          <a:prstGeom prst="rect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88515" y="1526668"/>
            <a:ext cx="914400" cy="914400"/>
          </a:xfrm>
          <a:prstGeom prst="ellipse">
            <a:avLst/>
          </a:prstGeom>
          <a:pattFill prst="pct90">
            <a:fgClr>
              <a:srgbClr val="FC919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9510DC0-8568-6124-2648-A4DD01A3006A}"/>
              </a:ext>
            </a:extLst>
          </p:cNvPr>
          <p:cNvSpPr/>
          <p:nvPr/>
        </p:nvSpPr>
        <p:spPr>
          <a:xfrm rot="19800000">
            <a:off x="10844093" y="37892"/>
            <a:ext cx="3118912" cy="2341140"/>
          </a:xfrm>
          <a:custGeom>
            <a:avLst/>
            <a:gdLst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2150 w 1149113"/>
              <a:gd name="connsiteY0" fmla="*/ 558809 h 1070750"/>
              <a:gd name="connsiteX1" fmla="*/ 394036 w 1149113"/>
              <a:gd name="connsiteY1" fmla="*/ 7266 h 1070750"/>
              <a:gd name="connsiteX2" fmla="*/ 713350 w 1149113"/>
              <a:gd name="connsiteY2" fmla="*/ 254009 h 1070750"/>
              <a:gd name="connsiteX3" fmla="*/ 1148779 w 1149113"/>
              <a:gd name="connsiteY3" fmla="*/ 413666 h 1070750"/>
              <a:gd name="connsiteX4" fmla="*/ 785922 w 1149113"/>
              <a:gd name="connsiteY4" fmla="*/ 660409 h 1070750"/>
              <a:gd name="connsiteX5" fmla="*/ 814950 w 1149113"/>
              <a:gd name="connsiteY5" fmla="*/ 1066809 h 1070750"/>
              <a:gd name="connsiteX6" fmla="*/ 263408 w 1149113"/>
              <a:gd name="connsiteY6" fmla="*/ 849094 h 1070750"/>
              <a:gd name="connsiteX7" fmla="*/ 2150 w 1149113"/>
              <a:gd name="connsiteY7" fmla="*/ 558809 h 1070750"/>
              <a:gd name="connsiteX0" fmla="*/ 140 w 1147103"/>
              <a:gd name="connsiteY0" fmla="*/ 558809 h 1067589"/>
              <a:gd name="connsiteX1" fmla="*/ 392026 w 1147103"/>
              <a:gd name="connsiteY1" fmla="*/ 7266 h 1067589"/>
              <a:gd name="connsiteX2" fmla="*/ 711340 w 1147103"/>
              <a:gd name="connsiteY2" fmla="*/ 254009 h 1067589"/>
              <a:gd name="connsiteX3" fmla="*/ 1146769 w 1147103"/>
              <a:gd name="connsiteY3" fmla="*/ 413666 h 1067589"/>
              <a:gd name="connsiteX4" fmla="*/ 783912 w 1147103"/>
              <a:gd name="connsiteY4" fmla="*/ 660409 h 1067589"/>
              <a:gd name="connsiteX5" fmla="*/ 812940 w 1147103"/>
              <a:gd name="connsiteY5" fmla="*/ 1066809 h 1067589"/>
              <a:gd name="connsiteX6" fmla="*/ 352838 w 1147103"/>
              <a:gd name="connsiteY6" fmla="*/ 757654 h 1067589"/>
              <a:gd name="connsiteX7" fmla="*/ 140 w 1147103"/>
              <a:gd name="connsiteY7" fmla="*/ 558809 h 1067589"/>
              <a:gd name="connsiteX0" fmla="*/ 4 w 1146967"/>
              <a:gd name="connsiteY0" fmla="*/ 558809 h 1067589"/>
              <a:gd name="connsiteX1" fmla="*/ 391890 w 1146967"/>
              <a:gd name="connsiteY1" fmla="*/ 7266 h 1067589"/>
              <a:gd name="connsiteX2" fmla="*/ 711204 w 1146967"/>
              <a:gd name="connsiteY2" fmla="*/ 254009 h 1067589"/>
              <a:gd name="connsiteX3" fmla="*/ 1146633 w 1146967"/>
              <a:gd name="connsiteY3" fmla="*/ 413666 h 1067589"/>
              <a:gd name="connsiteX4" fmla="*/ 783776 w 1146967"/>
              <a:gd name="connsiteY4" fmla="*/ 660409 h 1067589"/>
              <a:gd name="connsiteX5" fmla="*/ 812804 w 1146967"/>
              <a:gd name="connsiteY5" fmla="*/ 1066809 h 1067589"/>
              <a:gd name="connsiteX6" fmla="*/ 352702 w 1146967"/>
              <a:gd name="connsiteY6" fmla="*/ 757654 h 1067589"/>
              <a:gd name="connsiteX7" fmla="*/ 4 w 1146967"/>
              <a:gd name="connsiteY7" fmla="*/ 558809 h 1067589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71"/>
              <a:gd name="connsiteY0" fmla="*/ 558809 h 875390"/>
              <a:gd name="connsiteX1" fmla="*/ 392083 w 1147171"/>
              <a:gd name="connsiteY1" fmla="*/ 7266 h 875390"/>
              <a:gd name="connsiteX2" fmla="*/ 711397 w 1147171"/>
              <a:gd name="connsiteY2" fmla="*/ 254009 h 875390"/>
              <a:gd name="connsiteX3" fmla="*/ 1146826 w 1147171"/>
              <a:gd name="connsiteY3" fmla="*/ 413666 h 875390"/>
              <a:gd name="connsiteX4" fmla="*/ 783969 w 1147171"/>
              <a:gd name="connsiteY4" fmla="*/ 660409 h 875390"/>
              <a:gd name="connsiteX5" fmla="*/ 752037 w 1147171"/>
              <a:gd name="connsiteY5" fmla="*/ 868689 h 875390"/>
              <a:gd name="connsiteX6" fmla="*/ 444335 w 1147171"/>
              <a:gd name="connsiteY6" fmla="*/ 780514 h 875390"/>
              <a:gd name="connsiteX7" fmla="*/ 197 w 1147171"/>
              <a:gd name="connsiteY7" fmla="*/ 558809 h 875390"/>
              <a:gd name="connsiteX0" fmla="*/ 197 w 1147171"/>
              <a:gd name="connsiteY0" fmla="*/ 558809 h 901431"/>
              <a:gd name="connsiteX1" fmla="*/ 392083 w 1147171"/>
              <a:gd name="connsiteY1" fmla="*/ 7266 h 901431"/>
              <a:gd name="connsiteX2" fmla="*/ 711397 w 1147171"/>
              <a:gd name="connsiteY2" fmla="*/ 254009 h 901431"/>
              <a:gd name="connsiteX3" fmla="*/ 1146826 w 1147171"/>
              <a:gd name="connsiteY3" fmla="*/ 413666 h 901431"/>
              <a:gd name="connsiteX4" fmla="*/ 783969 w 1147171"/>
              <a:gd name="connsiteY4" fmla="*/ 660409 h 901431"/>
              <a:gd name="connsiteX5" fmla="*/ 752037 w 1147171"/>
              <a:gd name="connsiteY5" fmla="*/ 868689 h 901431"/>
              <a:gd name="connsiteX6" fmla="*/ 444335 w 1147171"/>
              <a:gd name="connsiteY6" fmla="*/ 780514 h 901431"/>
              <a:gd name="connsiteX7" fmla="*/ 197 w 1147171"/>
              <a:gd name="connsiteY7" fmla="*/ 558809 h 901431"/>
              <a:gd name="connsiteX0" fmla="*/ 197 w 1148180"/>
              <a:gd name="connsiteY0" fmla="*/ 558809 h 880623"/>
              <a:gd name="connsiteX1" fmla="*/ 392083 w 1148180"/>
              <a:gd name="connsiteY1" fmla="*/ 7266 h 880623"/>
              <a:gd name="connsiteX2" fmla="*/ 711397 w 1148180"/>
              <a:gd name="connsiteY2" fmla="*/ 254009 h 880623"/>
              <a:gd name="connsiteX3" fmla="*/ 1146826 w 1148180"/>
              <a:gd name="connsiteY3" fmla="*/ 413666 h 880623"/>
              <a:gd name="connsiteX4" fmla="*/ 844929 w 1148180"/>
              <a:gd name="connsiteY4" fmla="*/ 584209 h 880623"/>
              <a:gd name="connsiteX5" fmla="*/ 752037 w 1148180"/>
              <a:gd name="connsiteY5" fmla="*/ 868689 h 880623"/>
              <a:gd name="connsiteX6" fmla="*/ 444335 w 1148180"/>
              <a:gd name="connsiteY6" fmla="*/ 780514 h 880623"/>
              <a:gd name="connsiteX7" fmla="*/ 197 w 1148180"/>
              <a:gd name="connsiteY7" fmla="*/ 558809 h 880623"/>
              <a:gd name="connsiteX0" fmla="*/ 197 w 1156667"/>
              <a:gd name="connsiteY0" fmla="*/ 558809 h 880623"/>
              <a:gd name="connsiteX1" fmla="*/ 392083 w 1156667"/>
              <a:gd name="connsiteY1" fmla="*/ 7266 h 880623"/>
              <a:gd name="connsiteX2" fmla="*/ 711397 w 1156667"/>
              <a:gd name="connsiteY2" fmla="*/ 254009 h 880623"/>
              <a:gd name="connsiteX3" fmla="*/ 1146826 w 1156667"/>
              <a:gd name="connsiteY3" fmla="*/ 413666 h 880623"/>
              <a:gd name="connsiteX4" fmla="*/ 844929 w 1156667"/>
              <a:gd name="connsiteY4" fmla="*/ 584209 h 880623"/>
              <a:gd name="connsiteX5" fmla="*/ 752037 w 1156667"/>
              <a:gd name="connsiteY5" fmla="*/ 868689 h 880623"/>
              <a:gd name="connsiteX6" fmla="*/ 444335 w 1156667"/>
              <a:gd name="connsiteY6" fmla="*/ 780514 h 880623"/>
              <a:gd name="connsiteX7" fmla="*/ 197 w 1156667"/>
              <a:gd name="connsiteY7" fmla="*/ 558809 h 880623"/>
              <a:gd name="connsiteX0" fmla="*/ 197 w 981262"/>
              <a:gd name="connsiteY0" fmla="*/ 558649 h 880463"/>
              <a:gd name="connsiteX1" fmla="*/ 392083 w 981262"/>
              <a:gd name="connsiteY1" fmla="*/ 7106 h 880463"/>
              <a:gd name="connsiteX2" fmla="*/ 711397 w 981262"/>
              <a:gd name="connsiteY2" fmla="*/ 253849 h 880463"/>
              <a:gd name="connsiteX3" fmla="*/ 963946 w 981262"/>
              <a:gd name="connsiteY3" fmla="*/ 375406 h 880463"/>
              <a:gd name="connsiteX4" fmla="*/ 844929 w 981262"/>
              <a:gd name="connsiteY4" fmla="*/ 584049 h 880463"/>
              <a:gd name="connsiteX5" fmla="*/ 752037 w 981262"/>
              <a:gd name="connsiteY5" fmla="*/ 868529 h 880463"/>
              <a:gd name="connsiteX6" fmla="*/ 444335 w 981262"/>
              <a:gd name="connsiteY6" fmla="*/ 780354 h 880463"/>
              <a:gd name="connsiteX7" fmla="*/ 197 w 981262"/>
              <a:gd name="connsiteY7" fmla="*/ 558649 h 880463"/>
              <a:gd name="connsiteX0" fmla="*/ 186 w 971816"/>
              <a:gd name="connsiteY0" fmla="*/ 567232 h 889046"/>
              <a:gd name="connsiteX1" fmla="*/ 392072 w 971816"/>
              <a:gd name="connsiteY1" fmla="*/ 15689 h 889046"/>
              <a:gd name="connsiteX2" fmla="*/ 604706 w 971816"/>
              <a:gd name="connsiteY2" fmla="*/ 170992 h 889046"/>
              <a:gd name="connsiteX3" fmla="*/ 963935 w 971816"/>
              <a:gd name="connsiteY3" fmla="*/ 383989 h 889046"/>
              <a:gd name="connsiteX4" fmla="*/ 844918 w 971816"/>
              <a:gd name="connsiteY4" fmla="*/ 592632 h 889046"/>
              <a:gd name="connsiteX5" fmla="*/ 752026 w 971816"/>
              <a:gd name="connsiteY5" fmla="*/ 877112 h 889046"/>
              <a:gd name="connsiteX6" fmla="*/ 444324 w 971816"/>
              <a:gd name="connsiteY6" fmla="*/ 788937 h 889046"/>
              <a:gd name="connsiteX7" fmla="*/ 186 w 971816"/>
              <a:gd name="connsiteY7" fmla="*/ 567232 h 889046"/>
              <a:gd name="connsiteX0" fmla="*/ 4848 w 976478"/>
              <a:gd name="connsiteY0" fmla="*/ 437074 h 758888"/>
              <a:gd name="connsiteX1" fmla="*/ 236714 w 976478"/>
              <a:gd name="connsiteY1" fmla="*/ 37931 h 758888"/>
              <a:gd name="connsiteX2" fmla="*/ 609368 w 976478"/>
              <a:gd name="connsiteY2" fmla="*/ 40834 h 758888"/>
              <a:gd name="connsiteX3" fmla="*/ 968597 w 976478"/>
              <a:gd name="connsiteY3" fmla="*/ 253831 h 758888"/>
              <a:gd name="connsiteX4" fmla="*/ 849580 w 976478"/>
              <a:gd name="connsiteY4" fmla="*/ 462474 h 758888"/>
              <a:gd name="connsiteX5" fmla="*/ 756688 w 976478"/>
              <a:gd name="connsiteY5" fmla="*/ 746954 h 758888"/>
              <a:gd name="connsiteX6" fmla="*/ 448986 w 976478"/>
              <a:gd name="connsiteY6" fmla="*/ 658779 h 758888"/>
              <a:gd name="connsiteX7" fmla="*/ 4848 w 976478"/>
              <a:gd name="connsiteY7" fmla="*/ 437074 h 758888"/>
              <a:gd name="connsiteX0" fmla="*/ 4702 w 978329"/>
              <a:gd name="connsiteY0" fmla="*/ 402480 h 724294"/>
              <a:gd name="connsiteX1" fmla="*/ 236568 w 978329"/>
              <a:gd name="connsiteY1" fmla="*/ 3337 h 724294"/>
              <a:gd name="connsiteX2" fmla="*/ 571122 w 978329"/>
              <a:gd name="connsiteY2" fmla="*/ 211980 h 724294"/>
              <a:gd name="connsiteX3" fmla="*/ 968451 w 978329"/>
              <a:gd name="connsiteY3" fmla="*/ 219237 h 724294"/>
              <a:gd name="connsiteX4" fmla="*/ 849434 w 978329"/>
              <a:gd name="connsiteY4" fmla="*/ 427880 h 724294"/>
              <a:gd name="connsiteX5" fmla="*/ 756542 w 978329"/>
              <a:gd name="connsiteY5" fmla="*/ 712360 h 724294"/>
              <a:gd name="connsiteX6" fmla="*/ 448840 w 978329"/>
              <a:gd name="connsiteY6" fmla="*/ 624185 h 724294"/>
              <a:gd name="connsiteX7" fmla="*/ 4702 w 978329"/>
              <a:gd name="connsiteY7" fmla="*/ 402480 h 724294"/>
              <a:gd name="connsiteX0" fmla="*/ 20825 w 994452"/>
              <a:gd name="connsiteY0" fmla="*/ 423711 h 745525"/>
              <a:gd name="connsiteX1" fmla="*/ 252691 w 994452"/>
              <a:gd name="connsiteY1" fmla="*/ 24568 h 745525"/>
              <a:gd name="connsiteX2" fmla="*/ 587245 w 994452"/>
              <a:gd name="connsiteY2" fmla="*/ 233211 h 745525"/>
              <a:gd name="connsiteX3" fmla="*/ 984574 w 994452"/>
              <a:gd name="connsiteY3" fmla="*/ 240468 h 745525"/>
              <a:gd name="connsiteX4" fmla="*/ 865557 w 994452"/>
              <a:gd name="connsiteY4" fmla="*/ 449111 h 745525"/>
              <a:gd name="connsiteX5" fmla="*/ 772665 w 994452"/>
              <a:gd name="connsiteY5" fmla="*/ 733591 h 745525"/>
              <a:gd name="connsiteX6" fmla="*/ 464963 w 994452"/>
              <a:gd name="connsiteY6" fmla="*/ 645416 h 745525"/>
              <a:gd name="connsiteX7" fmla="*/ 20825 w 994452"/>
              <a:gd name="connsiteY7" fmla="*/ 423711 h 745525"/>
              <a:gd name="connsiteX0" fmla="*/ 20825 w 1016945"/>
              <a:gd name="connsiteY0" fmla="*/ 423711 h 745525"/>
              <a:gd name="connsiteX1" fmla="*/ 252691 w 1016945"/>
              <a:gd name="connsiteY1" fmla="*/ 24568 h 745525"/>
              <a:gd name="connsiteX2" fmla="*/ 587245 w 1016945"/>
              <a:gd name="connsiteY2" fmla="*/ 233211 h 745525"/>
              <a:gd name="connsiteX3" fmla="*/ 984574 w 1016945"/>
              <a:gd name="connsiteY3" fmla="*/ 240468 h 745525"/>
              <a:gd name="connsiteX4" fmla="*/ 865557 w 1016945"/>
              <a:gd name="connsiteY4" fmla="*/ 449111 h 745525"/>
              <a:gd name="connsiteX5" fmla="*/ 772665 w 1016945"/>
              <a:gd name="connsiteY5" fmla="*/ 733591 h 745525"/>
              <a:gd name="connsiteX6" fmla="*/ 464963 w 1016945"/>
              <a:gd name="connsiteY6" fmla="*/ 645416 h 745525"/>
              <a:gd name="connsiteX7" fmla="*/ 20825 w 1016945"/>
              <a:gd name="connsiteY7" fmla="*/ 423711 h 745525"/>
              <a:gd name="connsiteX0" fmla="*/ 20825 w 990895"/>
              <a:gd name="connsiteY0" fmla="*/ 423711 h 739784"/>
              <a:gd name="connsiteX1" fmla="*/ 252691 w 990895"/>
              <a:gd name="connsiteY1" fmla="*/ 24568 h 739784"/>
              <a:gd name="connsiteX2" fmla="*/ 587245 w 990895"/>
              <a:gd name="connsiteY2" fmla="*/ 233211 h 739784"/>
              <a:gd name="connsiteX3" fmla="*/ 984574 w 990895"/>
              <a:gd name="connsiteY3" fmla="*/ 240468 h 739784"/>
              <a:gd name="connsiteX4" fmla="*/ 827457 w 990895"/>
              <a:gd name="connsiteY4" fmla="*/ 532931 h 739784"/>
              <a:gd name="connsiteX5" fmla="*/ 772665 w 990895"/>
              <a:gd name="connsiteY5" fmla="*/ 733591 h 739784"/>
              <a:gd name="connsiteX6" fmla="*/ 464963 w 990895"/>
              <a:gd name="connsiteY6" fmla="*/ 645416 h 739784"/>
              <a:gd name="connsiteX7" fmla="*/ 20825 w 990895"/>
              <a:gd name="connsiteY7" fmla="*/ 423711 h 739784"/>
              <a:gd name="connsiteX0" fmla="*/ 15210 w 985280"/>
              <a:gd name="connsiteY0" fmla="*/ 423711 h 733691"/>
              <a:gd name="connsiteX1" fmla="*/ 247076 w 985280"/>
              <a:gd name="connsiteY1" fmla="*/ 24568 h 733691"/>
              <a:gd name="connsiteX2" fmla="*/ 581630 w 985280"/>
              <a:gd name="connsiteY2" fmla="*/ 233211 h 733691"/>
              <a:gd name="connsiteX3" fmla="*/ 978959 w 985280"/>
              <a:gd name="connsiteY3" fmla="*/ 240468 h 733691"/>
              <a:gd name="connsiteX4" fmla="*/ 821842 w 985280"/>
              <a:gd name="connsiteY4" fmla="*/ 532931 h 733691"/>
              <a:gd name="connsiteX5" fmla="*/ 767050 w 985280"/>
              <a:gd name="connsiteY5" fmla="*/ 733591 h 733691"/>
              <a:gd name="connsiteX6" fmla="*/ 383148 w 985280"/>
              <a:gd name="connsiteY6" fmla="*/ 508256 h 733691"/>
              <a:gd name="connsiteX7" fmla="*/ 15210 w 985280"/>
              <a:gd name="connsiteY7" fmla="*/ 423711 h 733691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280" h="739578">
                <a:moveTo>
                  <a:pt x="15210" y="423711"/>
                </a:moveTo>
                <a:cubicBezTo>
                  <a:pt x="-7469" y="343096"/>
                  <a:pt x="-45447" y="132518"/>
                  <a:pt x="247076" y="24568"/>
                </a:cubicBezTo>
                <a:cubicBezTo>
                  <a:pt x="539599" y="-83382"/>
                  <a:pt x="459650" y="197228"/>
                  <a:pt x="581630" y="233211"/>
                </a:cubicBezTo>
                <a:cubicBezTo>
                  <a:pt x="703611" y="269194"/>
                  <a:pt x="938924" y="190515"/>
                  <a:pt x="978959" y="240468"/>
                </a:cubicBezTo>
                <a:cubicBezTo>
                  <a:pt x="1018994" y="290421"/>
                  <a:pt x="857160" y="450744"/>
                  <a:pt x="821842" y="532931"/>
                </a:cubicBezTo>
                <a:cubicBezTo>
                  <a:pt x="786524" y="615118"/>
                  <a:pt x="840166" y="737704"/>
                  <a:pt x="767050" y="733591"/>
                </a:cubicBezTo>
                <a:cubicBezTo>
                  <a:pt x="693934" y="729479"/>
                  <a:pt x="412056" y="806283"/>
                  <a:pt x="383148" y="508256"/>
                </a:cubicBezTo>
                <a:cubicBezTo>
                  <a:pt x="301021" y="263569"/>
                  <a:pt x="37889" y="504326"/>
                  <a:pt x="15210" y="423711"/>
                </a:cubicBez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D15F30C-0BF3-3F58-E139-DA309079017E}"/>
              </a:ext>
            </a:extLst>
          </p:cNvPr>
          <p:cNvSpPr/>
          <p:nvPr/>
        </p:nvSpPr>
        <p:spPr>
          <a:xfrm>
            <a:off x="0" y="5291336"/>
            <a:ext cx="10206038" cy="1566665"/>
          </a:xfrm>
          <a:custGeom>
            <a:avLst/>
            <a:gdLst>
              <a:gd name="connsiteX0" fmla="*/ 0 w 10206038"/>
              <a:gd name="connsiteY0" fmla="*/ 0 h 1566665"/>
              <a:gd name="connsiteX1" fmla="*/ 55811 w 10206038"/>
              <a:gd name="connsiteY1" fmla="*/ 42665 h 1566665"/>
              <a:gd name="connsiteX2" fmla="*/ 1600200 w 10206038"/>
              <a:gd name="connsiteY2" fmla="*/ 671315 h 1566665"/>
              <a:gd name="connsiteX3" fmla="*/ 5029200 w 10206038"/>
              <a:gd name="connsiteY3" fmla="*/ 385565 h 1566665"/>
              <a:gd name="connsiteX4" fmla="*/ 8820150 w 10206038"/>
              <a:gd name="connsiteY4" fmla="*/ 880865 h 1566665"/>
              <a:gd name="connsiteX5" fmla="*/ 10206038 w 10206038"/>
              <a:gd name="connsiteY5" fmla="*/ 1566665 h 1566665"/>
              <a:gd name="connsiteX6" fmla="*/ 0 w 10206038"/>
              <a:gd name="connsiteY6" fmla="*/ 1566665 h 156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06038" h="1566665">
                <a:moveTo>
                  <a:pt x="0" y="0"/>
                </a:moveTo>
                <a:lnTo>
                  <a:pt x="55811" y="42665"/>
                </a:lnTo>
                <a:cubicBezTo>
                  <a:pt x="466130" y="337940"/>
                  <a:pt x="928688" y="590353"/>
                  <a:pt x="1600200" y="671315"/>
                </a:cubicBezTo>
                <a:cubicBezTo>
                  <a:pt x="2495550" y="779265"/>
                  <a:pt x="3825875" y="350640"/>
                  <a:pt x="5029200" y="385565"/>
                </a:cubicBezTo>
                <a:cubicBezTo>
                  <a:pt x="6232525" y="420490"/>
                  <a:pt x="7526337" y="650677"/>
                  <a:pt x="8820150" y="880865"/>
                </a:cubicBezTo>
                <a:lnTo>
                  <a:pt x="10206038" y="1566665"/>
                </a:lnTo>
                <a:lnTo>
                  <a:pt x="0" y="1566665"/>
                </a:ln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B81BAEF-4906-4E41-B7CD-EEF6F5DEE2D4}"/>
              </a:ext>
            </a:extLst>
          </p:cNvPr>
          <p:cNvSpPr/>
          <p:nvPr/>
        </p:nvSpPr>
        <p:spPr>
          <a:xfrm>
            <a:off x="1" y="5179781"/>
            <a:ext cx="10345341" cy="1678219"/>
          </a:xfrm>
          <a:custGeom>
            <a:avLst/>
            <a:gdLst>
              <a:gd name="connsiteX0" fmla="*/ 2400300 w 10345341"/>
              <a:gd name="connsiteY0" fmla="*/ 1819 h 1678219"/>
              <a:gd name="connsiteX1" fmla="*/ 6248400 w 10345341"/>
              <a:gd name="connsiteY1" fmla="*/ 1030519 h 1678219"/>
              <a:gd name="connsiteX2" fmla="*/ 9277350 w 10345341"/>
              <a:gd name="connsiteY2" fmla="*/ 439969 h 1678219"/>
              <a:gd name="connsiteX3" fmla="*/ 10345341 w 10345341"/>
              <a:gd name="connsiteY3" fmla="*/ 1678219 h 1678219"/>
              <a:gd name="connsiteX4" fmla="*/ 0 w 10345341"/>
              <a:gd name="connsiteY4" fmla="*/ 1678219 h 1678219"/>
              <a:gd name="connsiteX5" fmla="*/ 0 w 10345341"/>
              <a:gd name="connsiteY5" fmla="*/ 671343 h 1678219"/>
              <a:gd name="connsiteX6" fmla="*/ 45660 w 10345341"/>
              <a:gd name="connsiteY6" fmla="*/ 651840 h 1678219"/>
              <a:gd name="connsiteX7" fmla="*/ 2400300 w 10345341"/>
              <a:gd name="connsiteY7" fmla="*/ 1819 h 167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5341" h="1678219">
                <a:moveTo>
                  <a:pt x="2400300" y="1819"/>
                </a:moveTo>
                <a:cubicBezTo>
                  <a:pt x="3489325" y="43094"/>
                  <a:pt x="5102225" y="957494"/>
                  <a:pt x="6248400" y="1030519"/>
                </a:cubicBezTo>
                <a:cubicBezTo>
                  <a:pt x="7394575" y="1103544"/>
                  <a:pt x="8335962" y="771756"/>
                  <a:pt x="9277350" y="439969"/>
                </a:cubicBezTo>
                <a:lnTo>
                  <a:pt x="10345341" y="1678219"/>
                </a:lnTo>
                <a:lnTo>
                  <a:pt x="0" y="1678219"/>
                </a:lnTo>
                <a:lnTo>
                  <a:pt x="0" y="671343"/>
                </a:lnTo>
                <a:lnTo>
                  <a:pt x="45660" y="651840"/>
                </a:lnTo>
                <a:cubicBezTo>
                  <a:pt x="609675" y="406346"/>
                  <a:pt x="1515467" y="-31717"/>
                  <a:pt x="2400300" y="1819"/>
                </a:cubicBez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8CCB961-740B-83CC-49F4-75120AAE3E15}"/>
              </a:ext>
            </a:extLst>
          </p:cNvPr>
          <p:cNvSpPr/>
          <p:nvPr/>
        </p:nvSpPr>
        <p:spPr>
          <a:xfrm>
            <a:off x="0" y="4391500"/>
            <a:ext cx="12192000" cy="2466501"/>
          </a:xfrm>
          <a:custGeom>
            <a:avLst/>
            <a:gdLst>
              <a:gd name="connsiteX0" fmla="*/ 12192000 w 12192000"/>
              <a:gd name="connsiteY0" fmla="*/ 0 h 2466501"/>
              <a:gd name="connsiteX1" fmla="*/ 12192000 w 12192000"/>
              <a:gd name="connsiteY1" fmla="*/ 2466501 h 2466501"/>
              <a:gd name="connsiteX2" fmla="*/ 0 w 12192000"/>
              <a:gd name="connsiteY2" fmla="*/ 2466501 h 2466501"/>
              <a:gd name="connsiteX3" fmla="*/ 0 w 12192000"/>
              <a:gd name="connsiteY3" fmla="*/ 1490264 h 2466501"/>
              <a:gd name="connsiteX4" fmla="*/ 160325 w 12192000"/>
              <a:gd name="connsiteY4" fmla="*/ 1570844 h 2466501"/>
              <a:gd name="connsiteX5" fmla="*/ 1466850 w 12192000"/>
              <a:gd name="connsiteY5" fmla="*/ 1933101 h 2466501"/>
              <a:gd name="connsiteX6" fmla="*/ 4552951 w 12192000"/>
              <a:gd name="connsiteY6" fmla="*/ 1666401 h 2466501"/>
              <a:gd name="connsiteX7" fmla="*/ 9105900 w 12192000"/>
              <a:gd name="connsiteY7" fmla="*/ 2333151 h 2466501"/>
              <a:gd name="connsiteX8" fmla="*/ 12044353 w 12192000"/>
              <a:gd name="connsiteY8" fmla="*/ 166409 h 246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6501">
                <a:moveTo>
                  <a:pt x="12192000" y="0"/>
                </a:moveTo>
                <a:lnTo>
                  <a:pt x="12192000" y="2466501"/>
                </a:lnTo>
                <a:lnTo>
                  <a:pt x="0" y="2466501"/>
                </a:lnTo>
                <a:lnTo>
                  <a:pt x="0" y="1490264"/>
                </a:lnTo>
                <a:lnTo>
                  <a:pt x="160325" y="1570844"/>
                </a:lnTo>
                <a:cubicBezTo>
                  <a:pt x="530721" y="1746942"/>
                  <a:pt x="942975" y="1887461"/>
                  <a:pt x="1466850" y="1933101"/>
                </a:cubicBezTo>
                <a:cubicBezTo>
                  <a:pt x="2305050" y="2006126"/>
                  <a:pt x="3279775" y="1599726"/>
                  <a:pt x="4552951" y="1666401"/>
                </a:cubicBezTo>
                <a:cubicBezTo>
                  <a:pt x="5826125" y="1733076"/>
                  <a:pt x="7794625" y="2653826"/>
                  <a:pt x="9105900" y="2333151"/>
                </a:cubicBezTo>
                <a:cubicBezTo>
                  <a:pt x="10253266" y="2052561"/>
                  <a:pt x="11163622" y="1148454"/>
                  <a:pt x="12044353" y="166409"/>
                </a:cubicBezTo>
                <a:close/>
              </a:path>
            </a:pathLst>
          </a:custGeom>
          <a:solidFill>
            <a:srgbClr val="57808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28344EE-6A02-E0BC-02AD-F0786786C8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 b="7514"/>
          <a:stretch/>
        </p:blipFill>
        <p:spPr>
          <a:xfrm>
            <a:off x="7067195" y="1188279"/>
            <a:ext cx="5124805" cy="5669721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A074568A-5782-3B4E-6DBE-C685998255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348" y="4965961"/>
            <a:ext cx="1313249" cy="135228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1789130" y="2193331"/>
            <a:ext cx="5906854" cy="1027683"/>
            <a:chOff x="943889" y="1668415"/>
            <a:chExt cx="3366854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977730" y="1807143"/>
              <a:ext cx="2162418" cy="47019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36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父亲节的来历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2130740" y="2248276"/>
            <a:ext cx="15316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dirty="0">
                <a:solidFill>
                  <a:srgbClr val="FC9191"/>
                </a:solidFill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6000" dirty="0">
              <a:solidFill>
                <a:srgbClr val="FC919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A69A8C1-E297-C361-58E8-1241E722DBFF}"/>
              </a:ext>
            </a:extLst>
          </p:cNvPr>
          <p:cNvSpPr/>
          <p:nvPr/>
        </p:nvSpPr>
        <p:spPr>
          <a:xfrm>
            <a:off x="6423876" y="3106437"/>
            <a:ext cx="496730" cy="496730"/>
          </a:xfrm>
          <a:custGeom>
            <a:avLst/>
            <a:gdLst>
              <a:gd name="connsiteX0" fmla="*/ 0 w 496730"/>
              <a:gd name="connsiteY0" fmla="*/ 248365 h 496730"/>
              <a:gd name="connsiteX1" fmla="*/ 248365 w 496730"/>
              <a:gd name="connsiteY1" fmla="*/ 0 h 496730"/>
              <a:gd name="connsiteX2" fmla="*/ 496730 w 496730"/>
              <a:gd name="connsiteY2" fmla="*/ 248365 h 496730"/>
              <a:gd name="connsiteX3" fmla="*/ 248365 w 496730"/>
              <a:gd name="connsiteY3" fmla="*/ 496730 h 496730"/>
              <a:gd name="connsiteX4" fmla="*/ 0 w 496730"/>
              <a:gd name="connsiteY4" fmla="*/ 248365 h 4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730" h="496730" fill="none" extrusionOk="0">
                <a:moveTo>
                  <a:pt x="0" y="248365"/>
                </a:moveTo>
                <a:cubicBezTo>
                  <a:pt x="9328" y="112304"/>
                  <a:pt x="114636" y="-7078"/>
                  <a:pt x="248365" y="0"/>
                </a:cubicBezTo>
                <a:cubicBezTo>
                  <a:pt x="371344" y="-2173"/>
                  <a:pt x="494535" y="113264"/>
                  <a:pt x="496730" y="248365"/>
                </a:cubicBezTo>
                <a:cubicBezTo>
                  <a:pt x="495466" y="373480"/>
                  <a:pt x="381310" y="502598"/>
                  <a:pt x="248365" y="496730"/>
                </a:cubicBezTo>
                <a:cubicBezTo>
                  <a:pt x="129722" y="507101"/>
                  <a:pt x="24709" y="391474"/>
                  <a:pt x="0" y="248365"/>
                </a:cubicBezTo>
                <a:close/>
              </a:path>
              <a:path w="496730" h="496730" stroke="0" extrusionOk="0">
                <a:moveTo>
                  <a:pt x="0" y="248365"/>
                </a:moveTo>
                <a:cubicBezTo>
                  <a:pt x="-16685" y="100905"/>
                  <a:pt x="109197" y="750"/>
                  <a:pt x="248365" y="0"/>
                </a:cubicBezTo>
                <a:cubicBezTo>
                  <a:pt x="391914" y="1343"/>
                  <a:pt x="477361" y="111813"/>
                  <a:pt x="496730" y="248365"/>
                </a:cubicBezTo>
                <a:cubicBezTo>
                  <a:pt x="485641" y="396362"/>
                  <a:pt x="384458" y="502670"/>
                  <a:pt x="248365" y="496730"/>
                </a:cubicBezTo>
                <a:cubicBezTo>
                  <a:pt x="100909" y="491101"/>
                  <a:pt x="13508" y="391987"/>
                  <a:pt x="0" y="24836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298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B5EE2F-6F93-7963-ED1B-EA77E0583084}"/>
              </a:ext>
            </a:extLst>
          </p:cNvPr>
          <p:cNvSpPr/>
          <p:nvPr/>
        </p:nvSpPr>
        <p:spPr>
          <a:xfrm>
            <a:off x="-377371" y="2220286"/>
            <a:ext cx="12598400" cy="2369010"/>
          </a:xfrm>
          <a:custGeom>
            <a:avLst/>
            <a:gdLst>
              <a:gd name="connsiteX0" fmla="*/ 0 w 12598400"/>
              <a:gd name="connsiteY0" fmla="*/ 508400 h 2369010"/>
              <a:gd name="connsiteX1" fmla="*/ 1378857 w 12598400"/>
              <a:gd name="connsiteY1" fmla="*/ 435828 h 2369010"/>
              <a:gd name="connsiteX2" fmla="*/ 3643085 w 12598400"/>
              <a:gd name="connsiteY2" fmla="*/ 2163028 h 2369010"/>
              <a:gd name="connsiteX3" fmla="*/ 6429828 w 12598400"/>
              <a:gd name="connsiteY3" fmla="*/ 400 h 2369010"/>
              <a:gd name="connsiteX4" fmla="*/ 8650514 w 12598400"/>
              <a:gd name="connsiteY4" fmla="*/ 2366228 h 2369010"/>
              <a:gd name="connsiteX5" fmla="*/ 11117942 w 12598400"/>
              <a:gd name="connsiteY5" fmla="*/ 479371 h 2369010"/>
              <a:gd name="connsiteX6" fmla="*/ 12598400 w 12598400"/>
              <a:gd name="connsiteY6" fmla="*/ 537428 h 2369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8400" h="2369010">
                <a:moveTo>
                  <a:pt x="0" y="508400"/>
                </a:moveTo>
                <a:cubicBezTo>
                  <a:pt x="385838" y="334228"/>
                  <a:pt x="771676" y="160057"/>
                  <a:pt x="1378857" y="435828"/>
                </a:cubicBezTo>
                <a:cubicBezTo>
                  <a:pt x="1986038" y="711599"/>
                  <a:pt x="2801257" y="2235599"/>
                  <a:pt x="3643085" y="2163028"/>
                </a:cubicBezTo>
                <a:cubicBezTo>
                  <a:pt x="4484913" y="2090457"/>
                  <a:pt x="5595257" y="-33467"/>
                  <a:pt x="6429828" y="400"/>
                </a:cubicBezTo>
                <a:cubicBezTo>
                  <a:pt x="7264399" y="34267"/>
                  <a:pt x="7869162" y="2286400"/>
                  <a:pt x="8650514" y="2366228"/>
                </a:cubicBezTo>
                <a:cubicBezTo>
                  <a:pt x="9431866" y="2446056"/>
                  <a:pt x="10459961" y="784171"/>
                  <a:pt x="11117942" y="479371"/>
                </a:cubicBezTo>
                <a:cubicBezTo>
                  <a:pt x="11775923" y="174571"/>
                  <a:pt x="12187161" y="355999"/>
                  <a:pt x="12598400" y="537428"/>
                </a:cubicBezTo>
              </a:path>
            </a:pathLst>
          </a:custGeom>
          <a:noFill/>
          <a:ln w="25400">
            <a:solidFill>
              <a:srgbClr val="7784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679312" y="296582"/>
            <a:ext cx="5906854" cy="690332"/>
            <a:chOff x="943889" y="1668415"/>
            <a:chExt cx="3366854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340708" y="1761936"/>
              <a:ext cx="2781648" cy="56663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28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父亲节的来历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2926" y="126974"/>
            <a:ext cx="914400" cy="914400"/>
          </a:xfrm>
          <a:prstGeom prst="ellipse">
            <a:avLst/>
          </a:prstGeom>
          <a:pattFill prst="pct90">
            <a:fgClr>
              <a:srgbClr val="57808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303597" y="226248"/>
            <a:ext cx="87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8F86CE33-A2E3-0BB3-E2D5-05D9BD3EF83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93832" y="3181530"/>
            <a:ext cx="307219" cy="3072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578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 fontScale="82500" lnSpcReduction="20000"/>
          </a:bodyPr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2E8AD42-9E45-D30F-C9C8-7DA31B9C194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99961" y="3913031"/>
            <a:ext cx="2202180" cy="11182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华盛顿州斯波坎市，举行了全世界的第一次父亲节庆祝活动</a:t>
            </a:r>
          </a:p>
        </p:txBody>
      </p:sp>
      <p:sp>
        <p:nvSpPr>
          <p:cNvPr id="28" name="任意多边形 50">
            <a:extLst>
              <a:ext uri="{FF2B5EF4-FFF2-40B4-BE49-F238E27FC236}">
                <a16:creationId xmlns:a16="http://schemas.microsoft.com/office/drawing/2014/main" id="{3C2C5A13-3173-BBD8-3D5B-FDDA2FB71CA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251848" y="1995939"/>
            <a:ext cx="1459291" cy="676505"/>
          </a:xfrm>
          <a:custGeom>
            <a:avLst/>
            <a:gdLst>
              <a:gd name="connsiteX0" fmla="*/ 0 w 1085850"/>
              <a:gd name="connsiteY0" fmla="*/ 0 h 503384"/>
              <a:gd name="connsiteX1" fmla="*/ 1085850 w 1085850"/>
              <a:gd name="connsiteY1" fmla="*/ 0 h 503384"/>
              <a:gd name="connsiteX2" fmla="*/ 1085850 w 1085850"/>
              <a:gd name="connsiteY2" fmla="*/ 369332 h 503384"/>
              <a:gd name="connsiteX3" fmla="*/ 651113 w 1085850"/>
              <a:gd name="connsiteY3" fmla="*/ 369332 h 503384"/>
              <a:gd name="connsiteX4" fmla="*/ 532639 w 1085850"/>
              <a:gd name="connsiteY4" fmla="*/ 503384 h 503384"/>
              <a:gd name="connsiteX5" fmla="*/ 414165 w 1085850"/>
              <a:gd name="connsiteY5" fmla="*/ 369332 h 503384"/>
              <a:gd name="connsiteX6" fmla="*/ 0 w 1085850"/>
              <a:gd name="connsiteY6" fmla="*/ 369332 h 50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850" h="503384">
                <a:moveTo>
                  <a:pt x="0" y="0"/>
                </a:moveTo>
                <a:lnTo>
                  <a:pt x="1085850" y="0"/>
                </a:lnTo>
                <a:lnTo>
                  <a:pt x="1085850" y="369332"/>
                </a:lnTo>
                <a:lnTo>
                  <a:pt x="651113" y="369332"/>
                </a:lnTo>
                <a:lnTo>
                  <a:pt x="532639" y="503384"/>
                </a:lnTo>
                <a:lnTo>
                  <a:pt x="41416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>
            <a:norm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10E1137-C0B0-4A1C-4455-A7D676391FE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131972" y="3292410"/>
            <a:ext cx="307219" cy="3072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FC91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 fontScale="82500" lnSpcReduction="20000"/>
          </a:bodyPr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1" name="任意多边形 57">
            <a:extLst>
              <a:ext uri="{FF2B5EF4-FFF2-40B4-BE49-F238E27FC236}">
                <a16:creationId xmlns:a16="http://schemas.microsoft.com/office/drawing/2014/main" id="{AA5F4320-0C84-3DF3-68F5-DA789224872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689818" y="1991187"/>
            <a:ext cx="1459291" cy="676506"/>
          </a:xfrm>
          <a:custGeom>
            <a:avLst/>
            <a:gdLst>
              <a:gd name="connsiteX0" fmla="*/ 0 w 1085850"/>
              <a:gd name="connsiteY0" fmla="*/ 0 h 503384"/>
              <a:gd name="connsiteX1" fmla="*/ 1085850 w 1085850"/>
              <a:gd name="connsiteY1" fmla="*/ 0 h 503384"/>
              <a:gd name="connsiteX2" fmla="*/ 1085850 w 1085850"/>
              <a:gd name="connsiteY2" fmla="*/ 369332 h 503384"/>
              <a:gd name="connsiteX3" fmla="*/ 651113 w 1085850"/>
              <a:gd name="connsiteY3" fmla="*/ 369332 h 503384"/>
              <a:gd name="connsiteX4" fmla="*/ 532639 w 1085850"/>
              <a:gd name="connsiteY4" fmla="*/ 503384 h 503384"/>
              <a:gd name="connsiteX5" fmla="*/ 414165 w 1085850"/>
              <a:gd name="connsiteY5" fmla="*/ 369332 h 503384"/>
              <a:gd name="connsiteX6" fmla="*/ 0 w 1085850"/>
              <a:gd name="connsiteY6" fmla="*/ 369332 h 50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850" h="503384">
                <a:moveTo>
                  <a:pt x="0" y="0"/>
                </a:moveTo>
                <a:lnTo>
                  <a:pt x="1085850" y="0"/>
                </a:lnTo>
                <a:lnTo>
                  <a:pt x="1085850" y="369332"/>
                </a:lnTo>
                <a:lnTo>
                  <a:pt x="651113" y="369332"/>
                </a:lnTo>
                <a:lnTo>
                  <a:pt x="532639" y="503384"/>
                </a:lnTo>
                <a:lnTo>
                  <a:pt x="41416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>
            <a:norm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D86D21B-9881-683B-E7ED-914FD4B5633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338101" y="3913031"/>
            <a:ext cx="2202180" cy="11182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约翰逊总统签署总统公告，宣布当年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月的第三个星期天为美国的父亲节</a:t>
            </a:r>
          </a:p>
        </p:txBody>
      </p:sp>
      <p:sp>
        <p:nvSpPr>
          <p:cNvPr id="34" name="任意多边形 38">
            <a:extLst>
              <a:ext uri="{FF2B5EF4-FFF2-40B4-BE49-F238E27FC236}">
                <a16:creationId xmlns:a16="http://schemas.microsoft.com/office/drawing/2014/main" id="{070EC416-5201-B05C-F4C0-9FDA99491F2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0800000" flipV="1">
            <a:off x="3970835" y="4185349"/>
            <a:ext cx="1459291" cy="707528"/>
          </a:xfrm>
          <a:custGeom>
            <a:avLst/>
            <a:gdLst>
              <a:gd name="connsiteX0" fmla="*/ 532638 w 1085850"/>
              <a:gd name="connsiteY0" fmla="*/ 0 h 526468"/>
              <a:gd name="connsiteX1" fmla="*/ 393763 w 1085850"/>
              <a:gd name="connsiteY1" fmla="*/ 157136 h 526468"/>
              <a:gd name="connsiteX2" fmla="*/ 0 w 1085850"/>
              <a:gd name="connsiteY2" fmla="*/ 157136 h 526468"/>
              <a:gd name="connsiteX3" fmla="*/ 0 w 1085850"/>
              <a:gd name="connsiteY3" fmla="*/ 526468 h 526468"/>
              <a:gd name="connsiteX4" fmla="*/ 1085850 w 1085850"/>
              <a:gd name="connsiteY4" fmla="*/ 526468 h 526468"/>
              <a:gd name="connsiteX5" fmla="*/ 1085850 w 1085850"/>
              <a:gd name="connsiteY5" fmla="*/ 157136 h 526468"/>
              <a:gd name="connsiteX6" fmla="*/ 671512 w 1085850"/>
              <a:gd name="connsiteY6" fmla="*/ 157136 h 52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850" h="526468">
                <a:moveTo>
                  <a:pt x="532638" y="0"/>
                </a:moveTo>
                <a:lnTo>
                  <a:pt x="393763" y="157136"/>
                </a:lnTo>
                <a:lnTo>
                  <a:pt x="0" y="157136"/>
                </a:lnTo>
                <a:lnTo>
                  <a:pt x="0" y="526468"/>
                </a:lnTo>
                <a:lnTo>
                  <a:pt x="1085850" y="526468"/>
                </a:lnTo>
                <a:lnTo>
                  <a:pt x="1085850" y="157136"/>
                </a:lnTo>
                <a:lnTo>
                  <a:pt x="671512" y="157136"/>
                </a:ln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0" numCol="1" spcCol="0" rtlCol="0" fromWordArt="0" anchor="ctr" anchorCtr="1" forceAA="0" compatLnSpc="1">
            <a:norm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C1497E84-42EE-60B8-B608-55267726AA6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0800000">
            <a:off x="4412902" y="3219007"/>
            <a:ext cx="307219" cy="3072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FC91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 fontScale="82500" lnSpcReduction="20000"/>
          </a:bodyPr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EB25FFE-E180-6F5B-8AFB-A11DE531EFE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619031" y="1990886"/>
            <a:ext cx="2202180" cy="1028065"/>
          </a:xfrm>
          <a:prstGeom prst="rect">
            <a:avLst/>
          </a:prstGeom>
        </p:spPr>
        <p:txBody>
          <a:bodyPr wrap="square" anchor="b" anchorCtr="0">
            <a:norm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总统柯立芝表示支持设立全国性父亲节的建议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任意多边形 43">
            <a:extLst>
              <a:ext uri="{FF2B5EF4-FFF2-40B4-BE49-F238E27FC236}">
                <a16:creationId xmlns:a16="http://schemas.microsoft.com/office/drawing/2014/main" id="{8BC35A25-4A18-A025-620D-7F163F192CF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10800000" flipV="1">
            <a:off x="9408806" y="4195169"/>
            <a:ext cx="1459291" cy="707528"/>
          </a:xfrm>
          <a:custGeom>
            <a:avLst/>
            <a:gdLst>
              <a:gd name="connsiteX0" fmla="*/ 532638 w 1085850"/>
              <a:gd name="connsiteY0" fmla="*/ 0 h 526468"/>
              <a:gd name="connsiteX1" fmla="*/ 393763 w 1085850"/>
              <a:gd name="connsiteY1" fmla="*/ 157136 h 526468"/>
              <a:gd name="connsiteX2" fmla="*/ 0 w 1085850"/>
              <a:gd name="connsiteY2" fmla="*/ 157136 h 526468"/>
              <a:gd name="connsiteX3" fmla="*/ 0 w 1085850"/>
              <a:gd name="connsiteY3" fmla="*/ 526468 h 526468"/>
              <a:gd name="connsiteX4" fmla="*/ 1085850 w 1085850"/>
              <a:gd name="connsiteY4" fmla="*/ 526468 h 526468"/>
              <a:gd name="connsiteX5" fmla="*/ 1085850 w 1085850"/>
              <a:gd name="connsiteY5" fmla="*/ 157136 h 526468"/>
              <a:gd name="connsiteX6" fmla="*/ 671512 w 1085850"/>
              <a:gd name="connsiteY6" fmla="*/ 157136 h 52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850" h="526468">
                <a:moveTo>
                  <a:pt x="532638" y="0"/>
                </a:moveTo>
                <a:lnTo>
                  <a:pt x="393763" y="157136"/>
                </a:lnTo>
                <a:lnTo>
                  <a:pt x="0" y="157136"/>
                </a:lnTo>
                <a:lnTo>
                  <a:pt x="0" y="526468"/>
                </a:lnTo>
                <a:lnTo>
                  <a:pt x="1085850" y="526468"/>
                </a:lnTo>
                <a:lnTo>
                  <a:pt x="1085850" y="157136"/>
                </a:lnTo>
                <a:lnTo>
                  <a:pt x="671512" y="157136"/>
                </a:ln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0" numCol="1" spcCol="0" rtlCol="0" fromWordArt="0" anchor="ctr" anchorCtr="1" forceAA="0" compatLnSpc="1">
            <a:norm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FD495EB3-1687-5EA2-66B5-67DA1489348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0800000">
            <a:off x="9837958" y="3156449"/>
            <a:ext cx="307219" cy="3072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5780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rmAutofit fontScale="82500" lnSpcReduction="20000"/>
          </a:bodyPr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8EC80817-8642-F622-8D1D-1FB4A53E10EE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737972" y="1860953"/>
            <a:ext cx="2202180" cy="1028065"/>
          </a:xfrm>
          <a:prstGeom prst="rect">
            <a:avLst/>
          </a:prstGeom>
        </p:spPr>
        <p:txBody>
          <a:bodyPr wrap="square" anchor="b" anchorCtr="0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尼克松总统签署正式文件，将每年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月的第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个星期日定为全美国的父亲节，并成为美国永久性的纪念日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3F1B118-DC5B-CF03-C2FE-75BEE182A617}"/>
              </a:ext>
            </a:extLst>
          </p:cNvPr>
          <p:cNvSpPr txBox="1"/>
          <p:nvPr/>
        </p:nvSpPr>
        <p:spPr>
          <a:xfrm>
            <a:off x="1486087" y="2085037"/>
            <a:ext cx="990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1910</a:t>
            </a: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A824403-E96A-30C6-183B-F5EE25605E4B}"/>
              </a:ext>
            </a:extLst>
          </p:cNvPr>
          <p:cNvSpPr txBox="1"/>
          <p:nvPr/>
        </p:nvSpPr>
        <p:spPr>
          <a:xfrm>
            <a:off x="4204846" y="4440949"/>
            <a:ext cx="991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1924</a:t>
            </a: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9EE446B-7F5F-AC1A-8571-8E14739100FE}"/>
              </a:ext>
            </a:extLst>
          </p:cNvPr>
          <p:cNvSpPr txBox="1"/>
          <p:nvPr/>
        </p:nvSpPr>
        <p:spPr>
          <a:xfrm>
            <a:off x="6885097" y="2042340"/>
            <a:ext cx="10687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1966</a:t>
            </a: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E789401-7306-0120-BEEA-2F7387CB416B}"/>
              </a:ext>
            </a:extLst>
          </p:cNvPr>
          <p:cNvSpPr txBox="1"/>
          <p:nvPr/>
        </p:nvSpPr>
        <p:spPr>
          <a:xfrm>
            <a:off x="9636868" y="4455220"/>
            <a:ext cx="1016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1972</a:t>
            </a: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2451262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679312" y="296582"/>
            <a:ext cx="5906854" cy="690332"/>
            <a:chOff x="943889" y="1668415"/>
            <a:chExt cx="3366854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340708" y="1761936"/>
              <a:ext cx="2781648" cy="56663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28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父亲节的来历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2926" y="126974"/>
            <a:ext cx="914400" cy="914400"/>
          </a:xfrm>
          <a:prstGeom prst="ellipse">
            <a:avLst/>
          </a:prstGeom>
          <a:pattFill prst="pct90">
            <a:fgClr>
              <a:srgbClr val="57808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303597" y="226248"/>
            <a:ext cx="873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A591505-D3AB-5F24-DBEA-A4E968D80D6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0" y="2041525"/>
            <a:ext cx="4891314" cy="277495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l">
              <a:lnSpc>
                <a:spcPct val="18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父亲节（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Father's Day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），感恩父亲的节日。约始于二十世纪初，起源于美国，现已广泛流传于世界各地，节日日期因地域而存在差异。</a:t>
            </a:r>
          </a:p>
          <a:p>
            <a:pPr algn="l">
              <a:lnSpc>
                <a:spcPct val="18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最广泛的日期在每年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月的第三个星期日，世界上有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52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个国家和地区是在这一天过父亲节</a:t>
            </a:r>
          </a:p>
          <a:p>
            <a:pPr algn="ctr">
              <a:lnSpc>
                <a:spcPct val="12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22B134-C58D-9351-D62C-444D0BB02F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2864694"/>
            <a:ext cx="8766629" cy="399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0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E8EE84DD-F779-1EAE-274D-B909F90CCDE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" y="0"/>
            <a:ext cx="12187385" cy="6093693"/>
          </a:xfrm>
          <a:prstGeom prst="rect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88515" y="1526668"/>
            <a:ext cx="914400" cy="914400"/>
          </a:xfrm>
          <a:prstGeom prst="ellipse">
            <a:avLst/>
          </a:prstGeom>
          <a:pattFill prst="pct90">
            <a:fgClr>
              <a:srgbClr val="FC919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9510DC0-8568-6124-2648-A4DD01A3006A}"/>
              </a:ext>
            </a:extLst>
          </p:cNvPr>
          <p:cNvSpPr/>
          <p:nvPr/>
        </p:nvSpPr>
        <p:spPr>
          <a:xfrm rot="19800000">
            <a:off x="10844093" y="37892"/>
            <a:ext cx="3118912" cy="2341140"/>
          </a:xfrm>
          <a:custGeom>
            <a:avLst/>
            <a:gdLst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364 w 1147327"/>
              <a:gd name="connsiteY0" fmla="*/ 558809 h 1070750"/>
              <a:gd name="connsiteX1" fmla="*/ 392250 w 1147327"/>
              <a:gd name="connsiteY1" fmla="*/ 7266 h 1070750"/>
              <a:gd name="connsiteX2" fmla="*/ 711564 w 1147327"/>
              <a:gd name="connsiteY2" fmla="*/ 254009 h 1070750"/>
              <a:gd name="connsiteX3" fmla="*/ 1146993 w 1147327"/>
              <a:gd name="connsiteY3" fmla="*/ 413666 h 1070750"/>
              <a:gd name="connsiteX4" fmla="*/ 784136 w 1147327"/>
              <a:gd name="connsiteY4" fmla="*/ 660409 h 1070750"/>
              <a:gd name="connsiteX5" fmla="*/ 813164 w 1147327"/>
              <a:gd name="connsiteY5" fmla="*/ 1066809 h 1070750"/>
              <a:gd name="connsiteX6" fmla="*/ 261622 w 1147327"/>
              <a:gd name="connsiteY6" fmla="*/ 849094 h 1070750"/>
              <a:gd name="connsiteX7" fmla="*/ 319679 w 1147327"/>
              <a:gd name="connsiteY7" fmla="*/ 558809 h 1070750"/>
              <a:gd name="connsiteX8" fmla="*/ 364 w 1147327"/>
              <a:gd name="connsiteY8" fmla="*/ 558809 h 1070750"/>
              <a:gd name="connsiteX0" fmla="*/ 2150 w 1149113"/>
              <a:gd name="connsiteY0" fmla="*/ 558809 h 1070750"/>
              <a:gd name="connsiteX1" fmla="*/ 394036 w 1149113"/>
              <a:gd name="connsiteY1" fmla="*/ 7266 h 1070750"/>
              <a:gd name="connsiteX2" fmla="*/ 713350 w 1149113"/>
              <a:gd name="connsiteY2" fmla="*/ 254009 h 1070750"/>
              <a:gd name="connsiteX3" fmla="*/ 1148779 w 1149113"/>
              <a:gd name="connsiteY3" fmla="*/ 413666 h 1070750"/>
              <a:gd name="connsiteX4" fmla="*/ 785922 w 1149113"/>
              <a:gd name="connsiteY4" fmla="*/ 660409 h 1070750"/>
              <a:gd name="connsiteX5" fmla="*/ 814950 w 1149113"/>
              <a:gd name="connsiteY5" fmla="*/ 1066809 h 1070750"/>
              <a:gd name="connsiteX6" fmla="*/ 263408 w 1149113"/>
              <a:gd name="connsiteY6" fmla="*/ 849094 h 1070750"/>
              <a:gd name="connsiteX7" fmla="*/ 2150 w 1149113"/>
              <a:gd name="connsiteY7" fmla="*/ 558809 h 1070750"/>
              <a:gd name="connsiteX0" fmla="*/ 140 w 1147103"/>
              <a:gd name="connsiteY0" fmla="*/ 558809 h 1067589"/>
              <a:gd name="connsiteX1" fmla="*/ 392026 w 1147103"/>
              <a:gd name="connsiteY1" fmla="*/ 7266 h 1067589"/>
              <a:gd name="connsiteX2" fmla="*/ 711340 w 1147103"/>
              <a:gd name="connsiteY2" fmla="*/ 254009 h 1067589"/>
              <a:gd name="connsiteX3" fmla="*/ 1146769 w 1147103"/>
              <a:gd name="connsiteY3" fmla="*/ 413666 h 1067589"/>
              <a:gd name="connsiteX4" fmla="*/ 783912 w 1147103"/>
              <a:gd name="connsiteY4" fmla="*/ 660409 h 1067589"/>
              <a:gd name="connsiteX5" fmla="*/ 812940 w 1147103"/>
              <a:gd name="connsiteY5" fmla="*/ 1066809 h 1067589"/>
              <a:gd name="connsiteX6" fmla="*/ 352838 w 1147103"/>
              <a:gd name="connsiteY6" fmla="*/ 757654 h 1067589"/>
              <a:gd name="connsiteX7" fmla="*/ 140 w 1147103"/>
              <a:gd name="connsiteY7" fmla="*/ 558809 h 1067589"/>
              <a:gd name="connsiteX0" fmla="*/ 4 w 1146967"/>
              <a:gd name="connsiteY0" fmla="*/ 558809 h 1067589"/>
              <a:gd name="connsiteX1" fmla="*/ 391890 w 1146967"/>
              <a:gd name="connsiteY1" fmla="*/ 7266 h 1067589"/>
              <a:gd name="connsiteX2" fmla="*/ 711204 w 1146967"/>
              <a:gd name="connsiteY2" fmla="*/ 254009 h 1067589"/>
              <a:gd name="connsiteX3" fmla="*/ 1146633 w 1146967"/>
              <a:gd name="connsiteY3" fmla="*/ 413666 h 1067589"/>
              <a:gd name="connsiteX4" fmla="*/ 783776 w 1146967"/>
              <a:gd name="connsiteY4" fmla="*/ 660409 h 1067589"/>
              <a:gd name="connsiteX5" fmla="*/ 812804 w 1146967"/>
              <a:gd name="connsiteY5" fmla="*/ 1066809 h 1067589"/>
              <a:gd name="connsiteX6" fmla="*/ 352702 w 1146967"/>
              <a:gd name="connsiteY6" fmla="*/ 757654 h 1067589"/>
              <a:gd name="connsiteX7" fmla="*/ 4 w 1146967"/>
              <a:gd name="connsiteY7" fmla="*/ 558809 h 1067589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60"/>
              <a:gd name="connsiteY0" fmla="*/ 558809 h 1068080"/>
              <a:gd name="connsiteX1" fmla="*/ 392083 w 1147160"/>
              <a:gd name="connsiteY1" fmla="*/ 7266 h 1068080"/>
              <a:gd name="connsiteX2" fmla="*/ 711397 w 1147160"/>
              <a:gd name="connsiteY2" fmla="*/ 254009 h 1068080"/>
              <a:gd name="connsiteX3" fmla="*/ 1146826 w 1147160"/>
              <a:gd name="connsiteY3" fmla="*/ 413666 h 1068080"/>
              <a:gd name="connsiteX4" fmla="*/ 783969 w 1147160"/>
              <a:gd name="connsiteY4" fmla="*/ 660409 h 1068080"/>
              <a:gd name="connsiteX5" fmla="*/ 812997 w 1147160"/>
              <a:gd name="connsiteY5" fmla="*/ 1066809 h 1068080"/>
              <a:gd name="connsiteX6" fmla="*/ 444335 w 1147160"/>
              <a:gd name="connsiteY6" fmla="*/ 780514 h 1068080"/>
              <a:gd name="connsiteX7" fmla="*/ 197 w 1147160"/>
              <a:gd name="connsiteY7" fmla="*/ 558809 h 1068080"/>
              <a:gd name="connsiteX0" fmla="*/ 197 w 1147171"/>
              <a:gd name="connsiteY0" fmla="*/ 558809 h 875390"/>
              <a:gd name="connsiteX1" fmla="*/ 392083 w 1147171"/>
              <a:gd name="connsiteY1" fmla="*/ 7266 h 875390"/>
              <a:gd name="connsiteX2" fmla="*/ 711397 w 1147171"/>
              <a:gd name="connsiteY2" fmla="*/ 254009 h 875390"/>
              <a:gd name="connsiteX3" fmla="*/ 1146826 w 1147171"/>
              <a:gd name="connsiteY3" fmla="*/ 413666 h 875390"/>
              <a:gd name="connsiteX4" fmla="*/ 783969 w 1147171"/>
              <a:gd name="connsiteY4" fmla="*/ 660409 h 875390"/>
              <a:gd name="connsiteX5" fmla="*/ 752037 w 1147171"/>
              <a:gd name="connsiteY5" fmla="*/ 868689 h 875390"/>
              <a:gd name="connsiteX6" fmla="*/ 444335 w 1147171"/>
              <a:gd name="connsiteY6" fmla="*/ 780514 h 875390"/>
              <a:gd name="connsiteX7" fmla="*/ 197 w 1147171"/>
              <a:gd name="connsiteY7" fmla="*/ 558809 h 875390"/>
              <a:gd name="connsiteX0" fmla="*/ 197 w 1147171"/>
              <a:gd name="connsiteY0" fmla="*/ 558809 h 901431"/>
              <a:gd name="connsiteX1" fmla="*/ 392083 w 1147171"/>
              <a:gd name="connsiteY1" fmla="*/ 7266 h 901431"/>
              <a:gd name="connsiteX2" fmla="*/ 711397 w 1147171"/>
              <a:gd name="connsiteY2" fmla="*/ 254009 h 901431"/>
              <a:gd name="connsiteX3" fmla="*/ 1146826 w 1147171"/>
              <a:gd name="connsiteY3" fmla="*/ 413666 h 901431"/>
              <a:gd name="connsiteX4" fmla="*/ 783969 w 1147171"/>
              <a:gd name="connsiteY4" fmla="*/ 660409 h 901431"/>
              <a:gd name="connsiteX5" fmla="*/ 752037 w 1147171"/>
              <a:gd name="connsiteY5" fmla="*/ 868689 h 901431"/>
              <a:gd name="connsiteX6" fmla="*/ 444335 w 1147171"/>
              <a:gd name="connsiteY6" fmla="*/ 780514 h 901431"/>
              <a:gd name="connsiteX7" fmla="*/ 197 w 1147171"/>
              <a:gd name="connsiteY7" fmla="*/ 558809 h 901431"/>
              <a:gd name="connsiteX0" fmla="*/ 197 w 1148180"/>
              <a:gd name="connsiteY0" fmla="*/ 558809 h 880623"/>
              <a:gd name="connsiteX1" fmla="*/ 392083 w 1148180"/>
              <a:gd name="connsiteY1" fmla="*/ 7266 h 880623"/>
              <a:gd name="connsiteX2" fmla="*/ 711397 w 1148180"/>
              <a:gd name="connsiteY2" fmla="*/ 254009 h 880623"/>
              <a:gd name="connsiteX3" fmla="*/ 1146826 w 1148180"/>
              <a:gd name="connsiteY3" fmla="*/ 413666 h 880623"/>
              <a:gd name="connsiteX4" fmla="*/ 844929 w 1148180"/>
              <a:gd name="connsiteY4" fmla="*/ 584209 h 880623"/>
              <a:gd name="connsiteX5" fmla="*/ 752037 w 1148180"/>
              <a:gd name="connsiteY5" fmla="*/ 868689 h 880623"/>
              <a:gd name="connsiteX6" fmla="*/ 444335 w 1148180"/>
              <a:gd name="connsiteY6" fmla="*/ 780514 h 880623"/>
              <a:gd name="connsiteX7" fmla="*/ 197 w 1148180"/>
              <a:gd name="connsiteY7" fmla="*/ 558809 h 880623"/>
              <a:gd name="connsiteX0" fmla="*/ 197 w 1156667"/>
              <a:gd name="connsiteY0" fmla="*/ 558809 h 880623"/>
              <a:gd name="connsiteX1" fmla="*/ 392083 w 1156667"/>
              <a:gd name="connsiteY1" fmla="*/ 7266 h 880623"/>
              <a:gd name="connsiteX2" fmla="*/ 711397 w 1156667"/>
              <a:gd name="connsiteY2" fmla="*/ 254009 h 880623"/>
              <a:gd name="connsiteX3" fmla="*/ 1146826 w 1156667"/>
              <a:gd name="connsiteY3" fmla="*/ 413666 h 880623"/>
              <a:gd name="connsiteX4" fmla="*/ 844929 w 1156667"/>
              <a:gd name="connsiteY4" fmla="*/ 584209 h 880623"/>
              <a:gd name="connsiteX5" fmla="*/ 752037 w 1156667"/>
              <a:gd name="connsiteY5" fmla="*/ 868689 h 880623"/>
              <a:gd name="connsiteX6" fmla="*/ 444335 w 1156667"/>
              <a:gd name="connsiteY6" fmla="*/ 780514 h 880623"/>
              <a:gd name="connsiteX7" fmla="*/ 197 w 1156667"/>
              <a:gd name="connsiteY7" fmla="*/ 558809 h 880623"/>
              <a:gd name="connsiteX0" fmla="*/ 197 w 981262"/>
              <a:gd name="connsiteY0" fmla="*/ 558649 h 880463"/>
              <a:gd name="connsiteX1" fmla="*/ 392083 w 981262"/>
              <a:gd name="connsiteY1" fmla="*/ 7106 h 880463"/>
              <a:gd name="connsiteX2" fmla="*/ 711397 w 981262"/>
              <a:gd name="connsiteY2" fmla="*/ 253849 h 880463"/>
              <a:gd name="connsiteX3" fmla="*/ 963946 w 981262"/>
              <a:gd name="connsiteY3" fmla="*/ 375406 h 880463"/>
              <a:gd name="connsiteX4" fmla="*/ 844929 w 981262"/>
              <a:gd name="connsiteY4" fmla="*/ 584049 h 880463"/>
              <a:gd name="connsiteX5" fmla="*/ 752037 w 981262"/>
              <a:gd name="connsiteY5" fmla="*/ 868529 h 880463"/>
              <a:gd name="connsiteX6" fmla="*/ 444335 w 981262"/>
              <a:gd name="connsiteY6" fmla="*/ 780354 h 880463"/>
              <a:gd name="connsiteX7" fmla="*/ 197 w 981262"/>
              <a:gd name="connsiteY7" fmla="*/ 558649 h 880463"/>
              <a:gd name="connsiteX0" fmla="*/ 186 w 971816"/>
              <a:gd name="connsiteY0" fmla="*/ 567232 h 889046"/>
              <a:gd name="connsiteX1" fmla="*/ 392072 w 971816"/>
              <a:gd name="connsiteY1" fmla="*/ 15689 h 889046"/>
              <a:gd name="connsiteX2" fmla="*/ 604706 w 971816"/>
              <a:gd name="connsiteY2" fmla="*/ 170992 h 889046"/>
              <a:gd name="connsiteX3" fmla="*/ 963935 w 971816"/>
              <a:gd name="connsiteY3" fmla="*/ 383989 h 889046"/>
              <a:gd name="connsiteX4" fmla="*/ 844918 w 971816"/>
              <a:gd name="connsiteY4" fmla="*/ 592632 h 889046"/>
              <a:gd name="connsiteX5" fmla="*/ 752026 w 971816"/>
              <a:gd name="connsiteY5" fmla="*/ 877112 h 889046"/>
              <a:gd name="connsiteX6" fmla="*/ 444324 w 971816"/>
              <a:gd name="connsiteY6" fmla="*/ 788937 h 889046"/>
              <a:gd name="connsiteX7" fmla="*/ 186 w 971816"/>
              <a:gd name="connsiteY7" fmla="*/ 567232 h 889046"/>
              <a:gd name="connsiteX0" fmla="*/ 4848 w 976478"/>
              <a:gd name="connsiteY0" fmla="*/ 437074 h 758888"/>
              <a:gd name="connsiteX1" fmla="*/ 236714 w 976478"/>
              <a:gd name="connsiteY1" fmla="*/ 37931 h 758888"/>
              <a:gd name="connsiteX2" fmla="*/ 609368 w 976478"/>
              <a:gd name="connsiteY2" fmla="*/ 40834 h 758888"/>
              <a:gd name="connsiteX3" fmla="*/ 968597 w 976478"/>
              <a:gd name="connsiteY3" fmla="*/ 253831 h 758888"/>
              <a:gd name="connsiteX4" fmla="*/ 849580 w 976478"/>
              <a:gd name="connsiteY4" fmla="*/ 462474 h 758888"/>
              <a:gd name="connsiteX5" fmla="*/ 756688 w 976478"/>
              <a:gd name="connsiteY5" fmla="*/ 746954 h 758888"/>
              <a:gd name="connsiteX6" fmla="*/ 448986 w 976478"/>
              <a:gd name="connsiteY6" fmla="*/ 658779 h 758888"/>
              <a:gd name="connsiteX7" fmla="*/ 4848 w 976478"/>
              <a:gd name="connsiteY7" fmla="*/ 437074 h 758888"/>
              <a:gd name="connsiteX0" fmla="*/ 4702 w 978329"/>
              <a:gd name="connsiteY0" fmla="*/ 402480 h 724294"/>
              <a:gd name="connsiteX1" fmla="*/ 236568 w 978329"/>
              <a:gd name="connsiteY1" fmla="*/ 3337 h 724294"/>
              <a:gd name="connsiteX2" fmla="*/ 571122 w 978329"/>
              <a:gd name="connsiteY2" fmla="*/ 211980 h 724294"/>
              <a:gd name="connsiteX3" fmla="*/ 968451 w 978329"/>
              <a:gd name="connsiteY3" fmla="*/ 219237 h 724294"/>
              <a:gd name="connsiteX4" fmla="*/ 849434 w 978329"/>
              <a:gd name="connsiteY4" fmla="*/ 427880 h 724294"/>
              <a:gd name="connsiteX5" fmla="*/ 756542 w 978329"/>
              <a:gd name="connsiteY5" fmla="*/ 712360 h 724294"/>
              <a:gd name="connsiteX6" fmla="*/ 448840 w 978329"/>
              <a:gd name="connsiteY6" fmla="*/ 624185 h 724294"/>
              <a:gd name="connsiteX7" fmla="*/ 4702 w 978329"/>
              <a:gd name="connsiteY7" fmla="*/ 402480 h 724294"/>
              <a:gd name="connsiteX0" fmla="*/ 20825 w 994452"/>
              <a:gd name="connsiteY0" fmla="*/ 423711 h 745525"/>
              <a:gd name="connsiteX1" fmla="*/ 252691 w 994452"/>
              <a:gd name="connsiteY1" fmla="*/ 24568 h 745525"/>
              <a:gd name="connsiteX2" fmla="*/ 587245 w 994452"/>
              <a:gd name="connsiteY2" fmla="*/ 233211 h 745525"/>
              <a:gd name="connsiteX3" fmla="*/ 984574 w 994452"/>
              <a:gd name="connsiteY3" fmla="*/ 240468 h 745525"/>
              <a:gd name="connsiteX4" fmla="*/ 865557 w 994452"/>
              <a:gd name="connsiteY4" fmla="*/ 449111 h 745525"/>
              <a:gd name="connsiteX5" fmla="*/ 772665 w 994452"/>
              <a:gd name="connsiteY5" fmla="*/ 733591 h 745525"/>
              <a:gd name="connsiteX6" fmla="*/ 464963 w 994452"/>
              <a:gd name="connsiteY6" fmla="*/ 645416 h 745525"/>
              <a:gd name="connsiteX7" fmla="*/ 20825 w 994452"/>
              <a:gd name="connsiteY7" fmla="*/ 423711 h 745525"/>
              <a:gd name="connsiteX0" fmla="*/ 20825 w 1016945"/>
              <a:gd name="connsiteY0" fmla="*/ 423711 h 745525"/>
              <a:gd name="connsiteX1" fmla="*/ 252691 w 1016945"/>
              <a:gd name="connsiteY1" fmla="*/ 24568 h 745525"/>
              <a:gd name="connsiteX2" fmla="*/ 587245 w 1016945"/>
              <a:gd name="connsiteY2" fmla="*/ 233211 h 745525"/>
              <a:gd name="connsiteX3" fmla="*/ 984574 w 1016945"/>
              <a:gd name="connsiteY3" fmla="*/ 240468 h 745525"/>
              <a:gd name="connsiteX4" fmla="*/ 865557 w 1016945"/>
              <a:gd name="connsiteY4" fmla="*/ 449111 h 745525"/>
              <a:gd name="connsiteX5" fmla="*/ 772665 w 1016945"/>
              <a:gd name="connsiteY5" fmla="*/ 733591 h 745525"/>
              <a:gd name="connsiteX6" fmla="*/ 464963 w 1016945"/>
              <a:gd name="connsiteY6" fmla="*/ 645416 h 745525"/>
              <a:gd name="connsiteX7" fmla="*/ 20825 w 1016945"/>
              <a:gd name="connsiteY7" fmla="*/ 423711 h 745525"/>
              <a:gd name="connsiteX0" fmla="*/ 20825 w 990895"/>
              <a:gd name="connsiteY0" fmla="*/ 423711 h 739784"/>
              <a:gd name="connsiteX1" fmla="*/ 252691 w 990895"/>
              <a:gd name="connsiteY1" fmla="*/ 24568 h 739784"/>
              <a:gd name="connsiteX2" fmla="*/ 587245 w 990895"/>
              <a:gd name="connsiteY2" fmla="*/ 233211 h 739784"/>
              <a:gd name="connsiteX3" fmla="*/ 984574 w 990895"/>
              <a:gd name="connsiteY3" fmla="*/ 240468 h 739784"/>
              <a:gd name="connsiteX4" fmla="*/ 827457 w 990895"/>
              <a:gd name="connsiteY4" fmla="*/ 532931 h 739784"/>
              <a:gd name="connsiteX5" fmla="*/ 772665 w 990895"/>
              <a:gd name="connsiteY5" fmla="*/ 733591 h 739784"/>
              <a:gd name="connsiteX6" fmla="*/ 464963 w 990895"/>
              <a:gd name="connsiteY6" fmla="*/ 645416 h 739784"/>
              <a:gd name="connsiteX7" fmla="*/ 20825 w 990895"/>
              <a:gd name="connsiteY7" fmla="*/ 423711 h 739784"/>
              <a:gd name="connsiteX0" fmla="*/ 15210 w 985280"/>
              <a:gd name="connsiteY0" fmla="*/ 423711 h 733691"/>
              <a:gd name="connsiteX1" fmla="*/ 247076 w 985280"/>
              <a:gd name="connsiteY1" fmla="*/ 24568 h 733691"/>
              <a:gd name="connsiteX2" fmla="*/ 581630 w 985280"/>
              <a:gd name="connsiteY2" fmla="*/ 233211 h 733691"/>
              <a:gd name="connsiteX3" fmla="*/ 978959 w 985280"/>
              <a:gd name="connsiteY3" fmla="*/ 240468 h 733691"/>
              <a:gd name="connsiteX4" fmla="*/ 821842 w 985280"/>
              <a:gd name="connsiteY4" fmla="*/ 532931 h 733691"/>
              <a:gd name="connsiteX5" fmla="*/ 767050 w 985280"/>
              <a:gd name="connsiteY5" fmla="*/ 733591 h 733691"/>
              <a:gd name="connsiteX6" fmla="*/ 383148 w 985280"/>
              <a:gd name="connsiteY6" fmla="*/ 508256 h 733691"/>
              <a:gd name="connsiteX7" fmla="*/ 15210 w 985280"/>
              <a:gd name="connsiteY7" fmla="*/ 423711 h 733691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  <a:gd name="connsiteX0" fmla="*/ 15210 w 985280"/>
              <a:gd name="connsiteY0" fmla="*/ 423711 h 739578"/>
              <a:gd name="connsiteX1" fmla="*/ 247076 w 985280"/>
              <a:gd name="connsiteY1" fmla="*/ 24568 h 739578"/>
              <a:gd name="connsiteX2" fmla="*/ 581630 w 985280"/>
              <a:gd name="connsiteY2" fmla="*/ 233211 h 739578"/>
              <a:gd name="connsiteX3" fmla="*/ 978959 w 985280"/>
              <a:gd name="connsiteY3" fmla="*/ 240468 h 739578"/>
              <a:gd name="connsiteX4" fmla="*/ 821842 w 985280"/>
              <a:gd name="connsiteY4" fmla="*/ 532931 h 739578"/>
              <a:gd name="connsiteX5" fmla="*/ 767050 w 985280"/>
              <a:gd name="connsiteY5" fmla="*/ 733591 h 739578"/>
              <a:gd name="connsiteX6" fmla="*/ 383148 w 985280"/>
              <a:gd name="connsiteY6" fmla="*/ 508256 h 739578"/>
              <a:gd name="connsiteX7" fmla="*/ 15210 w 985280"/>
              <a:gd name="connsiteY7" fmla="*/ 423711 h 73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5280" h="739578">
                <a:moveTo>
                  <a:pt x="15210" y="423711"/>
                </a:moveTo>
                <a:cubicBezTo>
                  <a:pt x="-7469" y="343096"/>
                  <a:pt x="-45447" y="132518"/>
                  <a:pt x="247076" y="24568"/>
                </a:cubicBezTo>
                <a:cubicBezTo>
                  <a:pt x="539599" y="-83382"/>
                  <a:pt x="459650" y="197228"/>
                  <a:pt x="581630" y="233211"/>
                </a:cubicBezTo>
                <a:cubicBezTo>
                  <a:pt x="703611" y="269194"/>
                  <a:pt x="938924" y="190515"/>
                  <a:pt x="978959" y="240468"/>
                </a:cubicBezTo>
                <a:cubicBezTo>
                  <a:pt x="1018994" y="290421"/>
                  <a:pt x="857160" y="450744"/>
                  <a:pt x="821842" y="532931"/>
                </a:cubicBezTo>
                <a:cubicBezTo>
                  <a:pt x="786524" y="615118"/>
                  <a:pt x="840166" y="737704"/>
                  <a:pt x="767050" y="733591"/>
                </a:cubicBezTo>
                <a:cubicBezTo>
                  <a:pt x="693934" y="729479"/>
                  <a:pt x="412056" y="806283"/>
                  <a:pt x="383148" y="508256"/>
                </a:cubicBezTo>
                <a:cubicBezTo>
                  <a:pt x="301021" y="263569"/>
                  <a:pt x="37889" y="504326"/>
                  <a:pt x="15210" y="423711"/>
                </a:cubicBezTo>
                <a:close/>
              </a:path>
            </a:pathLst>
          </a:custGeom>
          <a:solidFill>
            <a:srgbClr val="578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D15F30C-0BF3-3F58-E139-DA309079017E}"/>
              </a:ext>
            </a:extLst>
          </p:cNvPr>
          <p:cNvSpPr/>
          <p:nvPr/>
        </p:nvSpPr>
        <p:spPr>
          <a:xfrm>
            <a:off x="0" y="5291336"/>
            <a:ext cx="10206038" cy="1566665"/>
          </a:xfrm>
          <a:custGeom>
            <a:avLst/>
            <a:gdLst>
              <a:gd name="connsiteX0" fmla="*/ 0 w 10206038"/>
              <a:gd name="connsiteY0" fmla="*/ 0 h 1566665"/>
              <a:gd name="connsiteX1" fmla="*/ 55811 w 10206038"/>
              <a:gd name="connsiteY1" fmla="*/ 42665 h 1566665"/>
              <a:gd name="connsiteX2" fmla="*/ 1600200 w 10206038"/>
              <a:gd name="connsiteY2" fmla="*/ 671315 h 1566665"/>
              <a:gd name="connsiteX3" fmla="*/ 5029200 w 10206038"/>
              <a:gd name="connsiteY3" fmla="*/ 385565 h 1566665"/>
              <a:gd name="connsiteX4" fmla="*/ 8820150 w 10206038"/>
              <a:gd name="connsiteY4" fmla="*/ 880865 h 1566665"/>
              <a:gd name="connsiteX5" fmla="*/ 10206038 w 10206038"/>
              <a:gd name="connsiteY5" fmla="*/ 1566665 h 1566665"/>
              <a:gd name="connsiteX6" fmla="*/ 0 w 10206038"/>
              <a:gd name="connsiteY6" fmla="*/ 1566665 h 156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06038" h="1566665">
                <a:moveTo>
                  <a:pt x="0" y="0"/>
                </a:moveTo>
                <a:lnTo>
                  <a:pt x="55811" y="42665"/>
                </a:lnTo>
                <a:cubicBezTo>
                  <a:pt x="466130" y="337940"/>
                  <a:pt x="928688" y="590353"/>
                  <a:pt x="1600200" y="671315"/>
                </a:cubicBezTo>
                <a:cubicBezTo>
                  <a:pt x="2495550" y="779265"/>
                  <a:pt x="3825875" y="350640"/>
                  <a:pt x="5029200" y="385565"/>
                </a:cubicBezTo>
                <a:cubicBezTo>
                  <a:pt x="6232525" y="420490"/>
                  <a:pt x="7526337" y="650677"/>
                  <a:pt x="8820150" y="880865"/>
                </a:cubicBezTo>
                <a:lnTo>
                  <a:pt x="10206038" y="1566665"/>
                </a:lnTo>
                <a:lnTo>
                  <a:pt x="0" y="1566665"/>
                </a:lnTo>
                <a:close/>
              </a:path>
            </a:pathLst>
          </a:custGeom>
          <a:solidFill>
            <a:srgbClr val="FF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B81BAEF-4906-4E41-B7CD-EEF6F5DEE2D4}"/>
              </a:ext>
            </a:extLst>
          </p:cNvPr>
          <p:cNvSpPr/>
          <p:nvPr/>
        </p:nvSpPr>
        <p:spPr>
          <a:xfrm>
            <a:off x="1" y="5179781"/>
            <a:ext cx="10345341" cy="1678219"/>
          </a:xfrm>
          <a:custGeom>
            <a:avLst/>
            <a:gdLst>
              <a:gd name="connsiteX0" fmla="*/ 2400300 w 10345341"/>
              <a:gd name="connsiteY0" fmla="*/ 1819 h 1678219"/>
              <a:gd name="connsiteX1" fmla="*/ 6248400 w 10345341"/>
              <a:gd name="connsiteY1" fmla="*/ 1030519 h 1678219"/>
              <a:gd name="connsiteX2" fmla="*/ 9277350 w 10345341"/>
              <a:gd name="connsiteY2" fmla="*/ 439969 h 1678219"/>
              <a:gd name="connsiteX3" fmla="*/ 10345341 w 10345341"/>
              <a:gd name="connsiteY3" fmla="*/ 1678219 h 1678219"/>
              <a:gd name="connsiteX4" fmla="*/ 0 w 10345341"/>
              <a:gd name="connsiteY4" fmla="*/ 1678219 h 1678219"/>
              <a:gd name="connsiteX5" fmla="*/ 0 w 10345341"/>
              <a:gd name="connsiteY5" fmla="*/ 671343 h 1678219"/>
              <a:gd name="connsiteX6" fmla="*/ 45660 w 10345341"/>
              <a:gd name="connsiteY6" fmla="*/ 651840 h 1678219"/>
              <a:gd name="connsiteX7" fmla="*/ 2400300 w 10345341"/>
              <a:gd name="connsiteY7" fmla="*/ 1819 h 167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45341" h="1678219">
                <a:moveTo>
                  <a:pt x="2400300" y="1819"/>
                </a:moveTo>
                <a:cubicBezTo>
                  <a:pt x="3489325" y="43094"/>
                  <a:pt x="5102225" y="957494"/>
                  <a:pt x="6248400" y="1030519"/>
                </a:cubicBezTo>
                <a:cubicBezTo>
                  <a:pt x="7394575" y="1103544"/>
                  <a:pt x="8335962" y="771756"/>
                  <a:pt x="9277350" y="439969"/>
                </a:cubicBezTo>
                <a:lnTo>
                  <a:pt x="10345341" y="1678219"/>
                </a:lnTo>
                <a:lnTo>
                  <a:pt x="0" y="1678219"/>
                </a:lnTo>
                <a:lnTo>
                  <a:pt x="0" y="671343"/>
                </a:lnTo>
                <a:lnTo>
                  <a:pt x="45660" y="651840"/>
                </a:lnTo>
                <a:cubicBezTo>
                  <a:pt x="609675" y="406346"/>
                  <a:pt x="1515467" y="-31717"/>
                  <a:pt x="2400300" y="1819"/>
                </a:cubicBezTo>
                <a:close/>
              </a:path>
            </a:pathLst>
          </a:custGeom>
          <a:solidFill>
            <a:srgbClr val="FC9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8CCB961-740B-83CC-49F4-75120AAE3E15}"/>
              </a:ext>
            </a:extLst>
          </p:cNvPr>
          <p:cNvSpPr/>
          <p:nvPr/>
        </p:nvSpPr>
        <p:spPr>
          <a:xfrm>
            <a:off x="0" y="4391500"/>
            <a:ext cx="12192000" cy="2466501"/>
          </a:xfrm>
          <a:custGeom>
            <a:avLst/>
            <a:gdLst>
              <a:gd name="connsiteX0" fmla="*/ 12192000 w 12192000"/>
              <a:gd name="connsiteY0" fmla="*/ 0 h 2466501"/>
              <a:gd name="connsiteX1" fmla="*/ 12192000 w 12192000"/>
              <a:gd name="connsiteY1" fmla="*/ 2466501 h 2466501"/>
              <a:gd name="connsiteX2" fmla="*/ 0 w 12192000"/>
              <a:gd name="connsiteY2" fmla="*/ 2466501 h 2466501"/>
              <a:gd name="connsiteX3" fmla="*/ 0 w 12192000"/>
              <a:gd name="connsiteY3" fmla="*/ 1490264 h 2466501"/>
              <a:gd name="connsiteX4" fmla="*/ 160325 w 12192000"/>
              <a:gd name="connsiteY4" fmla="*/ 1570844 h 2466501"/>
              <a:gd name="connsiteX5" fmla="*/ 1466850 w 12192000"/>
              <a:gd name="connsiteY5" fmla="*/ 1933101 h 2466501"/>
              <a:gd name="connsiteX6" fmla="*/ 4552951 w 12192000"/>
              <a:gd name="connsiteY6" fmla="*/ 1666401 h 2466501"/>
              <a:gd name="connsiteX7" fmla="*/ 9105900 w 12192000"/>
              <a:gd name="connsiteY7" fmla="*/ 2333151 h 2466501"/>
              <a:gd name="connsiteX8" fmla="*/ 12044353 w 12192000"/>
              <a:gd name="connsiteY8" fmla="*/ 166409 h 246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466501">
                <a:moveTo>
                  <a:pt x="12192000" y="0"/>
                </a:moveTo>
                <a:lnTo>
                  <a:pt x="12192000" y="2466501"/>
                </a:lnTo>
                <a:lnTo>
                  <a:pt x="0" y="2466501"/>
                </a:lnTo>
                <a:lnTo>
                  <a:pt x="0" y="1490264"/>
                </a:lnTo>
                <a:lnTo>
                  <a:pt x="160325" y="1570844"/>
                </a:lnTo>
                <a:cubicBezTo>
                  <a:pt x="530721" y="1746942"/>
                  <a:pt x="942975" y="1887461"/>
                  <a:pt x="1466850" y="1933101"/>
                </a:cubicBezTo>
                <a:cubicBezTo>
                  <a:pt x="2305050" y="2006126"/>
                  <a:pt x="3279775" y="1599726"/>
                  <a:pt x="4552951" y="1666401"/>
                </a:cubicBezTo>
                <a:cubicBezTo>
                  <a:pt x="5826125" y="1733076"/>
                  <a:pt x="7794625" y="2653826"/>
                  <a:pt x="9105900" y="2333151"/>
                </a:cubicBezTo>
                <a:cubicBezTo>
                  <a:pt x="10253266" y="2052561"/>
                  <a:pt x="11163622" y="1148454"/>
                  <a:pt x="12044353" y="166409"/>
                </a:cubicBezTo>
                <a:close/>
              </a:path>
            </a:pathLst>
          </a:custGeom>
          <a:solidFill>
            <a:srgbClr val="57808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28344EE-6A02-E0BC-02AD-F0786786C8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" b="7514"/>
          <a:stretch/>
        </p:blipFill>
        <p:spPr>
          <a:xfrm>
            <a:off x="7067195" y="1188279"/>
            <a:ext cx="5124805" cy="5669721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A074568A-5782-3B4E-6DBE-C685998255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348" y="4965961"/>
            <a:ext cx="1313249" cy="135228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1789130" y="2193331"/>
            <a:ext cx="6074041" cy="1027683"/>
            <a:chOff x="943889" y="1668415"/>
            <a:chExt cx="3462149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717130" y="1807143"/>
              <a:ext cx="2688908" cy="47019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36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庆祝时间和节日花朵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2130740" y="2248276"/>
            <a:ext cx="15316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dirty="0">
                <a:solidFill>
                  <a:srgbClr val="FC9191"/>
                </a:solidFill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6000" dirty="0">
              <a:solidFill>
                <a:srgbClr val="FC919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A69A8C1-E297-C361-58E8-1241E722DBFF}"/>
              </a:ext>
            </a:extLst>
          </p:cNvPr>
          <p:cNvSpPr/>
          <p:nvPr/>
        </p:nvSpPr>
        <p:spPr>
          <a:xfrm>
            <a:off x="6423876" y="3106437"/>
            <a:ext cx="496730" cy="496730"/>
          </a:xfrm>
          <a:custGeom>
            <a:avLst/>
            <a:gdLst>
              <a:gd name="connsiteX0" fmla="*/ 0 w 496730"/>
              <a:gd name="connsiteY0" fmla="*/ 248365 h 496730"/>
              <a:gd name="connsiteX1" fmla="*/ 248365 w 496730"/>
              <a:gd name="connsiteY1" fmla="*/ 0 h 496730"/>
              <a:gd name="connsiteX2" fmla="*/ 496730 w 496730"/>
              <a:gd name="connsiteY2" fmla="*/ 248365 h 496730"/>
              <a:gd name="connsiteX3" fmla="*/ 248365 w 496730"/>
              <a:gd name="connsiteY3" fmla="*/ 496730 h 496730"/>
              <a:gd name="connsiteX4" fmla="*/ 0 w 496730"/>
              <a:gd name="connsiteY4" fmla="*/ 248365 h 49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730" h="496730" fill="none" extrusionOk="0">
                <a:moveTo>
                  <a:pt x="0" y="248365"/>
                </a:moveTo>
                <a:cubicBezTo>
                  <a:pt x="9328" y="112304"/>
                  <a:pt x="114636" y="-7078"/>
                  <a:pt x="248365" y="0"/>
                </a:cubicBezTo>
                <a:cubicBezTo>
                  <a:pt x="371344" y="-2173"/>
                  <a:pt x="494535" y="113264"/>
                  <a:pt x="496730" y="248365"/>
                </a:cubicBezTo>
                <a:cubicBezTo>
                  <a:pt x="495466" y="373480"/>
                  <a:pt x="381310" y="502598"/>
                  <a:pt x="248365" y="496730"/>
                </a:cubicBezTo>
                <a:cubicBezTo>
                  <a:pt x="129722" y="507101"/>
                  <a:pt x="24709" y="391474"/>
                  <a:pt x="0" y="248365"/>
                </a:cubicBezTo>
                <a:close/>
              </a:path>
              <a:path w="496730" h="496730" stroke="0" extrusionOk="0">
                <a:moveTo>
                  <a:pt x="0" y="248365"/>
                </a:moveTo>
                <a:cubicBezTo>
                  <a:pt x="-16685" y="100905"/>
                  <a:pt x="109197" y="750"/>
                  <a:pt x="248365" y="0"/>
                </a:cubicBezTo>
                <a:cubicBezTo>
                  <a:pt x="391914" y="1343"/>
                  <a:pt x="477361" y="111813"/>
                  <a:pt x="496730" y="248365"/>
                </a:cubicBezTo>
                <a:cubicBezTo>
                  <a:pt x="485641" y="396362"/>
                  <a:pt x="384458" y="502670"/>
                  <a:pt x="248365" y="496730"/>
                </a:cubicBezTo>
                <a:cubicBezTo>
                  <a:pt x="100909" y="491101"/>
                  <a:pt x="13508" y="391987"/>
                  <a:pt x="0" y="248365"/>
                </a:cubicBezTo>
                <a:close/>
              </a:path>
            </a:pathLst>
          </a:custGeom>
          <a:pattFill prst="pct90">
            <a:fgClr>
              <a:srgbClr val="57808A"/>
            </a:fgClr>
            <a:bgClr>
              <a:schemeClr val="bg1"/>
            </a:bgClr>
          </a:patt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2482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2FD77C83-4D01-74F6-0110-C82575E60DCB}"/>
              </a:ext>
            </a:extLst>
          </p:cNvPr>
          <p:cNvSpPr/>
          <p:nvPr/>
        </p:nvSpPr>
        <p:spPr>
          <a:xfrm>
            <a:off x="1163639" y="3272393"/>
            <a:ext cx="2479448" cy="1112949"/>
          </a:xfrm>
          <a:custGeom>
            <a:avLst/>
            <a:gdLst>
              <a:gd name="connsiteX0" fmla="*/ 0 w 2479448"/>
              <a:gd name="connsiteY0" fmla="*/ 96548 h 1112949"/>
              <a:gd name="connsiteX1" fmla="*/ 96548 w 2479448"/>
              <a:gd name="connsiteY1" fmla="*/ 0 h 1112949"/>
              <a:gd name="connsiteX2" fmla="*/ 2382900 w 2479448"/>
              <a:gd name="connsiteY2" fmla="*/ 0 h 1112949"/>
              <a:gd name="connsiteX3" fmla="*/ 2479448 w 2479448"/>
              <a:gd name="connsiteY3" fmla="*/ 96548 h 1112949"/>
              <a:gd name="connsiteX4" fmla="*/ 2479448 w 2479448"/>
              <a:gd name="connsiteY4" fmla="*/ 1016401 h 1112949"/>
              <a:gd name="connsiteX5" fmla="*/ 2382900 w 2479448"/>
              <a:gd name="connsiteY5" fmla="*/ 1112949 h 1112949"/>
              <a:gd name="connsiteX6" fmla="*/ 96548 w 2479448"/>
              <a:gd name="connsiteY6" fmla="*/ 1112949 h 1112949"/>
              <a:gd name="connsiteX7" fmla="*/ 0 w 2479448"/>
              <a:gd name="connsiteY7" fmla="*/ 1016401 h 1112949"/>
              <a:gd name="connsiteX8" fmla="*/ 0 w 2479448"/>
              <a:gd name="connsiteY8" fmla="*/ 96548 h 111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9448" h="1112949" fill="none" extrusionOk="0">
                <a:moveTo>
                  <a:pt x="0" y="96548"/>
                </a:moveTo>
                <a:cubicBezTo>
                  <a:pt x="-1539" y="42977"/>
                  <a:pt x="45067" y="1505"/>
                  <a:pt x="96548" y="0"/>
                </a:cubicBezTo>
                <a:cubicBezTo>
                  <a:pt x="515733" y="130954"/>
                  <a:pt x="1829456" y="43574"/>
                  <a:pt x="2382900" y="0"/>
                </a:cubicBezTo>
                <a:cubicBezTo>
                  <a:pt x="2440847" y="7124"/>
                  <a:pt x="2481871" y="46194"/>
                  <a:pt x="2479448" y="96548"/>
                </a:cubicBezTo>
                <a:cubicBezTo>
                  <a:pt x="2511455" y="379673"/>
                  <a:pt x="2451077" y="752908"/>
                  <a:pt x="2479448" y="1016401"/>
                </a:cubicBezTo>
                <a:cubicBezTo>
                  <a:pt x="2476784" y="1070160"/>
                  <a:pt x="2429450" y="1108276"/>
                  <a:pt x="2382900" y="1112949"/>
                </a:cubicBezTo>
                <a:cubicBezTo>
                  <a:pt x="1962937" y="1268146"/>
                  <a:pt x="486971" y="1275969"/>
                  <a:pt x="96548" y="1112949"/>
                </a:cubicBezTo>
                <a:cubicBezTo>
                  <a:pt x="43429" y="1110203"/>
                  <a:pt x="-7928" y="1074352"/>
                  <a:pt x="0" y="1016401"/>
                </a:cubicBezTo>
                <a:cubicBezTo>
                  <a:pt x="-62277" y="683832"/>
                  <a:pt x="48111" y="339338"/>
                  <a:pt x="0" y="96548"/>
                </a:cubicBezTo>
                <a:close/>
              </a:path>
              <a:path w="2479448" h="1112949" stroke="0" extrusionOk="0">
                <a:moveTo>
                  <a:pt x="0" y="96548"/>
                </a:moveTo>
                <a:cubicBezTo>
                  <a:pt x="-3190" y="41258"/>
                  <a:pt x="41506" y="645"/>
                  <a:pt x="96548" y="0"/>
                </a:cubicBezTo>
                <a:cubicBezTo>
                  <a:pt x="394801" y="132882"/>
                  <a:pt x="2121509" y="-84951"/>
                  <a:pt x="2382900" y="0"/>
                </a:cubicBezTo>
                <a:cubicBezTo>
                  <a:pt x="2432810" y="3332"/>
                  <a:pt x="2478728" y="47208"/>
                  <a:pt x="2479448" y="96548"/>
                </a:cubicBezTo>
                <a:cubicBezTo>
                  <a:pt x="2469128" y="529012"/>
                  <a:pt x="2442309" y="661686"/>
                  <a:pt x="2479448" y="1016401"/>
                </a:cubicBezTo>
                <a:cubicBezTo>
                  <a:pt x="2482530" y="1070089"/>
                  <a:pt x="2439492" y="1106219"/>
                  <a:pt x="2382900" y="1112949"/>
                </a:cubicBezTo>
                <a:cubicBezTo>
                  <a:pt x="1637107" y="1200588"/>
                  <a:pt x="621237" y="1040270"/>
                  <a:pt x="96548" y="1112949"/>
                </a:cubicBezTo>
                <a:cubicBezTo>
                  <a:pt x="42839" y="1109259"/>
                  <a:pt x="-1147" y="1071317"/>
                  <a:pt x="0" y="1016401"/>
                </a:cubicBezTo>
                <a:cubicBezTo>
                  <a:pt x="15133" y="692904"/>
                  <a:pt x="-17178" y="310441"/>
                  <a:pt x="0" y="96548"/>
                </a:cubicBezTo>
                <a:close/>
              </a:path>
            </a:pathLst>
          </a:custGeom>
          <a:solidFill>
            <a:srgbClr val="57808A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867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679312" y="296582"/>
            <a:ext cx="5906854" cy="690332"/>
            <a:chOff x="943889" y="1668415"/>
            <a:chExt cx="3366854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340708" y="1761936"/>
              <a:ext cx="2781648" cy="56663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28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庆祝时间和节日花朵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2926" y="126974"/>
            <a:ext cx="914400" cy="914400"/>
          </a:xfrm>
          <a:prstGeom prst="ellipse">
            <a:avLst/>
          </a:prstGeom>
          <a:pattFill prst="pct90">
            <a:fgClr>
              <a:srgbClr val="57808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289083" y="226248"/>
            <a:ext cx="10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60CB5F-98F4-6C5C-094F-6962BF3FEC76}"/>
              </a:ext>
            </a:extLst>
          </p:cNvPr>
          <p:cNvSpPr txBox="1"/>
          <p:nvPr/>
        </p:nvSpPr>
        <p:spPr>
          <a:xfrm>
            <a:off x="1104265" y="1733822"/>
            <a:ext cx="9983470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中国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、新加坡、阿根廷、加拿大、智利、哥伦比亚、哥斯达黎加、古巴、厄瓜多尔、法国、印度、爱尔兰、日本、马来西亚、马耳他、墨西哥、荷兰、巴基斯坦、巴拿马、秘鲁、菲律宾、斯洛伐克、南非、瑞士、土耳其、英国、美国、委内瑞拉、津巴布韦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52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个国家和地区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20EBB3-9898-8190-7005-7EFE5F427223}"/>
              </a:ext>
            </a:extLst>
          </p:cNvPr>
          <p:cNvSpPr txBox="1"/>
          <p:nvPr/>
        </p:nvSpPr>
        <p:spPr>
          <a:xfrm>
            <a:off x="1104265" y="1422200"/>
            <a:ext cx="355482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每年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月第三个星期日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E6E48E2-6E05-13B5-C8CB-8974C42350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98242" y="3406744"/>
            <a:ext cx="1899702" cy="45697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每年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13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29A369-FF2E-D0CC-343A-17904D6E0FD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241" y="3886289"/>
            <a:ext cx="1667473" cy="3432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俄罗斯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773096E-6B1B-7ABA-5B5C-025274AD5C3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77326" y="8848405"/>
            <a:ext cx="2796572" cy="9541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28CDA0C-9A44-88AD-DE41-1205ADDD850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276308" y="8848405"/>
            <a:ext cx="2796572" cy="9541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3B2E420-3970-07EB-337A-7DD7475D1BAF}"/>
              </a:ext>
            </a:extLst>
          </p:cNvPr>
          <p:cNvSpPr/>
          <p:nvPr/>
        </p:nvSpPr>
        <p:spPr>
          <a:xfrm>
            <a:off x="3973897" y="3272393"/>
            <a:ext cx="3820274" cy="1112949"/>
          </a:xfrm>
          <a:custGeom>
            <a:avLst/>
            <a:gdLst>
              <a:gd name="connsiteX0" fmla="*/ 0 w 3820274"/>
              <a:gd name="connsiteY0" fmla="*/ 96548 h 1112949"/>
              <a:gd name="connsiteX1" fmla="*/ 96548 w 3820274"/>
              <a:gd name="connsiteY1" fmla="*/ 0 h 1112949"/>
              <a:gd name="connsiteX2" fmla="*/ 3723726 w 3820274"/>
              <a:gd name="connsiteY2" fmla="*/ 0 h 1112949"/>
              <a:gd name="connsiteX3" fmla="*/ 3820274 w 3820274"/>
              <a:gd name="connsiteY3" fmla="*/ 96548 h 1112949"/>
              <a:gd name="connsiteX4" fmla="*/ 3820274 w 3820274"/>
              <a:gd name="connsiteY4" fmla="*/ 1016401 h 1112949"/>
              <a:gd name="connsiteX5" fmla="*/ 3723726 w 3820274"/>
              <a:gd name="connsiteY5" fmla="*/ 1112949 h 1112949"/>
              <a:gd name="connsiteX6" fmla="*/ 96548 w 3820274"/>
              <a:gd name="connsiteY6" fmla="*/ 1112949 h 1112949"/>
              <a:gd name="connsiteX7" fmla="*/ 0 w 3820274"/>
              <a:gd name="connsiteY7" fmla="*/ 1016401 h 1112949"/>
              <a:gd name="connsiteX8" fmla="*/ 0 w 3820274"/>
              <a:gd name="connsiteY8" fmla="*/ 96548 h 111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0274" h="1112949" fill="none" extrusionOk="0">
                <a:moveTo>
                  <a:pt x="0" y="96548"/>
                </a:moveTo>
                <a:cubicBezTo>
                  <a:pt x="321" y="51925"/>
                  <a:pt x="44686" y="2451"/>
                  <a:pt x="96548" y="0"/>
                </a:cubicBezTo>
                <a:cubicBezTo>
                  <a:pt x="1228002" y="72427"/>
                  <a:pt x="2811854" y="61419"/>
                  <a:pt x="3723726" y="0"/>
                </a:cubicBezTo>
                <a:cubicBezTo>
                  <a:pt x="3776285" y="-5253"/>
                  <a:pt x="3812051" y="40739"/>
                  <a:pt x="3820274" y="96548"/>
                </a:cubicBezTo>
                <a:cubicBezTo>
                  <a:pt x="3801876" y="499578"/>
                  <a:pt x="3847551" y="669670"/>
                  <a:pt x="3820274" y="1016401"/>
                </a:cubicBezTo>
                <a:cubicBezTo>
                  <a:pt x="3820518" y="1068485"/>
                  <a:pt x="3771248" y="1106447"/>
                  <a:pt x="3723726" y="1112949"/>
                </a:cubicBezTo>
                <a:cubicBezTo>
                  <a:pt x="3066522" y="1142776"/>
                  <a:pt x="996167" y="1033643"/>
                  <a:pt x="96548" y="1112949"/>
                </a:cubicBezTo>
                <a:cubicBezTo>
                  <a:pt x="50269" y="1112153"/>
                  <a:pt x="-4044" y="1070523"/>
                  <a:pt x="0" y="1016401"/>
                </a:cubicBezTo>
                <a:cubicBezTo>
                  <a:pt x="-53925" y="779264"/>
                  <a:pt x="-34522" y="363497"/>
                  <a:pt x="0" y="96548"/>
                </a:cubicBezTo>
                <a:close/>
              </a:path>
              <a:path w="3820274" h="1112949" stroke="0" extrusionOk="0">
                <a:moveTo>
                  <a:pt x="0" y="96548"/>
                </a:moveTo>
                <a:cubicBezTo>
                  <a:pt x="8526" y="45550"/>
                  <a:pt x="46034" y="5851"/>
                  <a:pt x="96548" y="0"/>
                </a:cubicBezTo>
                <a:cubicBezTo>
                  <a:pt x="1370048" y="123000"/>
                  <a:pt x="2490848" y="-96860"/>
                  <a:pt x="3723726" y="0"/>
                </a:cubicBezTo>
                <a:cubicBezTo>
                  <a:pt x="3772833" y="-3212"/>
                  <a:pt x="3823684" y="36352"/>
                  <a:pt x="3820274" y="96548"/>
                </a:cubicBezTo>
                <a:cubicBezTo>
                  <a:pt x="3785526" y="347819"/>
                  <a:pt x="3786653" y="868659"/>
                  <a:pt x="3820274" y="1016401"/>
                </a:cubicBezTo>
                <a:cubicBezTo>
                  <a:pt x="3816105" y="1071233"/>
                  <a:pt x="3773532" y="1112374"/>
                  <a:pt x="3723726" y="1112949"/>
                </a:cubicBezTo>
                <a:cubicBezTo>
                  <a:pt x="2367563" y="952242"/>
                  <a:pt x="784611" y="1152616"/>
                  <a:pt x="96548" y="1112949"/>
                </a:cubicBezTo>
                <a:cubicBezTo>
                  <a:pt x="41059" y="1112511"/>
                  <a:pt x="-722" y="1069396"/>
                  <a:pt x="0" y="1016401"/>
                </a:cubicBezTo>
                <a:cubicBezTo>
                  <a:pt x="45251" y="888187"/>
                  <a:pt x="-28336" y="546549"/>
                  <a:pt x="0" y="96548"/>
                </a:cubicBezTo>
                <a:close/>
              </a:path>
            </a:pathLst>
          </a:custGeom>
          <a:solidFill>
            <a:srgbClr val="FC919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867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4ACEE59-2F82-098F-954E-2EA4ADFBA32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08501" y="3406744"/>
            <a:ext cx="1899702" cy="45697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每年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19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日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4DA0524-2AE0-FF42-17BF-FB99FA4FDD7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408500" y="3886289"/>
            <a:ext cx="3138928" cy="3432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比利时、意大利、葡萄牙、西班牙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7A366527-98CB-B0A1-9173-B84CA52A3F67}"/>
              </a:ext>
            </a:extLst>
          </p:cNvPr>
          <p:cNvSpPr/>
          <p:nvPr/>
        </p:nvSpPr>
        <p:spPr>
          <a:xfrm>
            <a:off x="3973897" y="4612808"/>
            <a:ext cx="2479448" cy="1112949"/>
          </a:xfrm>
          <a:custGeom>
            <a:avLst/>
            <a:gdLst>
              <a:gd name="connsiteX0" fmla="*/ 0 w 2479448"/>
              <a:gd name="connsiteY0" fmla="*/ 96548 h 1112949"/>
              <a:gd name="connsiteX1" fmla="*/ 96548 w 2479448"/>
              <a:gd name="connsiteY1" fmla="*/ 0 h 1112949"/>
              <a:gd name="connsiteX2" fmla="*/ 2382900 w 2479448"/>
              <a:gd name="connsiteY2" fmla="*/ 0 h 1112949"/>
              <a:gd name="connsiteX3" fmla="*/ 2479448 w 2479448"/>
              <a:gd name="connsiteY3" fmla="*/ 96548 h 1112949"/>
              <a:gd name="connsiteX4" fmla="*/ 2479448 w 2479448"/>
              <a:gd name="connsiteY4" fmla="*/ 1016401 h 1112949"/>
              <a:gd name="connsiteX5" fmla="*/ 2382900 w 2479448"/>
              <a:gd name="connsiteY5" fmla="*/ 1112949 h 1112949"/>
              <a:gd name="connsiteX6" fmla="*/ 96548 w 2479448"/>
              <a:gd name="connsiteY6" fmla="*/ 1112949 h 1112949"/>
              <a:gd name="connsiteX7" fmla="*/ 0 w 2479448"/>
              <a:gd name="connsiteY7" fmla="*/ 1016401 h 1112949"/>
              <a:gd name="connsiteX8" fmla="*/ 0 w 2479448"/>
              <a:gd name="connsiteY8" fmla="*/ 96548 h 111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9448" h="1112949" fill="none" extrusionOk="0">
                <a:moveTo>
                  <a:pt x="0" y="96548"/>
                </a:moveTo>
                <a:cubicBezTo>
                  <a:pt x="5239" y="36859"/>
                  <a:pt x="34715" y="-2108"/>
                  <a:pt x="96548" y="0"/>
                </a:cubicBezTo>
                <a:cubicBezTo>
                  <a:pt x="1133778" y="18744"/>
                  <a:pt x="1302043" y="-35776"/>
                  <a:pt x="2382900" y="0"/>
                </a:cubicBezTo>
                <a:cubicBezTo>
                  <a:pt x="2445263" y="-1750"/>
                  <a:pt x="2479218" y="38833"/>
                  <a:pt x="2479448" y="96548"/>
                </a:cubicBezTo>
                <a:cubicBezTo>
                  <a:pt x="2438765" y="261296"/>
                  <a:pt x="2538582" y="608745"/>
                  <a:pt x="2479448" y="1016401"/>
                </a:cubicBezTo>
                <a:cubicBezTo>
                  <a:pt x="2479564" y="1068543"/>
                  <a:pt x="2434557" y="1108805"/>
                  <a:pt x="2382900" y="1112949"/>
                </a:cubicBezTo>
                <a:cubicBezTo>
                  <a:pt x="1787999" y="1061921"/>
                  <a:pt x="682917" y="1075870"/>
                  <a:pt x="96548" y="1112949"/>
                </a:cubicBezTo>
                <a:cubicBezTo>
                  <a:pt x="38189" y="1116584"/>
                  <a:pt x="7164" y="1073599"/>
                  <a:pt x="0" y="1016401"/>
                </a:cubicBezTo>
                <a:cubicBezTo>
                  <a:pt x="81108" y="770856"/>
                  <a:pt x="32258" y="282664"/>
                  <a:pt x="0" y="96548"/>
                </a:cubicBezTo>
                <a:close/>
              </a:path>
              <a:path w="2479448" h="1112949" stroke="0" extrusionOk="0">
                <a:moveTo>
                  <a:pt x="0" y="96548"/>
                </a:moveTo>
                <a:cubicBezTo>
                  <a:pt x="-6018" y="41017"/>
                  <a:pt x="43231" y="-2508"/>
                  <a:pt x="96548" y="0"/>
                </a:cubicBezTo>
                <a:cubicBezTo>
                  <a:pt x="531623" y="-88310"/>
                  <a:pt x="1621748" y="-77351"/>
                  <a:pt x="2382900" y="0"/>
                </a:cubicBezTo>
                <a:cubicBezTo>
                  <a:pt x="2441979" y="1524"/>
                  <a:pt x="2477790" y="44170"/>
                  <a:pt x="2479448" y="96548"/>
                </a:cubicBezTo>
                <a:cubicBezTo>
                  <a:pt x="2474572" y="266088"/>
                  <a:pt x="2423248" y="623961"/>
                  <a:pt x="2479448" y="1016401"/>
                </a:cubicBezTo>
                <a:cubicBezTo>
                  <a:pt x="2472996" y="1062739"/>
                  <a:pt x="2436549" y="1118102"/>
                  <a:pt x="2382900" y="1112949"/>
                </a:cubicBezTo>
                <a:cubicBezTo>
                  <a:pt x="1653889" y="1234348"/>
                  <a:pt x="466243" y="1248494"/>
                  <a:pt x="96548" y="1112949"/>
                </a:cubicBezTo>
                <a:cubicBezTo>
                  <a:pt x="48246" y="1111727"/>
                  <a:pt x="395" y="1074771"/>
                  <a:pt x="0" y="1016401"/>
                </a:cubicBezTo>
                <a:cubicBezTo>
                  <a:pt x="70442" y="760910"/>
                  <a:pt x="23216" y="539925"/>
                  <a:pt x="0" y="96548"/>
                </a:cubicBezTo>
                <a:close/>
              </a:path>
            </a:pathLst>
          </a:custGeom>
          <a:solidFill>
            <a:srgbClr val="FC919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3794071524">
                  <a:prstGeom prst="roundRect">
                    <a:avLst>
                      <a:gd name="adj" fmla="val 867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592601-F5B0-5D06-897E-DF25B07C04B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408500" y="4747159"/>
            <a:ext cx="1899702" cy="45697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每年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8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日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C479DB9-C3AA-767C-8BB9-9989CCC12CF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408499" y="5226704"/>
            <a:ext cx="1847159" cy="3432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韩国（双亲节）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A8BCBFB7-E4C5-9F70-6F00-33D93210F642}"/>
              </a:ext>
            </a:extLst>
          </p:cNvPr>
          <p:cNvSpPr/>
          <p:nvPr/>
        </p:nvSpPr>
        <p:spPr>
          <a:xfrm>
            <a:off x="6887947" y="4612808"/>
            <a:ext cx="2479448" cy="1112949"/>
          </a:xfrm>
          <a:custGeom>
            <a:avLst/>
            <a:gdLst>
              <a:gd name="connsiteX0" fmla="*/ 0 w 2479448"/>
              <a:gd name="connsiteY0" fmla="*/ 96548 h 1112949"/>
              <a:gd name="connsiteX1" fmla="*/ 96548 w 2479448"/>
              <a:gd name="connsiteY1" fmla="*/ 0 h 1112949"/>
              <a:gd name="connsiteX2" fmla="*/ 2382900 w 2479448"/>
              <a:gd name="connsiteY2" fmla="*/ 0 h 1112949"/>
              <a:gd name="connsiteX3" fmla="*/ 2479448 w 2479448"/>
              <a:gd name="connsiteY3" fmla="*/ 96548 h 1112949"/>
              <a:gd name="connsiteX4" fmla="*/ 2479448 w 2479448"/>
              <a:gd name="connsiteY4" fmla="*/ 1016401 h 1112949"/>
              <a:gd name="connsiteX5" fmla="*/ 2382900 w 2479448"/>
              <a:gd name="connsiteY5" fmla="*/ 1112949 h 1112949"/>
              <a:gd name="connsiteX6" fmla="*/ 96548 w 2479448"/>
              <a:gd name="connsiteY6" fmla="*/ 1112949 h 1112949"/>
              <a:gd name="connsiteX7" fmla="*/ 0 w 2479448"/>
              <a:gd name="connsiteY7" fmla="*/ 1016401 h 1112949"/>
              <a:gd name="connsiteX8" fmla="*/ 0 w 2479448"/>
              <a:gd name="connsiteY8" fmla="*/ 96548 h 1112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9448" h="1112949" fill="none" extrusionOk="0">
                <a:moveTo>
                  <a:pt x="0" y="96548"/>
                </a:moveTo>
                <a:cubicBezTo>
                  <a:pt x="-230" y="50769"/>
                  <a:pt x="45850" y="-5295"/>
                  <a:pt x="96548" y="0"/>
                </a:cubicBezTo>
                <a:cubicBezTo>
                  <a:pt x="885322" y="29483"/>
                  <a:pt x="1773706" y="4220"/>
                  <a:pt x="2382900" y="0"/>
                </a:cubicBezTo>
                <a:cubicBezTo>
                  <a:pt x="2443043" y="2570"/>
                  <a:pt x="2475481" y="48374"/>
                  <a:pt x="2479448" y="96548"/>
                </a:cubicBezTo>
                <a:cubicBezTo>
                  <a:pt x="2407399" y="446346"/>
                  <a:pt x="2553936" y="647371"/>
                  <a:pt x="2479448" y="1016401"/>
                </a:cubicBezTo>
                <a:cubicBezTo>
                  <a:pt x="2481547" y="1070853"/>
                  <a:pt x="2437125" y="1113762"/>
                  <a:pt x="2382900" y="1112949"/>
                </a:cubicBezTo>
                <a:cubicBezTo>
                  <a:pt x="1437952" y="1147077"/>
                  <a:pt x="425954" y="990157"/>
                  <a:pt x="96548" y="1112949"/>
                </a:cubicBezTo>
                <a:cubicBezTo>
                  <a:pt x="38557" y="1122252"/>
                  <a:pt x="-4679" y="1077522"/>
                  <a:pt x="0" y="1016401"/>
                </a:cubicBezTo>
                <a:cubicBezTo>
                  <a:pt x="75225" y="667828"/>
                  <a:pt x="-81444" y="489396"/>
                  <a:pt x="0" y="96548"/>
                </a:cubicBezTo>
                <a:close/>
              </a:path>
              <a:path w="2479448" h="1112949" stroke="0" extrusionOk="0">
                <a:moveTo>
                  <a:pt x="0" y="96548"/>
                </a:moveTo>
                <a:cubicBezTo>
                  <a:pt x="-4704" y="51233"/>
                  <a:pt x="47098" y="2092"/>
                  <a:pt x="96548" y="0"/>
                </a:cubicBezTo>
                <a:cubicBezTo>
                  <a:pt x="680405" y="-40312"/>
                  <a:pt x="1655968" y="-70188"/>
                  <a:pt x="2382900" y="0"/>
                </a:cubicBezTo>
                <a:cubicBezTo>
                  <a:pt x="2431929" y="-404"/>
                  <a:pt x="2481457" y="39326"/>
                  <a:pt x="2479448" y="96548"/>
                </a:cubicBezTo>
                <a:cubicBezTo>
                  <a:pt x="2477699" y="265011"/>
                  <a:pt x="2449815" y="613181"/>
                  <a:pt x="2479448" y="1016401"/>
                </a:cubicBezTo>
                <a:cubicBezTo>
                  <a:pt x="2479384" y="1070487"/>
                  <a:pt x="2434375" y="1112976"/>
                  <a:pt x="2382900" y="1112949"/>
                </a:cubicBezTo>
                <a:cubicBezTo>
                  <a:pt x="2113932" y="1130300"/>
                  <a:pt x="1027613" y="1236295"/>
                  <a:pt x="96548" y="1112949"/>
                </a:cubicBezTo>
                <a:cubicBezTo>
                  <a:pt x="44422" y="1107913"/>
                  <a:pt x="6372" y="1077681"/>
                  <a:pt x="0" y="1016401"/>
                </a:cubicBezTo>
                <a:cubicBezTo>
                  <a:pt x="-68427" y="657354"/>
                  <a:pt x="-26178" y="253635"/>
                  <a:pt x="0" y="96548"/>
                </a:cubicBezTo>
                <a:close/>
              </a:path>
            </a:pathLst>
          </a:custGeom>
          <a:solidFill>
            <a:srgbClr val="57808A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2173784308">
                  <a:prstGeom prst="roundRect">
                    <a:avLst>
                      <a:gd name="adj" fmla="val 867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1B2D9E4-E192-D571-78A9-4A85839661D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322550" y="4747159"/>
            <a:ext cx="1899702" cy="45697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每年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31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日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2D5B80C-4630-CFFC-4E35-C179E2DC60C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322550" y="5226704"/>
            <a:ext cx="1240880" cy="3432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德国</a:t>
            </a:r>
          </a:p>
        </p:txBody>
      </p:sp>
    </p:spTree>
    <p:extLst>
      <p:ext uri="{BB962C8B-B14F-4D97-AF65-F5344CB8AC3E}">
        <p14:creationId xmlns:p14="http://schemas.microsoft.com/office/powerpoint/2010/main" val="283883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4842785-293F-12DF-C8E2-467E80F459AD}"/>
              </a:ext>
            </a:extLst>
          </p:cNvPr>
          <p:cNvGrpSpPr/>
          <p:nvPr/>
        </p:nvGrpSpPr>
        <p:grpSpPr>
          <a:xfrm>
            <a:off x="679312" y="296582"/>
            <a:ext cx="5906854" cy="690332"/>
            <a:chOff x="943889" y="1668415"/>
            <a:chExt cx="3366854" cy="74765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0929510F-0B8E-EA64-FBE2-3C1F27F821A0}"/>
                </a:ext>
              </a:extLst>
            </p:cNvPr>
            <p:cNvSpPr/>
            <p:nvPr/>
          </p:nvSpPr>
          <p:spPr>
            <a:xfrm>
              <a:off x="943889" y="1668415"/>
              <a:ext cx="3366854" cy="747650"/>
            </a:xfrm>
            <a:custGeom>
              <a:avLst/>
              <a:gdLst>
                <a:gd name="connsiteX0" fmla="*/ 0 w 3366854"/>
                <a:gd name="connsiteY0" fmla="*/ 0 h 747650"/>
                <a:gd name="connsiteX1" fmla="*/ 3366854 w 3366854"/>
                <a:gd name="connsiteY1" fmla="*/ 0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0" fmla="*/ 3242243 w 3366854"/>
                <a:gd name="connsiteY0" fmla="*/ 747650 h 747650"/>
                <a:gd name="connsiteX1" fmla="*/ 3267165 w 3366854"/>
                <a:gd name="connsiteY1" fmla="*/ 647961 h 747650"/>
                <a:gd name="connsiteX2" fmla="*/ 3366854 w 3366854"/>
                <a:gd name="connsiteY2" fmla="*/ 623039 h 747650"/>
                <a:gd name="connsiteX3" fmla="*/ 3242243 w 3366854"/>
                <a:gd name="connsiteY3" fmla="*/ 747650 h 747650"/>
                <a:gd name="connsiteX4" fmla="*/ 0 w 3366854"/>
                <a:gd name="connsiteY4" fmla="*/ 747650 h 747650"/>
                <a:gd name="connsiteX5" fmla="*/ 0 w 3366854"/>
                <a:gd name="connsiteY5" fmla="*/ 0 h 747650"/>
                <a:gd name="connsiteX6" fmla="*/ 3366854 w 3366854"/>
                <a:gd name="connsiteY6" fmla="*/ 0 h 747650"/>
                <a:gd name="connsiteX7" fmla="*/ 3366854 w 3366854"/>
                <a:gd name="connsiteY7" fmla="*/ 623039 h 7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6854" h="747650" stroke="0" extrusionOk="0">
                  <a:moveTo>
                    <a:pt x="0" y="0"/>
                  </a:moveTo>
                  <a:cubicBezTo>
                    <a:pt x="394565" y="118645"/>
                    <a:pt x="1829239" y="116012"/>
                    <a:pt x="3366854" y="0"/>
                  </a:cubicBezTo>
                  <a:cubicBezTo>
                    <a:pt x="3345181" y="68974"/>
                    <a:pt x="3311461" y="486269"/>
                    <a:pt x="3366854" y="623039"/>
                  </a:cubicBezTo>
                  <a:cubicBezTo>
                    <a:pt x="3308869" y="662345"/>
                    <a:pt x="3304249" y="703710"/>
                    <a:pt x="3242243" y="747650"/>
                  </a:cubicBezTo>
                  <a:cubicBezTo>
                    <a:pt x="2901325" y="767837"/>
                    <a:pt x="877951" y="900130"/>
                    <a:pt x="0" y="747650"/>
                  </a:cubicBezTo>
                  <a:cubicBezTo>
                    <a:pt x="19783" y="435413"/>
                    <a:pt x="34422" y="139007"/>
                    <a:pt x="0" y="0"/>
                  </a:cubicBezTo>
                  <a:close/>
                </a:path>
                <a:path w="3366854" h="747650" fill="darkenLess" stroke="0" extrusionOk="0">
                  <a:moveTo>
                    <a:pt x="3242243" y="747650"/>
                  </a:moveTo>
                  <a:cubicBezTo>
                    <a:pt x="3245651" y="723003"/>
                    <a:pt x="3257052" y="677922"/>
                    <a:pt x="3267165" y="647961"/>
                  </a:cubicBezTo>
                  <a:cubicBezTo>
                    <a:pt x="3297948" y="639251"/>
                    <a:pt x="3349369" y="635853"/>
                    <a:pt x="3366854" y="623039"/>
                  </a:cubicBezTo>
                  <a:cubicBezTo>
                    <a:pt x="3312732" y="659611"/>
                    <a:pt x="3269782" y="730557"/>
                    <a:pt x="3242243" y="747650"/>
                  </a:cubicBezTo>
                  <a:close/>
                </a:path>
                <a:path w="3366854" h="747650" fill="none" extrusionOk="0">
                  <a:moveTo>
                    <a:pt x="3242243" y="747650"/>
                  </a:moveTo>
                  <a:cubicBezTo>
                    <a:pt x="3253142" y="734659"/>
                    <a:pt x="3250739" y="676290"/>
                    <a:pt x="3267165" y="647961"/>
                  </a:cubicBezTo>
                  <a:cubicBezTo>
                    <a:pt x="3310376" y="642474"/>
                    <a:pt x="3345958" y="635961"/>
                    <a:pt x="3366854" y="623039"/>
                  </a:cubicBezTo>
                  <a:cubicBezTo>
                    <a:pt x="3321733" y="652890"/>
                    <a:pt x="3255153" y="729779"/>
                    <a:pt x="3242243" y="747650"/>
                  </a:cubicBezTo>
                  <a:cubicBezTo>
                    <a:pt x="1824072" y="865961"/>
                    <a:pt x="1002768" y="646505"/>
                    <a:pt x="0" y="747650"/>
                  </a:cubicBezTo>
                  <a:cubicBezTo>
                    <a:pt x="-26769" y="422516"/>
                    <a:pt x="38120" y="126475"/>
                    <a:pt x="0" y="0"/>
                  </a:cubicBezTo>
                  <a:cubicBezTo>
                    <a:pt x="562739" y="-119236"/>
                    <a:pt x="2534197" y="89530"/>
                    <a:pt x="3366854" y="0"/>
                  </a:cubicBezTo>
                  <a:cubicBezTo>
                    <a:pt x="3358236" y="220284"/>
                    <a:pt x="3369984" y="362595"/>
                    <a:pt x="3366854" y="623039"/>
                  </a:cubicBezTo>
                </a:path>
                <a:path w="3366854" h="747650" fill="none" stroke="0" extrusionOk="0">
                  <a:moveTo>
                    <a:pt x="3242243" y="747650"/>
                  </a:moveTo>
                  <a:cubicBezTo>
                    <a:pt x="3249596" y="737492"/>
                    <a:pt x="3264974" y="667793"/>
                    <a:pt x="3267165" y="647961"/>
                  </a:cubicBezTo>
                  <a:cubicBezTo>
                    <a:pt x="3307334" y="635997"/>
                    <a:pt x="3341752" y="636068"/>
                    <a:pt x="3366854" y="623039"/>
                  </a:cubicBezTo>
                  <a:cubicBezTo>
                    <a:pt x="3340132" y="667847"/>
                    <a:pt x="3268203" y="729775"/>
                    <a:pt x="3242243" y="747650"/>
                  </a:cubicBezTo>
                  <a:cubicBezTo>
                    <a:pt x="2257664" y="597211"/>
                    <a:pt x="1318967" y="833529"/>
                    <a:pt x="0" y="747650"/>
                  </a:cubicBezTo>
                  <a:cubicBezTo>
                    <a:pt x="-20807" y="432881"/>
                    <a:pt x="3266" y="95750"/>
                    <a:pt x="0" y="0"/>
                  </a:cubicBezTo>
                  <a:cubicBezTo>
                    <a:pt x="447953" y="-155197"/>
                    <a:pt x="1716383" y="-163020"/>
                    <a:pt x="3366854" y="0"/>
                  </a:cubicBezTo>
                  <a:cubicBezTo>
                    <a:pt x="3330835" y="236989"/>
                    <a:pt x="3346450" y="414806"/>
                    <a:pt x="3366854" y="623039"/>
                  </a:cubicBezTo>
                </a:path>
              </a:pathLst>
            </a:custGeom>
            <a:solidFill>
              <a:srgbClr val="FFDCDF"/>
            </a:solidFill>
            <a:ln>
              <a:solidFill>
                <a:srgbClr val="000000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foldedCorner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80">
              <a:extLst>
                <a:ext uri="{FF2B5EF4-FFF2-40B4-BE49-F238E27FC236}">
                  <a16:creationId xmlns:a16="http://schemas.microsoft.com/office/drawing/2014/main" id="{A00FD4EA-C2B4-56D0-C9CD-041727DC1886}"/>
                </a:ext>
              </a:extLst>
            </p:cNvPr>
            <p:cNvSpPr txBox="1"/>
            <p:nvPr/>
          </p:nvSpPr>
          <p:spPr>
            <a:xfrm>
              <a:off x="1340708" y="1761936"/>
              <a:ext cx="2781648" cy="566632"/>
            </a:xfrm>
            <a:prstGeom prst="rect">
              <a:avLst/>
            </a:prstGeom>
            <a:noFill/>
          </p:spPr>
          <p:txBody>
            <a:bodyPr wrap="square" lIns="91412" tIns="45706" rIns="91412" bIns="45706" rtlCol="0">
              <a:spAutoFit/>
            </a:bodyPr>
            <a:lstStyle/>
            <a:p>
              <a:r>
                <a:rPr lang="zh-CN" altLang="en-US" sz="2800" b="1" spc="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庆祝时间和节日花朵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9A26DCCE-A000-9DE9-556D-89BC2E676462}"/>
              </a:ext>
            </a:extLst>
          </p:cNvPr>
          <p:cNvSpPr/>
          <p:nvPr/>
        </p:nvSpPr>
        <p:spPr>
          <a:xfrm>
            <a:off x="262926" y="126974"/>
            <a:ext cx="914400" cy="914400"/>
          </a:xfrm>
          <a:prstGeom prst="ellipse">
            <a:avLst/>
          </a:prstGeom>
          <a:pattFill prst="pct90">
            <a:fgClr>
              <a:srgbClr val="57808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090CE8-1B8A-21FA-7DDE-0EB2DCF76A51}"/>
              </a:ext>
            </a:extLst>
          </p:cNvPr>
          <p:cNvSpPr txBox="1"/>
          <p:nvPr/>
        </p:nvSpPr>
        <p:spPr>
          <a:xfrm>
            <a:off x="289083" y="226248"/>
            <a:ext cx="10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FF0DD0B4-2CBD-78D0-D5FA-C2D690BD132B}"/>
              </a:ext>
            </a:extLst>
          </p:cNvPr>
          <p:cNvSpPr/>
          <p:nvPr/>
        </p:nvSpPr>
        <p:spPr>
          <a:xfrm>
            <a:off x="1163639" y="2453951"/>
            <a:ext cx="3009320" cy="3084520"/>
          </a:xfrm>
          <a:custGeom>
            <a:avLst/>
            <a:gdLst>
              <a:gd name="connsiteX0" fmla="*/ 0 w 3009320"/>
              <a:gd name="connsiteY0" fmla="*/ 261059 h 3084520"/>
              <a:gd name="connsiteX1" fmla="*/ 261059 w 3009320"/>
              <a:gd name="connsiteY1" fmla="*/ 0 h 3084520"/>
              <a:gd name="connsiteX2" fmla="*/ 2748261 w 3009320"/>
              <a:gd name="connsiteY2" fmla="*/ 0 h 3084520"/>
              <a:gd name="connsiteX3" fmla="*/ 3009320 w 3009320"/>
              <a:gd name="connsiteY3" fmla="*/ 261059 h 3084520"/>
              <a:gd name="connsiteX4" fmla="*/ 3009320 w 3009320"/>
              <a:gd name="connsiteY4" fmla="*/ 2823461 h 3084520"/>
              <a:gd name="connsiteX5" fmla="*/ 2748261 w 3009320"/>
              <a:gd name="connsiteY5" fmla="*/ 3084520 h 3084520"/>
              <a:gd name="connsiteX6" fmla="*/ 261059 w 3009320"/>
              <a:gd name="connsiteY6" fmla="*/ 3084520 h 3084520"/>
              <a:gd name="connsiteX7" fmla="*/ 0 w 3009320"/>
              <a:gd name="connsiteY7" fmla="*/ 2823461 h 3084520"/>
              <a:gd name="connsiteX8" fmla="*/ 0 w 3009320"/>
              <a:gd name="connsiteY8" fmla="*/ 261059 h 308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9320" h="3084520" fill="none" extrusionOk="0">
                <a:moveTo>
                  <a:pt x="0" y="261059"/>
                </a:moveTo>
                <a:cubicBezTo>
                  <a:pt x="-20620" y="113545"/>
                  <a:pt x="129669" y="10459"/>
                  <a:pt x="261059" y="0"/>
                </a:cubicBezTo>
                <a:cubicBezTo>
                  <a:pt x="787916" y="130954"/>
                  <a:pt x="2321369" y="43574"/>
                  <a:pt x="2748261" y="0"/>
                </a:cubicBezTo>
                <a:cubicBezTo>
                  <a:pt x="2900471" y="12371"/>
                  <a:pt x="3025934" y="137231"/>
                  <a:pt x="3009320" y="261059"/>
                </a:cubicBezTo>
                <a:cubicBezTo>
                  <a:pt x="2858881" y="1310445"/>
                  <a:pt x="3095199" y="2475404"/>
                  <a:pt x="3009320" y="2823461"/>
                </a:cubicBezTo>
                <a:cubicBezTo>
                  <a:pt x="2994068" y="2970145"/>
                  <a:pt x="2889914" y="3082777"/>
                  <a:pt x="2748261" y="3084520"/>
                </a:cubicBezTo>
                <a:cubicBezTo>
                  <a:pt x="2439204" y="3239717"/>
                  <a:pt x="1004705" y="3247540"/>
                  <a:pt x="261059" y="3084520"/>
                </a:cubicBezTo>
                <a:cubicBezTo>
                  <a:pt x="118463" y="3063105"/>
                  <a:pt x="-12827" y="2975130"/>
                  <a:pt x="0" y="2823461"/>
                </a:cubicBezTo>
                <a:cubicBezTo>
                  <a:pt x="64656" y="2402707"/>
                  <a:pt x="-17807" y="887587"/>
                  <a:pt x="0" y="261059"/>
                </a:cubicBezTo>
                <a:close/>
              </a:path>
              <a:path w="3009320" h="3084520" stroke="0" extrusionOk="0">
                <a:moveTo>
                  <a:pt x="0" y="261059"/>
                </a:moveTo>
                <a:cubicBezTo>
                  <a:pt x="-2454" y="115367"/>
                  <a:pt x="101360" y="5825"/>
                  <a:pt x="261059" y="0"/>
                </a:cubicBezTo>
                <a:cubicBezTo>
                  <a:pt x="1100062" y="132882"/>
                  <a:pt x="1833452" y="-84951"/>
                  <a:pt x="2748261" y="0"/>
                </a:cubicBezTo>
                <a:cubicBezTo>
                  <a:pt x="2880819" y="11348"/>
                  <a:pt x="3005022" y="140637"/>
                  <a:pt x="3009320" y="261059"/>
                </a:cubicBezTo>
                <a:cubicBezTo>
                  <a:pt x="3029507" y="1253780"/>
                  <a:pt x="3161800" y="2214392"/>
                  <a:pt x="3009320" y="2823461"/>
                </a:cubicBezTo>
                <a:cubicBezTo>
                  <a:pt x="3016493" y="2968491"/>
                  <a:pt x="2899243" y="3070520"/>
                  <a:pt x="2748261" y="3084520"/>
                </a:cubicBezTo>
                <a:cubicBezTo>
                  <a:pt x="1998690" y="3172159"/>
                  <a:pt x="865584" y="3011841"/>
                  <a:pt x="261059" y="3084520"/>
                </a:cubicBezTo>
                <a:cubicBezTo>
                  <a:pt x="116503" y="3080926"/>
                  <a:pt x="-2896" y="2971664"/>
                  <a:pt x="0" y="2823461"/>
                </a:cubicBezTo>
                <a:cubicBezTo>
                  <a:pt x="-38581" y="2293333"/>
                  <a:pt x="63341" y="905561"/>
                  <a:pt x="0" y="261059"/>
                </a:cubicBezTo>
                <a:close/>
              </a:path>
            </a:pathLst>
          </a:custGeom>
          <a:solidFill>
            <a:srgbClr val="57808A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867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D5CC048E-2808-FAF2-EC4C-4ACDF7FCE01C}"/>
              </a:ext>
            </a:extLst>
          </p:cNvPr>
          <p:cNvSpPr/>
          <p:nvPr/>
        </p:nvSpPr>
        <p:spPr>
          <a:xfrm>
            <a:off x="4534531" y="2453951"/>
            <a:ext cx="3009320" cy="3084520"/>
          </a:xfrm>
          <a:custGeom>
            <a:avLst/>
            <a:gdLst>
              <a:gd name="connsiteX0" fmla="*/ 0 w 3009320"/>
              <a:gd name="connsiteY0" fmla="*/ 261059 h 3084520"/>
              <a:gd name="connsiteX1" fmla="*/ 261059 w 3009320"/>
              <a:gd name="connsiteY1" fmla="*/ 0 h 3084520"/>
              <a:gd name="connsiteX2" fmla="*/ 2748261 w 3009320"/>
              <a:gd name="connsiteY2" fmla="*/ 0 h 3084520"/>
              <a:gd name="connsiteX3" fmla="*/ 3009320 w 3009320"/>
              <a:gd name="connsiteY3" fmla="*/ 261059 h 3084520"/>
              <a:gd name="connsiteX4" fmla="*/ 3009320 w 3009320"/>
              <a:gd name="connsiteY4" fmla="*/ 2823461 h 3084520"/>
              <a:gd name="connsiteX5" fmla="*/ 2748261 w 3009320"/>
              <a:gd name="connsiteY5" fmla="*/ 3084520 h 3084520"/>
              <a:gd name="connsiteX6" fmla="*/ 261059 w 3009320"/>
              <a:gd name="connsiteY6" fmla="*/ 3084520 h 3084520"/>
              <a:gd name="connsiteX7" fmla="*/ 0 w 3009320"/>
              <a:gd name="connsiteY7" fmla="*/ 2823461 h 3084520"/>
              <a:gd name="connsiteX8" fmla="*/ 0 w 3009320"/>
              <a:gd name="connsiteY8" fmla="*/ 261059 h 308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9320" h="3084520" fill="none" extrusionOk="0">
                <a:moveTo>
                  <a:pt x="0" y="261059"/>
                </a:moveTo>
                <a:cubicBezTo>
                  <a:pt x="-20620" y="113545"/>
                  <a:pt x="129669" y="10459"/>
                  <a:pt x="261059" y="0"/>
                </a:cubicBezTo>
                <a:cubicBezTo>
                  <a:pt x="787916" y="130954"/>
                  <a:pt x="2321369" y="43574"/>
                  <a:pt x="2748261" y="0"/>
                </a:cubicBezTo>
                <a:cubicBezTo>
                  <a:pt x="2900471" y="12371"/>
                  <a:pt x="3025934" y="137231"/>
                  <a:pt x="3009320" y="261059"/>
                </a:cubicBezTo>
                <a:cubicBezTo>
                  <a:pt x="2858881" y="1310445"/>
                  <a:pt x="3095199" y="2475404"/>
                  <a:pt x="3009320" y="2823461"/>
                </a:cubicBezTo>
                <a:cubicBezTo>
                  <a:pt x="2994068" y="2970145"/>
                  <a:pt x="2889914" y="3082777"/>
                  <a:pt x="2748261" y="3084520"/>
                </a:cubicBezTo>
                <a:cubicBezTo>
                  <a:pt x="2439204" y="3239717"/>
                  <a:pt x="1004705" y="3247540"/>
                  <a:pt x="261059" y="3084520"/>
                </a:cubicBezTo>
                <a:cubicBezTo>
                  <a:pt x="118463" y="3063105"/>
                  <a:pt x="-12827" y="2975130"/>
                  <a:pt x="0" y="2823461"/>
                </a:cubicBezTo>
                <a:cubicBezTo>
                  <a:pt x="64656" y="2402707"/>
                  <a:pt x="-17807" y="887587"/>
                  <a:pt x="0" y="261059"/>
                </a:cubicBezTo>
                <a:close/>
              </a:path>
              <a:path w="3009320" h="3084520" stroke="0" extrusionOk="0">
                <a:moveTo>
                  <a:pt x="0" y="261059"/>
                </a:moveTo>
                <a:cubicBezTo>
                  <a:pt x="-2454" y="115367"/>
                  <a:pt x="101360" y="5825"/>
                  <a:pt x="261059" y="0"/>
                </a:cubicBezTo>
                <a:cubicBezTo>
                  <a:pt x="1100062" y="132882"/>
                  <a:pt x="1833452" y="-84951"/>
                  <a:pt x="2748261" y="0"/>
                </a:cubicBezTo>
                <a:cubicBezTo>
                  <a:pt x="2880819" y="11348"/>
                  <a:pt x="3005022" y="140637"/>
                  <a:pt x="3009320" y="261059"/>
                </a:cubicBezTo>
                <a:cubicBezTo>
                  <a:pt x="3029507" y="1253780"/>
                  <a:pt x="3161800" y="2214392"/>
                  <a:pt x="3009320" y="2823461"/>
                </a:cubicBezTo>
                <a:cubicBezTo>
                  <a:pt x="3016493" y="2968491"/>
                  <a:pt x="2899243" y="3070520"/>
                  <a:pt x="2748261" y="3084520"/>
                </a:cubicBezTo>
                <a:cubicBezTo>
                  <a:pt x="1998690" y="3172159"/>
                  <a:pt x="865584" y="3011841"/>
                  <a:pt x="261059" y="3084520"/>
                </a:cubicBezTo>
                <a:cubicBezTo>
                  <a:pt x="116503" y="3080926"/>
                  <a:pt x="-2896" y="2971664"/>
                  <a:pt x="0" y="2823461"/>
                </a:cubicBezTo>
                <a:cubicBezTo>
                  <a:pt x="-38581" y="2293333"/>
                  <a:pt x="63341" y="905561"/>
                  <a:pt x="0" y="261059"/>
                </a:cubicBezTo>
                <a:close/>
              </a:path>
            </a:pathLst>
          </a:custGeom>
          <a:solidFill>
            <a:srgbClr val="FC9191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867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E5610FFA-B173-1BB0-69B8-418D460F7CB1}"/>
              </a:ext>
            </a:extLst>
          </p:cNvPr>
          <p:cNvSpPr/>
          <p:nvPr/>
        </p:nvSpPr>
        <p:spPr>
          <a:xfrm>
            <a:off x="7905423" y="2453951"/>
            <a:ext cx="3009320" cy="3084520"/>
          </a:xfrm>
          <a:custGeom>
            <a:avLst/>
            <a:gdLst>
              <a:gd name="connsiteX0" fmla="*/ 0 w 3009320"/>
              <a:gd name="connsiteY0" fmla="*/ 261059 h 3084520"/>
              <a:gd name="connsiteX1" fmla="*/ 261059 w 3009320"/>
              <a:gd name="connsiteY1" fmla="*/ 0 h 3084520"/>
              <a:gd name="connsiteX2" fmla="*/ 2748261 w 3009320"/>
              <a:gd name="connsiteY2" fmla="*/ 0 h 3084520"/>
              <a:gd name="connsiteX3" fmla="*/ 3009320 w 3009320"/>
              <a:gd name="connsiteY3" fmla="*/ 261059 h 3084520"/>
              <a:gd name="connsiteX4" fmla="*/ 3009320 w 3009320"/>
              <a:gd name="connsiteY4" fmla="*/ 2823461 h 3084520"/>
              <a:gd name="connsiteX5" fmla="*/ 2748261 w 3009320"/>
              <a:gd name="connsiteY5" fmla="*/ 3084520 h 3084520"/>
              <a:gd name="connsiteX6" fmla="*/ 261059 w 3009320"/>
              <a:gd name="connsiteY6" fmla="*/ 3084520 h 3084520"/>
              <a:gd name="connsiteX7" fmla="*/ 0 w 3009320"/>
              <a:gd name="connsiteY7" fmla="*/ 2823461 h 3084520"/>
              <a:gd name="connsiteX8" fmla="*/ 0 w 3009320"/>
              <a:gd name="connsiteY8" fmla="*/ 261059 h 308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9320" h="3084520" fill="none" extrusionOk="0">
                <a:moveTo>
                  <a:pt x="0" y="261059"/>
                </a:moveTo>
                <a:cubicBezTo>
                  <a:pt x="-20620" y="113545"/>
                  <a:pt x="129669" y="10459"/>
                  <a:pt x="261059" y="0"/>
                </a:cubicBezTo>
                <a:cubicBezTo>
                  <a:pt x="787916" y="130954"/>
                  <a:pt x="2321369" y="43574"/>
                  <a:pt x="2748261" y="0"/>
                </a:cubicBezTo>
                <a:cubicBezTo>
                  <a:pt x="2900471" y="12371"/>
                  <a:pt x="3025934" y="137231"/>
                  <a:pt x="3009320" y="261059"/>
                </a:cubicBezTo>
                <a:cubicBezTo>
                  <a:pt x="2858881" y="1310445"/>
                  <a:pt x="3095199" y="2475404"/>
                  <a:pt x="3009320" y="2823461"/>
                </a:cubicBezTo>
                <a:cubicBezTo>
                  <a:pt x="2994068" y="2970145"/>
                  <a:pt x="2889914" y="3082777"/>
                  <a:pt x="2748261" y="3084520"/>
                </a:cubicBezTo>
                <a:cubicBezTo>
                  <a:pt x="2439204" y="3239717"/>
                  <a:pt x="1004705" y="3247540"/>
                  <a:pt x="261059" y="3084520"/>
                </a:cubicBezTo>
                <a:cubicBezTo>
                  <a:pt x="118463" y="3063105"/>
                  <a:pt x="-12827" y="2975130"/>
                  <a:pt x="0" y="2823461"/>
                </a:cubicBezTo>
                <a:cubicBezTo>
                  <a:pt x="64656" y="2402707"/>
                  <a:pt x="-17807" y="887587"/>
                  <a:pt x="0" y="261059"/>
                </a:cubicBezTo>
                <a:close/>
              </a:path>
              <a:path w="3009320" h="3084520" stroke="0" extrusionOk="0">
                <a:moveTo>
                  <a:pt x="0" y="261059"/>
                </a:moveTo>
                <a:cubicBezTo>
                  <a:pt x="-2454" y="115367"/>
                  <a:pt x="101360" y="5825"/>
                  <a:pt x="261059" y="0"/>
                </a:cubicBezTo>
                <a:cubicBezTo>
                  <a:pt x="1100062" y="132882"/>
                  <a:pt x="1833452" y="-84951"/>
                  <a:pt x="2748261" y="0"/>
                </a:cubicBezTo>
                <a:cubicBezTo>
                  <a:pt x="2880819" y="11348"/>
                  <a:pt x="3005022" y="140637"/>
                  <a:pt x="3009320" y="261059"/>
                </a:cubicBezTo>
                <a:cubicBezTo>
                  <a:pt x="3029507" y="1253780"/>
                  <a:pt x="3161800" y="2214392"/>
                  <a:pt x="3009320" y="2823461"/>
                </a:cubicBezTo>
                <a:cubicBezTo>
                  <a:pt x="3016493" y="2968491"/>
                  <a:pt x="2899243" y="3070520"/>
                  <a:pt x="2748261" y="3084520"/>
                </a:cubicBezTo>
                <a:cubicBezTo>
                  <a:pt x="1998690" y="3172159"/>
                  <a:pt x="865584" y="3011841"/>
                  <a:pt x="261059" y="3084520"/>
                </a:cubicBezTo>
                <a:cubicBezTo>
                  <a:pt x="116503" y="3080926"/>
                  <a:pt x="-2896" y="2971664"/>
                  <a:pt x="0" y="2823461"/>
                </a:cubicBezTo>
                <a:cubicBezTo>
                  <a:pt x="-38581" y="2293333"/>
                  <a:pt x="63341" y="905561"/>
                  <a:pt x="0" y="261059"/>
                </a:cubicBezTo>
                <a:close/>
              </a:path>
            </a:pathLst>
          </a:custGeom>
          <a:solidFill>
            <a:srgbClr val="57808A"/>
          </a:solid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8675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158835A-C323-40EA-561E-FFA41885C223}"/>
              </a:ext>
            </a:extLst>
          </p:cNvPr>
          <p:cNvSpPr/>
          <p:nvPr/>
        </p:nvSpPr>
        <p:spPr>
          <a:xfrm>
            <a:off x="1773856" y="1540959"/>
            <a:ext cx="1788886" cy="1788886"/>
          </a:xfrm>
          <a:custGeom>
            <a:avLst/>
            <a:gdLst>
              <a:gd name="connsiteX0" fmla="*/ 0 w 1788886"/>
              <a:gd name="connsiteY0" fmla="*/ 894443 h 1788886"/>
              <a:gd name="connsiteX1" fmla="*/ 894443 w 1788886"/>
              <a:gd name="connsiteY1" fmla="*/ 0 h 1788886"/>
              <a:gd name="connsiteX2" fmla="*/ 1788886 w 1788886"/>
              <a:gd name="connsiteY2" fmla="*/ 894443 h 1788886"/>
              <a:gd name="connsiteX3" fmla="*/ 894443 w 1788886"/>
              <a:gd name="connsiteY3" fmla="*/ 1788886 h 1788886"/>
              <a:gd name="connsiteX4" fmla="*/ 0 w 1788886"/>
              <a:gd name="connsiteY4" fmla="*/ 894443 h 178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886" h="1788886" fill="none" extrusionOk="0">
                <a:moveTo>
                  <a:pt x="0" y="894443"/>
                </a:moveTo>
                <a:cubicBezTo>
                  <a:pt x="69957" y="408755"/>
                  <a:pt x="406065" y="-11543"/>
                  <a:pt x="894443" y="0"/>
                </a:cubicBezTo>
                <a:cubicBezTo>
                  <a:pt x="1376503" y="-1826"/>
                  <a:pt x="1757256" y="430235"/>
                  <a:pt x="1788886" y="894443"/>
                </a:cubicBezTo>
                <a:cubicBezTo>
                  <a:pt x="1781916" y="1321965"/>
                  <a:pt x="1343035" y="1851972"/>
                  <a:pt x="894443" y="1788886"/>
                </a:cubicBezTo>
                <a:cubicBezTo>
                  <a:pt x="424184" y="1802170"/>
                  <a:pt x="6486" y="1389989"/>
                  <a:pt x="0" y="894443"/>
                </a:cubicBezTo>
                <a:close/>
              </a:path>
              <a:path w="1788886" h="1788886" stroke="0" extrusionOk="0">
                <a:moveTo>
                  <a:pt x="0" y="894443"/>
                </a:moveTo>
                <a:cubicBezTo>
                  <a:pt x="-51371" y="368769"/>
                  <a:pt x="308511" y="34508"/>
                  <a:pt x="894443" y="0"/>
                </a:cubicBezTo>
                <a:cubicBezTo>
                  <a:pt x="1398481" y="2116"/>
                  <a:pt x="1701104" y="403247"/>
                  <a:pt x="1788886" y="894443"/>
                </a:cubicBezTo>
                <a:cubicBezTo>
                  <a:pt x="1769424" y="1407436"/>
                  <a:pt x="1373232" y="1872890"/>
                  <a:pt x="894443" y="1788886"/>
                </a:cubicBezTo>
                <a:cubicBezTo>
                  <a:pt x="315534" y="1742423"/>
                  <a:pt x="34781" y="1405049"/>
                  <a:pt x="0" y="894443"/>
                </a:cubicBezTo>
                <a:close/>
              </a:path>
            </a:pathLst>
          </a:custGeom>
          <a:blipFill dpi="0" rotWithShape="1">
            <a:blip r:embed="rId3"/>
            <a:srcRect/>
            <a:tile tx="-44450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50C4E956-0BB9-9026-A89F-AA474A5B18BA}"/>
              </a:ext>
            </a:extLst>
          </p:cNvPr>
          <p:cNvSpPr/>
          <p:nvPr/>
        </p:nvSpPr>
        <p:spPr>
          <a:xfrm>
            <a:off x="5201557" y="1540959"/>
            <a:ext cx="1788886" cy="1788886"/>
          </a:xfrm>
          <a:custGeom>
            <a:avLst/>
            <a:gdLst>
              <a:gd name="connsiteX0" fmla="*/ 0 w 1788886"/>
              <a:gd name="connsiteY0" fmla="*/ 894443 h 1788886"/>
              <a:gd name="connsiteX1" fmla="*/ 894443 w 1788886"/>
              <a:gd name="connsiteY1" fmla="*/ 0 h 1788886"/>
              <a:gd name="connsiteX2" fmla="*/ 1788886 w 1788886"/>
              <a:gd name="connsiteY2" fmla="*/ 894443 h 1788886"/>
              <a:gd name="connsiteX3" fmla="*/ 894443 w 1788886"/>
              <a:gd name="connsiteY3" fmla="*/ 1788886 h 1788886"/>
              <a:gd name="connsiteX4" fmla="*/ 0 w 1788886"/>
              <a:gd name="connsiteY4" fmla="*/ 894443 h 178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886" h="1788886" fill="none" extrusionOk="0">
                <a:moveTo>
                  <a:pt x="0" y="894443"/>
                </a:moveTo>
                <a:cubicBezTo>
                  <a:pt x="69957" y="408755"/>
                  <a:pt x="406065" y="-11543"/>
                  <a:pt x="894443" y="0"/>
                </a:cubicBezTo>
                <a:cubicBezTo>
                  <a:pt x="1376503" y="-1826"/>
                  <a:pt x="1757256" y="430235"/>
                  <a:pt x="1788886" y="894443"/>
                </a:cubicBezTo>
                <a:cubicBezTo>
                  <a:pt x="1781916" y="1321965"/>
                  <a:pt x="1343035" y="1851972"/>
                  <a:pt x="894443" y="1788886"/>
                </a:cubicBezTo>
                <a:cubicBezTo>
                  <a:pt x="424184" y="1802170"/>
                  <a:pt x="6486" y="1389989"/>
                  <a:pt x="0" y="894443"/>
                </a:cubicBezTo>
                <a:close/>
              </a:path>
              <a:path w="1788886" h="1788886" stroke="0" extrusionOk="0">
                <a:moveTo>
                  <a:pt x="0" y="894443"/>
                </a:moveTo>
                <a:cubicBezTo>
                  <a:pt x="-51371" y="368769"/>
                  <a:pt x="308511" y="34508"/>
                  <a:pt x="894443" y="0"/>
                </a:cubicBezTo>
                <a:cubicBezTo>
                  <a:pt x="1398481" y="2116"/>
                  <a:pt x="1701104" y="403247"/>
                  <a:pt x="1788886" y="894443"/>
                </a:cubicBezTo>
                <a:cubicBezTo>
                  <a:pt x="1769424" y="1407436"/>
                  <a:pt x="1373232" y="1872890"/>
                  <a:pt x="894443" y="1788886"/>
                </a:cubicBezTo>
                <a:cubicBezTo>
                  <a:pt x="315534" y="1742423"/>
                  <a:pt x="34781" y="1405049"/>
                  <a:pt x="0" y="894443"/>
                </a:cubicBezTo>
                <a:close/>
              </a:path>
            </a:pathLst>
          </a:custGeom>
          <a:blipFill dpi="0" rotWithShape="1">
            <a:blip r:embed="rId4"/>
            <a:srcRect/>
            <a:tile tx="-44450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E676681F-99B7-16A9-FDBB-4F441AC233B2}"/>
              </a:ext>
            </a:extLst>
          </p:cNvPr>
          <p:cNvSpPr/>
          <p:nvPr/>
        </p:nvSpPr>
        <p:spPr>
          <a:xfrm>
            <a:off x="8515640" y="1540959"/>
            <a:ext cx="1788886" cy="1788886"/>
          </a:xfrm>
          <a:custGeom>
            <a:avLst/>
            <a:gdLst>
              <a:gd name="connsiteX0" fmla="*/ 0 w 1788886"/>
              <a:gd name="connsiteY0" fmla="*/ 894443 h 1788886"/>
              <a:gd name="connsiteX1" fmla="*/ 894443 w 1788886"/>
              <a:gd name="connsiteY1" fmla="*/ 0 h 1788886"/>
              <a:gd name="connsiteX2" fmla="*/ 1788886 w 1788886"/>
              <a:gd name="connsiteY2" fmla="*/ 894443 h 1788886"/>
              <a:gd name="connsiteX3" fmla="*/ 894443 w 1788886"/>
              <a:gd name="connsiteY3" fmla="*/ 1788886 h 1788886"/>
              <a:gd name="connsiteX4" fmla="*/ 0 w 1788886"/>
              <a:gd name="connsiteY4" fmla="*/ 894443 h 178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886" h="1788886" fill="none" extrusionOk="0">
                <a:moveTo>
                  <a:pt x="0" y="894443"/>
                </a:moveTo>
                <a:cubicBezTo>
                  <a:pt x="69957" y="408755"/>
                  <a:pt x="406065" y="-11543"/>
                  <a:pt x="894443" y="0"/>
                </a:cubicBezTo>
                <a:cubicBezTo>
                  <a:pt x="1376503" y="-1826"/>
                  <a:pt x="1757256" y="430235"/>
                  <a:pt x="1788886" y="894443"/>
                </a:cubicBezTo>
                <a:cubicBezTo>
                  <a:pt x="1781916" y="1321965"/>
                  <a:pt x="1343035" y="1851972"/>
                  <a:pt x="894443" y="1788886"/>
                </a:cubicBezTo>
                <a:cubicBezTo>
                  <a:pt x="424184" y="1802170"/>
                  <a:pt x="6486" y="1389989"/>
                  <a:pt x="0" y="894443"/>
                </a:cubicBezTo>
                <a:close/>
              </a:path>
              <a:path w="1788886" h="1788886" stroke="0" extrusionOk="0">
                <a:moveTo>
                  <a:pt x="0" y="894443"/>
                </a:moveTo>
                <a:cubicBezTo>
                  <a:pt x="-51371" y="368769"/>
                  <a:pt x="308511" y="34508"/>
                  <a:pt x="894443" y="0"/>
                </a:cubicBezTo>
                <a:cubicBezTo>
                  <a:pt x="1398481" y="2116"/>
                  <a:pt x="1701104" y="403247"/>
                  <a:pt x="1788886" y="894443"/>
                </a:cubicBezTo>
                <a:cubicBezTo>
                  <a:pt x="1769424" y="1407436"/>
                  <a:pt x="1373232" y="1872890"/>
                  <a:pt x="894443" y="1788886"/>
                </a:cubicBezTo>
                <a:cubicBezTo>
                  <a:pt x="315534" y="1742423"/>
                  <a:pt x="34781" y="1405049"/>
                  <a:pt x="0" y="894443"/>
                </a:cubicBezTo>
                <a:close/>
              </a:path>
            </a:pathLst>
          </a:custGeom>
          <a:blipFill dpi="0" rotWithShape="1">
            <a:blip r:embed="rId5"/>
            <a:srcRect/>
            <a:tile tx="-31750" ty="0" sx="100000" sy="100000" flip="none" algn="tl"/>
          </a:blipFill>
          <a:ln>
            <a:solidFill>
              <a:schemeClr val="tx1">
                <a:lumMod val="95000"/>
                <a:lumOff val="5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EC5E652-954E-6056-EEF0-2D1D1CF99FE6}"/>
              </a:ext>
            </a:extLst>
          </p:cNvPr>
          <p:cNvSpPr txBox="1"/>
          <p:nvPr/>
        </p:nvSpPr>
        <p:spPr>
          <a:xfrm>
            <a:off x="1472292" y="3639866"/>
            <a:ext cx="2464061" cy="1569632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  <a:cs typeface="+mn-ea"/>
                <a:sym typeface="+mn-lt"/>
              </a:rPr>
              <a:t>具有秉性刚强、祥和可亲的气质，有许多国家把它作为“父亲节之花”。父亲节送石斛兰，表示坚毅、勇敢。石斛的花语是：欢迎、祝福、纯洁、吉祥、幸福。黄色的石斛兰是在父亲节或父亲的生日时赠送父亲的花，寓意父亲的刚毅、亲切而威严，表达对父亲的敬意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A4C667F-C192-79A9-D2D6-9643D3DC7249}"/>
              </a:ext>
            </a:extLst>
          </p:cNvPr>
          <p:cNvSpPr txBox="1"/>
          <p:nvPr/>
        </p:nvSpPr>
        <p:spPr>
          <a:xfrm>
            <a:off x="1494863" y="3271002"/>
            <a:ext cx="2208664" cy="40008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cs typeface="+mn-ea"/>
                <a:sym typeface="+mn-lt"/>
              </a:rPr>
              <a:t>石斛兰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C8561D3-E564-0E06-57E3-6FF38B3F52BF}"/>
              </a:ext>
            </a:extLst>
          </p:cNvPr>
          <p:cNvSpPr txBox="1"/>
          <p:nvPr/>
        </p:nvSpPr>
        <p:spPr>
          <a:xfrm>
            <a:off x="4860213" y="3639866"/>
            <a:ext cx="2464061" cy="140907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有的国家流行父亲节送太阳花，寓意父亲像伟大的太阳。万物生长靠太阳，寓意在父亲的关爱下，子女才得以茁壮成长。此太阳花可以是向日葵，也可以是扶郎花。花语：深沉的爱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731A33F-0DB5-E0F7-3E06-2863F61A3F63}"/>
              </a:ext>
            </a:extLst>
          </p:cNvPr>
          <p:cNvSpPr txBox="1"/>
          <p:nvPr/>
        </p:nvSpPr>
        <p:spPr>
          <a:xfrm>
            <a:off x="4882784" y="3271002"/>
            <a:ext cx="2208664" cy="40008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太阳花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D5E1350-98F7-ECDB-DAD7-DC1A1C828AD2}"/>
              </a:ext>
            </a:extLst>
          </p:cNvPr>
          <p:cNvSpPr txBox="1"/>
          <p:nvPr/>
        </p:nvSpPr>
        <p:spPr>
          <a:xfrm>
            <a:off x="8248134" y="3639866"/>
            <a:ext cx="2464061" cy="46163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象征祝福，美国在父亲节那日给自己的父亲献上红玫瑰。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5304A9F-FDD5-20B6-6434-9ABF16E31D12}"/>
              </a:ext>
            </a:extLst>
          </p:cNvPr>
          <p:cNvSpPr txBox="1"/>
          <p:nvPr/>
        </p:nvSpPr>
        <p:spPr>
          <a:xfrm>
            <a:off x="8270705" y="3271002"/>
            <a:ext cx="2208664" cy="400081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玫瑰</a:t>
            </a:r>
            <a:endParaRPr lang="zh-CN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8114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9519"/>
  <p:tag name="KSO_WM_UNIT_TYPE" val="f"/>
  <p:tag name="KSO_WM_UNIT_INDEX" val="1"/>
  <p:tag name="KSO_WM_UNIT_ID" val="custom160224_27*f*1"/>
  <p:tag name="KSO_WM_UNIT_CLEAR" val="1"/>
  <p:tag name="KSO_WM_UNIT_LAYERLEVEL" val="1"/>
  <p:tag name="KSO_WM_UNIT_VALUE" val="130"/>
  <p:tag name="KSO_WM_UNIT_HIGHLIGHT" val="0"/>
  <p:tag name="KSO_WM_UNIT_COMPATIBLE" val="0"/>
  <p:tag name="KSO_WM_UNIT_PRESET_TEXT_INDEX" val="5"/>
  <p:tag name="KSO_WM_UNIT_PRESET_TEXT_LEN" val="2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TYPE" val="m_h_f"/>
  <p:tag name="KSO_WM_UNIT_INDEX" val="1_2_1"/>
  <p:tag name="KSO_WM_UNIT_ID" val="diagram160354_4*m_h_f*1_2_1"/>
  <p:tag name="KSO_WM_UNIT_CLEAR" val="1"/>
  <p:tag name="KSO_WM_UNIT_LAYERLEVEL" val="1_1_1"/>
  <p:tag name="KSO_WM_UNIT_VALUE" val="21"/>
  <p:tag name="KSO_WM_UNIT_HIGHLIGHT" val="0"/>
  <p:tag name="KSO_WM_UNIT_COMPATIBLE" val="0"/>
  <p:tag name="KSO_WM_UNIT_PRESET_TEXT_INDEX" val="4"/>
  <p:tag name="KSO_WM_UNIT_PRESET_TEXT_LEN" val="40"/>
  <p:tag name="KSO_WM_DIAGRAM_GROUP_CODE" val="m1-1"/>
  <p:tag name="KSO_WM_UNIT_BIND_DECORATION_IDS" val="diagram160354_4*m_i*1_7"/>
  <p:tag name="KSO_WM_UNIT_TEXT_FILL_FORE_SCHEMECOLOR_INDEX" val="15"/>
  <p:tag name="KSO_WM_UNIT_TEXT_FILL_TYPE" val="1"/>
  <p:tag name="KSO_WM_UNIT_USESOURCEFORMAT_APPLY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CLEAR" val="1"/>
  <p:tag name="KSO_WM_UNIT_TYPE" val="m_i"/>
  <p:tag name="KSO_WM_UNIT_INDEX" val="1_8"/>
  <p:tag name="KSO_WM_UNIT_ID" val="diagram160354_4*m_i*1_8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CLEAR" val="1"/>
  <p:tag name="KSO_WM_UNIT_TYPE" val="m_i"/>
  <p:tag name="KSO_WM_UNIT_INDEX" val="1_9"/>
  <p:tag name="KSO_WM_UNIT_ID" val="diagram160354_4*m_i*1_9"/>
  <p:tag name="KSO_WM_UNIT_LAYERLEVEL" val="1_1"/>
  <p:tag name="KSO_WM_DIAGRAM_GROUP_CODE" val="m1-1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TYPE" val="m_h_f"/>
  <p:tag name="KSO_WM_UNIT_INDEX" val="1_4_1"/>
  <p:tag name="KSO_WM_UNIT_ID" val="diagram160354_4*m_h_f*1_4_1"/>
  <p:tag name="KSO_WM_UNIT_CLEAR" val="1"/>
  <p:tag name="KSO_WM_UNIT_LAYERLEVEL" val="1_1_1"/>
  <p:tag name="KSO_WM_UNIT_VALUE" val="21"/>
  <p:tag name="KSO_WM_UNIT_HIGHLIGHT" val="0"/>
  <p:tag name="KSO_WM_UNIT_COMPATIBLE" val="0"/>
  <p:tag name="KSO_WM_UNIT_PRESET_TEXT_INDEX" val="4"/>
  <p:tag name="KSO_WM_UNIT_PRESET_TEXT_LEN" val="40"/>
  <p:tag name="KSO_WM_DIAGRAM_GROUP_CODE" val="m1-1"/>
  <p:tag name="KSO_WM_UNIT_BIND_DECORATION_IDS" val="diagram160354_4*m_i*1_9"/>
  <p:tag name="KSO_WM_UNIT_TEXT_FILL_FORE_SCHEMECOLOR_INDEX" val="15"/>
  <p:tag name="KSO_WM_UNIT_TEXT_FILL_TYPE" val="1"/>
  <p:tag name="KSO_WM_UNIT_USESOURCEFORMAT_APPLY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9021"/>
  <p:tag name="KSO_WM_UNIT_TYPE" val="f"/>
  <p:tag name="KSO_WM_UNIT_INDEX" val="1"/>
  <p:tag name="KSO_WM_UNIT_ID" val="256*f*1"/>
  <p:tag name="KSO_WM_UNIT_CLEAR" val="1"/>
  <p:tag name="KSO_WM_UNIT_LAYERLEVEL" val="1"/>
  <p:tag name="KSO_WM_UNIT_VALUE" val="119"/>
  <p:tag name="KSO_WM_UNIT_HIGHLIGHT" val="0"/>
  <p:tag name="KSO_WM_UNIT_COMPATIBLE" val="0"/>
  <p:tag name="KSO_WM_BEAUTIFY_FLAG" val="#wm#"/>
  <p:tag name="KSO_WM_UNIT_PRESET_TEXT_INDEX" val="3"/>
  <p:tag name="KSO_WM_UNIT_PRESET_TEXT_LEN" val="15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a*1_1_1"/>
  <p:tag name="KSO_WM_UNIT_TYPE" val="l_h_a"/>
  <p:tag name="KSO_WM_UNIT_INDEX" val="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12"/>
  <p:tag name="KSO_WM_DIAGRAM_GROUP_CODE" val="l1-1"/>
  <p:tag name="KSO_WM_UNIT_TEXT_FILL_FORE_SCHEMECOLOR_INDEX" val="5"/>
  <p:tag name="KSO_WM_UNIT_TEXT_FILL_TYPE" val="1"/>
  <p:tag name="KSO_WM_UNIT_USESOURCEFORMAT_APPLY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f*1_1_1"/>
  <p:tag name="KSO_WM_UNIT_TYPE" val="l_h_f"/>
  <p:tag name="KSO_WM_UNIT_INDEX" val="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63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f*1_3_1"/>
  <p:tag name="KSO_WM_UNIT_TYPE" val="l_h_f"/>
  <p:tag name="KSO_WM_UNIT_INDEX" val="1_3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4"/>
  <p:tag name="KSO_WM_UNIT_PRESET_TEXT_LEN" val="63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f*1_4_1"/>
  <p:tag name="KSO_WM_UNIT_TYPE" val="l_h_f"/>
  <p:tag name="KSO_WM_UNIT_INDEX" val="1_4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4"/>
  <p:tag name="KSO_WM_UNIT_PRESET_TEXT_LEN" val="63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a*1_1_1"/>
  <p:tag name="KSO_WM_UNIT_TYPE" val="l_h_a"/>
  <p:tag name="KSO_WM_UNIT_INDEX" val="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12"/>
  <p:tag name="KSO_WM_DIAGRAM_GROUP_CODE" val="l1-1"/>
  <p:tag name="KSO_WM_UNIT_TEXT_FILL_FORE_SCHEMECOLOR_INDEX" val="5"/>
  <p:tag name="KSO_WM_UNIT_TEXT_FILL_TYPE" val="1"/>
  <p:tag name="KSO_WM_UNIT_USESOURCEFORMAT_APPLY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CLEAR" val="1"/>
  <p:tag name="KSO_WM_UNIT_TYPE" val="m_i"/>
  <p:tag name="KSO_WM_UNIT_INDEX" val="1_2"/>
  <p:tag name="KSO_WM_UNIT_ID" val="diagram160354_4*m_i*1_2"/>
  <p:tag name="KSO_WM_UNIT_LAYERLEVEL" val="1_1"/>
  <p:tag name="KSO_WM_DIAGRAM_GROUP_CODE" val="m1-1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f*1_1_1"/>
  <p:tag name="KSO_WM_UNIT_TYPE" val="l_h_f"/>
  <p:tag name="KSO_WM_UNIT_INDEX" val="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63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a*1_1_1"/>
  <p:tag name="KSO_WM_UNIT_TYPE" val="l_h_a"/>
  <p:tag name="KSO_WM_UNIT_INDEX" val="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12"/>
  <p:tag name="KSO_WM_DIAGRAM_GROUP_CODE" val="l1-1"/>
  <p:tag name="KSO_WM_UNIT_TEXT_FILL_FORE_SCHEMECOLOR_INDEX" val="5"/>
  <p:tag name="KSO_WM_UNIT_TEXT_FILL_TYPE" val="1"/>
  <p:tag name="KSO_WM_UNIT_USESOURCEFORMAT_APPLY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f*1_1_1"/>
  <p:tag name="KSO_WM_UNIT_TYPE" val="l_h_f"/>
  <p:tag name="KSO_WM_UNIT_INDEX" val="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63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a*1_1_1"/>
  <p:tag name="KSO_WM_UNIT_TYPE" val="l_h_a"/>
  <p:tag name="KSO_WM_UNIT_INDEX" val="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12"/>
  <p:tag name="KSO_WM_DIAGRAM_GROUP_CODE" val="l1-1"/>
  <p:tag name="KSO_WM_UNIT_TEXT_FILL_FORE_SCHEMECOLOR_INDEX" val="5"/>
  <p:tag name="KSO_WM_UNIT_TEXT_FILL_TYPE" val="1"/>
  <p:tag name="KSO_WM_UNIT_USESOURCEFORMAT_APPLY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390"/>
  <p:tag name="KSO_WM_TAG_VERSION" val="1.0"/>
  <p:tag name="KSO_WM_BEAUTIFY_FLAG" val="#wm#"/>
  <p:tag name="KSO_WM_UNIT_ID" val="diagram160390_6*l_h_f*1_1_1"/>
  <p:tag name="KSO_WM_UNIT_TYPE" val="l_h_f"/>
  <p:tag name="KSO_WM_UNIT_INDEX" val="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63"/>
  <p:tag name="KSO_WM_DIAGRAM_GROUP_CODE" val="l1-1"/>
  <p:tag name="KSO_WM_UNIT_TEXT_FILL_FORE_SCHEMECOLOR_INDEX" val="13"/>
  <p:tag name="KSO_WM_UNIT_TEXT_FILL_TYPE" val="1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TYPE" val="m_h_f"/>
  <p:tag name="KSO_WM_UNIT_INDEX" val="1_1_1"/>
  <p:tag name="KSO_WM_UNIT_ID" val="diagram160354_4*m_h_f*1_1_1"/>
  <p:tag name="KSO_WM_UNIT_CLEAR" val="1"/>
  <p:tag name="KSO_WM_UNIT_LAYERLEVEL" val="1_1_1"/>
  <p:tag name="KSO_WM_UNIT_VALUE" val="21"/>
  <p:tag name="KSO_WM_UNIT_HIGHLIGHT" val="0"/>
  <p:tag name="KSO_WM_UNIT_COMPATIBLE" val="0"/>
  <p:tag name="KSO_WM_UNIT_PRESET_TEXT_INDEX" val="4"/>
  <p:tag name="KSO_WM_UNIT_PRESET_TEXT_LEN" val="40"/>
  <p:tag name="KSO_WM_DIAGRAM_GROUP_CODE" val="m1-1"/>
  <p:tag name="KSO_WM_UNIT_BIND_DECORATION_IDS" val="diagram160354_4*m_i*1_2"/>
  <p:tag name="KSO_WM_UNIT_TEXT_FILL_FORE_SCHEMECOLOR_INDEX" val="15"/>
  <p:tag name="KSO_WM_UNIT_TEXT_FILL_TYPE" val="1"/>
  <p:tag name="KSO_WM_UNIT_USESOURCEFORMAT_APPL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CLEAR" val="1"/>
  <p:tag name="KSO_WM_UNIT_TYPE" val="m_i"/>
  <p:tag name="KSO_WM_UNIT_INDEX" val="1_3"/>
  <p:tag name="KSO_WM_UNIT_ID" val="diagram160354_4*m_i*1_3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CLEAR" val="1"/>
  <p:tag name="KSO_WM_UNIT_TYPE" val="m_i"/>
  <p:tag name="KSO_WM_UNIT_INDEX" val="1_4"/>
  <p:tag name="KSO_WM_UNIT_ID" val="diagram160354_4*m_i*1_4"/>
  <p:tag name="KSO_WM_UNIT_LAYERLEVEL" val="1_1"/>
  <p:tag name="KSO_WM_DIAGRAM_GROUP_CODE" val="m1-1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CLEAR" val="1"/>
  <p:tag name="KSO_WM_UNIT_TYPE" val="m_i"/>
  <p:tag name="KSO_WM_UNIT_INDEX" val="1_5"/>
  <p:tag name="KSO_WM_UNIT_ID" val="diagram160354_4*m_i*1_5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TYPE" val="m_h_f"/>
  <p:tag name="KSO_WM_UNIT_INDEX" val="1_3_1"/>
  <p:tag name="KSO_WM_UNIT_ID" val="diagram160354_4*m_h_f*1_3_1"/>
  <p:tag name="KSO_WM_UNIT_CLEAR" val="1"/>
  <p:tag name="KSO_WM_UNIT_LAYERLEVEL" val="1_1_1"/>
  <p:tag name="KSO_WM_UNIT_VALUE" val="21"/>
  <p:tag name="KSO_WM_UNIT_HIGHLIGHT" val="0"/>
  <p:tag name="KSO_WM_UNIT_COMPATIBLE" val="0"/>
  <p:tag name="KSO_WM_UNIT_PRESET_TEXT_INDEX" val="4"/>
  <p:tag name="KSO_WM_UNIT_PRESET_TEXT_LEN" val="40"/>
  <p:tag name="KSO_WM_DIAGRAM_GROUP_CODE" val="m1-1"/>
  <p:tag name="KSO_WM_UNIT_BIND_DECORATION_IDS" val="diagram160354_4*m_i*1_4"/>
  <p:tag name="KSO_WM_UNIT_TEXT_FILL_FORE_SCHEMECOLOR_INDEX" val="15"/>
  <p:tag name="KSO_WM_UNIT_TEXT_FILL_TYPE" val="1"/>
  <p:tag name="KSO_WM_UNIT_USESOURCEFORMAT_APPLY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CLEAR" val="1"/>
  <p:tag name="KSO_WM_UNIT_TYPE" val="m_i"/>
  <p:tag name="KSO_WM_UNIT_INDEX" val="1_6"/>
  <p:tag name="KSO_WM_UNIT_ID" val="diagram160354_4*m_i*1_6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54"/>
  <p:tag name="KSO_WM_UNIT_CLEAR" val="1"/>
  <p:tag name="KSO_WM_UNIT_TYPE" val="m_i"/>
  <p:tag name="KSO_WM_UNIT_INDEX" val="1_7"/>
  <p:tag name="KSO_WM_UNIT_ID" val="diagram160354_4*m_i*1_7"/>
  <p:tag name="KSO_WM_UNIT_LAYERLEVEL" val="1_1"/>
  <p:tag name="KSO_WM_DIAGRAM_GROUP_CODE" val="m1-1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ujkd03sf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6C03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4800" dirty="0">
            <a:solidFill>
              <a:srgbClr val="137E92"/>
            </a:solidFill>
            <a:latin typeface="字体视界-撸撸手写字体" panose="02000500000000000000" pitchFamily="2" charset="-122"/>
            <a:ea typeface="字体视界-撸撸手写字体" panose="020005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854</Words>
  <Application>Microsoft Office PowerPoint</Application>
  <PresentationFormat>宽屏</PresentationFormat>
  <Paragraphs>104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阿里巴巴普惠体 2.0 55 Regular</vt:lpstr>
      <vt:lpstr>等线</vt:lpstr>
      <vt:lpstr>问藏书房</vt:lpstr>
      <vt:lpstr>站酷庆科黄油体</vt:lpstr>
      <vt:lpstr>Arial</vt:lpstr>
      <vt:lpstr>Arial Rounded MT Bold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父亲节主题班会ppt模板</dc:title>
  <dc:creator>51PPT模板网</dc:creator>
  <cp:keywords>www.51pptmoban.com</cp:keywords>
  <dc:description>www.51pptmoban.com</dc:description>
  <cp:lastModifiedBy>Win user</cp:lastModifiedBy>
  <cp:revision>100</cp:revision>
  <dcterms:created xsi:type="dcterms:W3CDTF">2019-05-16T07:58:25Z</dcterms:created>
  <dcterms:modified xsi:type="dcterms:W3CDTF">2022-06-12T14:36:49Z</dcterms:modified>
</cp:coreProperties>
</file>