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64" r:id="rId2"/>
    <p:sldId id="295" r:id="rId3"/>
    <p:sldId id="296" r:id="rId4"/>
    <p:sldId id="261" r:id="rId5"/>
    <p:sldId id="263" r:id="rId6"/>
    <p:sldId id="297" r:id="rId7"/>
    <p:sldId id="265" r:id="rId8"/>
    <p:sldId id="266" r:id="rId9"/>
    <p:sldId id="267" r:id="rId10"/>
    <p:sldId id="272" r:id="rId11"/>
    <p:sldId id="268" r:id="rId12"/>
    <p:sldId id="269" r:id="rId13"/>
    <p:sldId id="274" r:id="rId14"/>
    <p:sldId id="275" r:id="rId15"/>
    <p:sldId id="276" r:id="rId16"/>
    <p:sldId id="286" r:id="rId17"/>
    <p:sldId id="287" r:id="rId18"/>
    <p:sldId id="288" r:id="rId19"/>
    <p:sldId id="289" r:id="rId20"/>
    <p:sldId id="291" r:id="rId21"/>
    <p:sldId id="292" r:id="rId22"/>
    <p:sldId id="293" r:id="rId23"/>
    <p:sldId id="300" r:id="rId24"/>
    <p:sldId id="301" r:id="rId25"/>
    <p:sldId id="302" r:id="rId26"/>
    <p:sldId id="312" r:id="rId27"/>
    <p:sldId id="313" r:id="rId28"/>
    <p:sldId id="314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ECF1F5"/>
    <a:srgbClr val="FFFFFF"/>
    <a:srgbClr val="000000"/>
    <a:srgbClr val="232120"/>
    <a:srgbClr val="3636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14" y="138"/>
      </p:cViewPr>
      <p:guideLst>
        <p:guide orient="horz" pos="2160"/>
        <p:guide pos="3840"/>
        <p:guide pos="597"/>
        <p:guide pos="708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8" d="100"/>
          <a:sy n="88" d="100"/>
        </p:scale>
        <p:origin x="2964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E0EDD55-6EF9-4F2F-B2E8-89FE86AE8EC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87EBCF-88AE-4BF9-A4A5-BFAACAA7AF4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14EDFD-749F-49FB-9FCD-EBF1867DD589}" type="datetimeFigureOut">
              <a:rPr lang="en-US" smtClean="0"/>
              <a:t>6/12/2022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0CB2FD-EF26-460B-B5B4-AAF7A395431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994CE9-A63E-4934-A26E-9E7A8490FA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5A03BA-4DAE-43B6-8555-74B724EB5C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4330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1DCD6F-7946-4FF6-9B49-935C892727BF}" type="datetimeFigureOut">
              <a:rPr lang="en-US" smtClean="0"/>
              <a:t>6/12/2022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22680E-B98D-4962-9B6F-BAE23C99AA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8282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22680E-B98D-4962-9B6F-BAE23C99AAF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1264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22680E-B98D-4962-9B6F-BAE23C99AAF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0365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22680E-B98D-4962-9B6F-BAE23C99AAF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0788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22680E-B98D-4962-9B6F-BAE23C99AAF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348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22680E-B98D-4962-9B6F-BAE23C99AAF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6103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22680E-B98D-4962-9B6F-BAE23C99AAF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2106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22680E-B98D-4962-9B6F-BAE23C99AAF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0039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22680E-B98D-4962-9B6F-BAE23C99AAF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6888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22680E-B98D-4962-9B6F-BAE23C99AAF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9955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22680E-B98D-4962-9B6F-BAE23C99AAF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9017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22680E-B98D-4962-9B6F-BAE23C99AAF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871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22680E-B98D-4962-9B6F-BAE23C99AA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4515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22680E-B98D-4962-9B6F-BAE23C99AAF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7381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22680E-B98D-4962-9B6F-BAE23C99AAF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0814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22680E-B98D-4962-9B6F-BAE23C99AAF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5421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22680E-B98D-4962-9B6F-BAE23C99AAF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12799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22680E-B98D-4962-9B6F-BAE23C99AAF8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34058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22680E-B98D-4962-9B6F-BAE23C99AAF8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00778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22680E-B98D-4962-9B6F-BAE23C99AAF8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6308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22680E-B98D-4962-9B6F-BAE23C99AAF8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8598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22680E-B98D-4962-9B6F-BAE23C99AA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91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22680E-B98D-4962-9B6F-BAE23C99AA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6744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22680E-B98D-4962-9B6F-BAE23C99AA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6806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22680E-B98D-4962-9B6F-BAE23C99AA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2378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22680E-B98D-4962-9B6F-BAE23C99AAF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2558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22680E-B98D-4962-9B6F-BAE23C99AAF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4840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22680E-B98D-4962-9B6F-BAE23C99AAF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3475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0379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mparis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5010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9838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6" r:id="rId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>
            <a:extLst>
              <a:ext uri="{FF2B5EF4-FFF2-40B4-BE49-F238E27FC236}">
                <a16:creationId xmlns:a16="http://schemas.microsoft.com/office/drawing/2014/main" id="{89184505-E1C3-B7B9-0539-0A057A1D89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6758" y="1231032"/>
            <a:ext cx="2158484" cy="4395936"/>
          </a:xfrm>
          <a:prstGeom prst="rect">
            <a:avLst/>
          </a:prstGeom>
        </p:spPr>
      </p:pic>
      <p:pic>
        <p:nvPicPr>
          <p:cNvPr id="6" name="Picture 9">
            <a:extLst>
              <a:ext uri="{FF2B5EF4-FFF2-40B4-BE49-F238E27FC236}">
                <a16:creationId xmlns:a16="http://schemas.microsoft.com/office/drawing/2014/main" id="{E3DF87F6-074C-0DA6-1BBB-006D6BC8BF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7493" y="1231032"/>
            <a:ext cx="2158484" cy="4395936"/>
          </a:xfrm>
          <a:prstGeom prst="rect">
            <a:avLst/>
          </a:prstGeom>
        </p:spPr>
      </p:pic>
      <p:pic>
        <p:nvPicPr>
          <p:cNvPr id="7" name="Picture 11">
            <a:extLst>
              <a:ext uri="{FF2B5EF4-FFF2-40B4-BE49-F238E27FC236}">
                <a16:creationId xmlns:a16="http://schemas.microsoft.com/office/drawing/2014/main" id="{E2A80B7A-EE99-F80B-8948-6000E9B381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023" y="1231032"/>
            <a:ext cx="2158484" cy="4395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9153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DC05D1F-C8DF-4877-8620-4C40D97877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054" y="1250302"/>
            <a:ext cx="2335892" cy="457647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590DC38-4494-4018-B101-757901576D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8335" y="1250301"/>
            <a:ext cx="2335892" cy="457647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5F9529E-F741-4B2C-9A32-A246810B46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7773" y="1250302"/>
            <a:ext cx="2335892" cy="4576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7401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1138DF6-F2AD-4EB7-B913-3B4AFE7945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4811" y="1439973"/>
            <a:ext cx="1870734" cy="397805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D890813-BBA7-4783-A36B-04EE8FFE96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455" y="1439973"/>
            <a:ext cx="1870734" cy="397805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2D44F99-828B-417C-866B-EFCF267BAC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633" y="1439973"/>
            <a:ext cx="1870734" cy="397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1919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329BF8C-94BD-466A-A97E-1F0FC5EB61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311" y="1129004"/>
            <a:ext cx="2216458" cy="45999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BB98BFD-F179-4116-AC08-8FABE8A4D5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771" y="1129004"/>
            <a:ext cx="2216458" cy="459999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2F58B52-EF83-4C60-A282-BBD71B8270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6231" y="1129004"/>
            <a:ext cx="2216458" cy="4599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0950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482CF6-B83E-4E0F-85B6-CEAAFC9BA1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15" y="1334278"/>
            <a:ext cx="2010410" cy="418944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83EB00-01B4-4C53-BA95-BCE702CCF0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747" y="1334278"/>
            <a:ext cx="2010410" cy="41894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237B1CE-565B-4579-BD27-AAB0730884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2281" y="1334278"/>
            <a:ext cx="2010410" cy="4189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9167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DD9C896-0330-44F1-B86C-1C5977E081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1126" y="1268963"/>
            <a:ext cx="2160038" cy="432007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B5E5DF2-C541-4ACE-8D04-5585DDBF5E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1434" y="1268963"/>
            <a:ext cx="2160038" cy="4320074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21BB668E-1104-751A-4394-A87BE0F36D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396" y="1447389"/>
            <a:ext cx="2079685" cy="4141648"/>
          </a:xfrm>
          <a:prstGeom prst="rect">
            <a:avLst/>
          </a:prstGeom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E353786E-4A3D-09FA-DF8C-5880775138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1171" y="1447389"/>
            <a:ext cx="2079685" cy="4141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4188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47DB07CE-8B42-CA2E-836A-F31BB9032E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9760" y="1785950"/>
            <a:ext cx="1937711" cy="3696330"/>
          </a:xfrm>
          <a:prstGeom prst="rect">
            <a:avLst/>
          </a:prstGeom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FD2A9EAC-D070-FD80-3ACA-A4EAA98D29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581" y="1848333"/>
            <a:ext cx="1940394" cy="354333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F209ABA-9CC6-77C0-9999-3323ED19A4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9256" y="1570359"/>
            <a:ext cx="2002531" cy="3911920"/>
          </a:xfrm>
          <a:prstGeom prst="rect">
            <a:avLst/>
          </a:prstGeom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614730D2-4ADC-2ECC-E119-6A8E3DB6B1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3572" y="1173435"/>
            <a:ext cx="2002531" cy="4395799"/>
          </a:xfrm>
          <a:prstGeom prst="rect">
            <a:avLst/>
          </a:prstGeom>
        </p:spPr>
      </p:pic>
      <p:pic>
        <p:nvPicPr>
          <p:cNvPr id="9" name="Picture 10">
            <a:extLst>
              <a:ext uri="{FF2B5EF4-FFF2-40B4-BE49-F238E27FC236}">
                <a16:creationId xmlns:a16="http://schemas.microsoft.com/office/drawing/2014/main" id="{1E1701B6-925E-B77C-03C7-955D5FA0891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7889" y="1086732"/>
            <a:ext cx="2132089" cy="434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1729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150ECE8-0D49-4E13-B9C6-989BEEBB62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334" y="976743"/>
            <a:ext cx="3474784" cy="490451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8E8E5AF-204E-424B-BD0A-62E72D9D91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9902" y="976743"/>
            <a:ext cx="3474784" cy="490451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DF331BF-D3C7-4326-A19B-3071C2BBE6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5118" y="976743"/>
            <a:ext cx="3474784" cy="4904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1019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64DC8F7-2AEC-45AB-9730-5ECEB44E9D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24" y="1416906"/>
            <a:ext cx="6191564" cy="459259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B6A06C4-6F63-4140-BF84-2521961319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129" y="494270"/>
            <a:ext cx="4213134" cy="5679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7217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41ADCD2-7052-463E-9F79-E2E1BD18F2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824" y="1648802"/>
            <a:ext cx="5148262" cy="402392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900BB9F-C654-4FB2-A657-3751870A6E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8800" y="844598"/>
            <a:ext cx="3773714" cy="482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5343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7DBC4FD-21BF-427F-A02B-CB98B33273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9281" y="2610589"/>
            <a:ext cx="4959576" cy="342975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53EE088-D086-4089-9CA4-CF930BEE7D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5242" y="591893"/>
            <a:ext cx="3901158" cy="5448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909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18395DC-8AC8-4F8F-9F6D-2DE7C3BBF7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738" y="2312591"/>
            <a:ext cx="4713313" cy="3974532"/>
          </a:xfrm>
          <a:prstGeom prst="rect">
            <a:avLst/>
          </a:prstGeom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FBF1816F-7186-718B-7D86-25DC8F23B7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517" y="1136934"/>
            <a:ext cx="4772745" cy="3974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1046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9024FB1-C022-4AC0-AD2B-4AD03B78F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534" y="1567248"/>
            <a:ext cx="2606452" cy="372350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5B4F3CA-EE7C-45E1-B8E6-A58E7D55CD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642" y="1567248"/>
            <a:ext cx="2606452" cy="372350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E9660A7-8ADF-4806-8929-8D4BAC03A1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5088" y="1567247"/>
            <a:ext cx="2606452" cy="3723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6191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0A6270A8-C52C-4218-954E-BBFCC3F191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601" y="1912777"/>
            <a:ext cx="1634330" cy="303244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BFAC253-8AB2-473D-AA1E-838F4912EE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5634" y="1912777"/>
            <a:ext cx="1634330" cy="303244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1748AAE-F233-4F73-B69C-BFBC3B0293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4927" y="1912777"/>
            <a:ext cx="1634330" cy="303244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2485EAC-C27C-4213-8106-E616E66239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2191" y="1912776"/>
            <a:ext cx="1634330" cy="3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9929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38035BE-2721-444F-B7BB-7CB1C1B9BE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828" y="1480751"/>
            <a:ext cx="2233878" cy="389649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E88B673-7CD8-4F94-97C4-62732DFCDC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1871" y="1480751"/>
            <a:ext cx="2233878" cy="38964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A811E8F-B6A4-4457-BE17-66C6DBAC9F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4068" y="1480751"/>
            <a:ext cx="2233878" cy="389649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791E868-DEFE-43F4-A7BA-C6CF2C68C2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190" y="1480751"/>
            <a:ext cx="2233878" cy="3896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5256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1DDAF75-FE30-4E08-AAE7-144E00FFC1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5527" y="1341859"/>
            <a:ext cx="7420946" cy="4174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7145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06FB211-6434-4AB6-BFDB-57AE1D928A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576" y="1247386"/>
            <a:ext cx="7756848" cy="43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5444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DFFC09B-DC4A-4261-B503-27C5F34F45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698" y="1011205"/>
            <a:ext cx="8596604" cy="4835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3483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E31D4BD8-0DF0-4D62-BC95-B5652AB5D696}"/>
              </a:ext>
            </a:extLst>
          </p:cNvPr>
          <p:cNvGrpSpPr/>
          <p:nvPr/>
        </p:nvGrpSpPr>
        <p:grpSpPr>
          <a:xfrm>
            <a:off x="2913053" y="1769913"/>
            <a:ext cx="6346027" cy="3726012"/>
            <a:chOff x="1115199" y="504567"/>
            <a:chExt cx="9961602" cy="5848865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F58F03B6-1399-416E-9093-48DEA0383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5199" y="504567"/>
              <a:ext cx="9961602" cy="5848865"/>
            </a:xfrm>
            <a:prstGeom prst="rect">
              <a:avLst/>
            </a:prstGeom>
          </p:spPr>
        </p:pic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3794F52-E164-4E69-8F78-B8DEEC946D6B}"/>
                </a:ext>
              </a:extLst>
            </p:cNvPr>
            <p:cNvSpPr/>
            <p:nvPr/>
          </p:nvSpPr>
          <p:spPr>
            <a:xfrm>
              <a:off x="5581650" y="5848348"/>
              <a:ext cx="785813" cy="161925"/>
            </a:xfrm>
            <a:prstGeom prst="rect">
              <a:avLst/>
            </a:prstGeom>
            <a:solidFill>
              <a:srgbClr val="2321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6" name="Picture 45">
            <a:extLst>
              <a:ext uri="{FF2B5EF4-FFF2-40B4-BE49-F238E27FC236}">
                <a16:creationId xmlns:a16="http://schemas.microsoft.com/office/drawing/2014/main" id="{2B1F054F-9901-4003-87C2-EA12042F8D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2699" y="2329489"/>
            <a:ext cx="1676381" cy="3290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7038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4609C8D-4FC2-458B-8F75-7D22EA994D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7475" y="1088902"/>
            <a:ext cx="3471536" cy="468019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6F97DDE-E942-41E4-8DAD-573F3C4E4F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125" y="2478836"/>
            <a:ext cx="1676381" cy="3290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4621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6209D3E-7CFF-B8BB-C97C-0AB10771D8A2}"/>
              </a:ext>
            </a:extLst>
          </p:cNvPr>
          <p:cNvSpPr txBox="1"/>
          <p:nvPr/>
        </p:nvSpPr>
        <p:spPr>
          <a:xfrm>
            <a:off x="871428" y="3114392"/>
            <a:ext cx="522457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293668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>
            <a:extLst>
              <a:ext uri="{FF2B5EF4-FFF2-40B4-BE49-F238E27FC236}">
                <a16:creationId xmlns:a16="http://schemas.microsoft.com/office/drawing/2014/main" id="{AA313E02-DC8E-1E5E-52BE-220D37CC1A2D}"/>
              </a:ext>
            </a:extLst>
          </p:cNvPr>
          <p:cNvGrpSpPr/>
          <p:nvPr/>
        </p:nvGrpSpPr>
        <p:grpSpPr>
          <a:xfrm>
            <a:off x="472704" y="2685142"/>
            <a:ext cx="5637810" cy="3310188"/>
            <a:chOff x="1115199" y="504567"/>
            <a:chExt cx="9961602" cy="5848865"/>
          </a:xfrm>
        </p:grpSpPr>
        <p:pic>
          <p:nvPicPr>
            <p:cNvPr id="6" name="Picture 2">
              <a:extLst>
                <a:ext uri="{FF2B5EF4-FFF2-40B4-BE49-F238E27FC236}">
                  <a16:creationId xmlns:a16="http://schemas.microsoft.com/office/drawing/2014/main" id="{21AF7CA0-1C74-509F-9A08-1EBD946F06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5199" y="504567"/>
              <a:ext cx="9961602" cy="5848865"/>
            </a:xfrm>
            <a:prstGeom prst="rect">
              <a:avLst/>
            </a:prstGeom>
          </p:spPr>
        </p:pic>
        <p:sp>
          <p:nvSpPr>
            <p:cNvPr id="7" name="Rectangle 3">
              <a:extLst>
                <a:ext uri="{FF2B5EF4-FFF2-40B4-BE49-F238E27FC236}">
                  <a16:creationId xmlns:a16="http://schemas.microsoft.com/office/drawing/2014/main" id="{83B0E354-E308-7CF4-06F1-44425A5F7871}"/>
                </a:ext>
              </a:extLst>
            </p:cNvPr>
            <p:cNvSpPr/>
            <p:nvPr/>
          </p:nvSpPr>
          <p:spPr>
            <a:xfrm>
              <a:off x="5581650" y="5848348"/>
              <a:ext cx="785813" cy="161925"/>
            </a:xfrm>
            <a:prstGeom prst="rect">
              <a:avLst/>
            </a:prstGeom>
            <a:solidFill>
              <a:srgbClr val="2321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8" name="Picture 4">
            <a:extLst>
              <a:ext uri="{FF2B5EF4-FFF2-40B4-BE49-F238E27FC236}">
                <a16:creationId xmlns:a16="http://schemas.microsoft.com/office/drawing/2014/main" id="{FF7A2A2A-556B-A903-F508-5EBAE541B2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1288" y="862670"/>
            <a:ext cx="5625558" cy="3310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752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AC6779F0-4BD9-3DDF-C640-1F00D9AC26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4" y="3048000"/>
            <a:ext cx="6119031" cy="326097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6CC9E32A-57F0-C2ED-DDA8-9C90485590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954304"/>
            <a:ext cx="5148263" cy="3884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814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818DE7D9-2D9B-3DB7-0AAC-D883BC7E24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6550" y="934994"/>
            <a:ext cx="2568224" cy="4616140"/>
          </a:xfrm>
          <a:prstGeom prst="rect">
            <a:avLst/>
          </a:prstGeom>
        </p:spPr>
      </p:pic>
      <p:pic>
        <p:nvPicPr>
          <p:cNvPr id="7" name="Picture 8">
            <a:extLst>
              <a:ext uri="{FF2B5EF4-FFF2-40B4-BE49-F238E27FC236}">
                <a16:creationId xmlns:a16="http://schemas.microsoft.com/office/drawing/2014/main" id="{A78C2400-D167-27EA-6731-617904D0A1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766" y="934994"/>
            <a:ext cx="5990091" cy="4787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6880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3A7B6E42-8876-A4C0-6337-713E52609D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4147" y="1189730"/>
            <a:ext cx="7103706" cy="4478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8738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E114DA7-3B34-3DE0-16F4-5B3BE947A6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365" y="1259633"/>
            <a:ext cx="2210576" cy="4338734"/>
          </a:xfrm>
          <a:prstGeom prst="rect">
            <a:avLst/>
          </a:prstGeom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6F0461AF-A218-7725-4748-DC6502825F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859" y="1259633"/>
            <a:ext cx="2210576" cy="4338734"/>
          </a:xfrm>
          <a:prstGeom prst="rect">
            <a:avLst/>
          </a:prstGeom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D508311F-D98B-68A3-0F27-B33358BA88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3144" y="1259633"/>
            <a:ext cx="2210576" cy="4338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9866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FDE6C378-90DE-C698-E0D3-96B50DC08B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1772" y="1184988"/>
            <a:ext cx="2316400" cy="4488024"/>
          </a:xfrm>
          <a:prstGeom prst="rect">
            <a:avLst/>
          </a:prstGeom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46F6F4A3-205E-707A-3EA2-F98028F0C6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9848" y="1184988"/>
            <a:ext cx="2316400" cy="4488024"/>
          </a:xfrm>
          <a:prstGeom prst="rect">
            <a:avLst/>
          </a:prstGeom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7AB81EC5-266E-44A0-E5BA-3EB164C15C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924" y="1184988"/>
            <a:ext cx="2316400" cy="4488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6529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FCD24494-D2EE-425B-6066-1ED5BD1571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405" y="1082352"/>
            <a:ext cx="2275538" cy="469329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C879BA8-8535-D369-A8D2-9B89A16F5B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2057" y="1082352"/>
            <a:ext cx="2275538" cy="4693296"/>
          </a:xfrm>
          <a:prstGeom prst="rect">
            <a:avLst/>
          </a:prstGeom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D030D827-BC5C-4DA5-DE67-33CE51EA37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8231" y="1082352"/>
            <a:ext cx="2275538" cy="4693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130910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Device Mockup">
      <a:majorFont>
        <a:latin typeface="Arial Bol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866</TotalTime>
  <Words>37</Words>
  <Application>Microsoft Office PowerPoint</Application>
  <PresentationFormat>宽屏</PresentationFormat>
  <Paragraphs>30</Paragraphs>
  <Slides>28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Arial</vt:lpstr>
      <vt:lpstr>Calibri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多款手机 笔记本 一体机 pad样机ppt素材图片</dc:title>
  <dc:creator>51PPT模板网</dc:creator>
  <cp:keywords>www.51pptmoban.com</cp:keywords>
  <dc:description>www.51pptmoban.com</dc:description>
  <cp:lastModifiedBy>Win user</cp:lastModifiedBy>
  <cp:revision>121</cp:revision>
  <dcterms:created xsi:type="dcterms:W3CDTF">2019-10-30T14:20:05Z</dcterms:created>
  <dcterms:modified xsi:type="dcterms:W3CDTF">2022-06-12T14:19:37Z</dcterms:modified>
  <cp:category>PowerPoint</cp:category>
</cp:coreProperties>
</file>