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59" r:id="rId2"/>
    <p:sldId id="386" r:id="rId3"/>
    <p:sldId id="387" r:id="rId4"/>
    <p:sldId id="360" r:id="rId5"/>
    <p:sldId id="362" r:id="rId6"/>
    <p:sldId id="363" r:id="rId7"/>
    <p:sldId id="388" r:id="rId8"/>
    <p:sldId id="364" r:id="rId9"/>
    <p:sldId id="365" r:id="rId10"/>
    <p:sldId id="366" r:id="rId11"/>
    <p:sldId id="367" r:id="rId12"/>
    <p:sldId id="389" r:id="rId13"/>
    <p:sldId id="384" r:id="rId14"/>
    <p:sldId id="368" r:id="rId15"/>
    <p:sldId id="369" r:id="rId16"/>
    <p:sldId id="370" r:id="rId17"/>
    <p:sldId id="390" r:id="rId18"/>
    <p:sldId id="371" r:id="rId19"/>
    <p:sldId id="372" r:id="rId20"/>
    <p:sldId id="373" r:id="rId21"/>
    <p:sldId id="374" r:id="rId22"/>
    <p:sldId id="391" r:id="rId23"/>
    <p:sldId id="392" r:id="rId24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pos="53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4761"/>
    <a:srgbClr val="D78668"/>
    <a:srgbClr val="D88769"/>
    <a:srgbClr val="F0F0F0"/>
    <a:srgbClr val="497193"/>
    <a:srgbClr val="005697"/>
    <a:srgbClr val="FF8181"/>
    <a:srgbClr val="FF5757"/>
    <a:srgbClr val="005DA2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5398" autoAdjust="0"/>
  </p:normalViewPr>
  <p:slideViewPr>
    <p:cSldViewPr>
      <p:cViewPr>
        <p:scale>
          <a:sx n="125" d="100"/>
          <a:sy n="125" d="100"/>
        </p:scale>
        <p:origin x="762" y="390"/>
      </p:cViewPr>
      <p:guideLst>
        <p:guide orient="horz" pos="1620"/>
        <p:guide pos="2880"/>
        <p:guide pos="385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8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16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714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95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80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449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278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05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561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50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1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35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13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6369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495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PP T</a:t>
            </a:r>
            <a:r>
              <a:rPr lang="zh-CN" altLang="en-US" dirty="0"/>
              <a:t>模板网   </a:t>
            </a:r>
            <a:r>
              <a:rPr lang="en-US" altLang="zh-CN" dirty="0"/>
              <a:t>www. 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49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92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4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06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87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779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79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B85479-1042-3CCC-229C-6C53E2EFDD94}"/>
              </a:ext>
            </a:extLst>
          </p:cNvPr>
          <p:cNvGrpSpPr/>
          <p:nvPr userDrawn="1"/>
        </p:nvGrpSpPr>
        <p:grpSpPr>
          <a:xfrm>
            <a:off x="8388424" y="4716524"/>
            <a:ext cx="635507" cy="216024"/>
            <a:chOff x="0" y="4371950"/>
            <a:chExt cx="9158165" cy="311307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2A49E50-C833-A59F-BAED-1B792602B61A}"/>
                </a:ext>
              </a:extLst>
            </p:cNvPr>
            <p:cNvSpPr/>
            <p:nvPr/>
          </p:nvSpPr>
          <p:spPr>
            <a:xfrm>
              <a:off x="0" y="4371950"/>
              <a:ext cx="4581381" cy="3113078"/>
            </a:xfrm>
            <a:custGeom>
              <a:avLst/>
              <a:gdLst>
                <a:gd name="connsiteX0" fmla="*/ 1536558 w 4185845"/>
                <a:gd name="connsiteY0" fmla="*/ 0 h 3113078"/>
                <a:gd name="connsiteX1" fmla="*/ 4127492 w 4185845"/>
                <a:gd name="connsiteY1" fmla="*/ 642003 h 3113078"/>
                <a:gd name="connsiteX2" fmla="*/ 4185845 w 4185845"/>
                <a:gd name="connsiteY2" fmla="*/ 683005 h 3113078"/>
                <a:gd name="connsiteX3" fmla="*/ 4185845 w 4185845"/>
                <a:gd name="connsiteY3" fmla="*/ 977573 h 3113078"/>
                <a:gd name="connsiteX4" fmla="*/ 4185845 w 4185845"/>
                <a:gd name="connsiteY4" fmla="*/ 2845388 h 3113078"/>
                <a:gd name="connsiteX5" fmla="*/ 4185845 w 4185845"/>
                <a:gd name="connsiteY5" fmla="*/ 3113078 h 3113078"/>
                <a:gd name="connsiteX6" fmla="*/ 4181022 w 4185845"/>
                <a:gd name="connsiteY6" fmla="*/ 3111857 h 3113078"/>
                <a:gd name="connsiteX7" fmla="*/ 4181022 w 4185845"/>
                <a:gd name="connsiteY7" fmla="*/ 3078809 h 3113078"/>
                <a:gd name="connsiteX8" fmla="*/ 4122669 w 4185845"/>
                <a:gd name="connsiteY8" fmla="*/ 3037807 h 3113078"/>
                <a:gd name="connsiteX9" fmla="*/ 1531735 w 4185845"/>
                <a:gd name="connsiteY9" fmla="*/ 2395804 h 3113078"/>
                <a:gd name="connsiteX10" fmla="*/ 224781 w 4185845"/>
                <a:gd name="connsiteY10" fmla="*/ 2534443 h 3113078"/>
                <a:gd name="connsiteX11" fmla="*/ 0 w 4185845"/>
                <a:gd name="connsiteY11" fmla="*/ 2591337 h 3113078"/>
                <a:gd name="connsiteX12" fmla="*/ 0 w 4185845"/>
                <a:gd name="connsiteY12" fmla="*/ 491322 h 3113078"/>
                <a:gd name="connsiteX13" fmla="*/ 0 w 4185845"/>
                <a:gd name="connsiteY13" fmla="*/ 196754 h 3113078"/>
                <a:gd name="connsiteX14" fmla="*/ 229604 w 4185845"/>
                <a:gd name="connsiteY14" fmla="*/ 138639 h 3113078"/>
                <a:gd name="connsiteX15" fmla="*/ 1536558 w 4185845"/>
                <a:gd name="connsiteY15" fmla="*/ 0 h 311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5845" h="3113078">
                  <a:moveTo>
                    <a:pt x="1536558" y="0"/>
                  </a:moveTo>
                  <a:cubicBezTo>
                    <a:pt x="2579649" y="0"/>
                    <a:pt x="3511647" y="249915"/>
                    <a:pt x="4127492" y="642003"/>
                  </a:cubicBezTo>
                  <a:lnTo>
                    <a:pt x="4185845" y="683005"/>
                  </a:lnTo>
                  <a:lnTo>
                    <a:pt x="4185845" y="977573"/>
                  </a:lnTo>
                  <a:lnTo>
                    <a:pt x="4185845" y="2845388"/>
                  </a:lnTo>
                  <a:lnTo>
                    <a:pt x="4185845" y="3113078"/>
                  </a:lnTo>
                  <a:lnTo>
                    <a:pt x="4181022" y="3111857"/>
                  </a:lnTo>
                  <a:lnTo>
                    <a:pt x="4181022" y="3078809"/>
                  </a:lnTo>
                  <a:lnTo>
                    <a:pt x="4122669" y="3037807"/>
                  </a:lnTo>
                  <a:cubicBezTo>
                    <a:pt x="3506824" y="2645719"/>
                    <a:pt x="2574826" y="2395804"/>
                    <a:pt x="1531735" y="2395804"/>
                  </a:cubicBezTo>
                  <a:cubicBezTo>
                    <a:pt x="1068139" y="2395804"/>
                    <a:pt x="626485" y="2445170"/>
                    <a:pt x="224781" y="2534443"/>
                  </a:cubicBezTo>
                  <a:lnTo>
                    <a:pt x="0" y="2591337"/>
                  </a:lnTo>
                  <a:lnTo>
                    <a:pt x="0" y="491322"/>
                  </a:lnTo>
                  <a:lnTo>
                    <a:pt x="0" y="196754"/>
                  </a:lnTo>
                  <a:lnTo>
                    <a:pt x="229604" y="138639"/>
                  </a:lnTo>
                  <a:cubicBezTo>
                    <a:pt x="631308" y="49366"/>
                    <a:pt x="1072962" y="0"/>
                    <a:pt x="153655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09250D0-D852-EC75-1D8E-298643A6062C}"/>
                </a:ext>
              </a:extLst>
            </p:cNvPr>
            <p:cNvSpPr/>
            <p:nvPr/>
          </p:nvSpPr>
          <p:spPr>
            <a:xfrm flipH="1">
              <a:off x="4581380" y="4371950"/>
              <a:ext cx="4576785" cy="3113078"/>
            </a:xfrm>
            <a:custGeom>
              <a:avLst/>
              <a:gdLst>
                <a:gd name="connsiteX0" fmla="*/ 1536558 w 4185845"/>
                <a:gd name="connsiteY0" fmla="*/ 0 h 3113078"/>
                <a:gd name="connsiteX1" fmla="*/ 4127492 w 4185845"/>
                <a:gd name="connsiteY1" fmla="*/ 642003 h 3113078"/>
                <a:gd name="connsiteX2" fmla="*/ 4185845 w 4185845"/>
                <a:gd name="connsiteY2" fmla="*/ 683005 h 3113078"/>
                <a:gd name="connsiteX3" fmla="*/ 4185845 w 4185845"/>
                <a:gd name="connsiteY3" fmla="*/ 977573 h 3113078"/>
                <a:gd name="connsiteX4" fmla="*/ 4185845 w 4185845"/>
                <a:gd name="connsiteY4" fmla="*/ 2845388 h 3113078"/>
                <a:gd name="connsiteX5" fmla="*/ 4185845 w 4185845"/>
                <a:gd name="connsiteY5" fmla="*/ 3113078 h 3113078"/>
                <a:gd name="connsiteX6" fmla="*/ 4181022 w 4185845"/>
                <a:gd name="connsiteY6" fmla="*/ 3111857 h 3113078"/>
                <a:gd name="connsiteX7" fmla="*/ 4181022 w 4185845"/>
                <a:gd name="connsiteY7" fmla="*/ 3078809 h 3113078"/>
                <a:gd name="connsiteX8" fmla="*/ 4122669 w 4185845"/>
                <a:gd name="connsiteY8" fmla="*/ 3037807 h 3113078"/>
                <a:gd name="connsiteX9" fmla="*/ 1531735 w 4185845"/>
                <a:gd name="connsiteY9" fmla="*/ 2395804 h 3113078"/>
                <a:gd name="connsiteX10" fmla="*/ 224781 w 4185845"/>
                <a:gd name="connsiteY10" fmla="*/ 2534443 h 3113078"/>
                <a:gd name="connsiteX11" fmla="*/ 0 w 4185845"/>
                <a:gd name="connsiteY11" fmla="*/ 2591337 h 3113078"/>
                <a:gd name="connsiteX12" fmla="*/ 0 w 4185845"/>
                <a:gd name="connsiteY12" fmla="*/ 491322 h 3113078"/>
                <a:gd name="connsiteX13" fmla="*/ 0 w 4185845"/>
                <a:gd name="connsiteY13" fmla="*/ 196754 h 3113078"/>
                <a:gd name="connsiteX14" fmla="*/ 229604 w 4185845"/>
                <a:gd name="connsiteY14" fmla="*/ 138639 h 3113078"/>
                <a:gd name="connsiteX15" fmla="*/ 1536558 w 4185845"/>
                <a:gd name="connsiteY15" fmla="*/ 0 h 311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85845" h="3113078">
                  <a:moveTo>
                    <a:pt x="1536558" y="0"/>
                  </a:moveTo>
                  <a:cubicBezTo>
                    <a:pt x="2579649" y="0"/>
                    <a:pt x="3511647" y="249915"/>
                    <a:pt x="4127492" y="642003"/>
                  </a:cubicBezTo>
                  <a:lnTo>
                    <a:pt x="4185845" y="683005"/>
                  </a:lnTo>
                  <a:lnTo>
                    <a:pt x="4185845" y="977573"/>
                  </a:lnTo>
                  <a:lnTo>
                    <a:pt x="4185845" y="2845388"/>
                  </a:lnTo>
                  <a:lnTo>
                    <a:pt x="4185845" y="3113078"/>
                  </a:lnTo>
                  <a:lnTo>
                    <a:pt x="4181022" y="3111857"/>
                  </a:lnTo>
                  <a:lnTo>
                    <a:pt x="4181022" y="3078809"/>
                  </a:lnTo>
                  <a:lnTo>
                    <a:pt x="4122669" y="3037807"/>
                  </a:lnTo>
                  <a:cubicBezTo>
                    <a:pt x="3506824" y="2645719"/>
                    <a:pt x="2574826" y="2395804"/>
                    <a:pt x="1531735" y="2395804"/>
                  </a:cubicBezTo>
                  <a:cubicBezTo>
                    <a:pt x="1068139" y="2395804"/>
                    <a:pt x="626485" y="2445170"/>
                    <a:pt x="224781" y="2534443"/>
                  </a:cubicBezTo>
                  <a:lnTo>
                    <a:pt x="0" y="2591337"/>
                  </a:lnTo>
                  <a:lnTo>
                    <a:pt x="0" y="491322"/>
                  </a:lnTo>
                  <a:lnTo>
                    <a:pt x="0" y="196754"/>
                  </a:lnTo>
                  <a:lnTo>
                    <a:pt x="229604" y="138639"/>
                  </a:lnTo>
                  <a:cubicBezTo>
                    <a:pt x="631308" y="49366"/>
                    <a:pt x="1072962" y="0"/>
                    <a:pt x="153655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AEBA075-9F05-B39A-A15E-9FB739F14339}"/>
              </a:ext>
            </a:extLst>
          </p:cNvPr>
          <p:cNvSpPr/>
          <p:nvPr userDrawn="1"/>
        </p:nvSpPr>
        <p:spPr>
          <a:xfrm>
            <a:off x="0" y="5020022"/>
            <a:ext cx="9144000" cy="123478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3418183-FB3B-DF99-B965-74622949F2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651870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卷形: 水平 49">
            <a:extLst>
              <a:ext uri="{FF2B5EF4-FFF2-40B4-BE49-F238E27FC236}">
                <a16:creationId xmlns:a16="http://schemas.microsoft.com/office/drawing/2014/main" id="{D8FBC8E4-6160-3801-4B65-BDE88075F4F5}"/>
              </a:ext>
            </a:extLst>
          </p:cNvPr>
          <p:cNvSpPr/>
          <p:nvPr/>
        </p:nvSpPr>
        <p:spPr>
          <a:xfrm>
            <a:off x="2375754" y="2043496"/>
            <a:ext cx="4392488" cy="576064"/>
          </a:xfrm>
          <a:prstGeom prst="horizontalScroll">
            <a:avLst>
              <a:gd name="adj" fmla="val 16555"/>
            </a:avLst>
          </a:prstGeom>
          <a:solidFill>
            <a:srgbClr val="3B476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3795886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3795886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836962" y="1200393"/>
            <a:ext cx="74888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论文答辩演讲</a:t>
            </a:r>
            <a:r>
              <a:rPr lang="en-US" altLang="zh-CN" sz="45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PPT</a:t>
            </a:r>
            <a:r>
              <a:rPr lang="zh-CN" altLang="en-US" sz="45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02" name="TextBox 27">
            <a:extLst>
              <a:ext uri="{FF2B5EF4-FFF2-40B4-BE49-F238E27FC236}">
                <a16:creationId xmlns:a16="http://schemas.microsoft.com/office/drawing/2014/main" id="{86D141D4-FB8B-9FF4-3F25-0255CA6C85C6}"/>
              </a:ext>
            </a:extLst>
          </p:cNvPr>
          <p:cNvSpPr txBox="1"/>
          <p:nvPr/>
        </p:nvSpPr>
        <p:spPr>
          <a:xfrm>
            <a:off x="2758842" y="2994182"/>
            <a:ext cx="3626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指导老师：王教授</a:t>
            </a:r>
            <a:r>
              <a:rPr lang="en-US" altLang="zh-CN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     </a:t>
            </a:r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答辩人：</a:t>
            </a:r>
            <a:r>
              <a:rPr lang="en-US" altLang="zh-CN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287504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5" name="TextBox 6">
            <a:extLst>
              <a:ext uri="{FF2B5EF4-FFF2-40B4-BE49-F238E27FC236}">
                <a16:creationId xmlns:a16="http://schemas.microsoft.com/office/drawing/2014/main" id="{B6584F57-2C95-CD84-DD39-5DEE18E06B6D}"/>
              </a:ext>
            </a:extLst>
          </p:cNvPr>
          <p:cNvSpPr txBox="1"/>
          <p:nvPr/>
        </p:nvSpPr>
        <p:spPr>
          <a:xfrm>
            <a:off x="2540031" y="2193140"/>
            <a:ext cx="4063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>
                    <a:lumMod val="95000"/>
                  </a:schemeClr>
                </a:solidFill>
                <a:latin typeface="+mn-ea"/>
              </a:defRPr>
            </a:lvl1pPr>
          </a:lstStyle>
          <a:p>
            <a:pPr defTabSz="914377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论文答辩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毕业汇报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开题报告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学术总结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2207800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06144" y="1337193"/>
            <a:ext cx="624437" cy="624437"/>
          </a:xfrm>
          <a:prstGeom prst="ellipse">
            <a:avLst/>
          </a:prstGeom>
          <a:solidFill>
            <a:srgbClr val="3B4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79894" y="1058352"/>
            <a:ext cx="624437" cy="624437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57229" y="1183670"/>
            <a:ext cx="263402" cy="390857"/>
            <a:chOff x="8825827" y="7672071"/>
            <a:chExt cx="997623" cy="1480355"/>
          </a:xfrm>
          <a:solidFill>
            <a:schemeClr val="bg1"/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076839" y="8782336"/>
              <a:ext cx="498814" cy="370090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3"/>
                    <a:pt x="13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3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825827" y="7672071"/>
              <a:ext cx="997623" cy="1045899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29 w 128"/>
                <a:gd name="T7" fmla="*/ 136 h 136"/>
                <a:gd name="T8" fmla="*/ 99 w 128"/>
                <a:gd name="T9" fmla="*/ 136 h 136"/>
                <a:gd name="T10" fmla="*/ 109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0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7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0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0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29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09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0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7" y="98"/>
                  </a:cubicBezTo>
                  <a:cubicBezTo>
                    <a:pt x="49" y="100"/>
                    <a:pt x="48" y="103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0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1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6"/>
                    <a:pt x="64" y="28"/>
                  </a:cubicBezTo>
                  <a:cubicBezTo>
                    <a:pt x="64" y="30"/>
                    <a:pt x="63" y="32"/>
                    <a:pt x="6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965381" y="762230"/>
            <a:ext cx="624437" cy="624437"/>
          </a:xfrm>
          <a:prstGeom prst="ellipse">
            <a:avLst/>
          </a:prstGeom>
          <a:solidFill>
            <a:srgbClr val="3B4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0154" y="867661"/>
            <a:ext cx="350565" cy="304914"/>
            <a:chOff x="-3107140" y="-910921"/>
            <a:chExt cx="2897188" cy="2651126"/>
          </a:xfrm>
          <a:solidFill>
            <a:schemeClr val="bg1"/>
          </a:solidFill>
        </p:grpSpPr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-2791228" y="401942"/>
              <a:ext cx="503238" cy="585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5"/>
            <p:cNvSpPr>
              <a:spLocks/>
            </p:cNvSpPr>
            <p:nvPr/>
          </p:nvSpPr>
          <p:spPr bwMode="auto">
            <a:xfrm>
              <a:off x="-3107140" y="1032180"/>
              <a:ext cx="946150" cy="566738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6"/>
            <p:cNvSpPr>
              <a:spLocks/>
            </p:cNvSpPr>
            <p:nvPr/>
          </p:nvSpPr>
          <p:spPr bwMode="auto">
            <a:xfrm>
              <a:off x="-2624540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val 47"/>
            <p:cNvSpPr>
              <a:spLocks noChangeArrowheads="1"/>
            </p:cNvSpPr>
            <p:nvPr/>
          </p:nvSpPr>
          <p:spPr bwMode="auto">
            <a:xfrm>
              <a:off x="-1030690" y="401942"/>
              <a:ext cx="504825" cy="585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-1157690" y="1032180"/>
              <a:ext cx="947738" cy="566738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9"/>
            <p:cNvSpPr>
              <a:spLocks/>
            </p:cNvSpPr>
            <p:nvPr/>
          </p:nvSpPr>
          <p:spPr bwMode="auto">
            <a:xfrm>
              <a:off x="-862415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50"/>
            <p:cNvSpPr>
              <a:spLocks noChangeArrowheads="1"/>
            </p:cNvSpPr>
            <p:nvPr/>
          </p:nvSpPr>
          <p:spPr bwMode="auto">
            <a:xfrm>
              <a:off x="-1965728" y="281292"/>
              <a:ext cx="614363" cy="712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-2351490" y="1051230"/>
              <a:ext cx="1385888" cy="688975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2"/>
            <p:cNvSpPr>
              <a:spLocks/>
            </p:cNvSpPr>
            <p:nvPr/>
          </p:nvSpPr>
          <p:spPr bwMode="auto">
            <a:xfrm>
              <a:off x="-1762528" y="1048055"/>
              <a:ext cx="207963" cy="436563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3"/>
            <p:cNvSpPr>
              <a:spLocks/>
            </p:cNvSpPr>
            <p:nvPr/>
          </p:nvSpPr>
          <p:spPr bwMode="auto">
            <a:xfrm>
              <a:off x="-1926040" y="-633108"/>
              <a:ext cx="522288" cy="75088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4"/>
            <p:cNvSpPr>
              <a:spLocks/>
            </p:cNvSpPr>
            <p:nvPr/>
          </p:nvSpPr>
          <p:spPr bwMode="auto">
            <a:xfrm>
              <a:off x="-1791103" y="133654"/>
              <a:ext cx="250825" cy="41275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>
              <a:off x="-1708553" y="-521983"/>
              <a:ext cx="82550" cy="327025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6"/>
            <p:cNvSpPr>
              <a:spLocks/>
            </p:cNvSpPr>
            <p:nvPr/>
          </p:nvSpPr>
          <p:spPr bwMode="auto">
            <a:xfrm>
              <a:off x="-1706965" y="-128283"/>
              <a:ext cx="84138" cy="84138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57"/>
            <p:cNvSpPr>
              <a:spLocks/>
            </p:cNvSpPr>
            <p:nvPr/>
          </p:nvSpPr>
          <p:spPr bwMode="auto">
            <a:xfrm>
              <a:off x="-1686328" y="-910921"/>
              <a:ext cx="42863" cy="160338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58"/>
            <p:cNvSpPr>
              <a:spLocks/>
            </p:cNvSpPr>
            <p:nvPr/>
          </p:nvSpPr>
          <p:spPr bwMode="auto">
            <a:xfrm>
              <a:off x="-1499003" y="-839483"/>
              <a:ext cx="123825" cy="160338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59"/>
            <p:cNvSpPr>
              <a:spLocks/>
            </p:cNvSpPr>
            <p:nvPr/>
          </p:nvSpPr>
          <p:spPr bwMode="auto">
            <a:xfrm>
              <a:off x="-1368828" y="-626758"/>
              <a:ext cx="163513" cy="103188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60"/>
            <p:cNvSpPr>
              <a:spLocks/>
            </p:cNvSpPr>
            <p:nvPr/>
          </p:nvSpPr>
          <p:spPr bwMode="auto">
            <a:xfrm>
              <a:off x="-1345015" y="-374346"/>
              <a:ext cx="165100" cy="71438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1"/>
            <p:cNvSpPr>
              <a:spLocks/>
            </p:cNvSpPr>
            <p:nvPr/>
          </p:nvSpPr>
          <p:spPr bwMode="auto">
            <a:xfrm>
              <a:off x="-1960965" y="-839483"/>
              <a:ext cx="123825" cy="160338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62"/>
            <p:cNvSpPr>
              <a:spLocks/>
            </p:cNvSpPr>
            <p:nvPr/>
          </p:nvSpPr>
          <p:spPr bwMode="auto">
            <a:xfrm>
              <a:off x="-2132415" y="-626758"/>
              <a:ext cx="163513" cy="103188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3"/>
            <p:cNvSpPr>
              <a:spLocks/>
            </p:cNvSpPr>
            <p:nvPr/>
          </p:nvSpPr>
          <p:spPr bwMode="auto">
            <a:xfrm>
              <a:off x="-2157815" y="-374346"/>
              <a:ext cx="166688" cy="71438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64"/>
            <p:cNvSpPr>
              <a:spLocks noChangeArrowheads="1"/>
            </p:cNvSpPr>
            <p:nvPr/>
          </p:nvSpPr>
          <p:spPr bwMode="auto">
            <a:xfrm>
              <a:off x="-2791228" y="401942"/>
              <a:ext cx="503238" cy="585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65"/>
            <p:cNvSpPr>
              <a:spLocks/>
            </p:cNvSpPr>
            <p:nvPr/>
          </p:nvSpPr>
          <p:spPr bwMode="auto">
            <a:xfrm>
              <a:off x="-3107140" y="1032180"/>
              <a:ext cx="946150" cy="566738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66"/>
            <p:cNvSpPr>
              <a:spLocks/>
            </p:cNvSpPr>
            <p:nvPr/>
          </p:nvSpPr>
          <p:spPr bwMode="auto">
            <a:xfrm>
              <a:off x="-2624540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67"/>
            <p:cNvSpPr>
              <a:spLocks noChangeArrowheads="1"/>
            </p:cNvSpPr>
            <p:nvPr/>
          </p:nvSpPr>
          <p:spPr bwMode="auto">
            <a:xfrm>
              <a:off x="-1030690" y="401942"/>
              <a:ext cx="504825" cy="585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8"/>
            <p:cNvSpPr>
              <a:spLocks/>
            </p:cNvSpPr>
            <p:nvPr/>
          </p:nvSpPr>
          <p:spPr bwMode="auto">
            <a:xfrm>
              <a:off x="-1157690" y="1032180"/>
              <a:ext cx="947738" cy="566738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9"/>
            <p:cNvSpPr>
              <a:spLocks/>
            </p:cNvSpPr>
            <p:nvPr/>
          </p:nvSpPr>
          <p:spPr bwMode="auto">
            <a:xfrm>
              <a:off x="-862415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70"/>
            <p:cNvSpPr>
              <a:spLocks noChangeArrowheads="1"/>
            </p:cNvSpPr>
            <p:nvPr/>
          </p:nvSpPr>
          <p:spPr bwMode="auto">
            <a:xfrm>
              <a:off x="-1965728" y="281292"/>
              <a:ext cx="614363" cy="712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1"/>
            <p:cNvSpPr>
              <a:spLocks/>
            </p:cNvSpPr>
            <p:nvPr/>
          </p:nvSpPr>
          <p:spPr bwMode="auto">
            <a:xfrm>
              <a:off x="-2351490" y="1051230"/>
              <a:ext cx="1385888" cy="688975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"/>
            <p:cNvSpPr>
              <a:spLocks/>
            </p:cNvSpPr>
            <p:nvPr/>
          </p:nvSpPr>
          <p:spPr bwMode="auto">
            <a:xfrm>
              <a:off x="-1762528" y="1048055"/>
              <a:ext cx="207963" cy="436563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3"/>
            <p:cNvSpPr>
              <a:spLocks/>
            </p:cNvSpPr>
            <p:nvPr/>
          </p:nvSpPr>
          <p:spPr bwMode="auto">
            <a:xfrm>
              <a:off x="-1926040" y="-633108"/>
              <a:ext cx="522288" cy="75088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4"/>
            <p:cNvSpPr>
              <a:spLocks/>
            </p:cNvSpPr>
            <p:nvPr/>
          </p:nvSpPr>
          <p:spPr bwMode="auto">
            <a:xfrm>
              <a:off x="-1791103" y="133654"/>
              <a:ext cx="250825" cy="41275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5"/>
            <p:cNvSpPr>
              <a:spLocks/>
            </p:cNvSpPr>
            <p:nvPr/>
          </p:nvSpPr>
          <p:spPr bwMode="auto">
            <a:xfrm>
              <a:off x="-1708553" y="-521983"/>
              <a:ext cx="82550" cy="327025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6"/>
            <p:cNvSpPr>
              <a:spLocks/>
            </p:cNvSpPr>
            <p:nvPr/>
          </p:nvSpPr>
          <p:spPr bwMode="auto">
            <a:xfrm>
              <a:off x="-1706965" y="-128283"/>
              <a:ext cx="84138" cy="84138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7"/>
            <p:cNvSpPr>
              <a:spLocks/>
            </p:cNvSpPr>
            <p:nvPr/>
          </p:nvSpPr>
          <p:spPr bwMode="auto">
            <a:xfrm>
              <a:off x="-1686328" y="-910921"/>
              <a:ext cx="42863" cy="160338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8"/>
            <p:cNvSpPr>
              <a:spLocks/>
            </p:cNvSpPr>
            <p:nvPr/>
          </p:nvSpPr>
          <p:spPr bwMode="auto">
            <a:xfrm>
              <a:off x="-1499003" y="-839483"/>
              <a:ext cx="123825" cy="160338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9"/>
            <p:cNvSpPr>
              <a:spLocks/>
            </p:cNvSpPr>
            <p:nvPr/>
          </p:nvSpPr>
          <p:spPr bwMode="auto">
            <a:xfrm>
              <a:off x="-1368828" y="-626758"/>
              <a:ext cx="163513" cy="103188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-1345015" y="-374346"/>
              <a:ext cx="165100" cy="71438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81"/>
            <p:cNvSpPr>
              <a:spLocks/>
            </p:cNvSpPr>
            <p:nvPr/>
          </p:nvSpPr>
          <p:spPr bwMode="auto">
            <a:xfrm>
              <a:off x="-1960965" y="-839483"/>
              <a:ext cx="123825" cy="160338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82"/>
            <p:cNvSpPr>
              <a:spLocks/>
            </p:cNvSpPr>
            <p:nvPr/>
          </p:nvSpPr>
          <p:spPr bwMode="auto">
            <a:xfrm>
              <a:off x="-2132415" y="-626758"/>
              <a:ext cx="163513" cy="103188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83"/>
            <p:cNvSpPr>
              <a:spLocks/>
            </p:cNvSpPr>
            <p:nvPr/>
          </p:nvSpPr>
          <p:spPr bwMode="auto">
            <a:xfrm>
              <a:off x="-2157815" y="-374346"/>
              <a:ext cx="166688" cy="71438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5021837" y="587867"/>
            <a:ext cx="624437" cy="624437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165187" y="727664"/>
            <a:ext cx="314678" cy="264848"/>
            <a:chOff x="6370638" y="-49213"/>
            <a:chExt cx="731837" cy="615951"/>
          </a:xfrm>
          <a:solidFill>
            <a:schemeClr val="bg1"/>
          </a:solidFill>
        </p:grpSpPr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6413500" y="-49213"/>
              <a:ext cx="644525" cy="401638"/>
            </a:xfrm>
            <a:custGeom>
              <a:avLst/>
              <a:gdLst>
                <a:gd name="T0" fmla="*/ 13 w 169"/>
                <a:gd name="T1" fmla="*/ 105 h 105"/>
                <a:gd name="T2" fmla="*/ 21 w 169"/>
                <a:gd name="T3" fmla="*/ 101 h 105"/>
                <a:gd name="T4" fmla="*/ 25 w 169"/>
                <a:gd name="T5" fmla="*/ 93 h 105"/>
                <a:gd name="T6" fmla="*/ 24 w 169"/>
                <a:gd name="T7" fmla="*/ 88 h 105"/>
                <a:gd name="T8" fmla="*/ 24 w 169"/>
                <a:gd name="T9" fmla="*/ 88 h 105"/>
                <a:gd name="T10" fmla="*/ 56 w 169"/>
                <a:gd name="T11" fmla="*/ 56 h 105"/>
                <a:gd name="T12" fmla="*/ 56 w 169"/>
                <a:gd name="T13" fmla="*/ 56 h 105"/>
                <a:gd name="T14" fmla="*/ 61 w 169"/>
                <a:gd name="T15" fmla="*/ 57 h 105"/>
                <a:gd name="T16" fmla="*/ 69 w 169"/>
                <a:gd name="T17" fmla="*/ 54 h 105"/>
                <a:gd name="T18" fmla="*/ 97 w 169"/>
                <a:gd name="T19" fmla="*/ 67 h 105"/>
                <a:gd name="T20" fmla="*/ 97 w 169"/>
                <a:gd name="T21" fmla="*/ 69 h 105"/>
                <a:gd name="T22" fmla="*/ 101 w 169"/>
                <a:gd name="T23" fmla="*/ 77 h 105"/>
                <a:gd name="T24" fmla="*/ 109 w 169"/>
                <a:gd name="T25" fmla="*/ 81 h 105"/>
                <a:gd name="T26" fmla="*/ 117 w 169"/>
                <a:gd name="T27" fmla="*/ 77 h 105"/>
                <a:gd name="T28" fmla="*/ 121 w 169"/>
                <a:gd name="T29" fmla="*/ 69 h 105"/>
                <a:gd name="T30" fmla="*/ 120 w 169"/>
                <a:gd name="T31" fmla="*/ 64 h 105"/>
                <a:gd name="T32" fmla="*/ 120 w 169"/>
                <a:gd name="T33" fmla="*/ 63 h 105"/>
                <a:gd name="T34" fmla="*/ 152 w 169"/>
                <a:gd name="T35" fmla="*/ 24 h 105"/>
                <a:gd name="T36" fmla="*/ 157 w 169"/>
                <a:gd name="T37" fmla="*/ 25 h 105"/>
                <a:gd name="T38" fmla="*/ 165 w 169"/>
                <a:gd name="T39" fmla="*/ 21 h 105"/>
                <a:gd name="T40" fmla="*/ 169 w 169"/>
                <a:gd name="T41" fmla="*/ 13 h 105"/>
                <a:gd name="T42" fmla="*/ 165 w 169"/>
                <a:gd name="T43" fmla="*/ 4 h 105"/>
                <a:gd name="T44" fmla="*/ 149 w 169"/>
                <a:gd name="T45" fmla="*/ 4 h 105"/>
                <a:gd name="T46" fmla="*/ 145 w 169"/>
                <a:gd name="T47" fmla="*/ 13 h 105"/>
                <a:gd name="T48" fmla="*/ 146 w 169"/>
                <a:gd name="T49" fmla="*/ 18 h 105"/>
                <a:gd name="T50" fmla="*/ 146 w 169"/>
                <a:gd name="T51" fmla="*/ 18 h 105"/>
                <a:gd name="T52" fmla="*/ 114 w 169"/>
                <a:gd name="T53" fmla="*/ 58 h 105"/>
                <a:gd name="T54" fmla="*/ 101 w 169"/>
                <a:gd name="T55" fmla="*/ 60 h 105"/>
                <a:gd name="T56" fmla="*/ 73 w 169"/>
                <a:gd name="T57" fmla="*/ 46 h 105"/>
                <a:gd name="T58" fmla="*/ 73 w 169"/>
                <a:gd name="T59" fmla="*/ 45 h 105"/>
                <a:gd name="T60" fmla="*/ 69 w 169"/>
                <a:gd name="T61" fmla="*/ 36 h 105"/>
                <a:gd name="T62" fmla="*/ 53 w 169"/>
                <a:gd name="T63" fmla="*/ 36 h 105"/>
                <a:gd name="T64" fmla="*/ 49 w 169"/>
                <a:gd name="T65" fmla="*/ 45 h 105"/>
                <a:gd name="T66" fmla="*/ 50 w 169"/>
                <a:gd name="T67" fmla="*/ 50 h 105"/>
                <a:gd name="T68" fmla="*/ 50 w 169"/>
                <a:gd name="T69" fmla="*/ 50 h 105"/>
                <a:gd name="T70" fmla="*/ 18 w 169"/>
                <a:gd name="T71" fmla="*/ 82 h 105"/>
                <a:gd name="T72" fmla="*/ 18 w 169"/>
                <a:gd name="T73" fmla="*/ 82 h 105"/>
                <a:gd name="T74" fmla="*/ 5 w 169"/>
                <a:gd name="T75" fmla="*/ 84 h 105"/>
                <a:gd name="T76" fmla="*/ 5 w 169"/>
                <a:gd name="T77" fmla="*/ 101 h 105"/>
                <a:gd name="T78" fmla="*/ 13 w 169"/>
                <a:gd name="T7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05">
                  <a:moveTo>
                    <a:pt x="13" y="105"/>
                  </a:moveTo>
                  <a:cubicBezTo>
                    <a:pt x="16" y="105"/>
                    <a:pt x="19" y="104"/>
                    <a:pt x="21" y="101"/>
                  </a:cubicBezTo>
                  <a:cubicBezTo>
                    <a:pt x="24" y="99"/>
                    <a:pt x="25" y="96"/>
                    <a:pt x="25" y="93"/>
                  </a:cubicBezTo>
                  <a:cubicBezTo>
                    <a:pt x="25" y="91"/>
                    <a:pt x="25" y="89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7"/>
                    <a:pt x="59" y="57"/>
                    <a:pt x="61" y="57"/>
                  </a:cubicBezTo>
                  <a:cubicBezTo>
                    <a:pt x="64" y="57"/>
                    <a:pt x="67" y="56"/>
                    <a:pt x="69" y="54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8"/>
                    <a:pt x="97" y="68"/>
                    <a:pt x="97" y="69"/>
                  </a:cubicBezTo>
                  <a:cubicBezTo>
                    <a:pt x="97" y="72"/>
                    <a:pt x="98" y="75"/>
                    <a:pt x="101" y="77"/>
                  </a:cubicBezTo>
                  <a:cubicBezTo>
                    <a:pt x="103" y="80"/>
                    <a:pt x="106" y="81"/>
                    <a:pt x="109" y="81"/>
                  </a:cubicBezTo>
                  <a:cubicBezTo>
                    <a:pt x="112" y="81"/>
                    <a:pt x="115" y="80"/>
                    <a:pt x="117" y="77"/>
                  </a:cubicBezTo>
                  <a:cubicBezTo>
                    <a:pt x="120" y="75"/>
                    <a:pt x="121" y="72"/>
                    <a:pt x="121" y="69"/>
                  </a:cubicBezTo>
                  <a:cubicBezTo>
                    <a:pt x="121" y="67"/>
                    <a:pt x="121" y="65"/>
                    <a:pt x="120" y="64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3" y="25"/>
                    <a:pt x="155" y="25"/>
                    <a:pt x="157" y="25"/>
                  </a:cubicBezTo>
                  <a:cubicBezTo>
                    <a:pt x="160" y="25"/>
                    <a:pt x="163" y="24"/>
                    <a:pt x="165" y="21"/>
                  </a:cubicBezTo>
                  <a:cubicBezTo>
                    <a:pt x="168" y="19"/>
                    <a:pt x="169" y="16"/>
                    <a:pt x="169" y="13"/>
                  </a:cubicBezTo>
                  <a:cubicBezTo>
                    <a:pt x="169" y="10"/>
                    <a:pt x="168" y="7"/>
                    <a:pt x="165" y="4"/>
                  </a:cubicBezTo>
                  <a:cubicBezTo>
                    <a:pt x="161" y="0"/>
                    <a:pt x="153" y="0"/>
                    <a:pt x="149" y="4"/>
                  </a:cubicBezTo>
                  <a:cubicBezTo>
                    <a:pt x="146" y="7"/>
                    <a:pt x="145" y="10"/>
                    <a:pt x="145" y="13"/>
                  </a:cubicBezTo>
                  <a:cubicBezTo>
                    <a:pt x="145" y="15"/>
                    <a:pt x="145" y="17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0" y="56"/>
                    <a:pt x="104" y="57"/>
                    <a:pt x="101" y="60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3" y="42"/>
                    <a:pt x="72" y="39"/>
                    <a:pt x="69" y="36"/>
                  </a:cubicBezTo>
                  <a:cubicBezTo>
                    <a:pt x="65" y="32"/>
                    <a:pt x="57" y="32"/>
                    <a:pt x="53" y="36"/>
                  </a:cubicBezTo>
                  <a:cubicBezTo>
                    <a:pt x="50" y="39"/>
                    <a:pt x="49" y="42"/>
                    <a:pt x="49" y="45"/>
                  </a:cubicBezTo>
                  <a:cubicBezTo>
                    <a:pt x="49" y="47"/>
                    <a:pt x="49" y="49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0"/>
                    <a:pt x="8" y="81"/>
                    <a:pt x="5" y="84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7" y="104"/>
                    <a:pt x="10" y="105"/>
                    <a:pt x="13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6370638" y="107950"/>
              <a:ext cx="731837" cy="458788"/>
            </a:xfrm>
            <a:custGeom>
              <a:avLst/>
              <a:gdLst>
                <a:gd name="T0" fmla="*/ 188 w 192"/>
                <a:gd name="T1" fmla="*/ 112 h 120"/>
                <a:gd name="T2" fmla="*/ 184 w 192"/>
                <a:gd name="T3" fmla="*/ 112 h 120"/>
                <a:gd name="T4" fmla="*/ 184 w 192"/>
                <a:gd name="T5" fmla="*/ 4 h 120"/>
                <a:gd name="T6" fmla="*/ 180 w 192"/>
                <a:gd name="T7" fmla="*/ 0 h 120"/>
                <a:gd name="T8" fmla="*/ 156 w 192"/>
                <a:gd name="T9" fmla="*/ 0 h 120"/>
                <a:gd name="T10" fmla="*/ 152 w 192"/>
                <a:gd name="T11" fmla="*/ 4 h 120"/>
                <a:gd name="T12" fmla="*/ 152 w 192"/>
                <a:gd name="T13" fmla="*/ 112 h 120"/>
                <a:gd name="T14" fmla="*/ 136 w 192"/>
                <a:gd name="T15" fmla="*/ 112 h 120"/>
                <a:gd name="T16" fmla="*/ 136 w 192"/>
                <a:gd name="T17" fmla="*/ 60 h 120"/>
                <a:gd name="T18" fmla="*/ 132 w 192"/>
                <a:gd name="T19" fmla="*/ 56 h 120"/>
                <a:gd name="T20" fmla="*/ 108 w 192"/>
                <a:gd name="T21" fmla="*/ 56 h 120"/>
                <a:gd name="T22" fmla="*/ 104 w 192"/>
                <a:gd name="T23" fmla="*/ 60 h 120"/>
                <a:gd name="T24" fmla="*/ 104 w 192"/>
                <a:gd name="T25" fmla="*/ 112 h 120"/>
                <a:gd name="T26" fmla="*/ 88 w 192"/>
                <a:gd name="T27" fmla="*/ 112 h 120"/>
                <a:gd name="T28" fmla="*/ 88 w 192"/>
                <a:gd name="T29" fmla="*/ 36 h 120"/>
                <a:gd name="T30" fmla="*/ 84 w 192"/>
                <a:gd name="T31" fmla="*/ 32 h 120"/>
                <a:gd name="T32" fmla="*/ 60 w 192"/>
                <a:gd name="T33" fmla="*/ 32 h 120"/>
                <a:gd name="T34" fmla="*/ 56 w 192"/>
                <a:gd name="T35" fmla="*/ 36 h 120"/>
                <a:gd name="T36" fmla="*/ 56 w 192"/>
                <a:gd name="T37" fmla="*/ 112 h 120"/>
                <a:gd name="T38" fmla="*/ 40 w 192"/>
                <a:gd name="T39" fmla="*/ 112 h 120"/>
                <a:gd name="T40" fmla="*/ 40 w 192"/>
                <a:gd name="T41" fmla="*/ 84 h 120"/>
                <a:gd name="T42" fmla="*/ 36 w 192"/>
                <a:gd name="T43" fmla="*/ 80 h 120"/>
                <a:gd name="T44" fmla="*/ 12 w 192"/>
                <a:gd name="T45" fmla="*/ 80 h 120"/>
                <a:gd name="T46" fmla="*/ 8 w 192"/>
                <a:gd name="T47" fmla="*/ 84 h 120"/>
                <a:gd name="T48" fmla="*/ 8 w 192"/>
                <a:gd name="T49" fmla="*/ 112 h 120"/>
                <a:gd name="T50" fmla="*/ 4 w 192"/>
                <a:gd name="T51" fmla="*/ 112 h 120"/>
                <a:gd name="T52" fmla="*/ 0 w 192"/>
                <a:gd name="T53" fmla="*/ 116 h 120"/>
                <a:gd name="T54" fmla="*/ 4 w 192"/>
                <a:gd name="T55" fmla="*/ 120 h 120"/>
                <a:gd name="T56" fmla="*/ 12 w 192"/>
                <a:gd name="T57" fmla="*/ 120 h 120"/>
                <a:gd name="T58" fmla="*/ 36 w 192"/>
                <a:gd name="T59" fmla="*/ 120 h 120"/>
                <a:gd name="T60" fmla="*/ 60 w 192"/>
                <a:gd name="T61" fmla="*/ 120 h 120"/>
                <a:gd name="T62" fmla="*/ 84 w 192"/>
                <a:gd name="T63" fmla="*/ 120 h 120"/>
                <a:gd name="T64" fmla="*/ 108 w 192"/>
                <a:gd name="T65" fmla="*/ 120 h 120"/>
                <a:gd name="T66" fmla="*/ 132 w 192"/>
                <a:gd name="T67" fmla="*/ 120 h 120"/>
                <a:gd name="T68" fmla="*/ 156 w 192"/>
                <a:gd name="T69" fmla="*/ 120 h 120"/>
                <a:gd name="T70" fmla="*/ 180 w 192"/>
                <a:gd name="T71" fmla="*/ 120 h 120"/>
                <a:gd name="T72" fmla="*/ 188 w 192"/>
                <a:gd name="T73" fmla="*/ 120 h 120"/>
                <a:gd name="T74" fmla="*/ 192 w 192"/>
                <a:gd name="T75" fmla="*/ 116 h 120"/>
                <a:gd name="T76" fmla="*/ 188 w 192"/>
                <a:gd name="T7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20">
                  <a:moveTo>
                    <a:pt x="188" y="112"/>
                  </a:moveTo>
                  <a:cubicBezTo>
                    <a:pt x="184" y="112"/>
                    <a:pt x="184" y="112"/>
                    <a:pt x="184" y="112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8"/>
                    <a:pt x="134" y="56"/>
                    <a:pt x="132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56"/>
                    <a:pt x="104" y="58"/>
                    <a:pt x="104" y="60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4"/>
                    <a:pt x="86" y="32"/>
                    <a:pt x="8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8" y="32"/>
                    <a:pt x="56" y="34"/>
                    <a:pt x="56" y="3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80"/>
                    <a:pt x="8" y="82"/>
                    <a:pt x="8" y="8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2" y="112"/>
                    <a:pt x="0" y="114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114"/>
                    <a:pt x="190" y="112"/>
                    <a:pt x="18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08813" y="1461066"/>
            <a:ext cx="410391" cy="392301"/>
            <a:chOff x="6016625" y="1054100"/>
            <a:chExt cx="444500" cy="446621"/>
          </a:xfrm>
          <a:solidFill>
            <a:schemeClr val="bg1"/>
          </a:solidFill>
        </p:grpSpPr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6016625" y="1054100"/>
              <a:ext cx="296862" cy="296863"/>
            </a:xfrm>
            <a:custGeom>
              <a:avLst/>
              <a:gdLst>
                <a:gd name="T0" fmla="*/ 99 w 128"/>
                <a:gd name="T1" fmla="*/ 117 h 128"/>
                <a:gd name="T2" fmla="*/ 95 w 128"/>
                <a:gd name="T3" fmla="*/ 101 h 128"/>
                <a:gd name="T4" fmla="*/ 101 w 128"/>
                <a:gd name="T5" fmla="*/ 95 h 128"/>
                <a:gd name="T6" fmla="*/ 117 w 128"/>
                <a:gd name="T7" fmla="*/ 99 h 128"/>
                <a:gd name="T8" fmla="*/ 121 w 128"/>
                <a:gd name="T9" fmla="*/ 97 h 128"/>
                <a:gd name="T10" fmla="*/ 128 w 128"/>
                <a:gd name="T11" fmla="*/ 82 h 128"/>
                <a:gd name="T12" fmla="*/ 126 w 128"/>
                <a:gd name="T13" fmla="*/ 77 h 128"/>
                <a:gd name="T14" fmla="*/ 112 w 128"/>
                <a:gd name="T15" fmla="*/ 69 h 128"/>
                <a:gd name="T16" fmla="*/ 112 w 128"/>
                <a:gd name="T17" fmla="*/ 64 h 128"/>
                <a:gd name="T18" fmla="*/ 112 w 128"/>
                <a:gd name="T19" fmla="*/ 60 h 128"/>
                <a:gd name="T20" fmla="*/ 126 w 128"/>
                <a:gd name="T21" fmla="*/ 52 h 128"/>
                <a:gd name="T22" fmla="*/ 128 w 128"/>
                <a:gd name="T23" fmla="*/ 47 h 128"/>
                <a:gd name="T24" fmla="*/ 122 w 128"/>
                <a:gd name="T25" fmla="*/ 32 h 128"/>
                <a:gd name="T26" fmla="*/ 117 w 128"/>
                <a:gd name="T27" fmla="*/ 29 h 128"/>
                <a:gd name="T28" fmla="*/ 101 w 128"/>
                <a:gd name="T29" fmla="*/ 33 h 128"/>
                <a:gd name="T30" fmla="*/ 95 w 128"/>
                <a:gd name="T31" fmla="*/ 27 h 128"/>
                <a:gd name="T32" fmla="*/ 99 w 128"/>
                <a:gd name="T33" fmla="*/ 11 h 128"/>
                <a:gd name="T34" fmla="*/ 97 w 128"/>
                <a:gd name="T35" fmla="*/ 7 h 128"/>
                <a:gd name="T36" fmla="*/ 82 w 128"/>
                <a:gd name="T37" fmla="*/ 0 h 128"/>
                <a:gd name="T38" fmla="*/ 77 w 128"/>
                <a:gd name="T39" fmla="*/ 2 h 128"/>
                <a:gd name="T40" fmla="*/ 69 w 128"/>
                <a:gd name="T41" fmla="*/ 16 h 128"/>
                <a:gd name="T42" fmla="*/ 60 w 128"/>
                <a:gd name="T43" fmla="*/ 16 h 128"/>
                <a:gd name="T44" fmla="*/ 52 w 128"/>
                <a:gd name="T45" fmla="*/ 2 h 128"/>
                <a:gd name="T46" fmla="*/ 47 w 128"/>
                <a:gd name="T47" fmla="*/ 0 h 128"/>
                <a:gd name="T48" fmla="*/ 32 w 128"/>
                <a:gd name="T49" fmla="*/ 6 h 128"/>
                <a:gd name="T50" fmla="*/ 29 w 128"/>
                <a:gd name="T51" fmla="*/ 11 h 128"/>
                <a:gd name="T52" fmla="*/ 33 w 128"/>
                <a:gd name="T53" fmla="*/ 27 h 128"/>
                <a:gd name="T54" fmla="*/ 27 w 128"/>
                <a:gd name="T55" fmla="*/ 33 h 128"/>
                <a:gd name="T56" fmla="*/ 11 w 128"/>
                <a:gd name="T57" fmla="*/ 29 h 128"/>
                <a:gd name="T58" fmla="*/ 7 w 128"/>
                <a:gd name="T59" fmla="*/ 31 h 128"/>
                <a:gd name="T60" fmla="*/ 0 w 128"/>
                <a:gd name="T61" fmla="*/ 46 h 128"/>
                <a:gd name="T62" fmla="*/ 2 w 128"/>
                <a:gd name="T63" fmla="*/ 51 h 128"/>
                <a:gd name="T64" fmla="*/ 16 w 128"/>
                <a:gd name="T65" fmla="*/ 59 h 128"/>
                <a:gd name="T66" fmla="*/ 16 w 128"/>
                <a:gd name="T67" fmla="*/ 64 h 128"/>
                <a:gd name="T68" fmla="*/ 16 w 128"/>
                <a:gd name="T69" fmla="*/ 68 h 128"/>
                <a:gd name="T70" fmla="*/ 2 w 128"/>
                <a:gd name="T71" fmla="*/ 76 h 128"/>
                <a:gd name="T72" fmla="*/ 0 w 128"/>
                <a:gd name="T73" fmla="*/ 81 h 128"/>
                <a:gd name="T74" fmla="*/ 6 w 128"/>
                <a:gd name="T75" fmla="*/ 96 h 128"/>
                <a:gd name="T76" fmla="*/ 11 w 128"/>
                <a:gd name="T77" fmla="*/ 99 h 128"/>
                <a:gd name="T78" fmla="*/ 26 w 128"/>
                <a:gd name="T79" fmla="*/ 94 h 128"/>
                <a:gd name="T80" fmla="*/ 33 w 128"/>
                <a:gd name="T81" fmla="*/ 101 h 128"/>
                <a:gd name="T82" fmla="*/ 29 w 128"/>
                <a:gd name="T83" fmla="*/ 117 h 128"/>
                <a:gd name="T84" fmla="*/ 31 w 128"/>
                <a:gd name="T85" fmla="*/ 121 h 128"/>
                <a:gd name="T86" fmla="*/ 46 w 128"/>
                <a:gd name="T87" fmla="*/ 128 h 128"/>
                <a:gd name="T88" fmla="*/ 51 w 128"/>
                <a:gd name="T89" fmla="*/ 126 h 128"/>
                <a:gd name="T90" fmla="*/ 59 w 128"/>
                <a:gd name="T91" fmla="*/ 112 h 128"/>
                <a:gd name="T92" fmla="*/ 68 w 128"/>
                <a:gd name="T93" fmla="*/ 112 h 128"/>
                <a:gd name="T94" fmla="*/ 76 w 128"/>
                <a:gd name="T95" fmla="*/ 126 h 128"/>
                <a:gd name="T96" fmla="*/ 80 w 128"/>
                <a:gd name="T97" fmla="*/ 128 h 128"/>
                <a:gd name="T98" fmla="*/ 81 w 128"/>
                <a:gd name="T99" fmla="*/ 128 h 128"/>
                <a:gd name="T100" fmla="*/ 96 w 128"/>
                <a:gd name="T101" fmla="*/ 122 h 128"/>
                <a:gd name="T102" fmla="*/ 99 w 128"/>
                <a:gd name="T103" fmla="*/ 117 h 128"/>
                <a:gd name="T104" fmla="*/ 75 w 128"/>
                <a:gd name="T105" fmla="*/ 75 h 128"/>
                <a:gd name="T106" fmla="*/ 53 w 128"/>
                <a:gd name="T107" fmla="*/ 75 h 128"/>
                <a:gd name="T108" fmla="*/ 48 w 128"/>
                <a:gd name="T109" fmla="*/ 64 h 128"/>
                <a:gd name="T110" fmla="*/ 53 w 128"/>
                <a:gd name="T111" fmla="*/ 53 h 128"/>
                <a:gd name="T112" fmla="*/ 64 w 128"/>
                <a:gd name="T113" fmla="*/ 48 h 128"/>
                <a:gd name="T114" fmla="*/ 75 w 128"/>
                <a:gd name="T115" fmla="*/ 53 h 128"/>
                <a:gd name="T116" fmla="*/ 80 w 128"/>
                <a:gd name="T117" fmla="*/ 64 h 128"/>
                <a:gd name="T118" fmla="*/ 75 w 128"/>
                <a:gd name="T119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128">
                  <a:moveTo>
                    <a:pt x="99" y="117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7" y="100"/>
                    <a:pt x="99" y="97"/>
                    <a:pt x="101" y="95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9" y="100"/>
                    <a:pt x="121" y="99"/>
                    <a:pt x="121" y="97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0"/>
                    <a:pt x="128" y="78"/>
                    <a:pt x="126" y="77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6"/>
                    <a:pt x="112" y="64"/>
                  </a:cubicBezTo>
                  <a:cubicBezTo>
                    <a:pt x="112" y="63"/>
                    <a:pt x="112" y="61"/>
                    <a:pt x="112" y="60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8" y="48"/>
                    <a:pt x="128" y="47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1" y="30"/>
                    <a:pt x="119" y="29"/>
                    <a:pt x="117" y="29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0" y="31"/>
                    <a:pt x="97" y="29"/>
                    <a:pt x="95" y="2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9"/>
                    <a:pt x="99" y="7"/>
                    <a:pt x="97" y="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78" y="0"/>
                    <a:pt x="77" y="2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6" y="16"/>
                    <a:pt x="63" y="16"/>
                    <a:pt x="60" y="1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0"/>
                    <a:pt x="48" y="0"/>
                    <a:pt x="47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9"/>
                    <a:pt x="29" y="31"/>
                    <a:pt x="27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9"/>
                    <a:pt x="7" y="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0" y="50"/>
                    <a:pt x="2" y="51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1"/>
                    <a:pt x="16" y="62"/>
                    <a:pt x="16" y="64"/>
                  </a:cubicBezTo>
                  <a:cubicBezTo>
                    <a:pt x="16" y="65"/>
                    <a:pt x="16" y="67"/>
                    <a:pt x="16" y="68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7"/>
                    <a:pt x="0" y="80"/>
                    <a:pt x="0" y="81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7" y="98"/>
                    <a:pt x="9" y="99"/>
                    <a:pt x="11" y="9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8" y="97"/>
                    <a:pt x="31" y="99"/>
                    <a:pt x="33" y="101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8" y="119"/>
                    <a:pt x="29" y="121"/>
                    <a:pt x="31" y="121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50" y="128"/>
                    <a:pt x="51" y="126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62" y="112"/>
                    <a:pt x="65" y="112"/>
                    <a:pt x="68" y="112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77" y="127"/>
                    <a:pt x="79" y="128"/>
                    <a:pt x="80" y="128"/>
                  </a:cubicBezTo>
                  <a:cubicBezTo>
                    <a:pt x="80" y="128"/>
                    <a:pt x="81" y="128"/>
                    <a:pt x="81" y="128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8" y="121"/>
                    <a:pt x="99" y="119"/>
                    <a:pt x="99" y="117"/>
                  </a:cubicBezTo>
                  <a:close/>
                  <a:moveTo>
                    <a:pt x="75" y="75"/>
                  </a:moveTo>
                  <a:cubicBezTo>
                    <a:pt x="69" y="81"/>
                    <a:pt x="59" y="81"/>
                    <a:pt x="53" y="75"/>
                  </a:cubicBezTo>
                  <a:cubicBezTo>
                    <a:pt x="50" y="72"/>
                    <a:pt x="48" y="68"/>
                    <a:pt x="48" y="64"/>
                  </a:cubicBezTo>
                  <a:cubicBezTo>
                    <a:pt x="48" y="60"/>
                    <a:pt x="50" y="56"/>
                    <a:pt x="53" y="53"/>
                  </a:cubicBezTo>
                  <a:cubicBezTo>
                    <a:pt x="56" y="50"/>
                    <a:pt x="60" y="48"/>
                    <a:pt x="64" y="48"/>
                  </a:cubicBezTo>
                  <a:cubicBezTo>
                    <a:pt x="68" y="48"/>
                    <a:pt x="72" y="50"/>
                    <a:pt x="75" y="53"/>
                  </a:cubicBezTo>
                  <a:cubicBezTo>
                    <a:pt x="78" y="56"/>
                    <a:pt x="80" y="60"/>
                    <a:pt x="80" y="64"/>
                  </a:cubicBezTo>
                  <a:cubicBezTo>
                    <a:pt x="80" y="68"/>
                    <a:pt x="78" y="72"/>
                    <a:pt x="7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1"/>
            <p:cNvSpPr>
              <a:spLocks noEditPoints="1"/>
            </p:cNvSpPr>
            <p:nvPr/>
          </p:nvSpPr>
          <p:spPr bwMode="auto">
            <a:xfrm>
              <a:off x="6238875" y="1278471"/>
              <a:ext cx="222250" cy="222250"/>
            </a:xfrm>
            <a:custGeom>
              <a:avLst/>
              <a:gdLst>
                <a:gd name="T0" fmla="*/ 96 w 96"/>
                <a:gd name="T1" fmla="*/ 42 h 96"/>
                <a:gd name="T2" fmla="*/ 92 w 96"/>
                <a:gd name="T3" fmla="*/ 38 h 96"/>
                <a:gd name="T4" fmla="*/ 82 w 96"/>
                <a:gd name="T5" fmla="*/ 37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2 w 96"/>
                <a:gd name="T17" fmla="*/ 10 h 96"/>
                <a:gd name="T18" fmla="*/ 64 w 96"/>
                <a:gd name="T19" fmla="*/ 16 h 96"/>
                <a:gd name="T20" fmla="*/ 59 w 96"/>
                <a:gd name="T21" fmla="*/ 14 h 96"/>
                <a:gd name="T22" fmla="*/ 57 w 96"/>
                <a:gd name="T23" fmla="*/ 3 h 96"/>
                <a:gd name="T24" fmla="*/ 53 w 96"/>
                <a:gd name="T25" fmla="*/ 0 h 96"/>
                <a:gd name="T26" fmla="*/ 42 w 96"/>
                <a:gd name="T27" fmla="*/ 0 h 96"/>
                <a:gd name="T28" fmla="*/ 38 w 96"/>
                <a:gd name="T29" fmla="*/ 4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3 w 96"/>
                <a:gd name="T49" fmla="*/ 39 h 96"/>
                <a:gd name="T50" fmla="*/ 0 w 96"/>
                <a:gd name="T51" fmla="*/ 43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8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59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8 h 96"/>
                <a:gd name="T96" fmla="*/ 86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5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1 h 96"/>
                <a:gd name="T118" fmla="*/ 55 w 96"/>
                <a:gd name="T119" fmla="*/ 45 h 96"/>
                <a:gd name="T120" fmla="*/ 55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4" y="38"/>
                    <a:pt x="9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0" y="33"/>
                    <a:pt x="80" y="33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7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2" y="1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5"/>
                    <a:pt x="59" y="1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2"/>
                    <a:pt x="38" y="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5"/>
                    <a:pt x="9" y="77"/>
                    <a:pt x="10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0" y="88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5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3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6"/>
                    <a:pt x="88" y="74"/>
                    <a:pt x="86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1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5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1"/>
                    <a:pt x="55" y="43"/>
                    <a:pt x="55" y="45"/>
                  </a:cubicBezTo>
                  <a:cubicBezTo>
                    <a:pt x="56" y="47"/>
                    <a:pt x="56" y="49"/>
                    <a:pt x="5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任意多边形 57"/>
          <p:cNvSpPr/>
          <p:nvPr/>
        </p:nvSpPr>
        <p:spPr>
          <a:xfrm rot="466415">
            <a:off x="5874339" y="988537"/>
            <a:ext cx="1435632" cy="971130"/>
          </a:xfrm>
          <a:custGeom>
            <a:avLst/>
            <a:gdLst>
              <a:gd name="connsiteX0" fmla="*/ 0 w 1314450"/>
              <a:gd name="connsiteY0" fmla="*/ 0 h 882650"/>
              <a:gd name="connsiteX1" fmla="*/ 0 w 1314450"/>
              <a:gd name="connsiteY1" fmla="*/ 63500 h 882650"/>
              <a:gd name="connsiteX2" fmla="*/ 1304925 w 1314450"/>
              <a:gd name="connsiteY2" fmla="*/ 882650 h 882650"/>
              <a:gd name="connsiteX3" fmla="*/ 1314450 w 1314450"/>
              <a:gd name="connsiteY3" fmla="*/ 815975 h 882650"/>
              <a:gd name="connsiteX4" fmla="*/ 0 w 1314450"/>
              <a:gd name="connsiteY4" fmla="*/ 0 h 882650"/>
              <a:gd name="connsiteX0" fmla="*/ 0 w 1314450"/>
              <a:gd name="connsiteY0" fmla="*/ 0 h 873125"/>
              <a:gd name="connsiteX1" fmla="*/ 0 w 1314450"/>
              <a:gd name="connsiteY1" fmla="*/ 63500 h 873125"/>
              <a:gd name="connsiteX2" fmla="*/ 1309688 w 1314450"/>
              <a:gd name="connsiteY2" fmla="*/ 873125 h 873125"/>
              <a:gd name="connsiteX3" fmla="*/ 1314450 w 1314450"/>
              <a:gd name="connsiteY3" fmla="*/ 815975 h 873125"/>
              <a:gd name="connsiteX4" fmla="*/ 0 w 1314450"/>
              <a:gd name="connsiteY4" fmla="*/ 0 h 873125"/>
              <a:gd name="connsiteX0" fmla="*/ 0 w 1314450"/>
              <a:gd name="connsiteY0" fmla="*/ 0 h 875506"/>
              <a:gd name="connsiteX1" fmla="*/ 0 w 1314450"/>
              <a:gd name="connsiteY1" fmla="*/ 63500 h 875506"/>
              <a:gd name="connsiteX2" fmla="*/ 1314450 w 1314450"/>
              <a:gd name="connsiteY2" fmla="*/ 875506 h 875506"/>
              <a:gd name="connsiteX3" fmla="*/ 1314450 w 1314450"/>
              <a:gd name="connsiteY3" fmla="*/ 815975 h 875506"/>
              <a:gd name="connsiteX4" fmla="*/ 0 w 1314450"/>
              <a:gd name="connsiteY4" fmla="*/ 0 h 875506"/>
              <a:gd name="connsiteX0" fmla="*/ 16669 w 1314450"/>
              <a:gd name="connsiteY0" fmla="*/ 0 h 868362"/>
              <a:gd name="connsiteX1" fmla="*/ 0 w 1314450"/>
              <a:gd name="connsiteY1" fmla="*/ 56356 h 868362"/>
              <a:gd name="connsiteX2" fmla="*/ 1314450 w 1314450"/>
              <a:gd name="connsiteY2" fmla="*/ 868362 h 868362"/>
              <a:gd name="connsiteX3" fmla="*/ 1314450 w 1314450"/>
              <a:gd name="connsiteY3" fmla="*/ 808831 h 868362"/>
              <a:gd name="connsiteX4" fmla="*/ 16669 w 1314450"/>
              <a:gd name="connsiteY4" fmla="*/ 0 h 868362"/>
              <a:gd name="connsiteX0" fmla="*/ 4763 w 1302544"/>
              <a:gd name="connsiteY0" fmla="*/ 0 h 868362"/>
              <a:gd name="connsiteX1" fmla="*/ 0 w 1302544"/>
              <a:gd name="connsiteY1" fmla="*/ 63500 h 868362"/>
              <a:gd name="connsiteX2" fmla="*/ 1302544 w 1302544"/>
              <a:gd name="connsiteY2" fmla="*/ 868362 h 868362"/>
              <a:gd name="connsiteX3" fmla="*/ 1302544 w 1302544"/>
              <a:gd name="connsiteY3" fmla="*/ 808831 h 868362"/>
              <a:gd name="connsiteX4" fmla="*/ 4763 w 1302544"/>
              <a:gd name="connsiteY4" fmla="*/ 0 h 868362"/>
              <a:gd name="connsiteX0" fmla="*/ 4763 w 1302544"/>
              <a:gd name="connsiteY0" fmla="*/ 0 h 875506"/>
              <a:gd name="connsiteX1" fmla="*/ 0 w 1302544"/>
              <a:gd name="connsiteY1" fmla="*/ 70644 h 875506"/>
              <a:gd name="connsiteX2" fmla="*/ 1302544 w 1302544"/>
              <a:gd name="connsiteY2" fmla="*/ 875506 h 875506"/>
              <a:gd name="connsiteX3" fmla="*/ 1302544 w 1302544"/>
              <a:gd name="connsiteY3" fmla="*/ 815975 h 875506"/>
              <a:gd name="connsiteX4" fmla="*/ 4763 w 1302544"/>
              <a:gd name="connsiteY4" fmla="*/ 0 h 875506"/>
              <a:gd name="connsiteX0" fmla="*/ 7145 w 1304926"/>
              <a:gd name="connsiteY0" fmla="*/ 0 h 875506"/>
              <a:gd name="connsiteX1" fmla="*/ 0 w 1304926"/>
              <a:gd name="connsiteY1" fmla="*/ 53975 h 875506"/>
              <a:gd name="connsiteX2" fmla="*/ 1304926 w 1304926"/>
              <a:gd name="connsiteY2" fmla="*/ 875506 h 875506"/>
              <a:gd name="connsiteX3" fmla="*/ 1304926 w 1304926"/>
              <a:gd name="connsiteY3" fmla="*/ 815975 h 875506"/>
              <a:gd name="connsiteX4" fmla="*/ 7145 w 1304926"/>
              <a:gd name="connsiteY4" fmla="*/ 0 h 875506"/>
              <a:gd name="connsiteX0" fmla="*/ 1 w 1297782"/>
              <a:gd name="connsiteY0" fmla="*/ 0 h 875506"/>
              <a:gd name="connsiteX1" fmla="*/ 0 w 1297782"/>
              <a:gd name="connsiteY1" fmla="*/ 51594 h 875506"/>
              <a:gd name="connsiteX2" fmla="*/ 1297782 w 1297782"/>
              <a:gd name="connsiteY2" fmla="*/ 875506 h 875506"/>
              <a:gd name="connsiteX3" fmla="*/ 1297782 w 1297782"/>
              <a:gd name="connsiteY3" fmla="*/ 815975 h 875506"/>
              <a:gd name="connsiteX4" fmla="*/ 1 w 1297782"/>
              <a:gd name="connsiteY4" fmla="*/ 0 h 875506"/>
              <a:gd name="connsiteX0" fmla="*/ 0 w 1297781"/>
              <a:gd name="connsiteY0" fmla="*/ 0 h 875506"/>
              <a:gd name="connsiteX1" fmla="*/ 2380 w 1297781"/>
              <a:gd name="connsiteY1" fmla="*/ 44451 h 875506"/>
              <a:gd name="connsiteX2" fmla="*/ 1297781 w 1297781"/>
              <a:gd name="connsiteY2" fmla="*/ 875506 h 875506"/>
              <a:gd name="connsiteX3" fmla="*/ 1297781 w 1297781"/>
              <a:gd name="connsiteY3" fmla="*/ 815975 h 875506"/>
              <a:gd name="connsiteX4" fmla="*/ 0 w 1297781"/>
              <a:gd name="connsiteY4" fmla="*/ 0 h 875506"/>
              <a:gd name="connsiteX0" fmla="*/ 7145 w 1295401"/>
              <a:gd name="connsiteY0" fmla="*/ 0 h 858837"/>
              <a:gd name="connsiteX1" fmla="*/ 0 w 1295401"/>
              <a:gd name="connsiteY1" fmla="*/ 27782 h 858837"/>
              <a:gd name="connsiteX2" fmla="*/ 1295401 w 1295401"/>
              <a:gd name="connsiteY2" fmla="*/ 858837 h 858837"/>
              <a:gd name="connsiteX3" fmla="*/ 1295401 w 1295401"/>
              <a:gd name="connsiteY3" fmla="*/ 799306 h 858837"/>
              <a:gd name="connsiteX4" fmla="*/ 7145 w 1295401"/>
              <a:gd name="connsiteY4" fmla="*/ 0 h 858837"/>
              <a:gd name="connsiteX0" fmla="*/ 2382 w 1290638"/>
              <a:gd name="connsiteY0" fmla="*/ 0 h 858837"/>
              <a:gd name="connsiteX1" fmla="*/ 0 w 1290638"/>
              <a:gd name="connsiteY1" fmla="*/ 39688 h 858837"/>
              <a:gd name="connsiteX2" fmla="*/ 1290638 w 1290638"/>
              <a:gd name="connsiteY2" fmla="*/ 858837 h 858837"/>
              <a:gd name="connsiteX3" fmla="*/ 1290638 w 1290638"/>
              <a:gd name="connsiteY3" fmla="*/ 799306 h 858837"/>
              <a:gd name="connsiteX4" fmla="*/ 2382 w 1290638"/>
              <a:gd name="connsiteY4" fmla="*/ 0 h 858837"/>
              <a:gd name="connsiteX0" fmla="*/ 2382 w 1290638"/>
              <a:gd name="connsiteY0" fmla="*/ 0 h 868362"/>
              <a:gd name="connsiteX1" fmla="*/ 0 w 1290638"/>
              <a:gd name="connsiteY1" fmla="*/ 49213 h 868362"/>
              <a:gd name="connsiteX2" fmla="*/ 1290638 w 1290638"/>
              <a:gd name="connsiteY2" fmla="*/ 868362 h 868362"/>
              <a:gd name="connsiteX3" fmla="*/ 1290638 w 1290638"/>
              <a:gd name="connsiteY3" fmla="*/ 808831 h 868362"/>
              <a:gd name="connsiteX4" fmla="*/ 2382 w 1290638"/>
              <a:gd name="connsiteY4" fmla="*/ 0 h 868362"/>
              <a:gd name="connsiteX0" fmla="*/ 2382 w 1290638"/>
              <a:gd name="connsiteY0" fmla="*/ 0 h 868362"/>
              <a:gd name="connsiteX1" fmla="*/ 0 w 1290638"/>
              <a:gd name="connsiteY1" fmla="*/ 49213 h 868362"/>
              <a:gd name="connsiteX2" fmla="*/ 1290638 w 1290638"/>
              <a:gd name="connsiteY2" fmla="*/ 868362 h 868362"/>
              <a:gd name="connsiteX3" fmla="*/ 1285875 w 1290638"/>
              <a:gd name="connsiteY3" fmla="*/ 801687 h 868362"/>
              <a:gd name="connsiteX4" fmla="*/ 2382 w 1290638"/>
              <a:gd name="connsiteY4" fmla="*/ 0 h 868362"/>
              <a:gd name="connsiteX0" fmla="*/ 2382 w 1285876"/>
              <a:gd name="connsiteY0" fmla="*/ 0 h 863600"/>
              <a:gd name="connsiteX1" fmla="*/ 0 w 1285876"/>
              <a:gd name="connsiteY1" fmla="*/ 49213 h 863600"/>
              <a:gd name="connsiteX2" fmla="*/ 1285876 w 1285876"/>
              <a:gd name="connsiteY2" fmla="*/ 863600 h 863600"/>
              <a:gd name="connsiteX3" fmla="*/ 1285875 w 1285876"/>
              <a:gd name="connsiteY3" fmla="*/ 801687 h 863600"/>
              <a:gd name="connsiteX4" fmla="*/ 2382 w 1285876"/>
              <a:gd name="connsiteY4" fmla="*/ 0 h 863600"/>
              <a:gd name="connsiteX0" fmla="*/ 4173 w 1287667"/>
              <a:gd name="connsiteY0" fmla="*/ 0 h 863600"/>
              <a:gd name="connsiteX1" fmla="*/ 0 w 1287667"/>
              <a:gd name="connsiteY1" fmla="*/ 57825 h 863600"/>
              <a:gd name="connsiteX2" fmla="*/ 1287667 w 1287667"/>
              <a:gd name="connsiteY2" fmla="*/ 863600 h 863600"/>
              <a:gd name="connsiteX3" fmla="*/ 1287666 w 1287667"/>
              <a:gd name="connsiteY3" fmla="*/ 801687 h 863600"/>
              <a:gd name="connsiteX4" fmla="*/ 4173 w 1287667"/>
              <a:gd name="connsiteY4" fmla="*/ 0 h 863600"/>
              <a:gd name="connsiteX0" fmla="*/ 0 w 1288866"/>
              <a:gd name="connsiteY0" fmla="*/ 0 h 836042"/>
              <a:gd name="connsiteX1" fmla="*/ 1199 w 1288866"/>
              <a:gd name="connsiteY1" fmla="*/ 30267 h 836042"/>
              <a:gd name="connsiteX2" fmla="*/ 1288866 w 1288866"/>
              <a:gd name="connsiteY2" fmla="*/ 836042 h 836042"/>
              <a:gd name="connsiteX3" fmla="*/ 1288865 w 1288866"/>
              <a:gd name="connsiteY3" fmla="*/ 774129 h 836042"/>
              <a:gd name="connsiteX4" fmla="*/ 0 w 1288866"/>
              <a:gd name="connsiteY4" fmla="*/ 0 h 836042"/>
              <a:gd name="connsiteX0" fmla="*/ 0 w 1288866"/>
              <a:gd name="connsiteY0" fmla="*/ 0 h 836042"/>
              <a:gd name="connsiteX1" fmla="*/ 1199 w 1288866"/>
              <a:gd name="connsiteY1" fmla="*/ 30267 h 836042"/>
              <a:gd name="connsiteX2" fmla="*/ 1288866 w 1288866"/>
              <a:gd name="connsiteY2" fmla="*/ 836042 h 836042"/>
              <a:gd name="connsiteX3" fmla="*/ 1287074 w 1288866"/>
              <a:gd name="connsiteY3" fmla="*/ 781019 h 836042"/>
              <a:gd name="connsiteX4" fmla="*/ 0 w 1288866"/>
              <a:gd name="connsiteY4" fmla="*/ 0 h 836042"/>
              <a:gd name="connsiteX0" fmla="*/ 592 w 1287667"/>
              <a:gd name="connsiteY0" fmla="*/ 0 h 837764"/>
              <a:gd name="connsiteX1" fmla="*/ 0 w 1287667"/>
              <a:gd name="connsiteY1" fmla="*/ 31989 h 837764"/>
              <a:gd name="connsiteX2" fmla="*/ 1287667 w 1287667"/>
              <a:gd name="connsiteY2" fmla="*/ 837764 h 837764"/>
              <a:gd name="connsiteX3" fmla="*/ 1285875 w 1287667"/>
              <a:gd name="connsiteY3" fmla="*/ 782741 h 837764"/>
              <a:gd name="connsiteX4" fmla="*/ 592 w 1287667"/>
              <a:gd name="connsiteY4" fmla="*/ 0 h 83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667" h="837764">
                <a:moveTo>
                  <a:pt x="592" y="0"/>
                </a:moveTo>
                <a:cubicBezTo>
                  <a:pt x="592" y="17198"/>
                  <a:pt x="0" y="14791"/>
                  <a:pt x="0" y="31989"/>
                </a:cubicBezTo>
                <a:lnTo>
                  <a:pt x="1287667" y="837764"/>
                </a:lnTo>
                <a:cubicBezTo>
                  <a:pt x="1287667" y="817126"/>
                  <a:pt x="1285875" y="803379"/>
                  <a:pt x="1285875" y="782741"/>
                </a:cubicBezTo>
                <a:lnTo>
                  <a:pt x="592" y="0"/>
                </a:lnTo>
                <a:close/>
              </a:path>
            </a:pathLst>
          </a:custGeom>
          <a:solidFill>
            <a:schemeClr val="accent1">
              <a:lumMod val="90000"/>
              <a:lumOff val="10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任意多边形 58"/>
          <p:cNvSpPr/>
          <p:nvPr/>
        </p:nvSpPr>
        <p:spPr>
          <a:xfrm rot="466415">
            <a:off x="5093407" y="935385"/>
            <a:ext cx="2191431" cy="1373637"/>
          </a:xfrm>
          <a:custGeom>
            <a:avLst/>
            <a:gdLst>
              <a:gd name="connsiteX0" fmla="*/ 1280160 w 2613660"/>
              <a:gd name="connsiteY0" fmla="*/ 1638300 h 1638300"/>
              <a:gd name="connsiteX1" fmla="*/ 2377440 w 2613660"/>
              <a:gd name="connsiteY1" fmla="*/ 952500 h 1638300"/>
              <a:gd name="connsiteX2" fmla="*/ 2613660 w 2613660"/>
              <a:gd name="connsiteY2" fmla="*/ 1097280 h 1638300"/>
              <a:gd name="connsiteX3" fmla="*/ 2575560 w 2613660"/>
              <a:gd name="connsiteY3" fmla="*/ 0 h 1638300"/>
              <a:gd name="connsiteX4" fmla="*/ 899160 w 2613660"/>
              <a:gd name="connsiteY4" fmla="*/ 0 h 1638300"/>
              <a:gd name="connsiteX5" fmla="*/ 1082040 w 2613660"/>
              <a:gd name="connsiteY5" fmla="*/ 114300 h 1638300"/>
              <a:gd name="connsiteX6" fmla="*/ 0 w 2613660"/>
              <a:gd name="connsiteY6" fmla="*/ 830580 h 1638300"/>
              <a:gd name="connsiteX7" fmla="*/ 1280160 w 2613660"/>
              <a:gd name="connsiteY7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3660" h="1638300">
                <a:moveTo>
                  <a:pt x="1280160" y="1638300"/>
                </a:moveTo>
                <a:lnTo>
                  <a:pt x="2377440" y="952500"/>
                </a:lnTo>
                <a:lnTo>
                  <a:pt x="2613660" y="1097280"/>
                </a:lnTo>
                <a:lnTo>
                  <a:pt x="2575560" y="0"/>
                </a:lnTo>
                <a:lnTo>
                  <a:pt x="899160" y="0"/>
                </a:lnTo>
                <a:lnTo>
                  <a:pt x="1082040" y="114300"/>
                </a:lnTo>
                <a:lnTo>
                  <a:pt x="0" y="830580"/>
                </a:lnTo>
                <a:lnTo>
                  <a:pt x="1280160" y="163830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60" name="任意多边形 59"/>
          <p:cNvSpPr/>
          <p:nvPr/>
        </p:nvSpPr>
        <p:spPr>
          <a:xfrm rot="466415">
            <a:off x="5046674" y="1551388"/>
            <a:ext cx="1078147" cy="724088"/>
          </a:xfrm>
          <a:custGeom>
            <a:avLst/>
            <a:gdLst>
              <a:gd name="connsiteX0" fmla="*/ 0 w 1314450"/>
              <a:gd name="connsiteY0" fmla="*/ 0 h 882650"/>
              <a:gd name="connsiteX1" fmla="*/ 0 w 1314450"/>
              <a:gd name="connsiteY1" fmla="*/ 63500 h 882650"/>
              <a:gd name="connsiteX2" fmla="*/ 1304925 w 1314450"/>
              <a:gd name="connsiteY2" fmla="*/ 882650 h 882650"/>
              <a:gd name="connsiteX3" fmla="*/ 1314450 w 1314450"/>
              <a:gd name="connsiteY3" fmla="*/ 815975 h 882650"/>
              <a:gd name="connsiteX4" fmla="*/ 0 w 1314450"/>
              <a:gd name="connsiteY4" fmla="*/ 0 h 882650"/>
              <a:gd name="connsiteX0" fmla="*/ 0 w 1314450"/>
              <a:gd name="connsiteY0" fmla="*/ 0 h 873125"/>
              <a:gd name="connsiteX1" fmla="*/ 0 w 1314450"/>
              <a:gd name="connsiteY1" fmla="*/ 63500 h 873125"/>
              <a:gd name="connsiteX2" fmla="*/ 1309688 w 1314450"/>
              <a:gd name="connsiteY2" fmla="*/ 873125 h 873125"/>
              <a:gd name="connsiteX3" fmla="*/ 1314450 w 1314450"/>
              <a:gd name="connsiteY3" fmla="*/ 815975 h 873125"/>
              <a:gd name="connsiteX4" fmla="*/ 0 w 1314450"/>
              <a:gd name="connsiteY4" fmla="*/ 0 h 873125"/>
              <a:gd name="connsiteX0" fmla="*/ 0 w 1314450"/>
              <a:gd name="connsiteY0" fmla="*/ 0 h 875506"/>
              <a:gd name="connsiteX1" fmla="*/ 0 w 1314450"/>
              <a:gd name="connsiteY1" fmla="*/ 63500 h 875506"/>
              <a:gd name="connsiteX2" fmla="*/ 1314450 w 1314450"/>
              <a:gd name="connsiteY2" fmla="*/ 875506 h 875506"/>
              <a:gd name="connsiteX3" fmla="*/ 1314450 w 1314450"/>
              <a:gd name="connsiteY3" fmla="*/ 815975 h 875506"/>
              <a:gd name="connsiteX4" fmla="*/ 0 w 1314450"/>
              <a:gd name="connsiteY4" fmla="*/ 0 h 875506"/>
              <a:gd name="connsiteX0" fmla="*/ 16669 w 1314450"/>
              <a:gd name="connsiteY0" fmla="*/ 0 h 868362"/>
              <a:gd name="connsiteX1" fmla="*/ 0 w 1314450"/>
              <a:gd name="connsiteY1" fmla="*/ 56356 h 868362"/>
              <a:gd name="connsiteX2" fmla="*/ 1314450 w 1314450"/>
              <a:gd name="connsiteY2" fmla="*/ 868362 h 868362"/>
              <a:gd name="connsiteX3" fmla="*/ 1314450 w 1314450"/>
              <a:gd name="connsiteY3" fmla="*/ 808831 h 868362"/>
              <a:gd name="connsiteX4" fmla="*/ 16669 w 1314450"/>
              <a:gd name="connsiteY4" fmla="*/ 0 h 868362"/>
              <a:gd name="connsiteX0" fmla="*/ 4763 w 1302544"/>
              <a:gd name="connsiteY0" fmla="*/ 0 h 868362"/>
              <a:gd name="connsiteX1" fmla="*/ 0 w 1302544"/>
              <a:gd name="connsiteY1" fmla="*/ 63500 h 868362"/>
              <a:gd name="connsiteX2" fmla="*/ 1302544 w 1302544"/>
              <a:gd name="connsiteY2" fmla="*/ 868362 h 868362"/>
              <a:gd name="connsiteX3" fmla="*/ 1302544 w 1302544"/>
              <a:gd name="connsiteY3" fmla="*/ 808831 h 868362"/>
              <a:gd name="connsiteX4" fmla="*/ 4763 w 1302544"/>
              <a:gd name="connsiteY4" fmla="*/ 0 h 868362"/>
              <a:gd name="connsiteX0" fmla="*/ 4763 w 1302544"/>
              <a:gd name="connsiteY0" fmla="*/ 0 h 875506"/>
              <a:gd name="connsiteX1" fmla="*/ 0 w 1302544"/>
              <a:gd name="connsiteY1" fmla="*/ 70644 h 875506"/>
              <a:gd name="connsiteX2" fmla="*/ 1302544 w 1302544"/>
              <a:gd name="connsiteY2" fmla="*/ 875506 h 875506"/>
              <a:gd name="connsiteX3" fmla="*/ 1302544 w 1302544"/>
              <a:gd name="connsiteY3" fmla="*/ 815975 h 875506"/>
              <a:gd name="connsiteX4" fmla="*/ 4763 w 1302544"/>
              <a:gd name="connsiteY4" fmla="*/ 0 h 875506"/>
              <a:gd name="connsiteX0" fmla="*/ 7145 w 1304926"/>
              <a:gd name="connsiteY0" fmla="*/ 0 h 875506"/>
              <a:gd name="connsiteX1" fmla="*/ 0 w 1304926"/>
              <a:gd name="connsiteY1" fmla="*/ 53975 h 875506"/>
              <a:gd name="connsiteX2" fmla="*/ 1304926 w 1304926"/>
              <a:gd name="connsiteY2" fmla="*/ 875506 h 875506"/>
              <a:gd name="connsiteX3" fmla="*/ 1304926 w 1304926"/>
              <a:gd name="connsiteY3" fmla="*/ 815975 h 875506"/>
              <a:gd name="connsiteX4" fmla="*/ 7145 w 1304926"/>
              <a:gd name="connsiteY4" fmla="*/ 0 h 875506"/>
              <a:gd name="connsiteX0" fmla="*/ 1 w 1297782"/>
              <a:gd name="connsiteY0" fmla="*/ 0 h 875506"/>
              <a:gd name="connsiteX1" fmla="*/ 0 w 1297782"/>
              <a:gd name="connsiteY1" fmla="*/ 51594 h 875506"/>
              <a:gd name="connsiteX2" fmla="*/ 1297782 w 1297782"/>
              <a:gd name="connsiteY2" fmla="*/ 875506 h 875506"/>
              <a:gd name="connsiteX3" fmla="*/ 1297782 w 1297782"/>
              <a:gd name="connsiteY3" fmla="*/ 815975 h 875506"/>
              <a:gd name="connsiteX4" fmla="*/ 1 w 1297782"/>
              <a:gd name="connsiteY4" fmla="*/ 0 h 875506"/>
              <a:gd name="connsiteX0" fmla="*/ 0 w 1297781"/>
              <a:gd name="connsiteY0" fmla="*/ 0 h 875506"/>
              <a:gd name="connsiteX1" fmla="*/ 2380 w 1297781"/>
              <a:gd name="connsiteY1" fmla="*/ 44451 h 875506"/>
              <a:gd name="connsiteX2" fmla="*/ 1297781 w 1297781"/>
              <a:gd name="connsiteY2" fmla="*/ 875506 h 875506"/>
              <a:gd name="connsiteX3" fmla="*/ 1297781 w 1297781"/>
              <a:gd name="connsiteY3" fmla="*/ 815975 h 875506"/>
              <a:gd name="connsiteX4" fmla="*/ 0 w 1297781"/>
              <a:gd name="connsiteY4" fmla="*/ 0 h 875506"/>
              <a:gd name="connsiteX0" fmla="*/ 7145 w 1295401"/>
              <a:gd name="connsiteY0" fmla="*/ 0 h 858837"/>
              <a:gd name="connsiteX1" fmla="*/ 0 w 1295401"/>
              <a:gd name="connsiteY1" fmla="*/ 27782 h 858837"/>
              <a:gd name="connsiteX2" fmla="*/ 1295401 w 1295401"/>
              <a:gd name="connsiteY2" fmla="*/ 858837 h 858837"/>
              <a:gd name="connsiteX3" fmla="*/ 1295401 w 1295401"/>
              <a:gd name="connsiteY3" fmla="*/ 799306 h 858837"/>
              <a:gd name="connsiteX4" fmla="*/ 7145 w 1295401"/>
              <a:gd name="connsiteY4" fmla="*/ 0 h 858837"/>
              <a:gd name="connsiteX0" fmla="*/ 2382 w 1290638"/>
              <a:gd name="connsiteY0" fmla="*/ 0 h 858837"/>
              <a:gd name="connsiteX1" fmla="*/ 0 w 1290638"/>
              <a:gd name="connsiteY1" fmla="*/ 39688 h 858837"/>
              <a:gd name="connsiteX2" fmla="*/ 1290638 w 1290638"/>
              <a:gd name="connsiteY2" fmla="*/ 858837 h 858837"/>
              <a:gd name="connsiteX3" fmla="*/ 1290638 w 1290638"/>
              <a:gd name="connsiteY3" fmla="*/ 799306 h 858837"/>
              <a:gd name="connsiteX4" fmla="*/ 2382 w 1290638"/>
              <a:gd name="connsiteY4" fmla="*/ 0 h 858837"/>
              <a:gd name="connsiteX0" fmla="*/ 2382 w 1290638"/>
              <a:gd name="connsiteY0" fmla="*/ 0 h 868362"/>
              <a:gd name="connsiteX1" fmla="*/ 0 w 1290638"/>
              <a:gd name="connsiteY1" fmla="*/ 49213 h 868362"/>
              <a:gd name="connsiteX2" fmla="*/ 1290638 w 1290638"/>
              <a:gd name="connsiteY2" fmla="*/ 868362 h 868362"/>
              <a:gd name="connsiteX3" fmla="*/ 1290638 w 1290638"/>
              <a:gd name="connsiteY3" fmla="*/ 808831 h 868362"/>
              <a:gd name="connsiteX4" fmla="*/ 2382 w 1290638"/>
              <a:gd name="connsiteY4" fmla="*/ 0 h 868362"/>
              <a:gd name="connsiteX0" fmla="*/ 2382 w 1290638"/>
              <a:gd name="connsiteY0" fmla="*/ 0 h 868362"/>
              <a:gd name="connsiteX1" fmla="*/ 0 w 1290638"/>
              <a:gd name="connsiteY1" fmla="*/ 49213 h 868362"/>
              <a:gd name="connsiteX2" fmla="*/ 1290638 w 1290638"/>
              <a:gd name="connsiteY2" fmla="*/ 868362 h 868362"/>
              <a:gd name="connsiteX3" fmla="*/ 1285875 w 1290638"/>
              <a:gd name="connsiteY3" fmla="*/ 801687 h 868362"/>
              <a:gd name="connsiteX4" fmla="*/ 2382 w 1290638"/>
              <a:gd name="connsiteY4" fmla="*/ 0 h 868362"/>
              <a:gd name="connsiteX0" fmla="*/ 2382 w 1285876"/>
              <a:gd name="connsiteY0" fmla="*/ 0 h 863600"/>
              <a:gd name="connsiteX1" fmla="*/ 0 w 1285876"/>
              <a:gd name="connsiteY1" fmla="*/ 49213 h 863600"/>
              <a:gd name="connsiteX2" fmla="*/ 1285876 w 1285876"/>
              <a:gd name="connsiteY2" fmla="*/ 863600 h 863600"/>
              <a:gd name="connsiteX3" fmla="*/ 1285875 w 1285876"/>
              <a:gd name="connsiteY3" fmla="*/ 801687 h 863600"/>
              <a:gd name="connsiteX4" fmla="*/ 2382 w 1285876"/>
              <a:gd name="connsiteY4" fmla="*/ 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876" h="863600">
                <a:moveTo>
                  <a:pt x="2382" y="0"/>
                </a:moveTo>
                <a:cubicBezTo>
                  <a:pt x="2382" y="17198"/>
                  <a:pt x="0" y="32015"/>
                  <a:pt x="0" y="49213"/>
                </a:cubicBezTo>
                <a:lnTo>
                  <a:pt x="1285876" y="863600"/>
                </a:lnTo>
                <a:cubicBezTo>
                  <a:pt x="1285876" y="842962"/>
                  <a:pt x="1285875" y="822325"/>
                  <a:pt x="1285875" y="801687"/>
                </a:cubicBezTo>
                <a:lnTo>
                  <a:pt x="2382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任意多边形 60"/>
          <p:cNvSpPr/>
          <p:nvPr/>
        </p:nvSpPr>
        <p:spPr>
          <a:xfrm rot="466415">
            <a:off x="6107563" y="1787342"/>
            <a:ext cx="918422" cy="622928"/>
          </a:xfrm>
          <a:custGeom>
            <a:avLst/>
            <a:gdLst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93019 w 1297781"/>
              <a:gd name="connsiteY3" fmla="*/ 0 h 876300"/>
              <a:gd name="connsiteX4" fmla="*/ 0 w 1297781"/>
              <a:gd name="connsiteY4" fmla="*/ 823913 h 876300"/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81113 w 1297781"/>
              <a:gd name="connsiteY3" fmla="*/ 0 h 876300"/>
              <a:gd name="connsiteX4" fmla="*/ 0 w 1297781"/>
              <a:gd name="connsiteY4" fmla="*/ 823913 h 876300"/>
              <a:gd name="connsiteX0" fmla="*/ 0 w 1288256"/>
              <a:gd name="connsiteY0" fmla="*/ 823913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0 w 1288256"/>
              <a:gd name="connsiteY4" fmla="*/ 823913 h 876300"/>
              <a:gd name="connsiteX0" fmla="*/ 4762 w 1288256"/>
              <a:gd name="connsiteY0" fmla="*/ 814388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4762 w 1288256"/>
              <a:gd name="connsiteY4" fmla="*/ 814388 h 876300"/>
              <a:gd name="connsiteX0" fmla="*/ 0 w 1288256"/>
              <a:gd name="connsiteY0" fmla="*/ 812007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0 w 1288256"/>
              <a:gd name="connsiteY4" fmla="*/ 812007 h 876300"/>
              <a:gd name="connsiteX0" fmla="*/ 0 w 1281113"/>
              <a:gd name="connsiteY0" fmla="*/ 812007 h 876300"/>
              <a:gd name="connsiteX1" fmla="*/ 0 w 1281113"/>
              <a:gd name="connsiteY1" fmla="*/ 876300 h 876300"/>
              <a:gd name="connsiteX2" fmla="*/ 1088231 w 1281113"/>
              <a:gd name="connsiteY2" fmla="*/ 173831 h 876300"/>
              <a:gd name="connsiteX3" fmla="*/ 1281113 w 1281113"/>
              <a:gd name="connsiteY3" fmla="*/ 0 h 876300"/>
              <a:gd name="connsiteX4" fmla="*/ 0 w 1281113"/>
              <a:gd name="connsiteY4" fmla="*/ 812007 h 876300"/>
              <a:gd name="connsiteX0" fmla="*/ 0 w 1088232"/>
              <a:gd name="connsiteY0" fmla="*/ 685801 h 750094"/>
              <a:gd name="connsiteX1" fmla="*/ 0 w 1088232"/>
              <a:gd name="connsiteY1" fmla="*/ 750094 h 750094"/>
              <a:gd name="connsiteX2" fmla="*/ 1088231 w 1088232"/>
              <a:gd name="connsiteY2" fmla="*/ 47625 h 750094"/>
              <a:gd name="connsiteX3" fmla="*/ 1088232 w 1088232"/>
              <a:gd name="connsiteY3" fmla="*/ 0 h 750094"/>
              <a:gd name="connsiteX4" fmla="*/ 0 w 1088232"/>
              <a:gd name="connsiteY4" fmla="*/ 685801 h 750094"/>
              <a:gd name="connsiteX0" fmla="*/ 0 w 1095375"/>
              <a:gd name="connsiteY0" fmla="*/ 685801 h 750094"/>
              <a:gd name="connsiteX1" fmla="*/ 0 w 1095375"/>
              <a:gd name="connsiteY1" fmla="*/ 750094 h 750094"/>
              <a:gd name="connsiteX2" fmla="*/ 1095375 w 1095375"/>
              <a:gd name="connsiteY2" fmla="*/ 50006 h 750094"/>
              <a:gd name="connsiteX3" fmla="*/ 1088232 w 1095375"/>
              <a:gd name="connsiteY3" fmla="*/ 0 h 750094"/>
              <a:gd name="connsiteX4" fmla="*/ 0 w 1095375"/>
              <a:gd name="connsiteY4" fmla="*/ 685801 h 750094"/>
              <a:gd name="connsiteX0" fmla="*/ 0 w 1095376"/>
              <a:gd name="connsiteY0" fmla="*/ 678657 h 742950"/>
              <a:gd name="connsiteX1" fmla="*/ 0 w 1095376"/>
              <a:gd name="connsiteY1" fmla="*/ 742950 h 742950"/>
              <a:gd name="connsiteX2" fmla="*/ 1095375 w 1095376"/>
              <a:gd name="connsiteY2" fmla="*/ 42862 h 742950"/>
              <a:gd name="connsiteX3" fmla="*/ 1095376 w 1095376"/>
              <a:gd name="connsiteY3" fmla="*/ 0 h 742950"/>
              <a:gd name="connsiteX4" fmla="*/ 0 w 1095376"/>
              <a:gd name="connsiteY4" fmla="*/ 678657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6" h="742950">
                <a:moveTo>
                  <a:pt x="0" y="678657"/>
                </a:moveTo>
                <a:lnTo>
                  <a:pt x="0" y="742950"/>
                </a:lnTo>
                <a:lnTo>
                  <a:pt x="1095375" y="42862"/>
                </a:lnTo>
                <a:cubicBezTo>
                  <a:pt x="1095375" y="26987"/>
                  <a:pt x="1095376" y="15875"/>
                  <a:pt x="1095376" y="0"/>
                </a:cubicBezTo>
                <a:lnTo>
                  <a:pt x="0" y="678657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文本框 70"/>
          <p:cNvSpPr txBox="1"/>
          <p:nvPr/>
        </p:nvSpPr>
        <p:spPr>
          <a:xfrm rot="466415">
            <a:off x="5403498" y="1232180"/>
            <a:ext cx="430246" cy="700192"/>
          </a:xfrm>
          <a:prstGeom prst="rect">
            <a:avLst/>
          </a:prstGeom>
          <a:noFill/>
          <a:scene3d>
            <a:camera prst="isometricOffAxis1Top">
              <a:rot lat="20448468" lon="18136550" rev="3247942"/>
            </a:camera>
            <a:lightRig rig="threePt" dir="t"/>
          </a:scene3d>
          <a:sp3d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 rot="452259">
            <a:off x="3765018" y="1238379"/>
            <a:ext cx="2250761" cy="1387637"/>
          </a:xfrm>
          <a:custGeom>
            <a:avLst/>
            <a:gdLst>
              <a:gd name="connsiteX0" fmla="*/ 0 w 2583180"/>
              <a:gd name="connsiteY0" fmla="*/ 769620 h 1592580"/>
              <a:gd name="connsiteX1" fmla="*/ 1303020 w 2583180"/>
              <a:gd name="connsiteY1" fmla="*/ 1592580 h 1592580"/>
              <a:gd name="connsiteX2" fmla="*/ 2583180 w 2583180"/>
              <a:gd name="connsiteY2" fmla="*/ 769620 h 1592580"/>
              <a:gd name="connsiteX3" fmla="*/ 1272540 w 2583180"/>
              <a:gd name="connsiteY3" fmla="*/ 0 h 1592580"/>
              <a:gd name="connsiteX4" fmla="*/ 0 w 2583180"/>
              <a:gd name="connsiteY4" fmla="*/ 769620 h 159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180" h="1592580">
                <a:moveTo>
                  <a:pt x="0" y="769620"/>
                </a:moveTo>
                <a:lnTo>
                  <a:pt x="1303020" y="1592580"/>
                </a:lnTo>
                <a:lnTo>
                  <a:pt x="2583180" y="769620"/>
                </a:lnTo>
                <a:lnTo>
                  <a:pt x="1272540" y="0"/>
                </a:lnTo>
                <a:lnTo>
                  <a:pt x="0" y="769620"/>
                </a:lnTo>
                <a:close/>
              </a:path>
            </a:pathLst>
          </a:custGeom>
          <a:solidFill>
            <a:srgbClr val="3B4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 rot="452259">
            <a:off x="4845069" y="1977420"/>
            <a:ext cx="1122476" cy="763533"/>
          </a:xfrm>
          <a:custGeom>
            <a:avLst/>
            <a:gdLst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93019 w 1297781"/>
              <a:gd name="connsiteY3" fmla="*/ 0 h 876300"/>
              <a:gd name="connsiteX4" fmla="*/ 0 w 1297781"/>
              <a:gd name="connsiteY4" fmla="*/ 823913 h 876300"/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81113 w 1297781"/>
              <a:gd name="connsiteY3" fmla="*/ 0 h 876300"/>
              <a:gd name="connsiteX4" fmla="*/ 0 w 1297781"/>
              <a:gd name="connsiteY4" fmla="*/ 823913 h 876300"/>
              <a:gd name="connsiteX0" fmla="*/ 0 w 1288256"/>
              <a:gd name="connsiteY0" fmla="*/ 823913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0 w 1288256"/>
              <a:gd name="connsiteY4" fmla="*/ 823913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256" h="876300">
                <a:moveTo>
                  <a:pt x="0" y="823913"/>
                </a:moveTo>
                <a:lnTo>
                  <a:pt x="0" y="876300"/>
                </a:lnTo>
                <a:lnTo>
                  <a:pt x="1288256" y="45244"/>
                </a:lnTo>
                <a:lnTo>
                  <a:pt x="1281113" y="0"/>
                </a:lnTo>
                <a:lnTo>
                  <a:pt x="0" y="82391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 rot="452259">
            <a:off x="3726041" y="1830593"/>
            <a:ext cx="1130775" cy="762841"/>
          </a:xfrm>
          <a:custGeom>
            <a:avLst/>
            <a:gdLst>
              <a:gd name="connsiteX0" fmla="*/ 0 w 1314450"/>
              <a:gd name="connsiteY0" fmla="*/ 0 h 882650"/>
              <a:gd name="connsiteX1" fmla="*/ 0 w 1314450"/>
              <a:gd name="connsiteY1" fmla="*/ 63500 h 882650"/>
              <a:gd name="connsiteX2" fmla="*/ 1304925 w 1314450"/>
              <a:gd name="connsiteY2" fmla="*/ 882650 h 882650"/>
              <a:gd name="connsiteX3" fmla="*/ 1314450 w 1314450"/>
              <a:gd name="connsiteY3" fmla="*/ 815975 h 882650"/>
              <a:gd name="connsiteX4" fmla="*/ 0 w 1314450"/>
              <a:gd name="connsiteY4" fmla="*/ 0 h 882650"/>
              <a:gd name="connsiteX0" fmla="*/ 0 w 1314450"/>
              <a:gd name="connsiteY0" fmla="*/ 0 h 873125"/>
              <a:gd name="connsiteX1" fmla="*/ 0 w 1314450"/>
              <a:gd name="connsiteY1" fmla="*/ 63500 h 873125"/>
              <a:gd name="connsiteX2" fmla="*/ 1309688 w 1314450"/>
              <a:gd name="connsiteY2" fmla="*/ 873125 h 873125"/>
              <a:gd name="connsiteX3" fmla="*/ 1314450 w 1314450"/>
              <a:gd name="connsiteY3" fmla="*/ 815975 h 873125"/>
              <a:gd name="connsiteX4" fmla="*/ 0 w 1314450"/>
              <a:gd name="connsiteY4" fmla="*/ 0 h 873125"/>
              <a:gd name="connsiteX0" fmla="*/ 0 w 1314450"/>
              <a:gd name="connsiteY0" fmla="*/ 0 h 875506"/>
              <a:gd name="connsiteX1" fmla="*/ 0 w 1314450"/>
              <a:gd name="connsiteY1" fmla="*/ 63500 h 875506"/>
              <a:gd name="connsiteX2" fmla="*/ 1314450 w 1314450"/>
              <a:gd name="connsiteY2" fmla="*/ 875506 h 875506"/>
              <a:gd name="connsiteX3" fmla="*/ 1314450 w 1314450"/>
              <a:gd name="connsiteY3" fmla="*/ 815975 h 875506"/>
              <a:gd name="connsiteX4" fmla="*/ 0 w 1314450"/>
              <a:gd name="connsiteY4" fmla="*/ 0 h 875506"/>
              <a:gd name="connsiteX0" fmla="*/ 16669 w 1314450"/>
              <a:gd name="connsiteY0" fmla="*/ 0 h 868362"/>
              <a:gd name="connsiteX1" fmla="*/ 0 w 1314450"/>
              <a:gd name="connsiteY1" fmla="*/ 56356 h 868362"/>
              <a:gd name="connsiteX2" fmla="*/ 1314450 w 1314450"/>
              <a:gd name="connsiteY2" fmla="*/ 868362 h 868362"/>
              <a:gd name="connsiteX3" fmla="*/ 1314450 w 1314450"/>
              <a:gd name="connsiteY3" fmla="*/ 808831 h 868362"/>
              <a:gd name="connsiteX4" fmla="*/ 16669 w 1314450"/>
              <a:gd name="connsiteY4" fmla="*/ 0 h 868362"/>
              <a:gd name="connsiteX0" fmla="*/ 4763 w 1302544"/>
              <a:gd name="connsiteY0" fmla="*/ 0 h 868362"/>
              <a:gd name="connsiteX1" fmla="*/ 0 w 1302544"/>
              <a:gd name="connsiteY1" fmla="*/ 63500 h 868362"/>
              <a:gd name="connsiteX2" fmla="*/ 1302544 w 1302544"/>
              <a:gd name="connsiteY2" fmla="*/ 868362 h 868362"/>
              <a:gd name="connsiteX3" fmla="*/ 1302544 w 1302544"/>
              <a:gd name="connsiteY3" fmla="*/ 808831 h 868362"/>
              <a:gd name="connsiteX4" fmla="*/ 4763 w 1302544"/>
              <a:gd name="connsiteY4" fmla="*/ 0 h 868362"/>
              <a:gd name="connsiteX0" fmla="*/ 4763 w 1302544"/>
              <a:gd name="connsiteY0" fmla="*/ 0 h 875506"/>
              <a:gd name="connsiteX1" fmla="*/ 0 w 1302544"/>
              <a:gd name="connsiteY1" fmla="*/ 70644 h 875506"/>
              <a:gd name="connsiteX2" fmla="*/ 1302544 w 1302544"/>
              <a:gd name="connsiteY2" fmla="*/ 875506 h 875506"/>
              <a:gd name="connsiteX3" fmla="*/ 1302544 w 1302544"/>
              <a:gd name="connsiteY3" fmla="*/ 815975 h 875506"/>
              <a:gd name="connsiteX4" fmla="*/ 4763 w 1302544"/>
              <a:gd name="connsiteY4" fmla="*/ 0 h 875506"/>
              <a:gd name="connsiteX0" fmla="*/ 7145 w 1304926"/>
              <a:gd name="connsiteY0" fmla="*/ 0 h 875506"/>
              <a:gd name="connsiteX1" fmla="*/ 0 w 1304926"/>
              <a:gd name="connsiteY1" fmla="*/ 53975 h 875506"/>
              <a:gd name="connsiteX2" fmla="*/ 1304926 w 1304926"/>
              <a:gd name="connsiteY2" fmla="*/ 875506 h 875506"/>
              <a:gd name="connsiteX3" fmla="*/ 1304926 w 1304926"/>
              <a:gd name="connsiteY3" fmla="*/ 815975 h 875506"/>
              <a:gd name="connsiteX4" fmla="*/ 7145 w 1304926"/>
              <a:gd name="connsiteY4" fmla="*/ 0 h 875506"/>
              <a:gd name="connsiteX0" fmla="*/ 1 w 1297782"/>
              <a:gd name="connsiteY0" fmla="*/ 0 h 875506"/>
              <a:gd name="connsiteX1" fmla="*/ 0 w 1297782"/>
              <a:gd name="connsiteY1" fmla="*/ 51594 h 875506"/>
              <a:gd name="connsiteX2" fmla="*/ 1297782 w 1297782"/>
              <a:gd name="connsiteY2" fmla="*/ 875506 h 875506"/>
              <a:gd name="connsiteX3" fmla="*/ 1297782 w 1297782"/>
              <a:gd name="connsiteY3" fmla="*/ 815975 h 875506"/>
              <a:gd name="connsiteX4" fmla="*/ 1 w 1297782"/>
              <a:gd name="connsiteY4" fmla="*/ 0 h 875506"/>
              <a:gd name="connsiteX0" fmla="*/ 0 w 1297781"/>
              <a:gd name="connsiteY0" fmla="*/ 0 h 875506"/>
              <a:gd name="connsiteX1" fmla="*/ 2380 w 1297781"/>
              <a:gd name="connsiteY1" fmla="*/ 44451 h 875506"/>
              <a:gd name="connsiteX2" fmla="*/ 1297781 w 1297781"/>
              <a:gd name="connsiteY2" fmla="*/ 875506 h 875506"/>
              <a:gd name="connsiteX3" fmla="*/ 1297781 w 1297781"/>
              <a:gd name="connsiteY3" fmla="*/ 815975 h 875506"/>
              <a:gd name="connsiteX4" fmla="*/ 0 w 1297781"/>
              <a:gd name="connsiteY4" fmla="*/ 0 h 87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781" h="875506">
                <a:moveTo>
                  <a:pt x="0" y="0"/>
                </a:moveTo>
                <a:cubicBezTo>
                  <a:pt x="0" y="17198"/>
                  <a:pt x="2380" y="27253"/>
                  <a:pt x="2380" y="44451"/>
                </a:cubicBezTo>
                <a:lnTo>
                  <a:pt x="1297781" y="875506"/>
                </a:lnTo>
                <a:lnTo>
                  <a:pt x="1297781" y="815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文本框 77"/>
          <p:cNvSpPr txBox="1"/>
          <p:nvPr/>
        </p:nvSpPr>
        <p:spPr>
          <a:xfrm rot="452259">
            <a:off x="4095628" y="1460405"/>
            <a:ext cx="430246" cy="700192"/>
          </a:xfrm>
          <a:prstGeom prst="rect">
            <a:avLst/>
          </a:prstGeom>
          <a:noFill/>
          <a:scene3d>
            <a:camera prst="isometricOffAxis1Top">
              <a:rot lat="20448468" lon="18136550" rev="3247942"/>
            </a:camera>
            <a:lightRig rig="threePt" dir="t"/>
          </a:scene3d>
          <a:sp3d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/>
        </p:nvSpPr>
        <p:spPr>
          <a:xfrm rot="520032">
            <a:off x="2593996" y="1531003"/>
            <a:ext cx="2109727" cy="1351296"/>
          </a:xfrm>
          <a:custGeom>
            <a:avLst/>
            <a:gdLst>
              <a:gd name="connsiteX0" fmla="*/ 0 w 2583180"/>
              <a:gd name="connsiteY0" fmla="*/ 769620 h 1592580"/>
              <a:gd name="connsiteX1" fmla="*/ 1303020 w 2583180"/>
              <a:gd name="connsiteY1" fmla="*/ 1592580 h 1592580"/>
              <a:gd name="connsiteX2" fmla="*/ 2583180 w 2583180"/>
              <a:gd name="connsiteY2" fmla="*/ 769620 h 1592580"/>
              <a:gd name="connsiteX3" fmla="*/ 1272540 w 2583180"/>
              <a:gd name="connsiteY3" fmla="*/ 0 h 1592580"/>
              <a:gd name="connsiteX4" fmla="*/ 0 w 2583180"/>
              <a:gd name="connsiteY4" fmla="*/ 769620 h 159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180" h="1592580">
                <a:moveTo>
                  <a:pt x="0" y="769620"/>
                </a:moveTo>
                <a:lnTo>
                  <a:pt x="1303020" y="1592580"/>
                </a:lnTo>
                <a:lnTo>
                  <a:pt x="2583180" y="769620"/>
                </a:lnTo>
                <a:lnTo>
                  <a:pt x="1272540" y="0"/>
                </a:lnTo>
                <a:lnTo>
                  <a:pt x="0" y="76962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 rot="520032">
            <a:off x="3596433" y="2257394"/>
            <a:ext cx="1052141" cy="743536"/>
          </a:xfrm>
          <a:custGeom>
            <a:avLst/>
            <a:gdLst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93019 w 1297781"/>
              <a:gd name="connsiteY3" fmla="*/ 0 h 876300"/>
              <a:gd name="connsiteX4" fmla="*/ 0 w 1297781"/>
              <a:gd name="connsiteY4" fmla="*/ 823913 h 876300"/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81113 w 1297781"/>
              <a:gd name="connsiteY3" fmla="*/ 0 h 876300"/>
              <a:gd name="connsiteX4" fmla="*/ 0 w 1297781"/>
              <a:gd name="connsiteY4" fmla="*/ 823913 h 876300"/>
              <a:gd name="connsiteX0" fmla="*/ 0 w 1288256"/>
              <a:gd name="connsiteY0" fmla="*/ 823913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0 w 1288256"/>
              <a:gd name="connsiteY4" fmla="*/ 823913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256" h="876300">
                <a:moveTo>
                  <a:pt x="0" y="823913"/>
                </a:moveTo>
                <a:lnTo>
                  <a:pt x="0" y="876300"/>
                </a:lnTo>
                <a:lnTo>
                  <a:pt x="1288256" y="45244"/>
                </a:lnTo>
                <a:lnTo>
                  <a:pt x="1281113" y="0"/>
                </a:lnTo>
                <a:lnTo>
                  <a:pt x="0" y="82391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任意多边形 68"/>
          <p:cNvSpPr/>
          <p:nvPr/>
        </p:nvSpPr>
        <p:spPr>
          <a:xfrm rot="520032">
            <a:off x="2550444" y="2099219"/>
            <a:ext cx="1059920" cy="742862"/>
          </a:xfrm>
          <a:custGeom>
            <a:avLst/>
            <a:gdLst>
              <a:gd name="connsiteX0" fmla="*/ 0 w 1314450"/>
              <a:gd name="connsiteY0" fmla="*/ 0 h 882650"/>
              <a:gd name="connsiteX1" fmla="*/ 0 w 1314450"/>
              <a:gd name="connsiteY1" fmla="*/ 63500 h 882650"/>
              <a:gd name="connsiteX2" fmla="*/ 1304925 w 1314450"/>
              <a:gd name="connsiteY2" fmla="*/ 882650 h 882650"/>
              <a:gd name="connsiteX3" fmla="*/ 1314450 w 1314450"/>
              <a:gd name="connsiteY3" fmla="*/ 815975 h 882650"/>
              <a:gd name="connsiteX4" fmla="*/ 0 w 1314450"/>
              <a:gd name="connsiteY4" fmla="*/ 0 h 882650"/>
              <a:gd name="connsiteX0" fmla="*/ 0 w 1314450"/>
              <a:gd name="connsiteY0" fmla="*/ 0 h 873125"/>
              <a:gd name="connsiteX1" fmla="*/ 0 w 1314450"/>
              <a:gd name="connsiteY1" fmla="*/ 63500 h 873125"/>
              <a:gd name="connsiteX2" fmla="*/ 1309688 w 1314450"/>
              <a:gd name="connsiteY2" fmla="*/ 873125 h 873125"/>
              <a:gd name="connsiteX3" fmla="*/ 1314450 w 1314450"/>
              <a:gd name="connsiteY3" fmla="*/ 815975 h 873125"/>
              <a:gd name="connsiteX4" fmla="*/ 0 w 1314450"/>
              <a:gd name="connsiteY4" fmla="*/ 0 h 873125"/>
              <a:gd name="connsiteX0" fmla="*/ 0 w 1314450"/>
              <a:gd name="connsiteY0" fmla="*/ 0 h 875506"/>
              <a:gd name="connsiteX1" fmla="*/ 0 w 1314450"/>
              <a:gd name="connsiteY1" fmla="*/ 63500 h 875506"/>
              <a:gd name="connsiteX2" fmla="*/ 1314450 w 1314450"/>
              <a:gd name="connsiteY2" fmla="*/ 875506 h 875506"/>
              <a:gd name="connsiteX3" fmla="*/ 1314450 w 1314450"/>
              <a:gd name="connsiteY3" fmla="*/ 815975 h 875506"/>
              <a:gd name="connsiteX4" fmla="*/ 0 w 1314450"/>
              <a:gd name="connsiteY4" fmla="*/ 0 h 875506"/>
              <a:gd name="connsiteX0" fmla="*/ 16669 w 1314450"/>
              <a:gd name="connsiteY0" fmla="*/ 0 h 868362"/>
              <a:gd name="connsiteX1" fmla="*/ 0 w 1314450"/>
              <a:gd name="connsiteY1" fmla="*/ 56356 h 868362"/>
              <a:gd name="connsiteX2" fmla="*/ 1314450 w 1314450"/>
              <a:gd name="connsiteY2" fmla="*/ 868362 h 868362"/>
              <a:gd name="connsiteX3" fmla="*/ 1314450 w 1314450"/>
              <a:gd name="connsiteY3" fmla="*/ 808831 h 868362"/>
              <a:gd name="connsiteX4" fmla="*/ 16669 w 1314450"/>
              <a:gd name="connsiteY4" fmla="*/ 0 h 868362"/>
              <a:gd name="connsiteX0" fmla="*/ 4763 w 1302544"/>
              <a:gd name="connsiteY0" fmla="*/ 0 h 868362"/>
              <a:gd name="connsiteX1" fmla="*/ 0 w 1302544"/>
              <a:gd name="connsiteY1" fmla="*/ 63500 h 868362"/>
              <a:gd name="connsiteX2" fmla="*/ 1302544 w 1302544"/>
              <a:gd name="connsiteY2" fmla="*/ 868362 h 868362"/>
              <a:gd name="connsiteX3" fmla="*/ 1302544 w 1302544"/>
              <a:gd name="connsiteY3" fmla="*/ 808831 h 868362"/>
              <a:gd name="connsiteX4" fmla="*/ 4763 w 1302544"/>
              <a:gd name="connsiteY4" fmla="*/ 0 h 868362"/>
              <a:gd name="connsiteX0" fmla="*/ 4763 w 1302544"/>
              <a:gd name="connsiteY0" fmla="*/ 0 h 875506"/>
              <a:gd name="connsiteX1" fmla="*/ 0 w 1302544"/>
              <a:gd name="connsiteY1" fmla="*/ 70644 h 875506"/>
              <a:gd name="connsiteX2" fmla="*/ 1302544 w 1302544"/>
              <a:gd name="connsiteY2" fmla="*/ 875506 h 875506"/>
              <a:gd name="connsiteX3" fmla="*/ 1302544 w 1302544"/>
              <a:gd name="connsiteY3" fmla="*/ 815975 h 875506"/>
              <a:gd name="connsiteX4" fmla="*/ 4763 w 1302544"/>
              <a:gd name="connsiteY4" fmla="*/ 0 h 875506"/>
              <a:gd name="connsiteX0" fmla="*/ 7145 w 1304926"/>
              <a:gd name="connsiteY0" fmla="*/ 0 h 875506"/>
              <a:gd name="connsiteX1" fmla="*/ 0 w 1304926"/>
              <a:gd name="connsiteY1" fmla="*/ 53975 h 875506"/>
              <a:gd name="connsiteX2" fmla="*/ 1304926 w 1304926"/>
              <a:gd name="connsiteY2" fmla="*/ 875506 h 875506"/>
              <a:gd name="connsiteX3" fmla="*/ 1304926 w 1304926"/>
              <a:gd name="connsiteY3" fmla="*/ 815975 h 875506"/>
              <a:gd name="connsiteX4" fmla="*/ 7145 w 1304926"/>
              <a:gd name="connsiteY4" fmla="*/ 0 h 875506"/>
              <a:gd name="connsiteX0" fmla="*/ 1 w 1297782"/>
              <a:gd name="connsiteY0" fmla="*/ 0 h 875506"/>
              <a:gd name="connsiteX1" fmla="*/ 0 w 1297782"/>
              <a:gd name="connsiteY1" fmla="*/ 51594 h 875506"/>
              <a:gd name="connsiteX2" fmla="*/ 1297782 w 1297782"/>
              <a:gd name="connsiteY2" fmla="*/ 875506 h 875506"/>
              <a:gd name="connsiteX3" fmla="*/ 1297782 w 1297782"/>
              <a:gd name="connsiteY3" fmla="*/ 815975 h 875506"/>
              <a:gd name="connsiteX4" fmla="*/ 1 w 1297782"/>
              <a:gd name="connsiteY4" fmla="*/ 0 h 875506"/>
              <a:gd name="connsiteX0" fmla="*/ 0 w 1297781"/>
              <a:gd name="connsiteY0" fmla="*/ 0 h 875506"/>
              <a:gd name="connsiteX1" fmla="*/ 2380 w 1297781"/>
              <a:gd name="connsiteY1" fmla="*/ 44451 h 875506"/>
              <a:gd name="connsiteX2" fmla="*/ 1297781 w 1297781"/>
              <a:gd name="connsiteY2" fmla="*/ 875506 h 875506"/>
              <a:gd name="connsiteX3" fmla="*/ 1297781 w 1297781"/>
              <a:gd name="connsiteY3" fmla="*/ 815975 h 875506"/>
              <a:gd name="connsiteX4" fmla="*/ 0 w 1297781"/>
              <a:gd name="connsiteY4" fmla="*/ 0 h 87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781" h="875506">
                <a:moveTo>
                  <a:pt x="0" y="0"/>
                </a:moveTo>
                <a:cubicBezTo>
                  <a:pt x="0" y="17198"/>
                  <a:pt x="2380" y="27253"/>
                  <a:pt x="2380" y="44451"/>
                </a:cubicBezTo>
                <a:lnTo>
                  <a:pt x="1297781" y="875506"/>
                </a:lnTo>
                <a:lnTo>
                  <a:pt x="1297781" y="815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文本框 83"/>
          <p:cNvSpPr txBox="1"/>
          <p:nvPr/>
        </p:nvSpPr>
        <p:spPr>
          <a:xfrm rot="520032">
            <a:off x="2852717" y="1788964"/>
            <a:ext cx="430246" cy="700192"/>
          </a:xfrm>
          <a:prstGeom prst="rect">
            <a:avLst/>
          </a:prstGeom>
          <a:noFill/>
          <a:scene3d>
            <a:camera prst="isometricOffAxis1Top">
              <a:rot lat="20448468" lon="18136550" rev="3247942"/>
            </a:camera>
            <a:lightRig rig="threePt" dir="t"/>
          </a:scene3d>
          <a:sp3d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任意多边形 70"/>
          <p:cNvSpPr/>
          <p:nvPr/>
        </p:nvSpPr>
        <p:spPr>
          <a:xfrm rot="551618">
            <a:off x="1253866" y="1776690"/>
            <a:ext cx="2236959" cy="1455192"/>
          </a:xfrm>
          <a:custGeom>
            <a:avLst/>
            <a:gdLst>
              <a:gd name="connsiteX0" fmla="*/ 0 w 2583180"/>
              <a:gd name="connsiteY0" fmla="*/ 769620 h 1592580"/>
              <a:gd name="connsiteX1" fmla="*/ 1303020 w 2583180"/>
              <a:gd name="connsiteY1" fmla="*/ 1592580 h 1592580"/>
              <a:gd name="connsiteX2" fmla="*/ 2583180 w 2583180"/>
              <a:gd name="connsiteY2" fmla="*/ 769620 h 1592580"/>
              <a:gd name="connsiteX3" fmla="*/ 1272540 w 2583180"/>
              <a:gd name="connsiteY3" fmla="*/ 0 h 1592580"/>
              <a:gd name="connsiteX4" fmla="*/ 0 w 2583180"/>
              <a:gd name="connsiteY4" fmla="*/ 769620 h 159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180" h="1592580">
                <a:moveTo>
                  <a:pt x="0" y="769620"/>
                </a:moveTo>
                <a:lnTo>
                  <a:pt x="1303020" y="1592580"/>
                </a:lnTo>
                <a:lnTo>
                  <a:pt x="2583180" y="769620"/>
                </a:lnTo>
                <a:lnTo>
                  <a:pt x="1272540" y="0"/>
                </a:lnTo>
                <a:lnTo>
                  <a:pt x="0" y="769620"/>
                </a:lnTo>
                <a:close/>
              </a:path>
            </a:pathLst>
          </a:custGeom>
          <a:solidFill>
            <a:srgbClr val="3B4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72" name="任意多边形 71"/>
          <p:cNvSpPr/>
          <p:nvPr/>
        </p:nvSpPr>
        <p:spPr>
          <a:xfrm rot="551618">
            <a:off x="2311702" y="2562189"/>
            <a:ext cx="1115592" cy="800704"/>
          </a:xfrm>
          <a:custGeom>
            <a:avLst/>
            <a:gdLst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93019 w 1297781"/>
              <a:gd name="connsiteY3" fmla="*/ 0 h 876300"/>
              <a:gd name="connsiteX4" fmla="*/ 0 w 1297781"/>
              <a:gd name="connsiteY4" fmla="*/ 823913 h 876300"/>
              <a:gd name="connsiteX0" fmla="*/ 0 w 1297781"/>
              <a:gd name="connsiteY0" fmla="*/ 823913 h 876300"/>
              <a:gd name="connsiteX1" fmla="*/ 0 w 1297781"/>
              <a:gd name="connsiteY1" fmla="*/ 876300 h 876300"/>
              <a:gd name="connsiteX2" fmla="*/ 1297781 w 1297781"/>
              <a:gd name="connsiteY2" fmla="*/ 42863 h 876300"/>
              <a:gd name="connsiteX3" fmla="*/ 1281113 w 1297781"/>
              <a:gd name="connsiteY3" fmla="*/ 0 h 876300"/>
              <a:gd name="connsiteX4" fmla="*/ 0 w 1297781"/>
              <a:gd name="connsiteY4" fmla="*/ 823913 h 876300"/>
              <a:gd name="connsiteX0" fmla="*/ 0 w 1288256"/>
              <a:gd name="connsiteY0" fmla="*/ 823913 h 876300"/>
              <a:gd name="connsiteX1" fmla="*/ 0 w 1288256"/>
              <a:gd name="connsiteY1" fmla="*/ 876300 h 876300"/>
              <a:gd name="connsiteX2" fmla="*/ 1288256 w 1288256"/>
              <a:gd name="connsiteY2" fmla="*/ 45244 h 876300"/>
              <a:gd name="connsiteX3" fmla="*/ 1281113 w 1288256"/>
              <a:gd name="connsiteY3" fmla="*/ 0 h 876300"/>
              <a:gd name="connsiteX4" fmla="*/ 0 w 1288256"/>
              <a:gd name="connsiteY4" fmla="*/ 823913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256" h="876300">
                <a:moveTo>
                  <a:pt x="0" y="823913"/>
                </a:moveTo>
                <a:lnTo>
                  <a:pt x="0" y="876300"/>
                </a:lnTo>
                <a:lnTo>
                  <a:pt x="1288256" y="45244"/>
                </a:lnTo>
                <a:lnTo>
                  <a:pt x="1281113" y="0"/>
                </a:lnTo>
                <a:lnTo>
                  <a:pt x="0" y="82391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任意多边形 72"/>
          <p:cNvSpPr/>
          <p:nvPr/>
        </p:nvSpPr>
        <p:spPr>
          <a:xfrm rot="551618">
            <a:off x="1204223" y="2384339"/>
            <a:ext cx="1123841" cy="799979"/>
          </a:xfrm>
          <a:custGeom>
            <a:avLst/>
            <a:gdLst>
              <a:gd name="connsiteX0" fmla="*/ 0 w 1314450"/>
              <a:gd name="connsiteY0" fmla="*/ 0 h 882650"/>
              <a:gd name="connsiteX1" fmla="*/ 0 w 1314450"/>
              <a:gd name="connsiteY1" fmla="*/ 63500 h 882650"/>
              <a:gd name="connsiteX2" fmla="*/ 1304925 w 1314450"/>
              <a:gd name="connsiteY2" fmla="*/ 882650 h 882650"/>
              <a:gd name="connsiteX3" fmla="*/ 1314450 w 1314450"/>
              <a:gd name="connsiteY3" fmla="*/ 815975 h 882650"/>
              <a:gd name="connsiteX4" fmla="*/ 0 w 1314450"/>
              <a:gd name="connsiteY4" fmla="*/ 0 h 882650"/>
              <a:gd name="connsiteX0" fmla="*/ 0 w 1314450"/>
              <a:gd name="connsiteY0" fmla="*/ 0 h 873125"/>
              <a:gd name="connsiteX1" fmla="*/ 0 w 1314450"/>
              <a:gd name="connsiteY1" fmla="*/ 63500 h 873125"/>
              <a:gd name="connsiteX2" fmla="*/ 1309688 w 1314450"/>
              <a:gd name="connsiteY2" fmla="*/ 873125 h 873125"/>
              <a:gd name="connsiteX3" fmla="*/ 1314450 w 1314450"/>
              <a:gd name="connsiteY3" fmla="*/ 815975 h 873125"/>
              <a:gd name="connsiteX4" fmla="*/ 0 w 1314450"/>
              <a:gd name="connsiteY4" fmla="*/ 0 h 873125"/>
              <a:gd name="connsiteX0" fmla="*/ 0 w 1314450"/>
              <a:gd name="connsiteY0" fmla="*/ 0 h 875506"/>
              <a:gd name="connsiteX1" fmla="*/ 0 w 1314450"/>
              <a:gd name="connsiteY1" fmla="*/ 63500 h 875506"/>
              <a:gd name="connsiteX2" fmla="*/ 1314450 w 1314450"/>
              <a:gd name="connsiteY2" fmla="*/ 875506 h 875506"/>
              <a:gd name="connsiteX3" fmla="*/ 1314450 w 1314450"/>
              <a:gd name="connsiteY3" fmla="*/ 815975 h 875506"/>
              <a:gd name="connsiteX4" fmla="*/ 0 w 1314450"/>
              <a:gd name="connsiteY4" fmla="*/ 0 h 875506"/>
              <a:gd name="connsiteX0" fmla="*/ 16669 w 1314450"/>
              <a:gd name="connsiteY0" fmla="*/ 0 h 868362"/>
              <a:gd name="connsiteX1" fmla="*/ 0 w 1314450"/>
              <a:gd name="connsiteY1" fmla="*/ 56356 h 868362"/>
              <a:gd name="connsiteX2" fmla="*/ 1314450 w 1314450"/>
              <a:gd name="connsiteY2" fmla="*/ 868362 h 868362"/>
              <a:gd name="connsiteX3" fmla="*/ 1314450 w 1314450"/>
              <a:gd name="connsiteY3" fmla="*/ 808831 h 868362"/>
              <a:gd name="connsiteX4" fmla="*/ 16669 w 1314450"/>
              <a:gd name="connsiteY4" fmla="*/ 0 h 868362"/>
              <a:gd name="connsiteX0" fmla="*/ 4763 w 1302544"/>
              <a:gd name="connsiteY0" fmla="*/ 0 h 868362"/>
              <a:gd name="connsiteX1" fmla="*/ 0 w 1302544"/>
              <a:gd name="connsiteY1" fmla="*/ 63500 h 868362"/>
              <a:gd name="connsiteX2" fmla="*/ 1302544 w 1302544"/>
              <a:gd name="connsiteY2" fmla="*/ 868362 h 868362"/>
              <a:gd name="connsiteX3" fmla="*/ 1302544 w 1302544"/>
              <a:gd name="connsiteY3" fmla="*/ 808831 h 868362"/>
              <a:gd name="connsiteX4" fmla="*/ 4763 w 1302544"/>
              <a:gd name="connsiteY4" fmla="*/ 0 h 868362"/>
              <a:gd name="connsiteX0" fmla="*/ 4763 w 1302544"/>
              <a:gd name="connsiteY0" fmla="*/ 0 h 875506"/>
              <a:gd name="connsiteX1" fmla="*/ 0 w 1302544"/>
              <a:gd name="connsiteY1" fmla="*/ 70644 h 875506"/>
              <a:gd name="connsiteX2" fmla="*/ 1302544 w 1302544"/>
              <a:gd name="connsiteY2" fmla="*/ 875506 h 875506"/>
              <a:gd name="connsiteX3" fmla="*/ 1302544 w 1302544"/>
              <a:gd name="connsiteY3" fmla="*/ 815975 h 875506"/>
              <a:gd name="connsiteX4" fmla="*/ 4763 w 1302544"/>
              <a:gd name="connsiteY4" fmla="*/ 0 h 875506"/>
              <a:gd name="connsiteX0" fmla="*/ 7145 w 1304926"/>
              <a:gd name="connsiteY0" fmla="*/ 0 h 875506"/>
              <a:gd name="connsiteX1" fmla="*/ 0 w 1304926"/>
              <a:gd name="connsiteY1" fmla="*/ 53975 h 875506"/>
              <a:gd name="connsiteX2" fmla="*/ 1304926 w 1304926"/>
              <a:gd name="connsiteY2" fmla="*/ 875506 h 875506"/>
              <a:gd name="connsiteX3" fmla="*/ 1304926 w 1304926"/>
              <a:gd name="connsiteY3" fmla="*/ 815975 h 875506"/>
              <a:gd name="connsiteX4" fmla="*/ 7145 w 1304926"/>
              <a:gd name="connsiteY4" fmla="*/ 0 h 875506"/>
              <a:gd name="connsiteX0" fmla="*/ 1 w 1297782"/>
              <a:gd name="connsiteY0" fmla="*/ 0 h 875506"/>
              <a:gd name="connsiteX1" fmla="*/ 0 w 1297782"/>
              <a:gd name="connsiteY1" fmla="*/ 51594 h 875506"/>
              <a:gd name="connsiteX2" fmla="*/ 1297782 w 1297782"/>
              <a:gd name="connsiteY2" fmla="*/ 875506 h 875506"/>
              <a:gd name="connsiteX3" fmla="*/ 1297782 w 1297782"/>
              <a:gd name="connsiteY3" fmla="*/ 815975 h 875506"/>
              <a:gd name="connsiteX4" fmla="*/ 1 w 1297782"/>
              <a:gd name="connsiteY4" fmla="*/ 0 h 875506"/>
              <a:gd name="connsiteX0" fmla="*/ 0 w 1297781"/>
              <a:gd name="connsiteY0" fmla="*/ 0 h 875506"/>
              <a:gd name="connsiteX1" fmla="*/ 2380 w 1297781"/>
              <a:gd name="connsiteY1" fmla="*/ 44451 h 875506"/>
              <a:gd name="connsiteX2" fmla="*/ 1297781 w 1297781"/>
              <a:gd name="connsiteY2" fmla="*/ 875506 h 875506"/>
              <a:gd name="connsiteX3" fmla="*/ 1297781 w 1297781"/>
              <a:gd name="connsiteY3" fmla="*/ 815975 h 875506"/>
              <a:gd name="connsiteX4" fmla="*/ 0 w 1297781"/>
              <a:gd name="connsiteY4" fmla="*/ 0 h 87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7781" h="875506">
                <a:moveTo>
                  <a:pt x="0" y="0"/>
                </a:moveTo>
                <a:cubicBezTo>
                  <a:pt x="0" y="17198"/>
                  <a:pt x="2380" y="27253"/>
                  <a:pt x="2380" y="44451"/>
                </a:cubicBezTo>
                <a:lnTo>
                  <a:pt x="1297781" y="875506"/>
                </a:lnTo>
                <a:lnTo>
                  <a:pt x="1297781" y="815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  <a:alpha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文本框 89"/>
          <p:cNvSpPr txBox="1"/>
          <p:nvPr/>
        </p:nvSpPr>
        <p:spPr>
          <a:xfrm rot="551618">
            <a:off x="1520786" y="2039790"/>
            <a:ext cx="648267" cy="700192"/>
          </a:xfrm>
          <a:prstGeom prst="rect">
            <a:avLst/>
          </a:prstGeom>
          <a:noFill/>
          <a:scene3d>
            <a:camera prst="isometricOffAxis1Top">
              <a:rot lat="20448468" lon="18136550" rev="3247942"/>
            </a:camera>
            <a:lightRig rig="threePt" dir="t"/>
          </a:scene3d>
          <a:sp3d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0"/>
          <p:cNvSpPr txBox="1">
            <a:spLocks noChangeArrowheads="1"/>
          </p:cNvSpPr>
          <p:nvPr/>
        </p:nvSpPr>
        <p:spPr bwMode="auto">
          <a:xfrm>
            <a:off x="1752243" y="3439418"/>
            <a:ext cx="18861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课题研究</a:t>
            </a:r>
          </a:p>
        </p:txBody>
      </p:sp>
      <p:sp>
        <p:nvSpPr>
          <p:cNvPr id="77" name="0"/>
          <p:cNvSpPr txBox="1">
            <a:spLocks noChangeArrowheads="1"/>
          </p:cNvSpPr>
          <p:nvPr/>
        </p:nvSpPr>
        <p:spPr bwMode="auto">
          <a:xfrm>
            <a:off x="3373191" y="3051073"/>
            <a:ext cx="18861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实验论证</a:t>
            </a:r>
          </a:p>
        </p:txBody>
      </p:sp>
      <p:sp>
        <p:nvSpPr>
          <p:cNvPr id="79" name="0"/>
          <p:cNvSpPr txBox="1">
            <a:spLocks noChangeArrowheads="1"/>
          </p:cNvSpPr>
          <p:nvPr/>
        </p:nvSpPr>
        <p:spPr bwMode="auto">
          <a:xfrm>
            <a:off x="4963151" y="2722790"/>
            <a:ext cx="18861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检查调整</a:t>
            </a:r>
          </a:p>
        </p:txBody>
      </p:sp>
      <p:sp>
        <p:nvSpPr>
          <p:cNvPr id="81" name="0"/>
          <p:cNvSpPr txBox="1">
            <a:spLocks noChangeArrowheads="1"/>
          </p:cNvSpPr>
          <p:nvPr/>
        </p:nvSpPr>
        <p:spPr bwMode="auto">
          <a:xfrm>
            <a:off x="6641674" y="2304942"/>
            <a:ext cx="18861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撰写论文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A91B652-F4D2-C658-43FC-A3A276077B4A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84" name="graduation-cap_16905">
              <a:extLst>
                <a:ext uri="{FF2B5EF4-FFF2-40B4-BE49-F238E27FC236}">
                  <a16:creationId xmlns:a16="http://schemas.microsoft.com/office/drawing/2014/main" id="{1C0F59E8-322A-7992-CB71-B52313009A9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78BAD22-1243-60E7-8BA1-EBFB16B15DB1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3B4761"/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</p:grpSp>
      <p:sp>
        <p:nvSpPr>
          <p:cNvPr id="86" name="矩形 85">
            <a:extLst>
              <a:ext uri="{FF2B5EF4-FFF2-40B4-BE49-F238E27FC236}">
                <a16:creationId xmlns:a16="http://schemas.microsoft.com/office/drawing/2014/main" id="{E3336FBF-2707-1A09-8443-C4C51BFCF449}"/>
              </a:ext>
            </a:extLst>
          </p:cNvPr>
          <p:cNvSpPr/>
          <p:nvPr/>
        </p:nvSpPr>
        <p:spPr>
          <a:xfrm>
            <a:off x="1690174" y="3701709"/>
            <a:ext cx="1465032" cy="103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B6F3433A-2E81-5C34-D67B-7C4E825C5144}"/>
              </a:ext>
            </a:extLst>
          </p:cNvPr>
          <p:cNvSpPr/>
          <p:nvPr/>
        </p:nvSpPr>
        <p:spPr>
          <a:xfrm>
            <a:off x="3275856" y="3262913"/>
            <a:ext cx="1419769" cy="103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1A66AF2E-F417-94FB-84BB-678951EE22FC}"/>
              </a:ext>
            </a:extLst>
          </p:cNvPr>
          <p:cNvSpPr/>
          <p:nvPr/>
        </p:nvSpPr>
        <p:spPr>
          <a:xfrm>
            <a:off x="4890398" y="2938063"/>
            <a:ext cx="150225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2EDB5DB-98E5-3F49-88D4-D3AE95EF4E69}"/>
              </a:ext>
            </a:extLst>
          </p:cNvPr>
          <p:cNvSpPr/>
          <p:nvPr/>
        </p:nvSpPr>
        <p:spPr>
          <a:xfrm>
            <a:off x="6562305" y="2518591"/>
            <a:ext cx="1970508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85630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0" y="3986066"/>
            <a:ext cx="1595459" cy="183666"/>
            <a:chOff x="0" y="5393632"/>
            <a:chExt cx="2127278" cy="244888"/>
          </a:xfrm>
          <a:solidFill>
            <a:schemeClr val="tx2">
              <a:lumMod val="75000"/>
            </a:schemeClr>
          </a:solidFill>
        </p:grpSpPr>
        <p:sp>
          <p:nvSpPr>
            <p:cNvPr id="3" name="Freeform 78"/>
            <p:cNvSpPr>
              <a:spLocks/>
            </p:cNvSpPr>
            <p:nvPr/>
          </p:nvSpPr>
          <p:spPr bwMode="auto">
            <a:xfrm>
              <a:off x="0" y="5393632"/>
              <a:ext cx="2022537" cy="244888"/>
            </a:xfrm>
            <a:custGeom>
              <a:avLst/>
              <a:gdLst>
                <a:gd name="T0" fmla="*/ 1288 w 1371"/>
                <a:gd name="T1" fmla="*/ 0 h 166"/>
                <a:gd name="T2" fmla="*/ 0 w 1371"/>
                <a:gd name="T3" fmla="*/ 0 h 166"/>
                <a:gd name="T4" fmla="*/ 0 w 1371"/>
                <a:gd name="T5" fmla="*/ 166 h 166"/>
                <a:gd name="T6" fmla="*/ 1288 w 1371"/>
                <a:gd name="T7" fmla="*/ 166 h 166"/>
                <a:gd name="T8" fmla="*/ 1371 w 1371"/>
                <a:gd name="T9" fmla="*/ 83 h 166"/>
                <a:gd name="T10" fmla="*/ 1288 w 1371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1" h="166">
                  <a:moveTo>
                    <a:pt x="1288" y="0"/>
                  </a:moveTo>
                  <a:lnTo>
                    <a:pt x="0" y="0"/>
                  </a:lnTo>
                  <a:lnTo>
                    <a:pt x="0" y="166"/>
                  </a:lnTo>
                  <a:lnTo>
                    <a:pt x="1288" y="166"/>
                  </a:lnTo>
                  <a:lnTo>
                    <a:pt x="1371" y="83"/>
                  </a:lnTo>
                  <a:lnTo>
                    <a:pt x="128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79"/>
            <p:cNvSpPr>
              <a:spLocks/>
            </p:cNvSpPr>
            <p:nvPr/>
          </p:nvSpPr>
          <p:spPr bwMode="auto">
            <a:xfrm>
              <a:off x="1956152" y="5393632"/>
              <a:ext cx="171126" cy="244888"/>
            </a:xfrm>
            <a:custGeom>
              <a:avLst/>
              <a:gdLst>
                <a:gd name="T0" fmla="*/ 0 w 116"/>
                <a:gd name="T1" fmla="*/ 166 h 166"/>
                <a:gd name="T2" fmla="*/ 80 w 116"/>
                <a:gd name="T3" fmla="*/ 83 h 166"/>
                <a:gd name="T4" fmla="*/ 0 w 116"/>
                <a:gd name="T5" fmla="*/ 0 h 166"/>
                <a:gd name="T6" fmla="*/ 116 w 116"/>
                <a:gd name="T7" fmla="*/ 0 h 166"/>
                <a:gd name="T8" fmla="*/ 116 w 116"/>
                <a:gd name="T9" fmla="*/ 166 h 166"/>
                <a:gd name="T10" fmla="*/ 0 w 116"/>
                <a:gd name="T11" fmla="*/ 166 h 166"/>
                <a:gd name="T12" fmla="*/ 0 w 116"/>
                <a:gd name="T13" fmla="*/ 166 h 166"/>
                <a:gd name="T14" fmla="*/ 0 w 116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66">
                  <a:moveTo>
                    <a:pt x="0" y="166"/>
                  </a:moveTo>
                  <a:lnTo>
                    <a:pt x="80" y="83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Freeform 80"/>
          <p:cNvSpPr>
            <a:spLocks/>
          </p:cNvSpPr>
          <p:nvPr/>
        </p:nvSpPr>
        <p:spPr bwMode="auto">
          <a:xfrm>
            <a:off x="1595459" y="3405195"/>
            <a:ext cx="182560" cy="766750"/>
          </a:xfrm>
          <a:custGeom>
            <a:avLst/>
            <a:gdLst>
              <a:gd name="T0" fmla="*/ 165 w 165"/>
              <a:gd name="T1" fmla="*/ 530 h 693"/>
              <a:gd name="T2" fmla="*/ 0 w 165"/>
              <a:gd name="T3" fmla="*/ 693 h 693"/>
              <a:gd name="T4" fmla="*/ 0 w 165"/>
              <a:gd name="T5" fmla="*/ 163 h 693"/>
              <a:gd name="T6" fmla="*/ 165 w 165"/>
              <a:gd name="T7" fmla="*/ 0 h 693"/>
              <a:gd name="T8" fmla="*/ 165 w 165"/>
              <a:gd name="T9" fmla="*/ 530 h 693"/>
              <a:gd name="T10" fmla="*/ 165 w 165"/>
              <a:gd name="T11" fmla="*/ 530 h 693"/>
              <a:gd name="T12" fmla="*/ 165 w 165"/>
              <a:gd name="T13" fmla="*/ 53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5" h="693">
                <a:moveTo>
                  <a:pt x="165" y="530"/>
                </a:moveTo>
                <a:lnTo>
                  <a:pt x="0" y="693"/>
                </a:lnTo>
                <a:lnTo>
                  <a:pt x="0" y="163"/>
                </a:lnTo>
                <a:lnTo>
                  <a:pt x="165" y="0"/>
                </a:lnTo>
                <a:lnTo>
                  <a:pt x="165" y="530"/>
                </a:lnTo>
                <a:lnTo>
                  <a:pt x="165" y="530"/>
                </a:lnTo>
                <a:lnTo>
                  <a:pt x="165" y="530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6" name="Group 14"/>
          <p:cNvGrpSpPr/>
          <p:nvPr/>
        </p:nvGrpSpPr>
        <p:grpSpPr>
          <a:xfrm>
            <a:off x="1595458" y="3405194"/>
            <a:ext cx="1511372" cy="180347"/>
            <a:chOff x="2127278" y="4619137"/>
            <a:chExt cx="2015162" cy="240462"/>
          </a:xfrm>
          <a:solidFill>
            <a:schemeClr val="tx2">
              <a:lumMod val="75000"/>
            </a:schemeClr>
          </a:solidFill>
        </p:grpSpPr>
        <p:sp>
          <p:nvSpPr>
            <p:cNvPr id="7" name="Freeform 81"/>
            <p:cNvSpPr>
              <a:spLocks/>
            </p:cNvSpPr>
            <p:nvPr/>
          </p:nvSpPr>
          <p:spPr bwMode="auto">
            <a:xfrm>
              <a:off x="2127278" y="4619137"/>
              <a:ext cx="1907469" cy="240462"/>
            </a:xfrm>
            <a:custGeom>
              <a:avLst/>
              <a:gdLst>
                <a:gd name="T0" fmla="*/ 1210 w 1293"/>
                <a:gd name="T1" fmla="*/ 0 h 163"/>
                <a:gd name="T2" fmla="*/ 165 w 1293"/>
                <a:gd name="T3" fmla="*/ 0 h 163"/>
                <a:gd name="T4" fmla="*/ 0 w 1293"/>
                <a:gd name="T5" fmla="*/ 163 h 163"/>
                <a:gd name="T6" fmla="*/ 1210 w 1293"/>
                <a:gd name="T7" fmla="*/ 163 h 163"/>
                <a:gd name="T8" fmla="*/ 1293 w 1293"/>
                <a:gd name="T9" fmla="*/ 80 h 163"/>
                <a:gd name="T10" fmla="*/ 1210 w 1293"/>
                <a:gd name="T11" fmla="*/ 0 h 163"/>
                <a:gd name="T12" fmla="*/ 1210 w 1293"/>
                <a:gd name="T1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63">
                  <a:moveTo>
                    <a:pt x="1210" y="0"/>
                  </a:moveTo>
                  <a:lnTo>
                    <a:pt x="165" y="0"/>
                  </a:lnTo>
                  <a:lnTo>
                    <a:pt x="0" y="163"/>
                  </a:lnTo>
                  <a:lnTo>
                    <a:pt x="1210" y="163"/>
                  </a:lnTo>
                  <a:lnTo>
                    <a:pt x="1293" y="80"/>
                  </a:lnTo>
                  <a:lnTo>
                    <a:pt x="1210" y="0"/>
                  </a:lnTo>
                  <a:lnTo>
                    <a:pt x="12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82"/>
            <p:cNvSpPr>
              <a:spLocks/>
            </p:cNvSpPr>
            <p:nvPr/>
          </p:nvSpPr>
          <p:spPr bwMode="auto">
            <a:xfrm>
              <a:off x="3968363" y="4619137"/>
              <a:ext cx="174077" cy="240462"/>
            </a:xfrm>
            <a:custGeom>
              <a:avLst/>
              <a:gdLst>
                <a:gd name="T0" fmla="*/ 0 w 118"/>
                <a:gd name="T1" fmla="*/ 163 h 163"/>
                <a:gd name="T2" fmla="*/ 83 w 118"/>
                <a:gd name="T3" fmla="*/ 80 h 163"/>
                <a:gd name="T4" fmla="*/ 0 w 118"/>
                <a:gd name="T5" fmla="*/ 0 h 163"/>
                <a:gd name="T6" fmla="*/ 118 w 118"/>
                <a:gd name="T7" fmla="*/ 0 h 163"/>
                <a:gd name="T8" fmla="*/ 118 w 118"/>
                <a:gd name="T9" fmla="*/ 163 h 163"/>
                <a:gd name="T10" fmla="*/ 0 w 118"/>
                <a:gd name="T11" fmla="*/ 163 h 163"/>
                <a:gd name="T12" fmla="*/ 0 w 118"/>
                <a:gd name="T13" fmla="*/ 163 h 163"/>
                <a:gd name="T14" fmla="*/ 0 w 118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3">
                  <a:moveTo>
                    <a:pt x="0" y="163"/>
                  </a:moveTo>
                  <a:lnTo>
                    <a:pt x="83" y="80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Freeform 83"/>
          <p:cNvSpPr>
            <a:spLocks/>
          </p:cNvSpPr>
          <p:nvPr/>
        </p:nvSpPr>
        <p:spPr bwMode="auto">
          <a:xfrm>
            <a:off x="3106829" y="2817685"/>
            <a:ext cx="178134" cy="770069"/>
          </a:xfrm>
          <a:custGeom>
            <a:avLst/>
            <a:gdLst>
              <a:gd name="T0" fmla="*/ 161 w 161"/>
              <a:gd name="T1" fmla="*/ 533 h 696"/>
              <a:gd name="T2" fmla="*/ 0 w 161"/>
              <a:gd name="T3" fmla="*/ 696 h 696"/>
              <a:gd name="T4" fmla="*/ 0 w 161"/>
              <a:gd name="T5" fmla="*/ 166 h 696"/>
              <a:gd name="T6" fmla="*/ 161 w 161"/>
              <a:gd name="T7" fmla="*/ 0 h 696"/>
              <a:gd name="T8" fmla="*/ 161 w 161"/>
              <a:gd name="T9" fmla="*/ 533 h 696"/>
              <a:gd name="T10" fmla="*/ 161 w 161"/>
              <a:gd name="T11" fmla="*/ 533 h 696"/>
              <a:gd name="T12" fmla="*/ 161 w 161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96">
                <a:moveTo>
                  <a:pt x="161" y="533"/>
                </a:moveTo>
                <a:lnTo>
                  <a:pt x="0" y="696"/>
                </a:lnTo>
                <a:lnTo>
                  <a:pt x="0" y="166"/>
                </a:lnTo>
                <a:lnTo>
                  <a:pt x="161" y="0"/>
                </a:lnTo>
                <a:lnTo>
                  <a:pt x="161" y="533"/>
                </a:lnTo>
                <a:lnTo>
                  <a:pt x="161" y="533"/>
                </a:lnTo>
                <a:lnTo>
                  <a:pt x="161" y="53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0" name="Group 18"/>
          <p:cNvGrpSpPr/>
          <p:nvPr/>
        </p:nvGrpSpPr>
        <p:grpSpPr>
          <a:xfrm>
            <a:off x="3104617" y="2817685"/>
            <a:ext cx="1509158" cy="183666"/>
            <a:chOff x="4139489" y="3835791"/>
            <a:chExt cx="2012211" cy="244888"/>
          </a:xfrm>
          <a:solidFill>
            <a:schemeClr val="tx2">
              <a:lumMod val="75000"/>
            </a:schemeClr>
          </a:solidFill>
        </p:grpSpPr>
        <p:sp>
          <p:nvSpPr>
            <p:cNvPr id="11" name="Freeform 84"/>
            <p:cNvSpPr>
              <a:spLocks/>
            </p:cNvSpPr>
            <p:nvPr/>
          </p:nvSpPr>
          <p:spPr bwMode="auto">
            <a:xfrm>
              <a:off x="4139489" y="3835791"/>
              <a:ext cx="1904519" cy="244888"/>
            </a:xfrm>
            <a:custGeom>
              <a:avLst/>
              <a:gdLst>
                <a:gd name="T0" fmla="*/ 1208 w 1291"/>
                <a:gd name="T1" fmla="*/ 0 h 166"/>
                <a:gd name="T2" fmla="*/ 163 w 1291"/>
                <a:gd name="T3" fmla="*/ 0 h 166"/>
                <a:gd name="T4" fmla="*/ 0 w 1291"/>
                <a:gd name="T5" fmla="*/ 166 h 166"/>
                <a:gd name="T6" fmla="*/ 1208 w 1291"/>
                <a:gd name="T7" fmla="*/ 166 h 166"/>
                <a:gd name="T8" fmla="*/ 1291 w 1291"/>
                <a:gd name="T9" fmla="*/ 83 h 166"/>
                <a:gd name="T10" fmla="*/ 1208 w 1291"/>
                <a:gd name="T11" fmla="*/ 0 h 166"/>
                <a:gd name="T12" fmla="*/ 1208 w 1291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6">
                  <a:moveTo>
                    <a:pt x="1208" y="0"/>
                  </a:moveTo>
                  <a:lnTo>
                    <a:pt x="163" y="0"/>
                  </a:lnTo>
                  <a:lnTo>
                    <a:pt x="0" y="166"/>
                  </a:lnTo>
                  <a:lnTo>
                    <a:pt x="1208" y="166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85"/>
            <p:cNvSpPr>
              <a:spLocks/>
            </p:cNvSpPr>
            <p:nvPr/>
          </p:nvSpPr>
          <p:spPr bwMode="auto">
            <a:xfrm>
              <a:off x="5977623" y="3835791"/>
              <a:ext cx="174077" cy="244888"/>
            </a:xfrm>
            <a:custGeom>
              <a:avLst/>
              <a:gdLst>
                <a:gd name="T0" fmla="*/ 0 w 118"/>
                <a:gd name="T1" fmla="*/ 166 h 166"/>
                <a:gd name="T2" fmla="*/ 83 w 118"/>
                <a:gd name="T3" fmla="*/ 83 h 166"/>
                <a:gd name="T4" fmla="*/ 0 w 118"/>
                <a:gd name="T5" fmla="*/ 0 h 166"/>
                <a:gd name="T6" fmla="*/ 118 w 118"/>
                <a:gd name="T7" fmla="*/ 0 h 166"/>
                <a:gd name="T8" fmla="*/ 118 w 118"/>
                <a:gd name="T9" fmla="*/ 166 h 166"/>
                <a:gd name="T10" fmla="*/ 0 w 118"/>
                <a:gd name="T11" fmla="*/ 166 h 166"/>
                <a:gd name="T12" fmla="*/ 0 w 118"/>
                <a:gd name="T13" fmla="*/ 166 h 166"/>
                <a:gd name="T14" fmla="*/ 0 w 118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6">
                  <a:moveTo>
                    <a:pt x="0" y="166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86"/>
          <p:cNvSpPr>
            <a:spLocks/>
          </p:cNvSpPr>
          <p:nvPr/>
        </p:nvSpPr>
        <p:spPr bwMode="auto">
          <a:xfrm>
            <a:off x="4613775" y="2233495"/>
            <a:ext cx="180347" cy="770069"/>
          </a:xfrm>
          <a:custGeom>
            <a:avLst/>
            <a:gdLst>
              <a:gd name="T0" fmla="*/ 163 w 163"/>
              <a:gd name="T1" fmla="*/ 533 h 696"/>
              <a:gd name="T2" fmla="*/ 0 w 163"/>
              <a:gd name="T3" fmla="*/ 696 h 696"/>
              <a:gd name="T4" fmla="*/ 0 w 163"/>
              <a:gd name="T5" fmla="*/ 166 h 696"/>
              <a:gd name="T6" fmla="*/ 163 w 163"/>
              <a:gd name="T7" fmla="*/ 0 h 696"/>
              <a:gd name="T8" fmla="*/ 163 w 163"/>
              <a:gd name="T9" fmla="*/ 533 h 696"/>
              <a:gd name="T10" fmla="*/ 163 w 163"/>
              <a:gd name="T11" fmla="*/ 533 h 696"/>
              <a:gd name="T12" fmla="*/ 163 w 163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696">
                <a:moveTo>
                  <a:pt x="163" y="533"/>
                </a:moveTo>
                <a:lnTo>
                  <a:pt x="0" y="696"/>
                </a:lnTo>
                <a:lnTo>
                  <a:pt x="0" y="166"/>
                </a:lnTo>
                <a:lnTo>
                  <a:pt x="163" y="0"/>
                </a:lnTo>
                <a:lnTo>
                  <a:pt x="163" y="533"/>
                </a:lnTo>
                <a:lnTo>
                  <a:pt x="163" y="533"/>
                </a:lnTo>
                <a:lnTo>
                  <a:pt x="163" y="53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" name="Group 22"/>
          <p:cNvGrpSpPr/>
          <p:nvPr/>
        </p:nvGrpSpPr>
        <p:grpSpPr>
          <a:xfrm>
            <a:off x="4613775" y="2233495"/>
            <a:ext cx="1509158" cy="181453"/>
            <a:chOff x="6151700" y="3056871"/>
            <a:chExt cx="2012210" cy="241937"/>
          </a:xfrm>
          <a:solidFill>
            <a:schemeClr val="tx2">
              <a:lumMod val="75000"/>
            </a:schemeClr>
          </a:solidFill>
        </p:grpSpPr>
        <p:sp>
          <p:nvSpPr>
            <p:cNvPr id="15" name="Freeform 87"/>
            <p:cNvSpPr>
              <a:spLocks/>
            </p:cNvSpPr>
            <p:nvPr/>
          </p:nvSpPr>
          <p:spPr bwMode="auto">
            <a:xfrm>
              <a:off x="6151700" y="3056871"/>
              <a:ext cx="1904519" cy="241937"/>
            </a:xfrm>
            <a:custGeom>
              <a:avLst/>
              <a:gdLst>
                <a:gd name="T0" fmla="*/ 1208 w 1291"/>
                <a:gd name="T1" fmla="*/ 0 h 164"/>
                <a:gd name="T2" fmla="*/ 163 w 1291"/>
                <a:gd name="T3" fmla="*/ 0 h 164"/>
                <a:gd name="T4" fmla="*/ 0 w 1291"/>
                <a:gd name="T5" fmla="*/ 164 h 164"/>
                <a:gd name="T6" fmla="*/ 1208 w 1291"/>
                <a:gd name="T7" fmla="*/ 164 h 164"/>
                <a:gd name="T8" fmla="*/ 1291 w 1291"/>
                <a:gd name="T9" fmla="*/ 83 h 164"/>
                <a:gd name="T10" fmla="*/ 1208 w 1291"/>
                <a:gd name="T11" fmla="*/ 0 h 164"/>
                <a:gd name="T12" fmla="*/ 1208 w 1291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4">
                  <a:moveTo>
                    <a:pt x="1208" y="0"/>
                  </a:moveTo>
                  <a:lnTo>
                    <a:pt x="163" y="0"/>
                  </a:lnTo>
                  <a:lnTo>
                    <a:pt x="0" y="164"/>
                  </a:lnTo>
                  <a:lnTo>
                    <a:pt x="1208" y="164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8"/>
            <p:cNvSpPr>
              <a:spLocks/>
            </p:cNvSpPr>
            <p:nvPr/>
          </p:nvSpPr>
          <p:spPr bwMode="auto">
            <a:xfrm>
              <a:off x="7989833" y="3056871"/>
              <a:ext cx="174077" cy="241937"/>
            </a:xfrm>
            <a:custGeom>
              <a:avLst/>
              <a:gdLst>
                <a:gd name="T0" fmla="*/ 0 w 118"/>
                <a:gd name="T1" fmla="*/ 164 h 164"/>
                <a:gd name="T2" fmla="*/ 83 w 118"/>
                <a:gd name="T3" fmla="*/ 83 h 164"/>
                <a:gd name="T4" fmla="*/ 0 w 118"/>
                <a:gd name="T5" fmla="*/ 0 h 164"/>
                <a:gd name="T6" fmla="*/ 118 w 118"/>
                <a:gd name="T7" fmla="*/ 0 h 164"/>
                <a:gd name="T8" fmla="*/ 118 w 118"/>
                <a:gd name="T9" fmla="*/ 164 h 164"/>
                <a:gd name="T10" fmla="*/ 0 w 118"/>
                <a:gd name="T11" fmla="*/ 164 h 164"/>
                <a:gd name="T12" fmla="*/ 0 w 118"/>
                <a:gd name="T13" fmla="*/ 164 h 164"/>
                <a:gd name="T14" fmla="*/ 0 w 118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4">
                  <a:moveTo>
                    <a:pt x="0" y="164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89"/>
          <p:cNvSpPr>
            <a:spLocks/>
          </p:cNvSpPr>
          <p:nvPr/>
        </p:nvSpPr>
        <p:spPr bwMode="auto">
          <a:xfrm>
            <a:off x="6122932" y="1649305"/>
            <a:ext cx="180347" cy="770069"/>
          </a:xfrm>
          <a:custGeom>
            <a:avLst/>
            <a:gdLst>
              <a:gd name="T0" fmla="*/ 163 w 163"/>
              <a:gd name="T1" fmla="*/ 533 h 696"/>
              <a:gd name="T2" fmla="*/ 0 w 163"/>
              <a:gd name="T3" fmla="*/ 696 h 696"/>
              <a:gd name="T4" fmla="*/ 0 w 163"/>
              <a:gd name="T5" fmla="*/ 164 h 696"/>
              <a:gd name="T6" fmla="*/ 163 w 163"/>
              <a:gd name="T7" fmla="*/ 0 h 696"/>
              <a:gd name="T8" fmla="*/ 163 w 163"/>
              <a:gd name="T9" fmla="*/ 533 h 696"/>
              <a:gd name="T10" fmla="*/ 163 w 163"/>
              <a:gd name="T11" fmla="*/ 533 h 696"/>
              <a:gd name="T12" fmla="*/ 163 w 163"/>
              <a:gd name="T13" fmla="*/ 5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3" h="696">
                <a:moveTo>
                  <a:pt x="163" y="533"/>
                </a:moveTo>
                <a:lnTo>
                  <a:pt x="0" y="696"/>
                </a:lnTo>
                <a:lnTo>
                  <a:pt x="0" y="164"/>
                </a:lnTo>
                <a:lnTo>
                  <a:pt x="163" y="0"/>
                </a:lnTo>
                <a:lnTo>
                  <a:pt x="163" y="533"/>
                </a:lnTo>
                <a:lnTo>
                  <a:pt x="163" y="533"/>
                </a:lnTo>
                <a:lnTo>
                  <a:pt x="163" y="53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8" name="Group 26"/>
          <p:cNvGrpSpPr/>
          <p:nvPr/>
        </p:nvGrpSpPr>
        <p:grpSpPr>
          <a:xfrm>
            <a:off x="6122933" y="1649304"/>
            <a:ext cx="1509158" cy="181453"/>
            <a:chOff x="8163910" y="2277950"/>
            <a:chExt cx="2012211" cy="241937"/>
          </a:xfrm>
          <a:solidFill>
            <a:schemeClr val="tx2">
              <a:lumMod val="75000"/>
            </a:schemeClr>
          </a:solidFill>
        </p:grpSpPr>
        <p:sp>
          <p:nvSpPr>
            <p:cNvPr id="19" name="Freeform 90"/>
            <p:cNvSpPr>
              <a:spLocks/>
            </p:cNvSpPr>
            <p:nvPr/>
          </p:nvSpPr>
          <p:spPr bwMode="auto">
            <a:xfrm>
              <a:off x="8163910" y="2277950"/>
              <a:ext cx="1904519" cy="241937"/>
            </a:xfrm>
            <a:custGeom>
              <a:avLst/>
              <a:gdLst>
                <a:gd name="T0" fmla="*/ 1208 w 1291"/>
                <a:gd name="T1" fmla="*/ 0 h 164"/>
                <a:gd name="T2" fmla="*/ 163 w 1291"/>
                <a:gd name="T3" fmla="*/ 0 h 164"/>
                <a:gd name="T4" fmla="*/ 0 w 1291"/>
                <a:gd name="T5" fmla="*/ 164 h 164"/>
                <a:gd name="T6" fmla="*/ 1208 w 1291"/>
                <a:gd name="T7" fmla="*/ 164 h 164"/>
                <a:gd name="T8" fmla="*/ 1291 w 1291"/>
                <a:gd name="T9" fmla="*/ 83 h 164"/>
                <a:gd name="T10" fmla="*/ 1208 w 1291"/>
                <a:gd name="T11" fmla="*/ 0 h 164"/>
                <a:gd name="T12" fmla="*/ 1208 w 1291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1" h="164">
                  <a:moveTo>
                    <a:pt x="1208" y="0"/>
                  </a:moveTo>
                  <a:lnTo>
                    <a:pt x="163" y="0"/>
                  </a:lnTo>
                  <a:lnTo>
                    <a:pt x="0" y="164"/>
                  </a:lnTo>
                  <a:lnTo>
                    <a:pt x="1208" y="164"/>
                  </a:lnTo>
                  <a:lnTo>
                    <a:pt x="1291" y="83"/>
                  </a:lnTo>
                  <a:lnTo>
                    <a:pt x="1208" y="0"/>
                  </a:lnTo>
                  <a:lnTo>
                    <a:pt x="120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/>
            </p:cNvSpPr>
            <p:nvPr/>
          </p:nvSpPr>
          <p:spPr bwMode="auto">
            <a:xfrm>
              <a:off x="10002044" y="2277950"/>
              <a:ext cx="174077" cy="241937"/>
            </a:xfrm>
            <a:custGeom>
              <a:avLst/>
              <a:gdLst>
                <a:gd name="T0" fmla="*/ 0 w 118"/>
                <a:gd name="T1" fmla="*/ 164 h 164"/>
                <a:gd name="T2" fmla="*/ 83 w 118"/>
                <a:gd name="T3" fmla="*/ 83 h 164"/>
                <a:gd name="T4" fmla="*/ 0 w 118"/>
                <a:gd name="T5" fmla="*/ 0 h 164"/>
                <a:gd name="T6" fmla="*/ 118 w 118"/>
                <a:gd name="T7" fmla="*/ 0 h 164"/>
                <a:gd name="T8" fmla="*/ 118 w 118"/>
                <a:gd name="T9" fmla="*/ 164 h 164"/>
                <a:gd name="T10" fmla="*/ 0 w 118"/>
                <a:gd name="T11" fmla="*/ 164 h 164"/>
                <a:gd name="T12" fmla="*/ 0 w 118"/>
                <a:gd name="T13" fmla="*/ 164 h 164"/>
                <a:gd name="T14" fmla="*/ 0 w 118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4">
                  <a:moveTo>
                    <a:pt x="0" y="164"/>
                  </a:moveTo>
                  <a:lnTo>
                    <a:pt x="83" y="83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18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92"/>
          <p:cNvSpPr>
            <a:spLocks/>
          </p:cNvSpPr>
          <p:nvPr/>
        </p:nvSpPr>
        <p:spPr bwMode="auto">
          <a:xfrm>
            <a:off x="7632091" y="1059582"/>
            <a:ext cx="181453" cy="771176"/>
          </a:xfrm>
          <a:custGeom>
            <a:avLst/>
            <a:gdLst>
              <a:gd name="T0" fmla="*/ 164 w 164"/>
              <a:gd name="T1" fmla="*/ 533 h 697"/>
              <a:gd name="T2" fmla="*/ 0 w 164"/>
              <a:gd name="T3" fmla="*/ 697 h 697"/>
              <a:gd name="T4" fmla="*/ 0 w 164"/>
              <a:gd name="T5" fmla="*/ 166 h 697"/>
              <a:gd name="T6" fmla="*/ 164 w 164"/>
              <a:gd name="T7" fmla="*/ 0 h 697"/>
              <a:gd name="T8" fmla="*/ 164 w 164"/>
              <a:gd name="T9" fmla="*/ 533 h 697"/>
              <a:gd name="T10" fmla="*/ 164 w 164"/>
              <a:gd name="T11" fmla="*/ 533 h 697"/>
              <a:gd name="T12" fmla="*/ 164 w 164"/>
              <a:gd name="T13" fmla="*/ 533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697">
                <a:moveTo>
                  <a:pt x="164" y="533"/>
                </a:moveTo>
                <a:lnTo>
                  <a:pt x="0" y="697"/>
                </a:lnTo>
                <a:lnTo>
                  <a:pt x="0" y="166"/>
                </a:lnTo>
                <a:lnTo>
                  <a:pt x="164" y="0"/>
                </a:lnTo>
                <a:lnTo>
                  <a:pt x="164" y="533"/>
                </a:lnTo>
                <a:lnTo>
                  <a:pt x="164" y="533"/>
                </a:lnTo>
                <a:lnTo>
                  <a:pt x="164" y="533"/>
                </a:lnTo>
                <a:close/>
              </a:path>
            </a:pathLst>
          </a:cu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93"/>
          <p:cNvSpPr>
            <a:spLocks/>
          </p:cNvSpPr>
          <p:nvPr/>
        </p:nvSpPr>
        <p:spPr bwMode="auto">
          <a:xfrm>
            <a:off x="7632091" y="1059582"/>
            <a:ext cx="1512477" cy="183666"/>
          </a:xfrm>
          <a:custGeom>
            <a:avLst/>
            <a:gdLst>
              <a:gd name="T0" fmla="*/ 1367 w 1367"/>
              <a:gd name="T1" fmla="*/ 0 h 166"/>
              <a:gd name="T2" fmla="*/ 164 w 1367"/>
              <a:gd name="T3" fmla="*/ 0 h 166"/>
              <a:gd name="T4" fmla="*/ 0 w 1367"/>
              <a:gd name="T5" fmla="*/ 166 h 166"/>
              <a:gd name="T6" fmla="*/ 1367 w 1367"/>
              <a:gd name="T7" fmla="*/ 166 h 166"/>
              <a:gd name="T8" fmla="*/ 1367 w 1367"/>
              <a:gd name="T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7" h="166">
                <a:moveTo>
                  <a:pt x="1367" y="0"/>
                </a:moveTo>
                <a:lnTo>
                  <a:pt x="164" y="0"/>
                </a:lnTo>
                <a:lnTo>
                  <a:pt x="0" y="166"/>
                </a:lnTo>
                <a:lnTo>
                  <a:pt x="1367" y="166"/>
                </a:lnTo>
                <a:lnTo>
                  <a:pt x="136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Oval 61"/>
          <p:cNvSpPr/>
          <p:nvPr/>
        </p:nvSpPr>
        <p:spPr>
          <a:xfrm>
            <a:off x="2175733" y="2781743"/>
            <a:ext cx="510989" cy="510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Oval 62"/>
          <p:cNvSpPr/>
          <p:nvPr/>
        </p:nvSpPr>
        <p:spPr>
          <a:xfrm>
            <a:off x="3669835" y="2204332"/>
            <a:ext cx="510989" cy="510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Oval 63"/>
          <p:cNvSpPr/>
          <p:nvPr/>
        </p:nvSpPr>
        <p:spPr>
          <a:xfrm>
            <a:off x="5163938" y="1626922"/>
            <a:ext cx="510989" cy="510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Oval 64"/>
          <p:cNvSpPr/>
          <p:nvPr/>
        </p:nvSpPr>
        <p:spPr>
          <a:xfrm>
            <a:off x="6658041" y="1049511"/>
            <a:ext cx="510989" cy="510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Freeform 65"/>
          <p:cNvSpPr>
            <a:spLocks noEditPoints="1"/>
          </p:cNvSpPr>
          <p:nvPr/>
        </p:nvSpPr>
        <p:spPr bwMode="auto">
          <a:xfrm>
            <a:off x="2304057" y="2876655"/>
            <a:ext cx="254341" cy="321165"/>
          </a:xfrm>
          <a:custGeom>
            <a:avLst/>
            <a:gdLst>
              <a:gd name="T0" fmla="*/ 110 w 158"/>
              <a:gd name="T1" fmla="*/ 184 h 199"/>
              <a:gd name="T2" fmla="*/ 115 w 158"/>
              <a:gd name="T3" fmla="*/ 199 h 199"/>
              <a:gd name="T4" fmla="*/ 37 w 158"/>
              <a:gd name="T5" fmla="*/ 199 h 199"/>
              <a:gd name="T6" fmla="*/ 32 w 158"/>
              <a:gd name="T7" fmla="*/ 184 h 199"/>
              <a:gd name="T8" fmla="*/ 41 w 158"/>
              <a:gd name="T9" fmla="*/ 184 h 199"/>
              <a:gd name="T10" fmla="*/ 36 w 158"/>
              <a:gd name="T11" fmla="*/ 173 h 199"/>
              <a:gd name="T12" fmla="*/ 62 w 158"/>
              <a:gd name="T13" fmla="*/ 173 h 199"/>
              <a:gd name="T14" fmla="*/ 7 w 158"/>
              <a:gd name="T15" fmla="*/ 18 h 199"/>
              <a:gd name="T16" fmla="*/ 0 w 158"/>
              <a:gd name="T17" fmla="*/ 9 h 199"/>
              <a:gd name="T18" fmla="*/ 9 w 158"/>
              <a:gd name="T19" fmla="*/ 0 h 199"/>
              <a:gd name="T20" fmla="*/ 18 w 158"/>
              <a:gd name="T21" fmla="*/ 9 h 199"/>
              <a:gd name="T22" fmla="*/ 15 w 158"/>
              <a:gd name="T23" fmla="*/ 15 h 199"/>
              <a:gd name="T24" fmla="*/ 71 w 158"/>
              <a:gd name="T25" fmla="*/ 173 h 199"/>
              <a:gd name="T26" fmla="*/ 97 w 158"/>
              <a:gd name="T27" fmla="*/ 173 h 199"/>
              <a:gd name="T28" fmla="*/ 101 w 158"/>
              <a:gd name="T29" fmla="*/ 184 h 199"/>
              <a:gd name="T30" fmla="*/ 110 w 158"/>
              <a:gd name="T31" fmla="*/ 184 h 199"/>
              <a:gd name="T32" fmla="*/ 75 w 158"/>
              <a:gd name="T33" fmla="*/ 73 h 199"/>
              <a:gd name="T34" fmla="*/ 58 w 158"/>
              <a:gd name="T35" fmla="*/ 27 h 199"/>
              <a:gd name="T36" fmla="*/ 72 w 158"/>
              <a:gd name="T37" fmla="*/ 19 h 199"/>
              <a:gd name="T38" fmla="*/ 20 w 158"/>
              <a:gd name="T39" fmla="*/ 19 h 199"/>
              <a:gd name="T40" fmla="*/ 39 w 158"/>
              <a:gd name="T41" fmla="*/ 73 h 199"/>
              <a:gd name="T42" fmla="*/ 75 w 158"/>
              <a:gd name="T43" fmla="*/ 73 h 199"/>
              <a:gd name="T44" fmla="*/ 66 w 158"/>
              <a:gd name="T45" fmla="*/ 33 h 199"/>
              <a:gd name="T46" fmla="*/ 85 w 158"/>
              <a:gd name="T47" fmla="*/ 87 h 199"/>
              <a:gd name="T48" fmla="*/ 158 w 158"/>
              <a:gd name="T49" fmla="*/ 87 h 199"/>
              <a:gd name="T50" fmla="*/ 124 w 158"/>
              <a:gd name="T51" fmla="*/ 60 h 199"/>
              <a:gd name="T52" fmla="*/ 139 w 158"/>
              <a:gd name="T53" fmla="*/ 33 h 199"/>
              <a:gd name="T54" fmla="*/ 66 w 158"/>
              <a:gd name="T55" fmla="*/ 33 h 199"/>
              <a:gd name="T56" fmla="*/ 84 w 158"/>
              <a:gd name="T57" fmla="*/ 28 h 199"/>
              <a:gd name="T58" fmla="*/ 81 w 158"/>
              <a:gd name="T59" fmla="*/ 19 h 199"/>
              <a:gd name="T60" fmla="*/ 66 w 158"/>
              <a:gd name="T61" fmla="*/ 28 h 199"/>
              <a:gd name="T62" fmla="*/ 84 w 158"/>
              <a:gd name="T63" fmla="*/ 2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199">
                <a:moveTo>
                  <a:pt x="110" y="184"/>
                </a:moveTo>
                <a:cubicBezTo>
                  <a:pt x="115" y="199"/>
                  <a:pt x="115" y="199"/>
                  <a:pt x="115" y="199"/>
                </a:cubicBezTo>
                <a:cubicBezTo>
                  <a:pt x="37" y="199"/>
                  <a:pt x="37" y="199"/>
                  <a:pt x="37" y="199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184"/>
                  <a:pt x="41" y="184"/>
                  <a:pt x="41" y="184"/>
                </a:cubicBezTo>
                <a:cubicBezTo>
                  <a:pt x="36" y="173"/>
                  <a:pt x="36" y="173"/>
                  <a:pt x="36" y="173"/>
                </a:cubicBezTo>
                <a:cubicBezTo>
                  <a:pt x="62" y="173"/>
                  <a:pt x="62" y="173"/>
                  <a:pt x="62" y="173"/>
                </a:cubicBezTo>
                <a:cubicBezTo>
                  <a:pt x="7" y="18"/>
                  <a:pt x="7" y="18"/>
                  <a:pt x="7" y="18"/>
                </a:cubicBezTo>
                <a:cubicBezTo>
                  <a:pt x="3" y="17"/>
                  <a:pt x="0" y="13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1"/>
                  <a:pt x="17" y="14"/>
                  <a:pt x="15" y="15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84"/>
                  <a:pt x="101" y="184"/>
                  <a:pt x="101" y="184"/>
                </a:cubicBezTo>
                <a:lnTo>
                  <a:pt x="110" y="184"/>
                </a:lnTo>
                <a:close/>
                <a:moveTo>
                  <a:pt x="75" y="73"/>
                </a:moveTo>
                <a:cubicBezTo>
                  <a:pt x="58" y="27"/>
                  <a:pt x="58" y="27"/>
                  <a:pt x="58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39" y="73"/>
                  <a:pt x="39" y="73"/>
                  <a:pt x="39" y="73"/>
                </a:cubicBezTo>
                <a:lnTo>
                  <a:pt x="75" y="73"/>
                </a:lnTo>
                <a:close/>
                <a:moveTo>
                  <a:pt x="66" y="33"/>
                </a:moveTo>
                <a:cubicBezTo>
                  <a:pt x="85" y="87"/>
                  <a:pt x="85" y="87"/>
                  <a:pt x="85" y="87"/>
                </a:cubicBezTo>
                <a:cubicBezTo>
                  <a:pt x="158" y="87"/>
                  <a:pt x="158" y="87"/>
                  <a:pt x="158" y="87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39" y="33"/>
                  <a:pt x="139" y="33"/>
                  <a:pt x="139" y="33"/>
                </a:cubicBezTo>
                <a:lnTo>
                  <a:pt x="66" y="33"/>
                </a:lnTo>
                <a:close/>
                <a:moveTo>
                  <a:pt x="84" y="28"/>
                </a:moveTo>
                <a:cubicBezTo>
                  <a:pt x="81" y="19"/>
                  <a:pt x="81" y="19"/>
                  <a:pt x="81" y="19"/>
                </a:cubicBezTo>
                <a:cubicBezTo>
                  <a:pt x="66" y="28"/>
                  <a:pt x="66" y="28"/>
                  <a:pt x="66" y="28"/>
                </a:cubicBezTo>
                <a:lnTo>
                  <a:pt x="8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66"/>
          <p:cNvSpPr>
            <a:spLocks/>
          </p:cNvSpPr>
          <p:nvPr/>
        </p:nvSpPr>
        <p:spPr bwMode="auto">
          <a:xfrm>
            <a:off x="3779671" y="2332975"/>
            <a:ext cx="271152" cy="245464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67"/>
          <p:cNvSpPr>
            <a:spLocks noEditPoints="1"/>
          </p:cNvSpPr>
          <p:nvPr/>
        </p:nvSpPr>
        <p:spPr bwMode="auto">
          <a:xfrm>
            <a:off x="5258851" y="1732404"/>
            <a:ext cx="321164" cy="300026"/>
          </a:xfrm>
          <a:custGeom>
            <a:avLst/>
            <a:gdLst>
              <a:gd name="T0" fmla="*/ 22 w 199"/>
              <a:gd name="T1" fmla="*/ 84 h 186"/>
              <a:gd name="T2" fmla="*/ 10 w 199"/>
              <a:gd name="T3" fmla="*/ 69 h 186"/>
              <a:gd name="T4" fmla="*/ 60 w 199"/>
              <a:gd name="T5" fmla="*/ 0 h 186"/>
              <a:gd name="T6" fmla="*/ 71 w 199"/>
              <a:gd name="T7" fmla="*/ 37 h 186"/>
              <a:gd name="T8" fmla="*/ 38 w 199"/>
              <a:gd name="T9" fmla="*/ 82 h 186"/>
              <a:gd name="T10" fmla="*/ 49 w 199"/>
              <a:gd name="T11" fmla="*/ 101 h 186"/>
              <a:gd name="T12" fmla="*/ 39 w 199"/>
              <a:gd name="T13" fmla="*/ 111 h 186"/>
              <a:gd name="T14" fmla="*/ 32 w 199"/>
              <a:gd name="T15" fmla="*/ 92 h 186"/>
              <a:gd name="T16" fmla="*/ 128 w 199"/>
              <a:gd name="T17" fmla="*/ 82 h 186"/>
              <a:gd name="T18" fmla="*/ 68 w 199"/>
              <a:gd name="T19" fmla="*/ 97 h 186"/>
              <a:gd name="T20" fmla="*/ 71 w 199"/>
              <a:gd name="T21" fmla="*/ 101 h 186"/>
              <a:gd name="T22" fmla="*/ 81 w 199"/>
              <a:gd name="T23" fmla="*/ 120 h 186"/>
              <a:gd name="T24" fmla="*/ 100 w 199"/>
              <a:gd name="T25" fmla="*/ 130 h 186"/>
              <a:gd name="T26" fmla="*/ 119 w 199"/>
              <a:gd name="T27" fmla="*/ 140 h 186"/>
              <a:gd name="T28" fmla="*/ 103 w 199"/>
              <a:gd name="T29" fmla="*/ 178 h 186"/>
              <a:gd name="T30" fmla="*/ 124 w 199"/>
              <a:gd name="T31" fmla="*/ 170 h 186"/>
              <a:gd name="T32" fmla="*/ 143 w 199"/>
              <a:gd name="T33" fmla="*/ 160 h 186"/>
              <a:gd name="T34" fmla="*/ 159 w 199"/>
              <a:gd name="T35" fmla="*/ 143 h 186"/>
              <a:gd name="T36" fmla="*/ 168 w 199"/>
              <a:gd name="T37" fmla="*/ 122 h 186"/>
              <a:gd name="T38" fmla="*/ 116 w 199"/>
              <a:gd name="T39" fmla="*/ 143 h 186"/>
              <a:gd name="T40" fmla="*/ 94 w 199"/>
              <a:gd name="T41" fmla="*/ 150 h 186"/>
              <a:gd name="T42" fmla="*/ 80 w 199"/>
              <a:gd name="T43" fmla="*/ 135 h 186"/>
              <a:gd name="T44" fmla="*/ 77 w 199"/>
              <a:gd name="T45" fmla="*/ 123 h 186"/>
              <a:gd name="T46" fmla="*/ 65 w 199"/>
              <a:gd name="T47" fmla="*/ 121 h 186"/>
              <a:gd name="T48" fmla="*/ 51 w 199"/>
              <a:gd name="T49" fmla="*/ 106 h 186"/>
              <a:gd name="T50" fmla="*/ 29 w 199"/>
              <a:gd name="T51" fmla="*/ 143 h 186"/>
              <a:gd name="T52" fmla="*/ 41 w 199"/>
              <a:gd name="T53" fmla="*/ 145 h 186"/>
              <a:gd name="T54" fmla="*/ 55 w 199"/>
              <a:gd name="T55" fmla="*/ 160 h 186"/>
              <a:gd name="T56" fmla="*/ 58 w 199"/>
              <a:gd name="T57" fmla="*/ 172 h 186"/>
              <a:gd name="T58" fmla="*/ 79 w 199"/>
              <a:gd name="T59" fmla="*/ 165 h 186"/>
              <a:gd name="T60" fmla="*/ 94 w 199"/>
              <a:gd name="T61" fmla="*/ 180 h 186"/>
              <a:gd name="T62" fmla="*/ 116 w 199"/>
              <a:gd name="T63" fmla="*/ 143 h 186"/>
              <a:gd name="T64" fmla="*/ 119 w 199"/>
              <a:gd name="T65" fmla="*/ 23 h 186"/>
              <a:gd name="T66" fmla="*/ 59 w 199"/>
              <a:gd name="T67" fmla="*/ 54 h 186"/>
              <a:gd name="T68" fmla="*/ 64 w 199"/>
              <a:gd name="T69" fmla="*/ 92 h 186"/>
              <a:gd name="T70" fmla="*/ 103 w 199"/>
              <a:gd name="T71" fmla="*/ 80 h 186"/>
              <a:gd name="T72" fmla="*/ 160 w 199"/>
              <a:gd name="T73" fmla="*/ 110 h 186"/>
              <a:gd name="T74" fmla="*/ 178 w 199"/>
              <a:gd name="T75" fmla="*/ 83 h 186"/>
              <a:gd name="T76" fmla="*/ 142 w 199"/>
              <a:gd name="T77" fmla="*/ 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9" h="186">
                <a:moveTo>
                  <a:pt x="27" y="88"/>
                </a:moveTo>
                <a:cubicBezTo>
                  <a:pt x="25" y="87"/>
                  <a:pt x="23" y="86"/>
                  <a:pt x="22" y="84"/>
                </a:cubicBezTo>
                <a:cubicBezTo>
                  <a:pt x="20" y="82"/>
                  <a:pt x="18" y="80"/>
                  <a:pt x="17" y="78"/>
                </a:cubicBezTo>
                <a:cubicBezTo>
                  <a:pt x="15" y="75"/>
                  <a:pt x="13" y="72"/>
                  <a:pt x="10" y="69"/>
                </a:cubicBezTo>
                <a:cubicBezTo>
                  <a:pt x="0" y="60"/>
                  <a:pt x="0" y="60"/>
                  <a:pt x="0" y="60"/>
                </a:cubicBezTo>
                <a:cubicBezTo>
                  <a:pt x="60" y="0"/>
                  <a:pt x="60" y="0"/>
                  <a:pt x="60" y="0"/>
                </a:cubicBezTo>
                <a:cubicBezTo>
                  <a:pt x="88" y="27"/>
                  <a:pt x="88" y="27"/>
                  <a:pt x="88" y="27"/>
                </a:cubicBezTo>
                <a:cubicBezTo>
                  <a:pt x="84" y="29"/>
                  <a:pt x="77" y="33"/>
                  <a:pt x="71" y="37"/>
                </a:cubicBezTo>
                <a:cubicBezTo>
                  <a:pt x="54" y="48"/>
                  <a:pt x="53" y="50"/>
                  <a:pt x="53" y="53"/>
                </a:cubicBezTo>
                <a:cubicBezTo>
                  <a:pt x="52" y="56"/>
                  <a:pt x="45" y="74"/>
                  <a:pt x="38" y="82"/>
                </a:cubicBezTo>
                <a:cubicBezTo>
                  <a:pt x="36" y="86"/>
                  <a:pt x="35" y="90"/>
                  <a:pt x="37" y="93"/>
                </a:cubicBezTo>
                <a:cubicBezTo>
                  <a:pt x="39" y="97"/>
                  <a:pt x="44" y="100"/>
                  <a:pt x="49" y="101"/>
                </a:cubicBezTo>
                <a:cubicBezTo>
                  <a:pt x="49" y="101"/>
                  <a:pt x="48" y="102"/>
                  <a:pt x="47" y="103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7" y="108"/>
                  <a:pt x="36" y="104"/>
                  <a:pt x="35" y="100"/>
                </a:cubicBezTo>
                <a:cubicBezTo>
                  <a:pt x="34" y="97"/>
                  <a:pt x="33" y="93"/>
                  <a:pt x="32" y="92"/>
                </a:cubicBezTo>
                <a:cubicBezTo>
                  <a:pt x="31" y="90"/>
                  <a:pt x="29" y="89"/>
                  <a:pt x="27" y="88"/>
                </a:cubicBezTo>
                <a:moveTo>
                  <a:pt x="128" y="82"/>
                </a:moveTo>
                <a:cubicBezTo>
                  <a:pt x="106" y="90"/>
                  <a:pt x="88" y="86"/>
                  <a:pt x="83" y="83"/>
                </a:cubicBezTo>
                <a:cubicBezTo>
                  <a:pt x="80" y="87"/>
                  <a:pt x="75" y="92"/>
                  <a:pt x="68" y="97"/>
                </a:cubicBezTo>
                <a:cubicBezTo>
                  <a:pt x="67" y="97"/>
                  <a:pt x="67" y="98"/>
                  <a:pt x="66" y="98"/>
                </a:cubicBezTo>
                <a:cubicBezTo>
                  <a:pt x="68" y="99"/>
                  <a:pt x="69" y="100"/>
                  <a:pt x="71" y="101"/>
                </a:cubicBezTo>
                <a:cubicBezTo>
                  <a:pt x="75" y="105"/>
                  <a:pt x="75" y="111"/>
                  <a:pt x="74" y="116"/>
                </a:cubicBezTo>
                <a:cubicBezTo>
                  <a:pt x="76" y="117"/>
                  <a:pt x="79" y="118"/>
                  <a:pt x="81" y="120"/>
                </a:cubicBezTo>
                <a:cubicBezTo>
                  <a:pt x="82" y="122"/>
                  <a:pt x="84" y="124"/>
                  <a:pt x="84" y="127"/>
                </a:cubicBezTo>
                <a:cubicBezTo>
                  <a:pt x="90" y="125"/>
                  <a:pt x="96" y="126"/>
                  <a:pt x="100" y="130"/>
                </a:cubicBezTo>
                <a:cubicBezTo>
                  <a:pt x="102" y="132"/>
                  <a:pt x="103" y="134"/>
                  <a:pt x="103" y="137"/>
                </a:cubicBezTo>
                <a:cubicBezTo>
                  <a:pt x="109" y="135"/>
                  <a:pt x="115" y="136"/>
                  <a:pt x="119" y="140"/>
                </a:cubicBezTo>
                <a:cubicBezTo>
                  <a:pt x="125" y="146"/>
                  <a:pt x="124" y="156"/>
                  <a:pt x="117" y="163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8" y="183"/>
                  <a:pt x="116" y="184"/>
                  <a:pt x="121" y="179"/>
                </a:cubicBezTo>
                <a:cubicBezTo>
                  <a:pt x="123" y="177"/>
                  <a:pt x="124" y="173"/>
                  <a:pt x="124" y="170"/>
                </a:cubicBezTo>
                <a:cubicBezTo>
                  <a:pt x="129" y="173"/>
                  <a:pt x="136" y="173"/>
                  <a:pt x="140" y="169"/>
                </a:cubicBezTo>
                <a:cubicBezTo>
                  <a:pt x="143" y="167"/>
                  <a:pt x="143" y="163"/>
                  <a:pt x="143" y="160"/>
                </a:cubicBezTo>
                <a:cubicBezTo>
                  <a:pt x="148" y="163"/>
                  <a:pt x="155" y="163"/>
                  <a:pt x="159" y="159"/>
                </a:cubicBezTo>
                <a:cubicBezTo>
                  <a:pt x="163" y="155"/>
                  <a:pt x="163" y="149"/>
                  <a:pt x="159" y="143"/>
                </a:cubicBezTo>
                <a:cubicBezTo>
                  <a:pt x="163" y="144"/>
                  <a:pt x="167" y="143"/>
                  <a:pt x="169" y="140"/>
                </a:cubicBezTo>
                <a:cubicBezTo>
                  <a:pt x="174" y="136"/>
                  <a:pt x="174" y="128"/>
                  <a:pt x="168" y="122"/>
                </a:cubicBezTo>
                <a:lnTo>
                  <a:pt x="128" y="82"/>
                </a:lnTo>
                <a:close/>
                <a:moveTo>
                  <a:pt x="116" y="143"/>
                </a:moveTo>
                <a:cubicBezTo>
                  <a:pt x="112" y="139"/>
                  <a:pt x="104" y="140"/>
                  <a:pt x="99" y="145"/>
                </a:cubicBezTo>
                <a:cubicBezTo>
                  <a:pt x="94" y="150"/>
                  <a:pt x="94" y="150"/>
                  <a:pt x="94" y="150"/>
                </a:cubicBezTo>
                <a:cubicBezTo>
                  <a:pt x="99" y="145"/>
                  <a:pt x="100" y="137"/>
                  <a:pt x="96" y="133"/>
                </a:cubicBezTo>
                <a:cubicBezTo>
                  <a:pt x="92" y="129"/>
                  <a:pt x="85" y="130"/>
                  <a:pt x="80" y="135"/>
                </a:cubicBezTo>
                <a:cubicBezTo>
                  <a:pt x="75" y="140"/>
                  <a:pt x="75" y="140"/>
                  <a:pt x="75" y="140"/>
                </a:cubicBezTo>
                <a:cubicBezTo>
                  <a:pt x="80" y="135"/>
                  <a:pt x="81" y="127"/>
                  <a:pt x="77" y="123"/>
                </a:cubicBezTo>
                <a:cubicBezTo>
                  <a:pt x="73" y="119"/>
                  <a:pt x="66" y="120"/>
                  <a:pt x="61" y="125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70" y="116"/>
                  <a:pt x="71" y="108"/>
                  <a:pt x="67" y="104"/>
                </a:cubicBezTo>
                <a:cubicBezTo>
                  <a:pt x="63" y="100"/>
                  <a:pt x="56" y="101"/>
                  <a:pt x="51" y="106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26" y="131"/>
                  <a:pt x="25" y="139"/>
                  <a:pt x="29" y="143"/>
                </a:cubicBezTo>
                <a:cubicBezTo>
                  <a:pt x="32" y="146"/>
                  <a:pt x="38" y="146"/>
                  <a:pt x="43" y="143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36" y="150"/>
                  <a:pt x="35" y="158"/>
                  <a:pt x="39" y="162"/>
                </a:cubicBezTo>
                <a:cubicBezTo>
                  <a:pt x="43" y="166"/>
                  <a:pt x="50" y="165"/>
                  <a:pt x="55" y="16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55" y="160"/>
                  <a:pt x="54" y="168"/>
                  <a:pt x="58" y="172"/>
                </a:cubicBezTo>
                <a:cubicBezTo>
                  <a:pt x="62" y="176"/>
                  <a:pt x="70" y="175"/>
                  <a:pt x="75" y="170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4" y="170"/>
                  <a:pt x="73" y="178"/>
                  <a:pt x="77" y="182"/>
                </a:cubicBezTo>
                <a:cubicBezTo>
                  <a:pt x="81" y="186"/>
                  <a:pt x="89" y="185"/>
                  <a:pt x="94" y="180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19" y="155"/>
                  <a:pt x="120" y="147"/>
                  <a:pt x="116" y="143"/>
                </a:cubicBezTo>
                <a:moveTo>
                  <a:pt x="142" y="1"/>
                </a:moveTo>
                <a:cubicBezTo>
                  <a:pt x="119" y="23"/>
                  <a:pt x="119" y="23"/>
                  <a:pt x="119" y="23"/>
                </a:cubicBezTo>
                <a:cubicBezTo>
                  <a:pt x="113" y="29"/>
                  <a:pt x="94" y="32"/>
                  <a:pt x="92" y="33"/>
                </a:cubicBezTo>
                <a:cubicBezTo>
                  <a:pt x="89" y="33"/>
                  <a:pt x="59" y="52"/>
                  <a:pt x="59" y="54"/>
                </a:cubicBezTo>
                <a:cubicBezTo>
                  <a:pt x="59" y="56"/>
                  <a:pt x="51" y="76"/>
                  <a:pt x="44" y="86"/>
                </a:cubicBezTo>
                <a:cubicBezTo>
                  <a:pt x="39" y="93"/>
                  <a:pt x="54" y="98"/>
                  <a:pt x="64" y="92"/>
                </a:cubicBezTo>
                <a:cubicBezTo>
                  <a:pt x="76" y="83"/>
                  <a:pt x="82" y="74"/>
                  <a:pt x="82" y="74"/>
                </a:cubicBezTo>
                <a:cubicBezTo>
                  <a:pt x="82" y="74"/>
                  <a:pt x="88" y="79"/>
                  <a:pt x="103" y="80"/>
                </a:cubicBezTo>
                <a:cubicBezTo>
                  <a:pt x="120" y="81"/>
                  <a:pt x="130" y="77"/>
                  <a:pt x="130" y="77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3" y="103"/>
                  <a:pt x="165" y="94"/>
                  <a:pt x="167" y="91"/>
                </a:cubicBezTo>
                <a:cubicBezTo>
                  <a:pt x="170" y="87"/>
                  <a:pt x="174" y="87"/>
                  <a:pt x="178" y="83"/>
                </a:cubicBezTo>
                <a:cubicBezTo>
                  <a:pt x="181" y="79"/>
                  <a:pt x="194" y="63"/>
                  <a:pt x="199" y="58"/>
                </a:cubicBezTo>
                <a:lnTo>
                  <a:pt x="142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68"/>
          <p:cNvSpPr>
            <a:spLocks noEditPoints="1"/>
          </p:cNvSpPr>
          <p:nvPr/>
        </p:nvSpPr>
        <p:spPr bwMode="auto">
          <a:xfrm>
            <a:off x="6745795" y="1143741"/>
            <a:ext cx="335483" cy="322529"/>
          </a:xfrm>
          <a:custGeom>
            <a:avLst/>
            <a:gdLst>
              <a:gd name="T0" fmla="*/ 190 w 208"/>
              <a:gd name="T1" fmla="*/ 100 h 200"/>
              <a:gd name="T2" fmla="*/ 188 w 208"/>
              <a:gd name="T3" fmla="*/ 100 h 200"/>
              <a:gd name="T4" fmla="*/ 161 w 208"/>
              <a:gd name="T5" fmla="*/ 24 h 200"/>
              <a:gd name="T6" fmla="*/ 104 w 208"/>
              <a:gd name="T7" fmla="*/ 0 h 200"/>
              <a:gd name="T8" fmla="*/ 47 w 208"/>
              <a:gd name="T9" fmla="*/ 24 h 200"/>
              <a:gd name="T10" fmla="*/ 20 w 208"/>
              <a:gd name="T11" fmla="*/ 100 h 200"/>
              <a:gd name="T12" fmla="*/ 18 w 208"/>
              <a:gd name="T13" fmla="*/ 100 h 200"/>
              <a:gd name="T14" fmla="*/ 14 w 208"/>
              <a:gd name="T15" fmla="*/ 101 h 200"/>
              <a:gd name="T16" fmla="*/ 14 w 208"/>
              <a:gd name="T17" fmla="*/ 170 h 200"/>
              <a:gd name="T18" fmla="*/ 18 w 208"/>
              <a:gd name="T19" fmla="*/ 171 h 200"/>
              <a:gd name="T20" fmla="*/ 42 w 208"/>
              <a:gd name="T21" fmla="*/ 171 h 200"/>
              <a:gd name="T22" fmla="*/ 48 w 208"/>
              <a:gd name="T23" fmla="*/ 106 h 200"/>
              <a:gd name="T24" fmla="*/ 32 w 208"/>
              <a:gd name="T25" fmla="*/ 100 h 200"/>
              <a:gd name="T26" fmla="*/ 55 w 208"/>
              <a:gd name="T27" fmla="*/ 33 h 200"/>
              <a:gd name="T28" fmla="*/ 104 w 208"/>
              <a:gd name="T29" fmla="*/ 16 h 200"/>
              <a:gd name="T30" fmla="*/ 153 w 208"/>
              <a:gd name="T31" fmla="*/ 33 h 200"/>
              <a:gd name="T32" fmla="*/ 176 w 208"/>
              <a:gd name="T33" fmla="*/ 100 h 200"/>
              <a:gd name="T34" fmla="*/ 160 w 208"/>
              <a:gd name="T35" fmla="*/ 106 h 200"/>
              <a:gd name="T36" fmla="*/ 164 w 208"/>
              <a:gd name="T37" fmla="*/ 171 h 200"/>
              <a:gd name="T38" fmla="*/ 121 w 208"/>
              <a:gd name="T39" fmla="*/ 188 h 200"/>
              <a:gd name="T40" fmla="*/ 92 w 208"/>
              <a:gd name="T41" fmla="*/ 184 h 200"/>
              <a:gd name="T42" fmla="*/ 92 w 208"/>
              <a:gd name="T43" fmla="*/ 200 h 200"/>
              <a:gd name="T44" fmla="*/ 121 w 208"/>
              <a:gd name="T45" fmla="*/ 196 h 200"/>
              <a:gd name="T46" fmla="*/ 176 w 208"/>
              <a:gd name="T47" fmla="*/ 171 h 200"/>
              <a:gd name="T48" fmla="*/ 190 w 208"/>
              <a:gd name="T49" fmla="*/ 171 h 200"/>
              <a:gd name="T50" fmla="*/ 190 w 208"/>
              <a:gd name="T51" fmla="*/ 171 h 200"/>
              <a:gd name="T52" fmla="*/ 208 w 208"/>
              <a:gd name="T53" fmla="*/ 135 h 200"/>
              <a:gd name="T54" fmla="*/ 36 w 208"/>
              <a:gd name="T55" fmla="*/ 159 h 200"/>
              <a:gd name="T56" fmla="*/ 24 w 208"/>
              <a:gd name="T57" fmla="*/ 112 h 200"/>
              <a:gd name="T58" fmla="*/ 36 w 208"/>
              <a:gd name="T59" fmla="*/ 159 h 200"/>
              <a:gd name="T60" fmla="*/ 172 w 208"/>
              <a:gd name="T61" fmla="*/ 159 h 200"/>
              <a:gd name="T62" fmla="*/ 184 w 208"/>
              <a:gd name="T63" fmla="*/ 11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200">
                <a:moveTo>
                  <a:pt x="194" y="101"/>
                </a:moveTo>
                <a:cubicBezTo>
                  <a:pt x="193" y="100"/>
                  <a:pt x="192" y="100"/>
                  <a:pt x="190" y="100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61"/>
                  <a:pt x="177" y="39"/>
                  <a:pt x="161" y="24"/>
                </a:cubicBezTo>
                <a:cubicBezTo>
                  <a:pt x="161" y="22"/>
                  <a:pt x="160" y="20"/>
                  <a:pt x="158" y="19"/>
                </a:cubicBezTo>
                <a:cubicBezTo>
                  <a:pt x="143" y="6"/>
                  <a:pt x="124" y="0"/>
                  <a:pt x="104" y="0"/>
                </a:cubicBezTo>
                <a:cubicBezTo>
                  <a:pt x="84" y="0"/>
                  <a:pt x="65" y="6"/>
                  <a:pt x="50" y="19"/>
                </a:cubicBezTo>
                <a:cubicBezTo>
                  <a:pt x="48" y="20"/>
                  <a:pt x="47" y="22"/>
                  <a:pt x="47" y="24"/>
                </a:cubicBezTo>
                <a:cubicBezTo>
                  <a:pt x="30" y="39"/>
                  <a:pt x="20" y="61"/>
                  <a:pt x="20" y="85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0"/>
                  <a:pt x="15" y="100"/>
                  <a:pt x="14" y="101"/>
                </a:cubicBezTo>
                <a:cubicBezTo>
                  <a:pt x="12" y="102"/>
                  <a:pt x="0" y="114"/>
                  <a:pt x="0" y="135"/>
                </a:cubicBezTo>
                <a:cubicBezTo>
                  <a:pt x="0" y="157"/>
                  <a:pt x="12" y="168"/>
                  <a:pt x="14" y="170"/>
                </a:cubicBezTo>
                <a:cubicBezTo>
                  <a:pt x="15" y="170"/>
                  <a:pt x="16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42" y="171"/>
                  <a:pt x="42" y="171"/>
                  <a:pt x="42" y="171"/>
                </a:cubicBezTo>
                <a:cubicBezTo>
                  <a:pt x="45" y="171"/>
                  <a:pt x="48" y="168"/>
                  <a:pt x="48" y="165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2"/>
                  <a:pt x="45" y="100"/>
                  <a:pt x="4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65"/>
                  <a:pt x="41" y="46"/>
                  <a:pt x="55" y="33"/>
                </a:cubicBezTo>
                <a:cubicBezTo>
                  <a:pt x="57" y="33"/>
                  <a:pt x="58" y="32"/>
                  <a:pt x="60" y="31"/>
                </a:cubicBezTo>
                <a:cubicBezTo>
                  <a:pt x="72" y="21"/>
                  <a:pt x="88" y="16"/>
                  <a:pt x="104" y="16"/>
                </a:cubicBezTo>
                <a:cubicBezTo>
                  <a:pt x="120" y="16"/>
                  <a:pt x="135" y="21"/>
                  <a:pt x="148" y="31"/>
                </a:cubicBezTo>
                <a:cubicBezTo>
                  <a:pt x="149" y="32"/>
                  <a:pt x="151" y="33"/>
                  <a:pt x="153" y="33"/>
                </a:cubicBezTo>
                <a:cubicBezTo>
                  <a:pt x="167" y="46"/>
                  <a:pt x="176" y="65"/>
                  <a:pt x="176" y="85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3" y="100"/>
                  <a:pt x="160" y="102"/>
                  <a:pt x="160" y="106"/>
                </a:cubicBezTo>
                <a:cubicBezTo>
                  <a:pt x="160" y="165"/>
                  <a:pt x="160" y="165"/>
                  <a:pt x="160" y="165"/>
                </a:cubicBezTo>
                <a:cubicBezTo>
                  <a:pt x="160" y="168"/>
                  <a:pt x="162" y="170"/>
                  <a:pt x="164" y="171"/>
                </a:cubicBezTo>
                <a:cubicBezTo>
                  <a:pt x="154" y="178"/>
                  <a:pt x="138" y="188"/>
                  <a:pt x="122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0" y="186"/>
                  <a:pt x="117" y="184"/>
                  <a:pt x="114" y="184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87" y="184"/>
                  <a:pt x="84" y="188"/>
                  <a:pt x="84" y="192"/>
                </a:cubicBezTo>
                <a:cubicBezTo>
                  <a:pt x="84" y="197"/>
                  <a:pt x="87" y="200"/>
                  <a:pt x="92" y="200"/>
                </a:cubicBezTo>
                <a:cubicBezTo>
                  <a:pt x="114" y="200"/>
                  <a:pt x="114" y="200"/>
                  <a:pt x="114" y="200"/>
                </a:cubicBezTo>
                <a:cubicBezTo>
                  <a:pt x="117" y="200"/>
                  <a:pt x="120" y="199"/>
                  <a:pt x="121" y="196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45" y="196"/>
                  <a:pt x="168" y="178"/>
                  <a:pt x="176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92" y="171"/>
                  <a:pt x="193" y="170"/>
                  <a:pt x="194" y="170"/>
                </a:cubicBezTo>
                <a:cubicBezTo>
                  <a:pt x="195" y="168"/>
                  <a:pt x="208" y="157"/>
                  <a:pt x="208" y="135"/>
                </a:cubicBezTo>
                <a:cubicBezTo>
                  <a:pt x="208" y="114"/>
                  <a:pt x="195" y="102"/>
                  <a:pt x="194" y="101"/>
                </a:cubicBezTo>
                <a:moveTo>
                  <a:pt x="36" y="159"/>
                </a:moveTo>
                <a:cubicBezTo>
                  <a:pt x="24" y="159"/>
                  <a:pt x="24" y="159"/>
                  <a:pt x="24" y="159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6" y="112"/>
                  <a:pt x="36" y="112"/>
                  <a:pt x="36" y="112"/>
                </a:cubicBezTo>
                <a:lnTo>
                  <a:pt x="36" y="159"/>
                </a:lnTo>
                <a:close/>
                <a:moveTo>
                  <a:pt x="184" y="159"/>
                </a:moveTo>
                <a:cubicBezTo>
                  <a:pt x="172" y="159"/>
                  <a:pt x="172" y="159"/>
                  <a:pt x="172" y="159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84" y="112"/>
                  <a:pt x="184" y="112"/>
                  <a:pt x="184" y="112"/>
                </a:cubicBezTo>
                <a:lnTo>
                  <a:pt x="184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DCC339C-EC78-4117-9865-AC9C56121C9B}"/>
              </a:ext>
            </a:extLst>
          </p:cNvPr>
          <p:cNvGrpSpPr/>
          <p:nvPr/>
        </p:nvGrpSpPr>
        <p:grpSpPr>
          <a:xfrm>
            <a:off x="1853161" y="3682996"/>
            <a:ext cx="1200059" cy="768354"/>
            <a:chOff x="1853161" y="3682996"/>
            <a:chExt cx="1200059" cy="768354"/>
          </a:xfrm>
        </p:grpSpPr>
        <p:sp>
          <p:nvSpPr>
            <p:cNvPr id="31" name="1"/>
            <p:cNvSpPr txBox="1">
              <a:spLocks noChangeArrowheads="1"/>
            </p:cNvSpPr>
            <p:nvPr/>
          </p:nvSpPr>
          <p:spPr bwMode="auto">
            <a:xfrm>
              <a:off x="1853161" y="3958907"/>
              <a:ext cx="120005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8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2063329" y="3682996"/>
              <a:ext cx="836043" cy="27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1979CC0-3D1B-1691-A8C7-6DE97B22600D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43" name="graduation-cap_16905">
              <a:extLst>
                <a:ext uri="{FF2B5EF4-FFF2-40B4-BE49-F238E27FC236}">
                  <a16:creationId xmlns:a16="http://schemas.microsoft.com/office/drawing/2014/main" id="{1FEB155E-ADE3-0074-DE94-A1815D2616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A8EEE7-E10A-BC70-685F-474BBB25C469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3B4761"/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ABC12D6-A94C-EF24-0235-230E75883F61}"/>
              </a:ext>
            </a:extLst>
          </p:cNvPr>
          <p:cNvGrpSpPr/>
          <p:nvPr/>
        </p:nvGrpSpPr>
        <p:grpSpPr>
          <a:xfrm>
            <a:off x="3319479" y="3111190"/>
            <a:ext cx="1200059" cy="768354"/>
            <a:chOff x="1853161" y="3682996"/>
            <a:chExt cx="1200059" cy="768354"/>
          </a:xfrm>
        </p:grpSpPr>
        <p:sp>
          <p:nvSpPr>
            <p:cNvPr id="47" name="1">
              <a:extLst>
                <a:ext uri="{FF2B5EF4-FFF2-40B4-BE49-F238E27FC236}">
                  <a16:creationId xmlns:a16="http://schemas.microsoft.com/office/drawing/2014/main" id="{B76362E3-B05E-CE45-7C96-99FB35155B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3161" y="3958907"/>
              <a:ext cx="120005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8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1">
              <a:extLst>
                <a:ext uri="{FF2B5EF4-FFF2-40B4-BE49-F238E27FC236}">
                  <a16:creationId xmlns:a16="http://schemas.microsoft.com/office/drawing/2014/main" id="{4FDB8C65-5BF2-C910-8D7A-5642297434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3329" y="3682996"/>
              <a:ext cx="836043" cy="27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DE0FC6C-C5FE-3DBE-BC1D-CFBFA17009F8}"/>
              </a:ext>
            </a:extLst>
          </p:cNvPr>
          <p:cNvGrpSpPr/>
          <p:nvPr/>
        </p:nvGrpSpPr>
        <p:grpSpPr>
          <a:xfrm>
            <a:off x="4837968" y="2571750"/>
            <a:ext cx="1200059" cy="768354"/>
            <a:chOff x="1853161" y="3682996"/>
            <a:chExt cx="1200059" cy="768354"/>
          </a:xfrm>
        </p:grpSpPr>
        <p:sp>
          <p:nvSpPr>
            <p:cNvPr id="50" name="1">
              <a:extLst>
                <a:ext uri="{FF2B5EF4-FFF2-40B4-BE49-F238E27FC236}">
                  <a16:creationId xmlns:a16="http://schemas.microsoft.com/office/drawing/2014/main" id="{93E32336-996B-3E32-601D-7EA2D2E345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3161" y="3958907"/>
              <a:ext cx="120005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8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1">
              <a:extLst>
                <a:ext uri="{FF2B5EF4-FFF2-40B4-BE49-F238E27FC236}">
                  <a16:creationId xmlns:a16="http://schemas.microsoft.com/office/drawing/2014/main" id="{2F3CBDF8-AC20-70AC-C394-934A29E5D3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3329" y="3682996"/>
              <a:ext cx="836043" cy="27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807B43F-3CF6-5072-2012-DC02808EAB3D}"/>
              </a:ext>
            </a:extLst>
          </p:cNvPr>
          <p:cNvGrpSpPr/>
          <p:nvPr/>
        </p:nvGrpSpPr>
        <p:grpSpPr>
          <a:xfrm>
            <a:off x="6371585" y="1970697"/>
            <a:ext cx="1200059" cy="768354"/>
            <a:chOff x="1853161" y="3682996"/>
            <a:chExt cx="1200059" cy="768354"/>
          </a:xfrm>
        </p:grpSpPr>
        <p:sp>
          <p:nvSpPr>
            <p:cNvPr id="53" name="1">
              <a:extLst>
                <a:ext uri="{FF2B5EF4-FFF2-40B4-BE49-F238E27FC236}">
                  <a16:creationId xmlns:a16="http://schemas.microsoft.com/office/drawing/2014/main" id="{52B666FA-2657-E64C-41DB-4297014956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3161" y="3958907"/>
              <a:ext cx="120005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zh-CN" sz="800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1">
              <a:extLst>
                <a:ext uri="{FF2B5EF4-FFF2-40B4-BE49-F238E27FC236}">
                  <a16:creationId xmlns:a16="http://schemas.microsoft.com/office/drawing/2014/main" id="{168F7A2A-B918-1618-394A-9186902EC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3329" y="3682996"/>
              <a:ext cx="836043" cy="27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211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905845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4049861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4049861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3726664" y="513276"/>
            <a:ext cx="17094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8800" b="1" spc="300" dirty="0">
              <a:solidFill>
                <a:srgbClr val="3B476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3506101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D99C24-CA1E-4830-3B7D-750D09B66C08}"/>
              </a:ext>
            </a:extLst>
          </p:cNvPr>
          <p:cNvGrpSpPr/>
          <p:nvPr/>
        </p:nvGrpSpPr>
        <p:grpSpPr>
          <a:xfrm>
            <a:off x="2678727" y="1737428"/>
            <a:ext cx="3805306" cy="622142"/>
            <a:chOff x="1172081" y="1202731"/>
            <a:chExt cx="3523476" cy="576064"/>
          </a:xfrm>
        </p:grpSpPr>
        <p:sp>
          <p:nvSpPr>
            <p:cNvPr id="50" name="卷形: 水平 49">
              <a:extLst>
                <a:ext uri="{FF2B5EF4-FFF2-40B4-BE49-F238E27FC236}">
                  <a16:creationId xmlns:a16="http://schemas.microsoft.com/office/drawing/2014/main" id="{D8FBC8E4-6160-3801-4B65-BDE88075F4F5}"/>
                </a:ext>
              </a:extLst>
            </p:cNvPr>
            <p:cNvSpPr/>
            <p:nvPr/>
          </p:nvSpPr>
          <p:spPr>
            <a:xfrm>
              <a:off x="1172081" y="1202731"/>
              <a:ext cx="352347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F79F5-0A8E-0938-3156-69ECB02520DB}"/>
                </a:ext>
              </a:extLst>
            </p:cNvPr>
            <p:cNvSpPr txBox="1"/>
            <p:nvPr/>
          </p:nvSpPr>
          <p:spPr>
            <a:xfrm>
              <a:off x="1911166" y="1332436"/>
              <a:ext cx="2045306" cy="3134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58007-957D-E36B-D8FC-F9045CB67DE4}"/>
              </a:ext>
            </a:extLst>
          </p:cNvPr>
          <p:cNvSpPr txBox="1"/>
          <p:nvPr/>
        </p:nvSpPr>
        <p:spPr>
          <a:xfrm>
            <a:off x="3645275" y="1085523"/>
            <a:ext cx="1872210" cy="26161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3B4761"/>
                </a:solidFill>
              </a:rPr>
              <a:t>PART</a:t>
            </a:r>
            <a:endParaRPr lang="zh-CN" altLang="en-US" sz="1100" dirty="0">
              <a:solidFill>
                <a:srgbClr val="3B476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B79A86-DC4D-A827-174B-4E156202110B}"/>
              </a:ext>
            </a:extLst>
          </p:cNvPr>
          <p:cNvSpPr txBox="1"/>
          <p:nvPr/>
        </p:nvSpPr>
        <p:spPr>
          <a:xfrm>
            <a:off x="2430520" y="2486700"/>
            <a:ext cx="43017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50648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11">
            <a:extLst>
              <a:ext uri="{FF2B5EF4-FFF2-40B4-BE49-F238E27FC236}">
                <a16:creationId xmlns:a16="http://schemas.microsoft.com/office/drawing/2014/main" id="{B9AFE17B-AF59-4092-B27C-4E7BE0F869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6861" y="1235934"/>
            <a:ext cx="1868116" cy="1245410"/>
          </a:xfrm>
          <a:prstGeom prst="rect">
            <a:avLst/>
          </a:prstGeom>
        </p:spPr>
      </p:pic>
      <p:pic>
        <p:nvPicPr>
          <p:cNvPr id="7" name="图片占位符 8">
            <a:extLst>
              <a:ext uri="{FF2B5EF4-FFF2-40B4-BE49-F238E27FC236}">
                <a16:creationId xmlns:a16="http://schemas.microsoft.com/office/drawing/2014/main" id="{82D45B71-F05D-4525-A1CB-C4BDFA3182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9025" y="2574671"/>
            <a:ext cx="1868116" cy="1245410"/>
          </a:xfrm>
          <a:prstGeom prst="rect">
            <a:avLst/>
          </a:prstGeom>
        </p:spPr>
      </p:pic>
      <p:pic>
        <p:nvPicPr>
          <p:cNvPr id="8" name="图片占位符 4">
            <a:extLst>
              <a:ext uri="{FF2B5EF4-FFF2-40B4-BE49-F238E27FC236}">
                <a16:creationId xmlns:a16="http://schemas.microsoft.com/office/drawing/2014/main" id="{73D7913A-ABCF-44CE-B589-E4D5870310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9" y="1235934"/>
            <a:ext cx="1868116" cy="1245410"/>
          </a:xfrm>
          <a:prstGeom prst="rect">
            <a:avLst/>
          </a:prstGeom>
        </p:spPr>
      </p:pic>
      <p:pic>
        <p:nvPicPr>
          <p:cNvPr id="9" name="图片占位符 13">
            <a:extLst>
              <a:ext uri="{FF2B5EF4-FFF2-40B4-BE49-F238E27FC236}">
                <a16:creationId xmlns:a16="http://schemas.microsoft.com/office/drawing/2014/main" id="{EF3D0FA5-8EE2-4E9F-ABE6-DB276A798C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4697" y="2575644"/>
            <a:ext cx="1868116" cy="124346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DE153CD-C225-4577-95F6-BA0FD90F3E0C}"/>
              </a:ext>
            </a:extLst>
          </p:cNvPr>
          <p:cNvSpPr/>
          <p:nvPr/>
        </p:nvSpPr>
        <p:spPr>
          <a:xfrm>
            <a:off x="611188" y="2561191"/>
            <a:ext cx="1868116" cy="1277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1015F3E-67CE-4895-9E57-BBEB40888493}"/>
              </a:ext>
            </a:extLst>
          </p:cNvPr>
          <p:cNvSpPr/>
          <p:nvPr/>
        </p:nvSpPr>
        <p:spPr>
          <a:xfrm>
            <a:off x="2629024" y="1219989"/>
            <a:ext cx="1868116" cy="1277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C5D9AE-0498-4A48-9EC3-6D2D4779F18B}"/>
              </a:ext>
            </a:extLst>
          </p:cNvPr>
          <p:cNvSpPr/>
          <p:nvPr/>
        </p:nvSpPr>
        <p:spPr>
          <a:xfrm>
            <a:off x="4646860" y="2558726"/>
            <a:ext cx="1868116" cy="1277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922D88C-2BE2-4773-844D-9CAEC27D765D}"/>
              </a:ext>
            </a:extLst>
          </p:cNvPr>
          <p:cNvSpPr/>
          <p:nvPr/>
        </p:nvSpPr>
        <p:spPr>
          <a:xfrm>
            <a:off x="6664696" y="1219988"/>
            <a:ext cx="1868116" cy="1277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1983054-2AED-4C96-93E9-2BA1A543516A}"/>
              </a:ext>
            </a:extLst>
          </p:cNvPr>
          <p:cNvSpPr/>
          <p:nvPr/>
        </p:nvSpPr>
        <p:spPr>
          <a:xfrm>
            <a:off x="685851" y="2996030"/>
            <a:ext cx="171879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文本框 37">
            <a:extLst>
              <a:ext uri="{FF2B5EF4-FFF2-40B4-BE49-F238E27FC236}">
                <a16:creationId xmlns:a16="http://schemas.microsoft.com/office/drawing/2014/main" id="{717EA5DC-E12B-4DD1-917B-74B2450F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756" y="2731320"/>
            <a:ext cx="158298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6F6026F-6651-44B5-A49B-91986BFA556B}"/>
              </a:ext>
            </a:extLst>
          </p:cNvPr>
          <p:cNvSpPr/>
          <p:nvPr/>
        </p:nvSpPr>
        <p:spPr>
          <a:xfrm>
            <a:off x="2716314" y="1613710"/>
            <a:ext cx="171879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39">
            <a:extLst>
              <a:ext uri="{FF2B5EF4-FFF2-40B4-BE49-F238E27FC236}">
                <a16:creationId xmlns:a16="http://schemas.microsoft.com/office/drawing/2014/main" id="{212AF98F-0C00-4CDD-A945-ED835A460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4219" y="1349000"/>
            <a:ext cx="158298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4C07974-027A-481B-9F1F-08FA25185051}"/>
              </a:ext>
            </a:extLst>
          </p:cNvPr>
          <p:cNvSpPr/>
          <p:nvPr/>
        </p:nvSpPr>
        <p:spPr>
          <a:xfrm>
            <a:off x="4721523" y="2982904"/>
            <a:ext cx="171879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50">
            <a:extLst>
              <a:ext uri="{FF2B5EF4-FFF2-40B4-BE49-F238E27FC236}">
                <a16:creationId xmlns:a16="http://schemas.microsoft.com/office/drawing/2014/main" id="{F8F250BC-D6D7-4E9B-BEF1-14CFC5D6D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428" y="2718196"/>
            <a:ext cx="158298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A54EB0B-7B87-49E8-8EF4-585F9A4F5855}"/>
              </a:ext>
            </a:extLst>
          </p:cNvPr>
          <p:cNvSpPr/>
          <p:nvPr/>
        </p:nvSpPr>
        <p:spPr>
          <a:xfrm>
            <a:off x="6735610" y="1613710"/>
            <a:ext cx="171879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52">
            <a:extLst>
              <a:ext uri="{FF2B5EF4-FFF2-40B4-BE49-F238E27FC236}">
                <a16:creationId xmlns:a16="http://schemas.microsoft.com/office/drawing/2014/main" id="{FDB271B1-BE81-4B75-A7FB-12B398334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3515" y="1349000"/>
            <a:ext cx="158298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C39566-8EE0-7DFF-CD72-229A6DFD1148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23" name="graduation-cap_16905">
              <a:extLst>
                <a:ext uri="{FF2B5EF4-FFF2-40B4-BE49-F238E27FC236}">
                  <a16:creationId xmlns:a16="http://schemas.microsoft.com/office/drawing/2014/main" id="{242AB7B9-EC81-F32B-A41C-54AB473D06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D7F59B0-B3D1-DFD6-7723-018C88D3E2A9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研究成果展示及应用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6369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18E5A06-8819-4805-BC9F-6521A304F46B}"/>
              </a:ext>
            </a:extLst>
          </p:cNvPr>
          <p:cNvSpPr/>
          <p:nvPr/>
        </p:nvSpPr>
        <p:spPr>
          <a:xfrm rot="2700000">
            <a:off x="3263699" y="1283561"/>
            <a:ext cx="2576379" cy="25763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FA4A81-8BBD-4906-8FB2-1372AE64AFDC}"/>
              </a:ext>
            </a:extLst>
          </p:cNvPr>
          <p:cNvGrpSpPr/>
          <p:nvPr/>
        </p:nvGrpSpPr>
        <p:grpSpPr>
          <a:xfrm>
            <a:off x="5126736" y="1241657"/>
            <a:ext cx="958521" cy="958521"/>
            <a:chOff x="5126734" y="1502752"/>
            <a:chExt cx="1082919" cy="108291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35557C4-3414-4A1A-9651-129C8C54E32B}"/>
                </a:ext>
              </a:extLst>
            </p:cNvPr>
            <p:cNvSpPr/>
            <p:nvPr/>
          </p:nvSpPr>
          <p:spPr>
            <a:xfrm>
              <a:off x="5126734" y="1502752"/>
              <a:ext cx="1082919" cy="10829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AutoShape 112">
              <a:extLst>
                <a:ext uri="{FF2B5EF4-FFF2-40B4-BE49-F238E27FC236}">
                  <a16:creationId xmlns:a16="http://schemas.microsoft.com/office/drawing/2014/main" id="{5F7DDC2A-9541-456B-8973-0A1248C8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396" y="1771638"/>
              <a:ext cx="519593" cy="51730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AE4024A-8123-447B-8D70-CE249024E319}"/>
              </a:ext>
            </a:extLst>
          </p:cNvPr>
          <p:cNvGrpSpPr/>
          <p:nvPr/>
        </p:nvGrpSpPr>
        <p:grpSpPr>
          <a:xfrm>
            <a:off x="3026951" y="1241657"/>
            <a:ext cx="958521" cy="958521"/>
            <a:chOff x="2912452" y="1488831"/>
            <a:chExt cx="1082919" cy="1082919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7527AD6-0165-4CD9-B2B4-EE046D382130}"/>
                </a:ext>
              </a:extLst>
            </p:cNvPr>
            <p:cNvSpPr/>
            <p:nvPr/>
          </p:nvSpPr>
          <p:spPr>
            <a:xfrm>
              <a:off x="2912452" y="1488831"/>
              <a:ext cx="1082919" cy="10829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64649AC-9931-4039-84D2-FA30898025D4}"/>
                </a:ext>
              </a:extLst>
            </p:cNvPr>
            <p:cNvGrpSpPr/>
            <p:nvPr/>
          </p:nvGrpSpPr>
          <p:grpSpPr>
            <a:xfrm>
              <a:off x="3284153" y="1758698"/>
              <a:ext cx="355867" cy="518751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21" name="AutoShape 113">
                <a:extLst>
                  <a:ext uri="{FF2B5EF4-FFF2-40B4-BE49-F238E27FC236}">
                    <a16:creationId xmlns:a16="http://schemas.microsoft.com/office/drawing/2014/main" id="{99B08F5F-7413-4369-A987-ADA077907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114">
                <a:extLst>
                  <a:ext uri="{FF2B5EF4-FFF2-40B4-BE49-F238E27FC236}">
                    <a16:creationId xmlns:a16="http://schemas.microsoft.com/office/drawing/2014/main" id="{F855915F-1DCA-4707-96BD-CE5AC5EB2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1B78DE-9A14-4151-A4FD-672DF5BA2175}"/>
              </a:ext>
            </a:extLst>
          </p:cNvPr>
          <p:cNvGrpSpPr/>
          <p:nvPr/>
        </p:nvGrpSpPr>
        <p:grpSpPr>
          <a:xfrm>
            <a:off x="5189201" y="2967026"/>
            <a:ext cx="958521" cy="958521"/>
            <a:chOff x="5126734" y="3173557"/>
            <a:chExt cx="1082919" cy="108291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A76657E-C5E4-4CD4-951D-51FB01F999BD}"/>
                </a:ext>
              </a:extLst>
            </p:cNvPr>
            <p:cNvSpPr/>
            <p:nvPr/>
          </p:nvSpPr>
          <p:spPr>
            <a:xfrm>
              <a:off x="5126734" y="3173557"/>
              <a:ext cx="1082919" cy="10829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65B3895-1E42-4D95-BB73-CF037D9386D5}"/>
                </a:ext>
              </a:extLst>
            </p:cNvPr>
            <p:cNvGrpSpPr/>
            <p:nvPr/>
          </p:nvGrpSpPr>
          <p:grpSpPr>
            <a:xfrm>
              <a:off x="5408396" y="3456083"/>
              <a:ext cx="517866" cy="517866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26" name="AutoShape 123">
                <a:extLst>
                  <a:ext uri="{FF2B5EF4-FFF2-40B4-BE49-F238E27FC236}">
                    <a16:creationId xmlns:a16="http://schemas.microsoft.com/office/drawing/2014/main" id="{B191DA28-2DCD-4A17-BBE4-E28BB26D6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AutoShape 124">
                <a:extLst>
                  <a:ext uri="{FF2B5EF4-FFF2-40B4-BE49-F238E27FC236}">
                    <a16:creationId xmlns:a16="http://schemas.microsoft.com/office/drawing/2014/main" id="{8B7BC690-A9B4-4274-8976-0441B9D53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AutoShape 125">
                <a:extLst>
                  <a:ext uri="{FF2B5EF4-FFF2-40B4-BE49-F238E27FC236}">
                    <a16:creationId xmlns:a16="http://schemas.microsoft.com/office/drawing/2014/main" id="{38849FAA-9BEE-4D72-B98F-A5D7AABF8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94FDE2A-220C-4FC9-B6F7-4B6F382A5F6F}"/>
              </a:ext>
            </a:extLst>
          </p:cNvPr>
          <p:cNvGrpSpPr/>
          <p:nvPr/>
        </p:nvGrpSpPr>
        <p:grpSpPr>
          <a:xfrm>
            <a:off x="2976600" y="2967026"/>
            <a:ext cx="958521" cy="958521"/>
            <a:chOff x="2912452" y="3159636"/>
            <a:chExt cx="1082919" cy="1082919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36FFAC5-3848-45CC-9BEA-1723704966FA}"/>
                </a:ext>
              </a:extLst>
            </p:cNvPr>
            <p:cNvSpPr/>
            <p:nvPr/>
          </p:nvSpPr>
          <p:spPr>
            <a:xfrm>
              <a:off x="2912452" y="3159636"/>
              <a:ext cx="1082919" cy="10829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9E1264A-BA58-4E02-BC94-070CA6D42A73}"/>
                </a:ext>
              </a:extLst>
            </p:cNvPr>
            <p:cNvGrpSpPr/>
            <p:nvPr/>
          </p:nvGrpSpPr>
          <p:grpSpPr>
            <a:xfrm flipH="1">
              <a:off x="3190040" y="3442162"/>
              <a:ext cx="517866" cy="51786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32" name="AutoShape 126">
                <a:extLst>
                  <a:ext uri="{FF2B5EF4-FFF2-40B4-BE49-F238E27FC236}">
                    <a16:creationId xmlns:a16="http://schemas.microsoft.com/office/drawing/2014/main" id="{7D045FA5-8CEA-4CED-90BB-7FB3EC630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127">
                <a:extLst>
                  <a:ext uri="{FF2B5EF4-FFF2-40B4-BE49-F238E27FC236}">
                    <a16:creationId xmlns:a16="http://schemas.microsoft.com/office/drawing/2014/main" id="{95752EF5-D6EA-4BD9-B619-52646543B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55D2736-7270-8D05-6B7D-881365A81B2D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35" name="graduation-cap_16905">
              <a:extLst>
                <a:ext uri="{FF2B5EF4-FFF2-40B4-BE49-F238E27FC236}">
                  <a16:creationId xmlns:a16="http://schemas.microsoft.com/office/drawing/2014/main" id="{9DBFF1BA-BDFE-23DE-FA43-786F799A8C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441284E-E211-9626-298A-9EE087DE23A2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研究成果展示及应用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C0F0367-E2E9-6183-C1CC-036F72E88DD9}"/>
              </a:ext>
            </a:extLst>
          </p:cNvPr>
          <p:cNvGrpSpPr/>
          <p:nvPr/>
        </p:nvGrpSpPr>
        <p:grpSpPr>
          <a:xfrm>
            <a:off x="6147723" y="1306230"/>
            <a:ext cx="2385092" cy="804728"/>
            <a:chOff x="6102491" y="2034197"/>
            <a:chExt cx="2385092" cy="804728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DBAA524-B233-27E3-31A1-CC88EE55F29D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568D1C9-730B-B099-448D-82AD1DA57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3856A7F-446C-F3DF-A4E5-543ED26E9924}"/>
              </a:ext>
            </a:extLst>
          </p:cNvPr>
          <p:cNvGrpSpPr/>
          <p:nvPr/>
        </p:nvGrpSpPr>
        <p:grpSpPr>
          <a:xfrm>
            <a:off x="6147723" y="3101514"/>
            <a:ext cx="2385092" cy="804728"/>
            <a:chOff x="6102491" y="2034197"/>
            <a:chExt cx="2385092" cy="80472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258D10D-E2EF-7E0C-C570-F4AB9B1814BF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D8725B2-F331-DE20-4E4D-5A0530DF32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AD01F8A-79CA-28C5-1463-44004D6AB34B}"/>
              </a:ext>
            </a:extLst>
          </p:cNvPr>
          <p:cNvGrpSpPr/>
          <p:nvPr/>
        </p:nvGrpSpPr>
        <p:grpSpPr>
          <a:xfrm>
            <a:off x="533905" y="1306230"/>
            <a:ext cx="2399065" cy="804728"/>
            <a:chOff x="6102491" y="2034197"/>
            <a:chExt cx="2399065" cy="80472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AA4F0D4-D8E6-EA95-BCC8-EC3C0C9694FB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E63C46E-1E18-9AE7-0C4E-32A5E0FCA1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5020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DF6CF3F-728D-406B-B071-3378EC4D4AFA}"/>
              </a:ext>
            </a:extLst>
          </p:cNvPr>
          <p:cNvGrpSpPr/>
          <p:nvPr/>
        </p:nvGrpSpPr>
        <p:grpSpPr>
          <a:xfrm>
            <a:off x="533905" y="3101514"/>
            <a:ext cx="2385093" cy="804728"/>
            <a:chOff x="6102491" y="2034197"/>
            <a:chExt cx="2385093" cy="80472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509477A-6188-A433-64FC-BA5879FF77C3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F13E8B3-23D2-6401-7D37-BF5BA90399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1048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50" name="图形 49" descr="书籍 纯色填充">
            <a:extLst>
              <a:ext uri="{FF2B5EF4-FFF2-40B4-BE49-F238E27FC236}">
                <a16:creationId xmlns:a16="http://schemas.microsoft.com/office/drawing/2014/main" id="{B4E091FE-FBFC-3BE5-B38A-84E291CB4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4800" y="21145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091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07577857-5AC8-0245-9937-9583F77982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64531"/>
            <a:ext cx="9144002" cy="1815331"/>
          </a:xfrm>
          <a:prstGeom prst="rect">
            <a:avLst/>
          </a:prstGeom>
        </p:spPr>
      </p:pic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6165544" y="3875171"/>
            <a:ext cx="350169" cy="35155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514350"/>
            <a:endParaRPr lang="zh-CN" altLang="en-US" sz="1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3313484" y="3805921"/>
            <a:ext cx="350169" cy="35155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514350"/>
            <a:endParaRPr lang="zh-CN" altLang="en-US" sz="1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78339" y="3868029"/>
            <a:ext cx="350169" cy="35155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514350"/>
            <a:endParaRPr lang="zh-CN" altLang="en-US" sz="1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3717995" y="3691862"/>
            <a:ext cx="13394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717996" y="3936896"/>
            <a:ext cx="2096342" cy="415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3388387" y="3877370"/>
            <a:ext cx="200363" cy="208658"/>
          </a:xfrm>
          <a:custGeom>
            <a:avLst/>
            <a:gdLst>
              <a:gd name="T0" fmla="*/ 129 w 133"/>
              <a:gd name="T1" fmla="*/ 119 h 138"/>
              <a:gd name="T2" fmla="*/ 104 w 133"/>
              <a:gd name="T3" fmla="*/ 93 h 138"/>
              <a:gd name="T4" fmla="*/ 93 w 133"/>
              <a:gd name="T5" fmla="*/ 90 h 138"/>
              <a:gd name="T6" fmla="*/ 90 w 133"/>
              <a:gd name="T7" fmla="*/ 86 h 138"/>
              <a:gd name="T8" fmla="*/ 103 w 133"/>
              <a:gd name="T9" fmla="*/ 52 h 138"/>
              <a:gd name="T10" fmla="*/ 51 w 133"/>
              <a:gd name="T11" fmla="*/ 0 h 138"/>
              <a:gd name="T12" fmla="*/ 0 w 133"/>
              <a:gd name="T13" fmla="*/ 52 h 138"/>
              <a:gd name="T14" fmla="*/ 51 w 133"/>
              <a:gd name="T15" fmla="*/ 103 h 138"/>
              <a:gd name="T16" fmla="*/ 82 w 133"/>
              <a:gd name="T17" fmla="*/ 93 h 138"/>
              <a:gd name="T18" fmla="*/ 86 w 133"/>
              <a:gd name="T19" fmla="*/ 97 h 138"/>
              <a:gd name="T20" fmla="*/ 88 w 133"/>
              <a:gd name="T21" fmla="*/ 109 h 138"/>
              <a:gd name="T22" fmla="*/ 113 w 133"/>
              <a:gd name="T23" fmla="*/ 135 h 138"/>
              <a:gd name="T24" fmla="*/ 121 w 133"/>
              <a:gd name="T25" fmla="*/ 138 h 138"/>
              <a:gd name="T26" fmla="*/ 129 w 133"/>
              <a:gd name="T27" fmla="*/ 135 h 138"/>
              <a:gd name="T28" fmla="*/ 129 w 133"/>
              <a:gd name="T29" fmla="*/ 119 h 138"/>
              <a:gd name="T30" fmla="*/ 51 w 133"/>
              <a:gd name="T31" fmla="*/ 84 h 138"/>
              <a:gd name="T32" fmla="*/ 19 w 133"/>
              <a:gd name="T33" fmla="*/ 52 h 138"/>
              <a:gd name="T34" fmla="*/ 51 w 133"/>
              <a:gd name="T35" fmla="*/ 19 h 138"/>
              <a:gd name="T36" fmla="*/ 84 w 133"/>
              <a:gd name="T37" fmla="*/ 52 h 138"/>
              <a:gd name="T38" fmla="*/ 51 w 133"/>
              <a:gd name="T39" fmla="*/ 8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514350"/>
            <a:endParaRPr lang="zh-CN" altLang="en-US" sz="1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TextBox 34"/>
          <p:cNvSpPr txBox="1"/>
          <p:nvPr/>
        </p:nvSpPr>
        <p:spPr>
          <a:xfrm>
            <a:off x="974107" y="3761112"/>
            <a:ext cx="165735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74107" y="4006145"/>
            <a:ext cx="2096342" cy="415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652923" y="3950325"/>
            <a:ext cx="201001" cy="186963"/>
          </a:xfrm>
          <a:custGeom>
            <a:avLst/>
            <a:gdLst>
              <a:gd name="T0" fmla="*/ 124 w 133"/>
              <a:gd name="T1" fmla="*/ 84 h 123"/>
              <a:gd name="T2" fmla="*/ 133 w 133"/>
              <a:gd name="T3" fmla="*/ 75 h 123"/>
              <a:gd name="T4" fmla="*/ 124 w 133"/>
              <a:gd name="T5" fmla="*/ 67 h 123"/>
              <a:gd name="T6" fmla="*/ 113 w 133"/>
              <a:gd name="T7" fmla="*/ 67 h 123"/>
              <a:gd name="T8" fmla="*/ 113 w 133"/>
              <a:gd name="T9" fmla="*/ 64 h 123"/>
              <a:gd name="T10" fmla="*/ 124 w 133"/>
              <a:gd name="T11" fmla="*/ 64 h 123"/>
              <a:gd name="T12" fmla="*/ 132 w 133"/>
              <a:gd name="T13" fmla="*/ 56 h 123"/>
              <a:gd name="T14" fmla="*/ 124 w 133"/>
              <a:gd name="T15" fmla="*/ 47 h 123"/>
              <a:gd name="T16" fmla="*/ 90 w 133"/>
              <a:gd name="T17" fmla="*/ 47 h 123"/>
              <a:gd name="T18" fmla="*/ 74 w 133"/>
              <a:gd name="T19" fmla="*/ 23 h 123"/>
              <a:gd name="T20" fmla="*/ 64 w 133"/>
              <a:gd name="T21" fmla="*/ 0 h 123"/>
              <a:gd name="T22" fmla="*/ 54 w 133"/>
              <a:gd name="T23" fmla="*/ 5 h 123"/>
              <a:gd name="T24" fmla="*/ 48 w 133"/>
              <a:gd name="T25" fmla="*/ 33 h 123"/>
              <a:gd name="T26" fmla="*/ 29 w 133"/>
              <a:gd name="T27" fmla="*/ 57 h 123"/>
              <a:gd name="T28" fmla="*/ 0 w 133"/>
              <a:gd name="T29" fmla="*/ 57 h 123"/>
              <a:gd name="T30" fmla="*/ 0 w 133"/>
              <a:gd name="T31" fmla="*/ 114 h 123"/>
              <a:gd name="T32" fmla="*/ 31 w 133"/>
              <a:gd name="T33" fmla="*/ 114 h 123"/>
              <a:gd name="T34" fmla="*/ 54 w 133"/>
              <a:gd name="T35" fmla="*/ 122 h 123"/>
              <a:gd name="T36" fmla="*/ 76 w 133"/>
              <a:gd name="T37" fmla="*/ 123 h 123"/>
              <a:gd name="T38" fmla="*/ 79 w 133"/>
              <a:gd name="T39" fmla="*/ 123 h 123"/>
              <a:gd name="T40" fmla="*/ 105 w 133"/>
              <a:gd name="T41" fmla="*/ 123 h 123"/>
              <a:gd name="T42" fmla="*/ 114 w 133"/>
              <a:gd name="T43" fmla="*/ 114 h 123"/>
              <a:gd name="T44" fmla="*/ 105 w 133"/>
              <a:gd name="T45" fmla="*/ 105 h 123"/>
              <a:gd name="T46" fmla="*/ 103 w 133"/>
              <a:gd name="T47" fmla="*/ 105 h 123"/>
              <a:gd name="T48" fmla="*/ 104 w 133"/>
              <a:gd name="T49" fmla="*/ 103 h 123"/>
              <a:gd name="T50" fmla="*/ 117 w 133"/>
              <a:gd name="T51" fmla="*/ 103 h 123"/>
              <a:gd name="T52" fmla="*/ 125 w 133"/>
              <a:gd name="T53" fmla="*/ 95 h 123"/>
              <a:gd name="T54" fmla="*/ 117 w 133"/>
              <a:gd name="T55" fmla="*/ 86 h 123"/>
              <a:gd name="T56" fmla="*/ 109 w 133"/>
              <a:gd name="T57" fmla="*/ 86 h 123"/>
              <a:gd name="T58" fmla="*/ 110 w 133"/>
              <a:gd name="T59" fmla="*/ 84 h 123"/>
              <a:gd name="T60" fmla="*/ 124 w 133"/>
              <a:gd name="T61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514350"/>
            <a:endParaRPr lang="zh-CN" altLang="en-US" sz="1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TextBox 34"/>
          <p:cNvSpPr txBox="1"/>
          <p:nvPr/>
        </p:nvSpPr>
        <p:spPr>
          <a:xfrm>
            <a:off x="6570055" y="3761112"/>
            <a:ext cx="13394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570056" y="4006145"/>
            <a:ext cx="2096342" cy="415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6250779" y="3929551"/>
            <a:ext cx="191839" cy="230668"/>
          </a:xfrm>
          <a:custGeom>
            <a:avLst/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C6FEE5-7A70-73A0-8425-952FAF3CED1D}"/>
              </a:ext>
            </a:extLst>
          </p:cNvPr>
          <p:cNvGrpSpPr/>
          <p:nvPr/>
        </p:nvGrpSpPr>
        <p:grpSpPr>
          <a:xfrm>
            <a:off x="578339" y="986285"/>
            <a:ext cx="8088059" cy="660531"/>
            <a:chOff x="578339" y="3161091"/>
            <a:chExt cx="8088059" cy="660531"/>
          </a:xfrm>
        </p:grpSpPr>
        <p:sp>
          <p:nvSpPr>
            <p:cNvPr id="2" name="Oval 9"/>
            <p:cNvSpPr>
              <a:spLocks noChangeArrowheads="1"/>
            </p:cNvSpPr>
            <p:nvPr/>
          </p:nvSpPr>
          <p:spPr bwMode="auto">
            <a:xfrm>
              <a:off x="6165544" y="3275149"/>
              <a:ext cx="350169" cy="3515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514350"/>
              <a:endParaRPr lang="zh-CN" altLang="en-US" sz="1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578339" y="3268007"/>
              <a:ext cx="350169" cy="3515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514350"/>
              <a:endParaRPr lang="zh-CN" altLang="en-US" sz="1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9"/>
            <p:cNvSpPr>
              <a:spLocks noChangeArrowheads="1"/>
            </p:cNvSpPr>
            <p:nvPr/>
          </p:nvSpPr>
          <p:spPr bwMode="auto">
            <a:xfrm>
              <a:off x="3313484" y="3275149"/>
              <a:ext cx="350169" cy="3515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514350"/>
              <a:endParaRPr lang="zh-CN" altLang="en-US" sz="1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4"/>
            <p:cNvSpPr txBox="1"/>
            <p:nvPr/>
          </p:nvSpPr>
          <p:spPr>
            <a:xfrm>
              <a:off x="974107" y="3161091"/>
              <a:ext cx="133942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b="1" dirty="0">
                  <a:solidFill>
                    <a:srgbClr val="2F2F2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74107" y="3406124"/>
              <a:ext cx="2096342" cy="4154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2" name="TextBox 34"/>
            <p:cNvSpPr txBox="1"/>
            <p:nvPr/>
          </p:nvSpPr>
          <p:spPr>
            <a:xfrm>
              <a:off x="3717995" y="3161091"/>
              <a:ext cx="133942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b="1" dirty="0">
                  <a:solidFill>
                    <a:srgbClr val="2F2F2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717996" y="3406124"/>
              <a:ext cx="2096342" cy="4154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238176" y="3341733"/>
              <a:ext cx="183134" cy="201001"/>
              <a:chOff x="1960563" y="-1427163"/>
              <a:chExt cx="455613" cy="500063"/>
            </a:xfrm>
            <a:solidFill>
              <a:schemeClr val="bg1"/>
            </a:solidFill>
          </p:grpSpPr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2284413" y="-1331913"/>
                <a:ext cx="131763" cy="320675"/>
              </a:xfrm>
              <a:custGeom>
                <a:avLst/>
                <a:gdLst>
                  <a:gd name="T0" fmla="*/ 71 w 83"/>
                  <a:gd name="T1" fmla="*/ 38 h 202"/>
                  <a:gd name="T2" fmla="*/ 42 w 83"/>
                  <a:gd name="T3" fmla="*/ 9 h 202"/>
                  <a:gd name="T4" fmla="*/ 0 w 83"/>
                  <a:gd name="T5" fmla="*/ 52 h 202"/>
                  <a:gd name="T6" fmla="*/ 0 w 83"/>
                  <a:gd name="T7" fmla="*/ 202 h 202"/>
                  <a:gd name="T8" fmla="*/ 83 w 83"/>
                  <a:gd name="T9" fmla="*/ 202 h 202"/>
                  <a:gd name="T10" fmla="*/ 83 w 83"/>
                  <a:gd name="T11" fmla="*/ 0 h 202"/>
                  <a:gd name="T12" fmla="*/ 71 w 83"/>
                  <a:gd name="T13" fmla="*/ 3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2122488" y="-1222375"/>
                <a:ext cx="131763" cy="211138"/>
              </a:xfrm>
              <a:custGeom>
                <a:avLst/>
                <a:gdLst>
                  <a:gd name="T0" fmla="*/ 11 w 35"/>
                  <a:gd name="T1" fmla="*/ 9 h 56"/>
                  <a:gd name="T2" fmla="*/ 0 w 35"/>
                  <a:gd name="T3" fmla="*/ 2 h 56"/>
                  <a:gd name="T4" fmla="*/ 0 w 35"/>
                  <a:gd name="T5" fmla="*/ 56 h 56"/>
                  <a:gd name="T6" fmla="*/ 35 w 35"/>
                  <a:gd name="T7" fmla="*/ 56 h 56"/>
                  <a:gd name="T8" fmla="*/ 35 w 35"/>
                  <a:gd name="T9" fmla="*/ 0 h 56"/>
                  <a:gd name="T10" fmla="*/ 26 w 35"/>
                  <a:gd name="T11" fmla="*/ 8 h 56"/>
                  <a:gd name="T12" fmla="*/ 17 w 35"/>
                  <a:gd name="T13" fmla="*/ 11 h 56"/>
                  <a:gd name="T14" fmla="*/ 11 w 35"/>
                  <a:gd name="T15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1960563" y="-1252538"/>
                <a:ext cx="131763" cy="241300"/>
              </a:xfrm>
              <a:custGeom>
                <a:avLst/>
                <a:gdLst>
                  <a:gd name="T0" fmla="*/ 83 w 83"/>
                  <a:gd name="T1" fmla="*/ 14 h 152"/>
                  <a:gd name="T2" fmla="*/ 64 w 83"/>
                  <a:gd name="T3" fmla="*/ 0 h 152"/>
                  <a:gd name="T4" fmla="*/ 0 w 83"/>
                  <a:gd name="T5" fmla="*/ 55 h 152"/>
                  <a:gd name="T6" fmla="*/ 0 w 83"/>
                  <a:gd name="T7" fmla="*/ 152 h 152"/>
                  <a:gd name="T8" fmla="*/ 83 w 83"/>
                  <a:gd name="T9" fmla="*/ 152 h 152"/>
                  <a:gd name="T10" fmla="*/ 83 w 83"/>
                  <a:gd name="T1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22"/>
              <p:cNvSpPr>
                <a:spLocks noChangeArrowheads="1"/>
              </p:cNvSpPr>
              <p:nvPr/>
            </p:nvSpPr>
            <p:spPr bwMode="auto">
              <a:xfrm>
                <a:off x="1960563" y="-976313"/>
                <a:ext cx="455613" cy="492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3"/>
              <p:cNvSpPr>
                <a:spLocks/>
              </p:cNvSpPr>
              <p:nvPr/>
            </p:nvSpPr>
            <p:spPr bwMode="auto">
              <a:xfrm>
                <a:off x="1960563" y="-1427163"/>
                <a:ext cx="450850" cy="223838"/>
              </a:xfrm>
              <a:custGeom>
                <a:avLst/>
                <a:gdLst>
                  <a:gd name="T0" fmla="*/ 9 w 120"/>
                  <a:gd name="T1" fmla="*/ 53 h 59"/>
                  <a:gd name="T2" fmla="*/ 26 w 120"/>
                  <a:gd name="T3" fmla="*/ 38 h 59"/>
                  <a:gd name="T4" fmla="*/ 58 w 120"/>
                  <a:gd name="T5" fmla="*/ 58 h 59"/>
                  <a:gd name="T6" fmla="*/ 60 w 120"/>
                  <a:gd name="T7" fmla="*/ 59 h 59"/>
                  <a:gd name="T8" fmla="*/ 64 w 120"/>
                  <a:gd name="T9" fmla="*/ 58 h 59"/>
                  <a:gd name="T10" fmla="*/ 105 w 120"/>
                  <a:gd name="T11" fmla="*/ 20 h 59"/>
                  <a:gd name="T12" fmla="*/ 112 w 120"/>
                  <a:gd name="T13" fmla="*/ 28 h 59"/>
                  <a:gd name="T14" fmla="*/ 120 w 120"/>
                  <a:gd name="T15" fmla="*/ 0 h 59"/>
                  <a:gd name="T16" fmla="*/ 92 w 120"/>
                  <a:gd name="T17" fmla="*/ 7 h 59"/>
                  <a:gd name="T18" fmla="*/ 97 w 120"/>
                  <a:gd name="T19" fmla="*/ 13 h 59"/>
                  <a:gd name="T20" fmla="*/ 60 w 120"/>
                  <a:gd name="T21" fmla="*/ 48 h 59"/>
                  <a:gd name="T22" fmla="*/ 28 w 120"/>
                  <a:gd name="T23" fmla="*/ 27 h 59"/>
                  <a:gd name="T24" fmla="*/ 22 w 120"/>
                  <a:gd name="T25" fmla="*/ 28 h 59"/>
                  <a:gd name="T26" fmla="*/ 2 w 120"/>
                  <a:gd name="T27" fmla="*/ 45 h 59"/>
                  <a:gd name="T28" fmla="*/ 2 w 120"/>
                  <a:gd name="T29" fmla="*/ 52 h 59"/>
                  <a:gd name="T30" fmla="*/ 9 w 120"/>
                  <a:gd name="T3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34"/>
            <p:cNvSpPr txBox="1"/>
            <p:nvPr/>
          </p:nvSpPr>
          <p:spPr>
            <a:xfrm>
              <a:off x="6570055" y="3161091"/>
              <a:ext cx="133942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b="1" dirty="0">
                  <a:solidFill>
                    <a:srgbClr val="2F2F2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570056" y="3406124"/>
              <a:ext cx="2096342" cy="4154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60901" y="3360757"/>
              <a:ext cx="206744" cy="155447"/>
              <a:chOff x="2231238" y="1865312"/>
              <a:chExt cx="514350" cy="386732"/>
            </a:xfrm>
            <a:solidFill>
              <a:schemeClr val="bg1"/>
            </a:solidFill>
          </p:grpSpPr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2231238" y="1993281"/>
                <a:ext cx="514350" cy="258763"/>
              </a:xfrm>
              <a:custGeom>
                <a:avLst/>
                <a:gdLst>
                  <a:gd name="T0" fmla="*/ 324 w 324"/>
                  <a:gd name="T1" fmla="*/ 0 h 163"/>
                  <a:gd name="T2" fmla="*/ 270 w 324"/>
                  <a:gd name="T3" fmla="*/ 163 h 163"/>
                  <a:gd name="T4" fmla="*/ 0 w 324"/>
                  <a:gd name="T5" fmla="*/ 163 h 163"/>
                  <a:gd name="T6" fmla="*/ 54 w 324"/>
                  <a:gd name="T7" fmla="*/ 0 h 163"/>
                  <a:gd name="T8" fmla="*/ 324 w 324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63">
                    <a:moveTo>
                      <a:pt x="324" y="0"/>
                    </a:moveTo>
                    <a:lnTo>
                      <a:pt x="270" y="163"/>
                    </a:lnTo>
                    <a:lnTo>
                      <a:pt x="0" y="163"/>
                    </a:lnTo>
                    <a:lnTo>
                      <a:pt x="54" y="0"/>
                    </a:lnTo>
                    <a:lnTo>
                      <a:pt x="324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236788" y="1865312"/>
                <a:ext cx="449262" cy="338138"/>
              </a:xfrm>
              <a:custGeom>
                <a:avLst/>
                <a:gdLst>
                  <a:gd name="T0" fmla="*/ 44 w 283"/>
                  <a:gd name="T1" fmla="*/ 81 h 213"/>
                  <a:gd name="T2" fmla="*/ 49 w 283"/>
                  <a:gd name="T3" fmla="*/ 71 h 213"/>
                  <a:gd name="T4" fmla="*/ 59 w 283"/>
                  <a:gd name="T5" fmla="*/ 71 h 213"/>
                  <a:gd name="T6" fmla="*/ 283 w 283"/>
                  <a:gd name="T7" fmla="*/ 71 h 213"/>
                  <a:gd name="T8" fmla="*/ 283 w 283"/>
                  <a:gd name="T9" fmla="*/ 43 h 213"/>
                  <a:gd name="T10" fmla="*/ 184 w 283"/>
                  <a:gd name="T11" fmla="*/ 43 h 213"/>
                  <a:gd name="T12" fmla="*/ 149 w 283"/>
                  <a:gd name="T13" fmla="*/ 0 h 213"/>
                  <a:gd name="T14" fmla="*/ 18 w 283"/>
                  <a:gd name="T15" fmla="*/ 0 h 213"/>
                  <a:gd name="T16" fmla="*/ 0 w 283"/>
                  <a:gd name="T17" fmla="*/ 43 h 213"/>
                  <a:gd name="T18" fmla="*/ 0 w 283"/>
                  <a:gd name="T19" fmla="*/ 213 h 213"/>
                  <a:gd name="T20" fmla="*/ 44 w 283"/>
                  <a:gd name="T21" fmla="*/ 8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13">
                    <a:moveTo>
                      <a:pt x="44" y="81"/>
                    </a:moveTo>
                    <a:lnTo>
                      <a:pt x="49" y="71"/>
                    </a:lnTo>
                    <a:lnTo>
                      <a:pt x="59" y="71"/>
                    </a:lnTo>
                    <a:lnTo>
                      <a:pt x="283" y="71"/>
                    </a:lnTo>
                    <a:lnTo>
                      <a:pt x="283" y="43"/>
                    </a:lnTo>
                    <a:lnTo>
                      <a:pt x="184" y="43"/>
                    </a:lnTo>
                    <a:lnTo>
                      <a:pt x="149" y="0"/>
                    </a:lnTo>
                    <a:lnTo>
                      <a:pt x="18" y="0"/>
                    </a:lnTo>
                    <a:lnTo>
                      <a:pt x="0" y="43"/>
                    </a:lnTo>
                    <a:lnTo>
                      <a:pt x="0" y="213"/>
                    </a:lnTo>
                    <a:lnTo>
                      <a:pt x="44" y="8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34"/>
            <p:cNvSpPr>
              <a:spLocks/>
            </p:cNvSpPr>
            <p:nvPr/>
          </p:nvSpPr>
          <p:spPr bwMode="auto">
            <a:xfrm>
              <a:off x="3419064" y="3317225"/>
              <a:ext cx="107912" cy="241716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B92E1E4-080A-24D0-9E1F-DF56ECA0BB51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37" name="graduation-cap_16905">
              <a:extLst>
                <a:ext uri="{FF2B5EF4-FFF2-40B4-BE49-F238E27FC236}">
                  <a16:creationId xmlns:a16="http://schemas.microsoft.com/office/drawing/2014/main" id="{FA333D33-AE14-89D9-5703-B2BCDC41FE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C371F24-0E85-CE7E-73C5-50219F0194D5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研究成果展示及应用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3070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9E147C-95DB-0B6B-5EC5-2AAA2AF115E6}"/>
              </a:ext>
            </a:extLst>
          </p:cNvPr>
          <p:cNvSpPr/>
          <p:nvPr/>
        </p:nvSpPr>
        <p:spPr>
          <a:xfrm>
            <a:off x="3575122" y="1057154"/>
            <a:ext cx="1932982" cy="4086346"/>
          </a:xfrm>
          <a:prstGeom prst="roundRect">
            <a:avLst>
              <a:gd name="adj" fmla="val 6812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555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FBBE6BF-77BA-4689-BAC3-4DB9C4B26F9A}"/>
              </a:ext>
            </a:extLst>
          </p:cNvPr>
          <p:cNvSpPr/>
          <p:nvPr/>
        </p:nvSpPr>
        <p:spPr>
          <a:xfrm>
            <a:off x="1847654" y="1420364"/>
            <a:ext cx="1231170" cy="4368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47306FCF-8037-48A4-9D1B-9333440D97F9}"/>
              </a:ext>
            </a:extLst>
          </p:cNvPr>
          <p:cNvSpPr txBox="1"/>
          <p:nvPr/>
        </p:nvSpPr>
        <p:spPr>
          <a:xfrm>
            <a:off x="611186" y="1925623"/>
            <a:ext cx="2467637" cy="553741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9" name="矩形: 圆角 89">
            <a:extLst>
              <a:ext uri="{FF2B5EF4-FFF2-40B4-BE49-F238E27FC236}">
                <a16:creationId xmlns:a16="http://schemas.microsoft.com/office/drawing/2014/main" id="{DE096B7C-75D8-4A8C-B95A-AAB683C3154E}"/>
              </a:ext>
            </a:extLst>
          </p:cNvPr>
          <p:cNvSpPr/>
          <p:nvPr/>
        </p:nvSpPr>
        <p:spPr>
          <a:xfrm>
            <a:off x="1885221" y="3034533"/>
            <a:ext cx="1231170" cy="4368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10260575-EF7C-4918-9C40-7460C14BAC39}"/>
              </a:ext>
            </a:extLst>
          </p:cNvPr>
          <p:cNvSpPr txBox="1"/>
          <p:nvPr/>
        </p:nvSpPr>
        <p:spPr>
          <a:xfrm>
            <a:off x="611187" y="3502009"/>
            <a:ext cx="2505203" cy="553741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: 圆角 93">
            <a:extLst>
              <a:ext uri="{FF2B5EF4-FFF2-40B4-BE49-F238E27FC236}">
                <a16:creationId xmlns:a16="http://schemas.microsoft.com/office/drawing/2014/main" id="{93D7576A-1DB1-4DBB-9E62-B2BA76FDFE7F}"/>
              </a:ext>
            </a:extLst>
          </p:cNvPr>
          <p:cNvSpPr/>
          <p:nvPr/>
        </p:nvSpPr>
        <p:spPr>
          <a:xfrm>
            <a:off x="6245955" y="1450960"/>
            <a:ext cx="1231170" cy="4368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680FE808-7645-4BD8-B943-DB5F7BBAD9D9}"/>
              </a:ext>
            </a:extLst>
          </p:cNvPr>
          <p:cNvSpPr txBox="1"/>
          <p:nvPr/>
        </p:nvSpPr>
        <p:spPr>
          <a:xfrm>
            <a:off x="6102095" y="1956219"/>
            <a:ext cx="2430718" cy="553741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3" name="矩形: 圆角 95">
            <a:extLst>
              <a:ext uri="{FF2B5EF4-FFF2-40B4-BE49-F238E27FC236}">
                <a16:creationId xmlns:a16="http://schemas.microsoft.com/office/drawing/2014/main" id="{4EE808FA-D956-4273-B2E6-DB4CA2AD8986}"/>
              </a:ext>
            </a:extLst>
          </p:cNvPr>
          <p:cNvSpPr/>
          <p:nvPr/>
        </p:nvSpPr>
        <p:spPr>
          <a:xfrm>
            <a:off x="6283522" y="3065129"/>
            <a:ext cx="1231170" cy="4368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TextBox 9" descr="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">
            <a:extLst>
              <a:ext uri="{FF2B5EF4-FFF2-40B4-BE49-F238E27FC236}">
                <a16:creationId xmlns:a16="http://schemas.microsoft.com/office/drawing/2014/main" id="{19B496E3-CE3E-4E43-9F77-7FBCC1EA04D2}"/>
              </a:ext>
            </a:extLst>
          </p:cNvPr>
          <p:cNvSpPr txBox="1"/>
          <p:nvPr/>
        </p:nvSpPr>
        <p:spPr>
          <a:xfrm>
            <a:off x="6139662" y="3532605"/>
            <a:ext cx="2393151" cy="553741"/>
          </a:xfrm>
          <a:prstGeom prst="rect">
            <a:avLst/>
          </a:prstGeom>
          <a:noFill/>
        </p:spPr>
        <p:txBody>
          <a:bodyPr wrap="square" lIns="27000" rIns="27000" rtlCol="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701FF6-833A-45F5-AA70-469D9DD9AACD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17" name="graduation-cap_16905">
              <a:extLst>
                <a:ext uri="{FF2B5EF4-FFF2-40B4-BE49-F238E27FC236}">
                  <a16:creationId xmlns:a16="http://schemas.microsoft.com/office/drawing/2014/main" id="{34544A38-D840-B3E3-D688-2833CE5F50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851AFB-5361-592D-B084-7E3E829A64EC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研究成果展示及应用</a:t>
              </a:r>
            </a:p>
          </p:txBody>
        </p:sp>
      </p:grpSp>
      <p:pic>
        <p:nvPicPr>
          <p:cNvPr id="19" name="Picture 9">
            <a:extLst>
              <a:ext uri="{FF2B5EF4-FFF2-40B4-BE49-F238E27FC236}">
                <a16:creationId xmlns:a16="http://schemas.microsoft.com/office/drawing/2014/main" id="{B2FF7AFC-4CED-E4E2-DEED-791B4BC8F8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371" y="867161"/>
            <a:ext cx="2158484" cy="43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12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905845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4049861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4049861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3726664" y="513276"/>
            <a:ext cx="17094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8800" b="1" spc="300" dirty="0">
              <a:solidFill>
                <a:srgbClr val="3B476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3506101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D99C24-CA1E-4830-3B7D-750D09B66C08}"/>
              </a:ext>
            </a:extLst>
          </p:cNvPr>
          <p:cNvGrpSpPr/>
          <p:nvPr/>
        </p:nvGrpSpPr>
        <p:grpSpPr>
          <a:xfrm>
            <a:off x="2678727" y="1737428"/>
            <a:ext cx="3805306" cy="622142"/>
            <a:chOff x="1172081" y="1202731"/>
            <a:chExt cx="3523476" cy="576064"/>
          </a:xfrm>
        </p:grpSpPr>
        <p:sp>
          <p:nvSpPr>
            <p:cNvPr id="50" name="卷形: 水平 49">
              <a:extLst>
                <a:ext uri="{FF2B5EF4-FFF2-40B4-BE49-F238E27FC236}">
                  <a16:creationId xmlns:a16="http://schemas.microsoft.com/office/drawing/2014/main" id="{D8FBC8E4-6160-3801-4B65-BDE88075F4F5}"/>
                </a:ext>
              </a:extLst>
            </p:cNvPr>
            <p:cNvSpPr/>
            <p:nvPr/>
          </p:nvSpPr>
          <p:spPr>
            <a:xfrm>
              <a:off x="1172081" y="1202731"/>
              <a:ext cx="352347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F79F5-0A8E-0938-3156-69ECB02520DB}"/>
                </a:ext>
              </a:extLst>
            </p:cNvPr>
            <p:cNvSpPr txBox="1"/>
            <p:nvPr/>
          </p:nvSpPr>
          <p:spPr>
            <a:xfrm>
              <a:off x="1911166" y="1332436"/>
              <a:ext cx="2045306" cy="3134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58007-957D-E36B-D8FC-F9045CB67DE4}"/>
              </a:ext>
            </a:extLst>
          </p:cNvPr>
          <p:cNvSpPr txBox="1"/>
          <p:nvPr/>
        </p:nvSpPr>
        <p:spPr>
          <a:xfrm>
            <a:off x="3645275" y="1085523"/>
            <a:ext cx="1872210" cy="26161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3B4761"/>
                </a:solidFill>
              </a:rPr>
              <a:t>PART</a:t>
            </a:r>
            <a:endParaRPr lang="zh-CN" altLang="en-US" sz="1100" dirty="0">
              <a:solidFill>
                <a:srgbClr val="3B476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B79A86-DC4D-A827-174B-4E156202110B}"/>
              </a:ext>
            </a:extLst>
          </p:cNvPr>
          <p:cNvSpPr txBox="1"/>
          <p:nvPr/>
        </p:nvSpPr>
        <p:spPr>
          <a:xfrm>
            <a:off x="2430520" y="2486700"/>
            <a:ext cx="43017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10617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/>
          <p:cNvSpPr/>
          <p:nvPr/>
        </p:nvSpPr>
        <p:spPr>
          <a:xfrm>
            <a:off x="1043608" y="1654399"/>
            <a:ext cx="7281423" cy="2000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DB08554-C5DA-FE33-1D16-25DE2B152715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17" name="graduation-cap_16905">
              <a:extLst>
                <a:ext uri="{FF2B5EF4-FFF2-40B4-BE49-F238E27FC236}">
                  <a16:creationId xmlns:a16="http://schemas.microsoft.com/office/drawing/2014/main" id="{ABAE8109-C996-4A14-97ED-9A27293A8F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5795F9C-4E01-9208-F6BB-9418ABC0F689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B61D2CA-E0DF-3093-C267-27859AAF8B1F}"/>
              </a:ext>
            </a:extLst>
          </p:cNvPr>
          <p:cNvSpPr/>
          <p:nvPr/>
        </p:nvSpPr>
        <p:spPr>
          <a:xfrm flipH="1">
            <a:off x="615971" y="763474"/>
            <a:ext cx="7916842" cy="3782078"/>
          </a:xfrm>
          <a:custGeom>
            <a:avLst/>
            <a:gdLst>
              <a:gd name="connsiteX0" fmla="*/ 6461548 w 7916842"/>
              <a:gd name="connsiteY0" fmla="*/ 0 h 3782078"/>
              <a:gd name="connsiteX1" fmla="*/ 4007641 w 7916842"/>
              <a:gd name="connsiteY1" fmla="*/ 555553 h 3782078"/>
              <a:gd name="connsiteX2" fmla="*/ 3956435 w 7916842"/>
              <a:gd name="connsiteY2" fmla="*/ 588427 h 3782078"/>
              <a:gd name="connsiteX3" fmla="*/ 3905280 w 7916842"/>
              <a:gd name="connsiteY3" fmla="*/ 555553 h 3782078"/>
              <a:gd name="connsiteX4" fmla="*/ 1453834 w 7916842"/>
              <a:gd name="connsiteY4" fmla="*/ 0 h 3782078"/>
              <a:gd name="connsiteX5" fmla="*/ 217243 w 7916842"/>
              <a:gd name="connsiteY5" fmla="*/ 119970 h 3782078"/>
              <a:gd name="connsiteX6" fmla="*/ 0 w 7916842"/>
              <a:gd name="connsiteY6" fmla="*/ 170260 h 3782078"/>
              <a:gd name="connsiteX7" fmla="*/ 0 w 7916842"/>
              <a:gd name="connsiteY7" fmla="*/ 425162 h 3782078"/>
              <a:gd name="connsiteX8" fmla="*/ 0 w 7916842"/>
              <a:gd name="connsiteY8" fmla="*/ 1258456 h 3782078"/>
              <a:gd name="connsiteX9" fmla="*/ 0 w 7916842"/>
              <a:gd name="connsiteY9" fmla="*/ 1513358 h 3782078"/>
              <a:gd name="connsiteX10" fmla="*/ 0 w 7916842"/>
              <a:gd name="connsiteY10" fmla="*/ 2242397 h 3782078"/>
              <a:gd name="connsiteX11" fmla="*/ 0 w 7916842"/>
              <a:gd name="connsiteY11" fmla="*/ 3330593 h 3782078"/>
              <a:gd name="connsiteX12" fmla="*/ 212680 w 7916842"/>
              <a:gd name="connsiteY12" fmla="*/ 3281360 h 3782078"/>
              <a:gd name="connsiteX13" fmla="*/ 1449271 w 7916842"/>
              <a:gd name="connsiteY13" fmla="*/ 3161390 h 3782078"/>
              <a:gd name="connsiteX14" fmla="*/ 3900717 w 7916842"/>
              <a:gd name="connsiteY14" fmla="*/ 3716943 h 3782078"/>
              <a:gd name="connsiteX15" fmla="*/ 3952374 w 7916842"/>
              <a:gd name="connsiteY15" fmla="*/ 3750140 h 3782078"/>
              <a:gd name="connsiteX16" fmla="*/ 3952374 w 7916842"/>
              <a:gd name="connsiteY16" fmla="*/ 3782078 h 3782078"/>
              <a:gd name="connsiteX17" fmla="*/ 3956435 w 7916842"/>
              <a:gd name="connsiteY17" fmla="*/ 3781139 h 3782078"/>
              <a:gd name="connsiteX18" fmla="*/ 3960491 w 7916842"/>
              <a:gd name="connsiteY18" fmla="*/ 3782078 h 3782078"/>
              <a:gd name="connsiteX19" fmla="*/ 3960491 w 7916842"/>
              <a:gd name="connsiteY19" fmla="*/ 3750145 h 3782078"/>
              <a:gd name="connsiteX20" fmla="*/ 4012209 w 7916842"/>
              <a:gd name="connsiteY20" fmla="*/ 3716943 h 3782078"/>
              <a:gd name="connsiteX21" fmla="*/ 6466116 w 7916842"/>
              <a:gd name="connsiteY21" fmla="*/ 3161390 h 3782078"/>
              <a:gd name="connsiteX22" fmla="*/ 7703948 w 7916842"/>
              <a:gd name="connsiteY22" fmla="*/ 3281360 h 3782078"/>
              <a:gd name="connsiteX23" fmla="*/ 7916842 w 7916842"/>
              <a:gd name="connsiteY23" fmla="*/ 3330593 h 3782078"/>
              <a:gd name="connsiteX24" fmla="*/ 7916842 w 7916842"/>
              <a:gd name="connsiteY24" fmla="*/ 2242397 h 3782078"/>
              <a:gd name="connsiteX25" fmla="*/ 7916842 w 7916842"/>
              <a:gd name="connsiteY25" fmla="*/ 1513358 h 3782078"/>
              <a:gd name="connsiteX26" fmla="*/ 7916842 w 7916842"/>
              <a:gd name="connsiteY26" fmla="*/ 1258456 h 3782078"/>
              <a:gd name="connsiteX27" fmla="*/ 7916842 w 7916842"/>
              <a:gd name="connsiteY27" fmla="*/ 425162 h 3782078"/>
              <a:gd name="connsiteX28" fmla="*/ 7916842 w 7916842"/>
              <a:gd name="connsiteY28" fmla="*/ 170260 h 3782078"/>
              <a:gd name="connsiteX29" fmla="*/ 7699381 w 7916842"/>
              <a:gd name="connsiteY29" fmla="*/ 119970 h 3782078"/>
              <a:gd name="connsiteX30" fmla="*/ 6461548 w 7916842"/>
              <a:gd name="connsiteY30" fmla="*/ 0 h 37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916842" h="3782078">
                <a:moveTo>
                  <a:pt x="6461548" y="0"/>
                </a:moveTo>
                <a:cubicBezTo>
                  <a:pt x="5473624" y="0"/>
                  <a:pt x="4590915" y="216262"/>
                  <a:pt x="4007641" y="555553"/>
                </a:cubicBezTo>
                <a:lnTo>
                  <a:pt x="3956435" y="588427"/>
                </a:lnTo>
                <a:lnTo>
                  <a:pt x="3905280" y="555553"/>
                </a:lnTo>
                <a:cubicBezTo>
                  <a:pt x="3322590" y="216262"/>
                  <a:pt x="2440768" y="0"/>
                  <a:pt x="1453834" y="0"/>
                </a:cubicBezTo>
                <a:cubicBezTo>
                  <a:pt x="1015197" y="0"/>
                  <a:pt x="597320" y="42719"/>
                  <a:pt x="217243" y="119970"/>
                </a:cubicBezTo>
                <a:lnTo>
                  <a:pt x="0" y="170260"/>
                </a:lnTo>
                <a:lnTo>
                  <a:pt x="0" y="425162"/>
                </a:lnTo>
                <a:lnTo>
                  <a:pt x="0" y="1258456"/>
                </a:lnTo>
                <a:lnTo>
                  <a:pt x="0" y="1513358"/>
                </a:lnTo>
                <a:lnTo>
                  <a:pt x="0" y="2242397"/>
                </a:lnTo>
                <a:lnTo>
                  <a:pt x="0" y="3330593"/>
                </a:lnTo>
                <a:lnTo>
                  <a:pt x="212680" y="3281360"/>
                </a:lnTo>
                <a:cubicBezTo>
                  <a:pt x="592757" y="3204108"/>
                  <a:pt x="1010634" y="3161390"/>
                  <a:pt x="1449271" y="3161390"/>
                </a:cubicBezTo>
                <a:cubicBezTo>
                  <a:pt x="2436205" y="3161390"/>
                  <a:pt x="3318027" y="3377652"/>
                  <a:pt x="3900717" y="3716943"/>
                </a:cubicBezTo>
                <a:lnTo>
                  <a:pt x="3952374" y="3750140"/>
                </a:lnTo>
                <a:lnTo>
                  <a:pt x="3952374" y="3782078"/>
                </a:lnTo>
                <a:lnTo>
                  <a:pt x="3956435" y="3781139"/>
                </a:lnTo>
                <a:lnTo>
                  <a:pt x="3960491" y="3782078"/>
                </a:lnTo>
                <a:lnTo>
                  <a:pt x="3960491" y="3750145"/>
                </a:lnTo>
                <a:lnTo>
                  <a:pt x="4012209" y="3716943"/>
                </a:lnTo>
                <a:cubicBezTo>
                  <a:pt x="4595483" y="3377652"/>
                  <a:pt x="5478190" y="3161390"/>
                  <a:pt x="6466116" y="3161390"/>
                </a:cubicBezTo>
                <a:cubicBezTo>
                  <a:pt x="6905194" y="3161390"/>
                  <a:pt x="7323490" y="3204108"/>
                  <a:pt x="7703948" y="3281360"/>
                </a:cubicBezTo>
                <a:lnTo>
                  <a:pt x="7916842" y="3330593"/>
                </a:lnTo>
                <a:lnTo>
                  <a:pt x="7916842" y="2242397"/>
                </a:lnTo>
                <a:lnTo>
                  <a:pt x="7916842" y="1513358"/>
                </a:lnTo>
                <a:lnTo>
                  <a:pt x="7916842" y="1258456"/>
                </a:lnTo>
                <a:lnTo>
                  <a:pt x="7916842" y="425162"/>
                </a:lnTo>
                <a:lnTo>
                  <a:pt x="7916842" y="170260"/>
                </a:lnTo>
                <a:lnTo>
                  <a:pt x="7699381" y="119970"/>
                </a:lnTo>
                <a:cubicBezTo>
                  <a:pt x="7318921" y="42719"/>
                  <a:pt x="6900626" y="0"/>
                  <a:pt x="6461548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56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B3C67EBD-F724-3256-25DA-E5979450E4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68958"/>
            <a:ext cx="9144000" cy="2477112"/>
          </a:xfrm>
          <a:prstGeom prst="rect">
            <a:avLst/>
          </a:prstGeom>
        </p:spPr>
      </p:pic>
      <p:sp>
        <p:nvSpPr>
          <p:cNvPr id="7" name="flag-pole-with-black-flag_38306"/>
          <p:cNvSpPr>
            <a:spLocks noChangeAspect="1"/>
          </p:cNvSpPr>
          <p:nvPr/>
        </p:nvSpPr>
        <p:spPr bwMode="auto">
          <a:xfrm>
            <a:off x="2027515" y="3501705"/>
            <a:ext cx="454953" cy="541577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37F8A7D-4399-BB15-769C-76F0967365BD}"/>
              </a:ext>
            </a:extLst>
          </p:cNvPr>
          <p:cNvGrpSpPr/>
          <p:nvPr/>
        </p:nvGrpSpPr>
        <p:grpSpPr>
          <a:xfrm>
            <a:off x="539552" y="2487392"/>
            <a:ext cx="2046816" cy="1014313"/>
            <a:chOff x="3339550" y="1198346"/>
            <a:chExt cx="2046816" cy="1014313"/>
          </a:xfrm>
        </p:grpSpPr>
        <p:sp>
          <p:nvSpPr>
            <p:cNvPr id="9" name="任意多边形 8"/>
            <p:cNvSpPr/>
            <p:nvPr/>
          </p:nvSpPr>
          <p:spPr>
            <a:xfrm>
              <a:off x="3405521" y="1205302"/>
              <a:ext cx="1302181" cy="290005"/>
            </a:xfrm>
            <a:custGeom>
              <a:avLst/>
              <a:gdLst>
                <a:gd name="connsiteX0" fmla="*/ 0 w 2326640"/>
                <a:gd name="connsiteY0" fmla="*/ 0 h 518160"/>
                <a:gd name="connsiteX1" fmla="*/ 1808480 w 2326640"/>
                <a:gd name="connsiteY1" fmla="*/ 0 h 518160"/>
                <a:gd name="connsiteX2" fmla="*/ 2326640 w 2326640"/>
                <a:gd name="connsiteY2" fmla="*/ 518160 h 518160"/>
                <a:gd name="connsiteX3" fmla="*/ 1808480 w 2326640"/>
                <a:gd name="connsiteY3" fmla="*/ 518160 h 518160"/>
                <a:gd name="connsiteX4" fmla="*/ 0 w 2326640"/>
                <a:gd name="connsiteY4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6640" h="518160">
                  <a:moveTo>
                    <a:pt x="0" y="0"/>
                  </a:moveTo>
                  <a:lnTo>
                    <a:pt x="1808480" y="0"/>
                  </a:lnTo>
                  <a:lnTo>
                    <a:pt x="2326640" y="518160"/>
                  </a:lnTo>
                  <a:lnTo>
                    <a:pt x="1808480" y="518160"/>
                  </a:lnTo>
                  <a:lnTo>
                    <a:pt x="0" y="518160"/>
                  </a:lnTo>
                  <a:close/>
                </a:path>
              </a:pathLst>
            </a:cu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4"/>
            <p:cNvSpPr txBox="1"/>
            <p:nvPr/>
          </p:nvSpPr>
          <p:spPr>
            <a:xfrm>
              <a:off x="3534698" y="1198346"/>
              <a:ext cx="1100996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prstClr val="white"/>
                  </a:solidFill>
                  <a:cs typeface="+mn-ea"/>
                  <a:sym typeface="+mn-lt"/>
                </a:rPr>
                <a:t>相关问题</a:t>
              </a:r>
            </a:p>
          </p:txBody>
        </p:sp>
        <p:sp>
          <p:nvSpPr>
            <p:cNvPr id="12" name="文本框 16"/>
            <p:cNvSpPr txBox="1"/>
            <p:nvPr/>
          </p:nvSpPr>
          <p:spPr>
            <a:xfrm>
              <a:off x="3339550" y="1545745"/>
              <a:ext cx="2046816" cy="66691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4C61514-56BF-247F-7944-C031481E6057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25" name="graduation-cap_16905">
              <a:extLst>
                <a:ext uri="{FF2B5EF4-FFF2-40B4-BE49-F238E27FC236}">
                  <a16:creationId xmlns:a16="http://schemas.microsoft.com/office/drawing/2014/main" id="{66A99D33-440B-8A35-474E-015D120900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421EB6-3BE2-D005-F909-2424D3646564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A247F61-FE9C-C3AE-69BD-EEC244C3A01E}"/>
              </a:ext>
            </a:extLst>
          </p:cNvPr>
          <p:cNvSpPr/>
          <p:nvPr/>
        </p:nvSpPr>
        <p:spPr>
          <a:xfrm>
            <a:off x="-9525" y="2715814"/>
            <a:ext cx="9163050" cy="2111631"/>
          </a:xfrm>
          <a:custGeom>
            <a:avLst/>
            <a:gdLst>
              <a:gd name="connsiteX0" fmla="*/ 0 w 8296275"/>
              <a:gd name="connsiteY0" fmla="*/ 2113361 h 2113361"/>
              <a:gd name="connsiteX1" fmla="*/ 590550 w 8296275"/>
              <a:gd name="connsiteY1" fmla="*/ 1779986 h 2113361"/>
              <a:gd name="connsiteX2" fmla="*/ 1162050 w 8296275"/>
              <a:gd name="connsiteY2" fmla="*/ 1351361 h 2113361"/>
              <a:gd name="connsiteX3" fmla="*/ 1685925 w 8296275"/>
              <a:gd name="connsiteY3" fmla="*/ 1370411 h 2113361"/>
              <a:gd name="connsiteX4" fmla="*/ 3143250 w 8296275"/>
              <a:gd name="connsiteY4" fmla="*/ 275036 h 2113361"/>
              <a:gd name="connsiteX5" fmla="*/ 3838575 w 8296275"/>
              <a:gd name="connsiteY5" fmla="*/ 36911 h 2113361"/>
              <a:gd name="connsiteX6" fmla="*/ 4772025 w 8296275"/>
              <a:gd name="connsiteY6" fmla="*/ 884636 h 2113361"/>
              <a:gd name="connsiteX7" fmla="*/ 5324475 w 8296275"/>
              <a:gd name="connsiteY7" fmla="*/ 703661 h 2113361"/>
              <a:gd name="connsiteX8" fmla="*/ 6219825 w 8296275"/>
              <a:gd name="connsiteY8" fmla="*/ 1208486 h 2113361"/>
              <a:gd name="connsiteX9" fmla="*/ 7010400 w 8296275"/>
              <a:gd name="connsiteY9" fmla="*/ 1160861 h 2113361"/>
              <a:gd name="connsiteX10" fmla="*/ 7296150 w 8296275"/>
              <a:gd name="connsiteY10" fmla="*/ 1427561 h 2113361"/>
              <a:gd name="connsiteX11" fmla="*/ 8296275 w 8296275"/>
              <a:gd name="connsiteY11" fmla="*/ 1151336 h 2113361"/>
              <a:gd name="connsiteX0" fmla="*/ 0 w 9163050"/>
              <a:gd name="connsiteY0" fmla="*/ 1494236 h 1780980"/>
              <a:gd name="connsiteX1" fmla="*/ 1457325 w 9163050"/>
              <a:gd name="connsiteY1" fmla="*/ 1779986 h 1780980"/>
              <a:gd name="connsiteX2" fmla="*/ 2028825 w 9163050"/>
              <a:gd name="connsiteY2" fmla="*/ 1351361 h 1780980"/>
              <a:gd name="connsiteX3" fmla="*/ 2552700 w 9163050"/>
              <a:gd name="connsiteY3" fmla="*/ 1370411 h 1780980"/>
              <a:gd name="connsiteX4" fmla="*/ 4010025 w 9163050"/>
              <a:gd name="connsiteY4" fmla="*/ 275036 h 1780980"/>
              <a:gd name="connsiteX5" fmla="*/ 4705350 w 9163050"/>
              <a:gd name="connsiteY5" fmla="*/ 36911 h 1780980"/>
              <a:gd name="connsiteX6" fmla="*/ 5638800 w 9163050"/>
              <a:gd name="connsiteY6" fmla="*/ 884636 h 1780980"/>
              <a:gd name="connsiteX7" fmla="*/ 6191250 w 9163050"/>
              <a:gd name="connsiteY7" fmla="*/ 703661 h 1780980"/>
              <a:gd name="connsiteX8" fmla="*/ 7086600 w 9163050"/>
              <a:gd name="connsiteY8" fmla="*/ 1208486 h 1780980"/>
              <a:gd name="connsiteX9" fmla="*/ 7877175 w 9163050"/>
              <a:gd name="connsiteY9" fmla="*/ 1160861 h 1780980"/>
              <a:gd name="connsiteX10" fmla="*/ 8162925 w 9163050"/>
              <a:gd name="connsiteY10" fmla="*/ 1427561 h 1780980"/>
              <a:gd name="connsiteX11" fmla="*/ 9163050 w 9163050"/>
              <a:gd name="connsiteY11" fmla="*/ 1151336 h 1780980"/>
              <a:gd name="connsiteX0" fmla="*/ 0 w 9163050"/>
              <a:gd name="connsiteY0" fmla="*/ 1494236 h 1789571"/>
              <a:gd name="connsiteX1" fmla="*/ 723900 w 9163050"/>
              <a:gd name="connsiteY1" fmla="*/ 1637111 h 1789571"/>
              <a:gd name="connsiteX2" fmla="*/ 1457325 w 9163050"/>
              <a:gd name="connsiteY2" fmla="*/ 1779986 h 1789571"/>
              <a:gd name="connsiteX3" fmla="*/ 2028825 w 9163050"/>
              <a:gd name="connsiteY3" fmla="*/ 1351361 h 1789571"/>
              <a:gd name="connsiteX4" fmla="*/ 2552700 w 9163050"/>
              <a:gd name="connsiteY4" fmla="*/ 1370411 h 1789571"/>
              <a:gd name="connsiteX5" fmla="*/ 4010025 w 9163050"/>
              <a:gd name="connsiteY5" fmla="*/ 275036 h 1789571"/>
              <a:gd name="connsiteX6" fmla="*/ 4705350 w 9163050"/>
              <a:gd name="connsiteY6" fmla="*/ 36911 h 1789571"/>
              <a:gd name="connsiteX7" fmla="*/ 5638800 w 9163050"/>
              <a:gd name="connsiteY7" fmla="*/ 884636 h 1789571"/>
              <a:gd name="connsiteX8" fmla="*/ 6191250 w 9163050"/>
              <a:gd name="connsiteY8" fmla="*/ 703661 h 1789571"/>
              <a:gd name="connsiteX9" fmla="*/ 7086600 w 9163050"/>
              <a:gd name="connsiteY9" fmla="*/ 1208486 h 1789571"/>
              <a:gd name="connsiteX10" fmla="*/ 7877175 w 9163050"/>
              <a:gd name="connsiteY10" fmla="*/ 1160861 h 1789571"/>
              <a:gd name="connsiteX11" fmla="*/ 8162925 w 9163050"/>
              <a:gd name="connsiteY11" fmla="*/ 1427561 h 1789571"/>
              <a:gd name="connsiteX12" fmla="*/ 9163050 w 9163050"/>
              <a:gd name="connsiteY12" fmla="*/ 1151336 h 1789571"/>
              <a:gd name="connsiteX0" fmla="*/ 0 w 9163050"/>
              <a:gd name="connsiteY0" fmla="*/ 1494236 h 2091176"/>
              <a:gd name="connsiteX1" fmla="*/ 847725 w 9163050"/>
              <a:gd name="connsiteY1" fmla="*/ 2084786 h 2091176"/>
              <a:gd name="connsiteX2" fmla="*/ 1457325 w 9163050"/>
              <a:gd name="connsiteY2" fmla="*/ 1779986 h 2091176"/>
              <a:gd name="connsiteX3" fmla="*/ 2028825 w 9163050"/>
              <a:gd name="connsiteY3" fmla="*/ 1351361 h 2091176"/>
              <a:gd name="connsiteX4" fmla="*/ 2552700 w 9163050"/>
              <a:gd name="connsiteY4" fmla="*/ 1370411 h 2091176"/>
              <a:gd name="connsiteX5" fmla="*/ 4010025 w 9163050"/>
              <a:gd name="connsiteY5" fmla="*/ 275036 h 2091176"/>
              <a:gd name="connsiteX6" fmla="*/ 4705350 w 9163050"/>
              <a:gd name="connsiteY6" fmla="*/ 36911 h 2091176"/>
              <a:gd name="connsiteX7" fmla="*/ 5638800 w 9163050"/>
              <a:gd name="connsiteY7" fmla="*/ 884636 h 2091176"/>
              <a:gd name="connsiteX8" fmla="*/ 6191250 w 9163050"/>
              <a:gd name="connsiteY8" fmla="*/ 703661 h 2091176"/>
              <a:gd name="connsiteX9" fmla="*/ 7086600 w 9163050"/>
              <a:gd name="connsiteY9" fmla="*/ 1208486 h 2091176"/>
              <a:gd name="connsiteX10" fmla="*/ 7877175 w 9163050"/>
              <a:gd name="connsiteY10" fmla="*/ 1160861 h 2091176"/>
              <a:gd name="connsiteX11" fmla="*/ 8162925 w 9163050"/>
              <a:gd name="connsiteY11" fmla="*/ 1427561 h 2091176"/>
              <a:gd name="connsiteX12" fmla="*/ 9163050 w 9163050"/>
              <a:gd name="connsiteY12" fmla="*/ 1151336 h 2091176"/>
              <a:gd name="connsiteX0" fmla="*/ 0 w 9163050"/>
              <a:gd name="connsiteY0" fmla="*/ 1494236 h 2085735"/>
              <a:gd name="connsiteX1" fmla="*/ 847725 w 9163050"/>
              <a:gd name="connsiteY1" fmla="*/ 2084786 h 2085735"/>
              <a:gd name="connsiteX2" fmla="*/ 1457325 w 9163050"/>
              <a:gd name="connsiteY2" fmla="*/ 1779986 h 2085735"/>
              <a:gd name="connsiteX3" fmla="*/ 2028825 w 9163050"/>
              <a:gd name="connsiteY3" fmla="*/ 1351361 h 2085735"/>
              <a:gd name="connsiteX4" fmla="*/ 2552700 w 9163050"/>
              <a:gd name="connsiteY4" fmla="*/ 1370411 h 2085735"/>
              <a:gd name="connsiteX5" fmla="*/ 4010025 w 9163050"/>
              <a:gd name="connsiteY5" fmla="*/ 275036 h 2085735"/>
              <a:gd name="connsiteX6" fmla="*/ 4705350 w 9163050"/>
              <a:gd name="connsiteY6" fmla="*/ 36911 h 2085735"/>
              <a:gd name="connsiteX7" fmla="*/ 5638800 w 9163050"/>
              <a:gd name="connsiteY7" fmla="*/ 884636 h 2085735"/>
              <a:gd name="connsiteX8" fmla="*/ 6191250 w 9163050"/>
              <a:gd name="connsiteY8" fmla="*/ 703661 h 2085735"/>
              <a:gd name="connsiteX9" fmla="*/ 7086600 w 9163050"/>
              <a:gd name="connsiteY9" fmla="*/ 1208486 h 2085735"/>
              <a:gd name="connsiteX10" fmla="*/ 7877175 w 9163050"/>
              <a:gd name="connsiteY10" fmla="*/ 1160861 h 2085735"/>
              <a:gd name="connsiteX11" fmla="*/ 8162925 w 9163050"/>
              <a:gd name="connsiteY11" fmla="*/ 1427561 h 2085735"/>
              <a:gd name="connsiteX12" fmla="*/ 9163050 w 9163050"/>
              <a:gd name="connsiteY12" fmla="*/ 1151336 h 2085735"/>
              <a:gd name="connsiteX0" fmla="*/ 0 w 9163050"/>
              <a:gd name="connsiteY0" fmla="*/ 1494236 h 2086053"/>
              <a:gd name="connsiteX1" fmla="*/ 847725 w 9163050"/>
              <a:gd name="connsiteY1" fmla="*/ 2084786 h 2086053"/>
              <a:gd name="connsiteX2" fmla="*/ 1457325 w 9163050"/>
              <a:gd name="connsiteY2" fmla="*/ 1779986 h 2086053"/>
              <a:gd name="connsiteX3" fmla="*/ 2028825 w 9163050"/>
              <a:gd name="connsiteY3" fmla="*/ 1351361 h 2086053"/>
              <a:gd name="connsiteX4" fmla="*/ 2552700 w 9163050"/>
              <a:gd name="connsiteY4" fmla="*/ 1370411 h 2086053"/>
              <a:gd name="connsiteX5" fmla="*/ 4010025 w 9163050"/>
              <a:gd name="connsiteY5" fmla="*/ 275036 h 2086053"/>
              <a:gd name="connsiteX6" fmla="*/ 4705350 w 9163050"/>
              <a:gd name="connsiteY6" fmla="*/ 36911 h 2086053"/>
              <a:gd name="connsiteX7" fmla="*/ 5638800 w 9163050"/>
              <a:gd name="connsiteY7" fmla="*/ 884636 h 2086053"/>
              <a:gd name="connsiteX8" fmla="*/ 6191250 w 9163050"/>
              <a:gd name="connsiteY8" fmla="*/ 703661 h 2086053"/>
              <a:gd name="connsiteX9" fmla="*/ 7086600 w 9163050"/>
              <a:gd name="connsiteY9" fmla="*/ 1208486 h 2086053"/>
              <a:gd name="connsiteX10" fmla="*/ 7877175 w 9163050"/>
              <a:gd name="connsiteY10" fmla="*/ 1160861 h 2086053"/>
              <a:gd name="connsiteX11" fmla="*/ 8162925 w 9163050"/>
              <a:gd name="connsiteY11" fmla="*/ 1427561 h 2086053"/>
              <a:gd name="connsiteX12" fmla="*/ 9163050 w 9163050"/>
              <a:gd name="connsiteY12" fmla="*/ 1151336 h 2086053"/>
              <a:gd name="connsiteX0" fmla="*/ 0 w 9163050"/>
              <a:gd name="connsiteY0" fmla="*/ 1494236 h 2086053"/>
              <a:gd name="connsiteX1" fmla="*/ 847725 w 9163050"/>
              <a:gd name="connsiteY1" fmla="*/ 2084786 h 2086053"/>
              <a:gd name="connsiteX2" fmla="*/ 1457325 w 9163050"/>
              <a:gd name="connsiteY2" fmla="*/ 1779986 h 2086053"/>
              <a:gd name="connsiteX3" fmla="*/ 2028825 w 9163050"/>
              <a:gd name="connsiteY3" fmla="*/ 1351361 h 2086053"/>
              <a:gd name="connsiteX4" fmla="*/ 2552700 w 9163050"/>
              <a:gd name="connsiteY4" fmla="*/ 1370411 h 2086053"/>
              <a:gd name="connsiteX5" fmla="*/ 4010025 w 9163050"/>
              <a:gd name="connsiteY5" fmla="*/ 275036 h 2086053"/>
              <a:gd name="connsiteX6" fmla="*/ 4705350 w 9163050"/>
              <a:gd name="connsiteY6" fmla="*/ 36911 h 2086053"/>
              <a:gd name="connsiteX7" fmla="*/ 5638800 w 9163050"/>
              <a:gd name="connsiteY7" fmla="*/ 884636 h 2086053"/>
              <a:gd name="connsiteX8" fmla="*/ 6191250 w 9163050"/>
              <a:gd name="connsiteY8" fmla="*/ 703661 h 2086053"/>
              <a:gd name="connsiteX9" fmla="*/ 7086600 w 9163050"/>
              <a:gd name="connsiteY9" fmla="*/ 1208486 h 2086053"/>
              <a:gd name="connsiteX10" fmla="*/ 7877175 w 9163050"/>
              <a:gd name="connsiteY10" fmla="*/ 1160861 h 2086053"/>
              <a:gd name="connsiteX11" fmla="*/ 8162925 w 9163050"/>
              <a:gd name="connsiteY11" fmla="*/ 1427561 h 2086053"/>
              <a:gd name="connsiteX12" fmla="*/ 9163050 w 9163050"/>
              <a:gd name="connsiteY12" fmla="*/ 1151336 h 2086053"/>
              <a:gd name="connsiteX0" fmla="*/ 0 w 9163050"/>
              <a:gd name="connsiteY0" fmla="*/ 1494236 h 2088895"/>
              <a:gd name="connsiteX1" fmla="*/ 847725 w 9163050"/>
              <a:gd name="connsiteY1" fmla="*/ 2084786 h 2088895"/>
              <a:gd name="connsiteX2" fmla="*/ 1457325 w 9163050"/>
              <a:gd name="connsiteY2" fmla="*/ 1779986 h 2088895"/>
              <a:gd name="connsiteX3" fmla="*/ 2028825 w 9163050"/>
              <a:gd name="connsiteY3" fmla="*/ 1351361 h 2088895"/>
              <a:gd name="connsiteX4" fmla="*/ 2552700 w 9163050"/>
              <a:gd name="connsiteY4" fmla="*/ 1370411 h 2088895"/>
              <a:gd name="connsiteX5" fmla="*/ 4010025 w 9163050"/>
              <a:gd name="connsiteY5" fmla="*/ 275036 h 2088895"/>
              <a:gd name="connsiteX6" fmla="*/ 4705350 w 9163050"/>
              <a:gd name="connsiteY6" fmla="*/ 36911 h 2088895"/>
              <a:gd name="connsiteX7" fmla="*/ 5638800 w 9163050"/>
              <a:gd name="connsiteY7" fmla="*/ 884636 h 2088895"/>
              <a:gd name="connsiteX8" fmla="*/ 6191250 w 9163050"/>
              <a:gd name="connsiteY8" fmla="*/ 703661 h 2088895"/>
              <a:gd name="connsiteX9" fmla="*/ 7086600 w 9163050"/>
              <a:gd name="connsiteY9" fmla="*/ 1208486 h 2088895"/>
              <a:gd name="connsiteX10" fmla="*/ 7877175 w 9163050"/>
              <a:gd name="connsiteY10" fmla="*/ 1160861 h 2088895"/>
              <a:gd name="connsiteX11" fmla="*/ 8162925 w 9163050"/>
              <a:gd name="connsiteY11" fmla="*/ 1427561 h 2088895"/>
              <a:gd name="connsiteX12" fmla="*/ 9163050 w 9163050"/>
              <a:gd name="connsiteY12" fmla="*/ 1151336 h 2088895"/>
              <a:gd name="connsiteX0" fmla="*/ 0 w 9163050"/>
              <a:gd name="connsiteY0" fmla="*/ 1494236 h 2087998"/>
              <a:gd name="connsiteX1" fmla="*/ 800100 w 9163050"/>
              <a:gd name="connsiteY1" fmla="*/ 2084786 h 2087998"/>
              <a:gd name="connsiteX2" fmla="*/ 1457325 w 9163050"/>
              <a:gd name="connsiteY2" fmla="*/ 1779986 h 2087998"/>
              <a:gd name="connsiteX3" fmla="*/ 2028825 w 9163050"/>
              <a:gd name="connsiteY3" fmla="*/ 1351361 h 2087998"/>
              <a:gd name="connsiteX4" fmla="*/ 2552700 w 9163050"/>
              <a:gd name="connsiteY4" fmla="*/ 1370411 h 2087998"/>
              <a:gd name="connsiteX5" fmla="*/ 4010025 w 9163050"/>
              <a:gd name="connsiteY5" fmla="*/ 275036 h 2087998"/>
              <a:gd name="connsiteX6" fmla="*/ 4705350 w 9163050"/>
              <a:gd name="connsiteY6" fmla="*/ 36911 h 2087998"/>
              <a:gd name="connsiteX7" fmla="*/ 5638800 w 9163050"/>
              <a:gd name="connsiteY7" fmla="*/ 884636 h 2087998"/>
              <a:gd name="connsiteX8" fmla="*/ 6191250 w 9163050"/>
              <a:gd name="connsiteY8" fmla="*/ 703661 h 2087998"/>
              <a:gd name="connsiteX9" fmla="*/ 7086600 w 9163050"/>
              <a:gd name="connsiteY9" fmla="*/ 1208486 h 2087998"/>
              <a:gd name="connsiteX10" fmla="*/ 7877175 w 9163050"/>
              <a:gd name="connsiteY10" fmla="*/ 1160861 h 2087998"/>
              <a:gd name="connsiteX11" fmla="*/ 8162925 w 9163050"/>
              <a:gd name="connsiteY11" fmla="*/ 1427561 h 2087998"/>
              <a:gd name="connsiteX12" fmla="*/ 9163050 w 9163050"/>
              <a:gd name="connsiteY12" fmla="*/ 1151336 h 2087998"/>
              <a:gd name="connsiteX0" fmla="*/ 0 w 9163050"/>
              <a:gd name="connsiteY0" fmla="*/ 1494236 h 2111631"/>
              <a:gd name="connsiteX1" fmla="*/ 800100 w 9163050"/>
              <a:gd name="connsiteY1" fmla="*/ 2084786 h 2111631"/>
              <a:gd name="connsiteX2" fmla="*/ 1457325 w 9163050"/>
              <a:gd name="connsiteY2" fmla="*/ 1779986 h 2111631"/>
              <a:gd name="connsiteX3" fmla="*/ 2028825 w 9163050"/>
              <a:gd name="connsiteY3" fmla="*/ 1351361 h 2111631"/>
              <a:gd name="connsiteX4" fmla="*/ 2552700 w 9163050"/>
              <a:gd name="connsiteY4" fmla="*/ 1370411 h 2111631"/>
              <a:gd name="connsiteX5" fmla="*/ 4010025 w 9163050"/>
              <a:gd name="connsiteY5" fmla="*/ 275036 h 2111631"/>
              <a:gd name="connsiteX6" fmla="*/ 4705350 w 9163050"/>
              <a:gd name="connsiteY6" fmla="*/ 36911 h 2111631"/>
              <a:gd name="connsiteX7" fmla="*/ 5638800 w 9163050"/>
              <a:gd name="connsiteY7" fmla="*/ 884636 h 2111631"/>
              <a:gd name="connsiteX8" fmla="*/ 6191250 w 9163050"/>
              <a:gd name="connsiteY8" fmla="*/ 703661 h 2111631"/>
              <a:gd name="connsiteX9" fmla="*/ 7086600 w 9163050"/>
              <a:gd name="connsiteY9" fmla="*/ 1208486 h 2111631"/>
              <a:gd name="connsiteX10" fmla="*/ 7877175 w 9163050"/>
              <a:gd name="connsiteY10" fmla="*/ 1160861 h 2111631"/>
              <a:gd name="connsiteX11" fmla="*/ 8162925 w 9163050"/>
              <a:gd name="connsiteY11" fmla="*/ 1427561 h 2111631"/>
              <a:gd name="connsiteX12" fmla="*/ 9163050 w 9163050"/>
              <a:gd name="connsiteY12" fmla="*/ 1151336 h 211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63050" h="2111631">
                <a:moveTo>
                  <a:pt x="0" y="1494236"/>
                </a:moveTo>
                <a:cubicBezTo>
                  <a:pt x="282575" y="1691086"/>
                  <a:pt x="361218" y="1864490"/>
                  <a:pt x="800100" y="2084786"/>
                </a:cubicBezTo>
                <a:cubicBezTo>
                  <a:pt x="1058619" y="2202504"/>
                  <a:pt x="1252538" y="1902223"/>
                  <a:pt x="1457325" y="1779986"/>
                </a:cubicBezTo>
                <a:cubicBezTo>
                  <a:pt x="1662112" y="1657749"/>
                  <a:pt x="1846263" y="1419623"/>
                  <a:pt x="2028825" y="1351361"/>
                </a:cubicBezTo>
                <a:cubicBezTo>
                  <a:pt x="2211387" y="1283099"/>
                  <a:pt x="2222500" y="1549798"/>
                  <a:pt x="2552700" y="1370411"/>
                </a:cubicBezTo>
                <a:cubicBezTo>
                  <a:pt x="2882900" y="1191024"/>
                  <a:pt x="3651250" y="497286"/>
                  <a:pt x="4010025" y="275036"/>
                </a:cubicBezTo>
                <a:cubicBezTo>
                  <a:pt x="4368800" y="52786"/>
                  <a:pt x="4433888" y="-64689"/>
                  <a:pt x="4705350" y="36911"/>
                </a:cubicBezTo>
                <a:cubicBezTo>
                  <a:pt x="4976812" y="138511"/>
                  <a:pt x="5391150" y="773511"/>
                  <a:pt x="5638800" y="884636"/>
                </a:cubicBezTo>
                <a:cubicBezTo>
                  <a:pt x="5886450" y="995761"/>
                  <a:pt x="5949950" y="649686"/>
                  <a:pt x="6191250" y="703661"/>
                </a:cubicBezTo>
                <a:cubicBezTo>
                  <a:pt x="6432550" y="757636"/>
                  <a:pt x="6805613" y="1132286"/>
                  <a:pt x="7086600" y="1208486"/>
                </a:cubicBezTo>
                <a:cubicBezTo>
                  <a:pt x="7367587" y="1284686"/>
                  <a:pt x="7697788" y="1124349"/>
                  <a:pt x="7877175" y="1160861"/>
                </a:cubicBezTo>
                <a:cubicBezTo>
                  <a:pt x="8056562" y="1197373"/>
                  <a:pt x="7948613" y="1429148"/>
                  <a:pt x="8162925" y="1427561"/>
                </a:cubicBezTo>
                <a:cubicBezTo>
                  <a:pt x="8377237" y="1425974"/>
                  <a:pt x="8770143" y="1288655"/>
                  <a:pt x="9163050" y="115133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lag-pole-with-black-flag_38306">
            <a:extLst>
              <a:ext uri="{FF2B5EF4-FFF2-40B4-BE49-F238E27FC236}">
                <a16:creationId xmlns:a16="http://schemas.microsoft.com/office/drawing/2014/main" id="{4F1BC178-52A7-FDD7-BB65-7476C0D26424}"/>
              </a:ext>
            </a:extLst>
          </p:cNvPr>
          <p:cNvSpPr>
            <a:spLocks noChangeAspect="1"/>
          </p:cNvSpPr>
          <p:nvPr/>
        </p:nvSpPr>
        <p:spPr bwMode="auto">
          <a:xfrm>
            <a:off x="4499992" y="2174237"/>
            <a:ext cx="454953" cy="541577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0AC529-05CE-01FA-727E-A94CAEAEF4B2}"/>
              </a:ext>
            </a:extLst>
          </p:cNvPr>
          <p:cNvGrpSpPr/>
          <p:nvPr/>
        </p:nvGrpSpPr>
        <p:grpSpPr>
          <a:xfrm>
            <a:off x="3419872" y="1042850"/>
            <a:ext cx="2046816" cy="1014313"/>
            <a:chOff x="3339550" y="1198346"/>
            <a:chExt cx="2046816" cy="1014313"/>
          </a:xfrm>
        </p:grpSpPr>
        <p:sp>
          <p:nvSpPr>
            <p:cNvPr id="32" name="任意多边形 8">
              <a:extLst>
                <a:ext uri="{FF2B5EF4-FFF2-40B4-BE49-F238E27FC236}">
                  <a16:creationId xmlns:a16="http://schemas.microsoft.com/office/drawing/2014/main" id="{EDC39A76-7BCC-7F18-D68B-5EF019153C4A}"/>
                </a:ext>
              </a:extLst>
            </p:cNvPr>
            <p:cNvSpPr/>
            <p:nvPr/>
          </p:nvSpPr>
          <p:spPr>
            <a:xfrm>
              <a:off x="3405521" y="1205302"/>
              <a:ext cx="1302181" cy="290005"/>
            </a:xfrm>
            <a:custGeom>
              <a:avLst/>
              <a:gdLst>
                <a:gd name="connsiteX0" fmla="*/ 0 w 2326640"/>
                <a:gd name="connsiteY0" fmla="*/ 0 h 518160"/>
                <a:gd name="connsiteX1" fmla="*/ 1808480 w 2326640"/>
                <a:gd name="connsiteY1" fmla="*/ 0 h 518160"/>
                <a:gd name="connsiteX2" fmla="*/ 2326640 w 2326640"/>
                <a:gd name="connsiteY2" fmla="*/ 518160 h 518160"/>
                <a:gd name="connsiteX3" fmla="*/ 1808480 w 2326640"/>
                <a:gd name="connsiteY3" fmla="*/ 518160 h 518160"/>
                <a:gd name="connsiteX4" fmla="*/ 0 w 2326640"/>
                <a:gd name="connsiteY4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6640" h="518160">
                  <a:moveTo>
                    <a:pt x="0" y="0"/>
                  </a:moveTo>
                  <a:lnTo>
                    <a:pt x="1808480" y="0"/>
                  </a:lnTo>
                  <a:lnTo>
                    <a:pt x="2326640" y="518160"/>
                  </a:lnTo>
                  <a:lnTo>
                    <a:pt x="1808480" y="518160"/>
                  </a:lnTo>
                  <a:lnTo>
                    <a:pt x="0" y="518160"/>
                  </a:lnTo>
                  <a:close/>
                </a:path>
              </a:pathLst>
            </a:cu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14">
              <a:extLst>
                <a:ext uri="{FF2B5EF4-FFF2-40B4-BE49-F238E27FC236}">
                  <a16:creationId xmlns:a16="http://schemas.microsoft.com/office/drawing/2014/main" id="{EE0DDAA1-867F-43D3-5F25-CC2715798B07}"/>
                </a:ext>
              </a:extLst>
            </p:cNvPr>
            <p:cNvSpPr txBox="1"/>
            <p:nvPr/>
          </p:nvSpPr>
          <p:spPr>
            <a:xfrm>
              <a:off x="3534698" y="1198346"/>
              <a:ext cx="1100996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prstClr val="white"/>
                  </a:solidFill>
                  <a:cs typeface="+mn-ea"/>
                  <a:sym typeface="+mn-lt"/>
                </a:rPr>
                <a:t>相关问题</a:t>
              </a:r>
            </a:p>
          </p:txBody>
        </p:sp>
        <p:sp>
          <p:nvSpPr>
            <p:cNvPr id="34" name="文本框 16">
              <a:extLst>
                <a:ext uri="{FF2B5EF4-FFF2-40B4-BE49-F238E27FC236}">
                  <a16:creationId xmlns:a16="http://schemas.microsoft.com/office/drawing/2014/main" id="{FCADD8D1-2DAC-FCD2-CE67-B7ED24EF163D}"/>
                </a:ext>
              </a:extLst>
            </p:cNvPr>
            <p:cNvSpPr txBox="1"/>
            <p:nvPr/>
          </p:nvSpPr>
          <p:spPr>
            <a:xfrm>
              <a:off x="3339550" y="1545745"/>
              <a:ext cx="2046816" cy="66691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5" name="flag-pole-with-black-flag_38306">
            <a:extLst>
              <a:ext uri="{FF2B5EF4-FFF2-40B4-BE49-F238E27FC236}">
                <a16:creationId xmlns:a16="http://schemas.microsoft.com/office/drawing/2014/main" id="{52796277-D360-5D31-7062-C895C2FB1434}"/>
              </a:ext>
            </a:extLst>
          </p:cNvPr>
          <p:cNvSpPr>
            <a:spLocks noChangeAspect="1"/>
          </p:cNvSpPr>
          <p:nvPr/>
        </p:nvSpPr>
        <p:spPr bwMode="auto">
          <a:xfrm>
            <a:off x="6096224" y="2871702"/>
            <a:ext cx="454953" cy="541577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5726FA2-2AB7-6CBC-48AB-ABE7FBC39817}"/>
              </a:ext>
            </a:extLst>
          </p:cNvPr>
          <p:cNvGrpSpPr/>
          <p:nvPr/>
        </p:nvGrpSpPr>
        <p:grpSpPr>
          <a:xfrm>
            <a:off x="6026064" y="1701501"/>
            <a:ext cx="2046816" cy="1014313"/>
            <a:chOff x="3339550" y="1198346"/>
            <a:chExt cx="2046816" cy="1014313"/>
          </a:xfrm>
        </p:grpSpPr>
        <p:sp>
          <p:nvSpPr>
            <p:cNvPr id="38" name="任意多边形 8">
              <a:extLst>
                <a:ext uri="{FF2B5EF4-FFF2-40B4-BE49-F238E27FC236}">
                  <a16:creationId xmlns:a16="http://schemas.microsoft.com/office/drawing/2014/main" id="{CDB6A2D8-1DDA-92FA-D713-C55E4BD67B46}"/>
                </a:ext>
              </a:extLst>
            </p:cNvPr>
            <p:cNvSpPr/>
            <p:nvPr/>
          </p:nvSpPr>
          <p:spPr>
            <a:xfrm>
              <a:off x="3405521" y="1205302"/>
              <a:ext cx="1302181" cy="290005"/>
            </a:xfrm>
            <a:custGeom>
              <a:avLst/>
              <a:gdLst>
                <a:gd name="connsiteX0" fmla="*/ 0 w 2326640"/>
                <a:gd name="connsiteY0" fmla="*/ 0 h 518160"/>
                <a:gd name="connsiteX1" fmla="*/ 1808480 w 2326640"/>
                <a:gd name="connsiteY1" fmla="*/ 0 h 518160"/>
                <a:gd name="connsiteX2" fmla="*/ 2326640 w 2326640"/>
                <a:gd name="connsiteY2" fmla="*/ 518160 h 518160"/>
                <a:gd name="connsiteX3" fmla="*/ 1808480 w 2326640"/>
                <a:gd name="connsiteY3" fmla="*/ 518160 h 518160"/>
                <a:gd name="connsiteX4" fmla="*/ 0 w 2326640"/>
                <a:gd name="connsiteY4" fmla="*/ 518160 h 51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6640" h="518160">
                  <a:moveTo>
                    <a:pt x="0" y="0"/>
                  </a:moveTo>
                  <a:lnTo>
                    <a:pt x="1808480" y="0"/>
                  </a:lnTo>
                  <a:lnTo>
                    <a:pt x="2326640" y="518160"/>
                  </a:lnTo>
                  <a:lnTo>
                    <a:pt x="1808480" y="518160"/>
                  </a:lnTo>
                  <a:lnTo>
                    <a:pt x="0" y="518160"/>
                  </a:lnTo>
                  <a:close/>
                </a:path>
              </a:pathLst>
            </a:custGeom>
            <a:solidFill>
              <a:schemeClr val="accent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14">
              <a:extLst>
                <a:ext uri="{FF2B5EF4-FFF2-40B4-BE49-F238E27FC236}">
                  <a16:creationId xmlns:a16="http://schemas.microsoft.com/office/drawing/2014/main" id="{0AA45707-B022-463D-B1C6-AA2B6A6654B8}"/>
                </a:ext>
              </a:extLst>
            </p:cNvPr>
            <p:cNvSpPr txBox="1"/>
            <p:nvPr/>
          </p:nvSpPr>
          <p:spPr>
            <a:xfrm>
              <a:off x="3534698" y="1198346"/>
              <a:ext cx="1100996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prstClr val="white"/>
                  </a:solidFill>
                  <a:cs typeface="+mn-ea"/>
                  <a:sym typeface="+mn-lt"/>
                </a:rPr>
                <a:t>相关问题</a:t>
              </a:r>
            </a:p>
          </p:txBody>
        </p:sp>
        <p:sp>
          <p:nvSpPr>
            <p:cNvPr id="40" name="文本框 16">
              <a:extLst>
                <a:ext uri="{FF2B5EF4-FFF2-40B4-BE49-F238E27FC236}">
                  <a16:creationId xmlns:a16="http://schemas.microsoft.com/office/drawing/2014/main" id="{F5819DE5-512A-8DF9-EFFE-801B49F12F79}"/>
                </a:ext>
              </a:extLst>
            </p:cNvPr>
            <p:cNvSpPr txBox="1"/>
            <p:nvPr/>
          </p:nvSpPr>
          <p:spPr>
            <a:xfrm>
              <a:off x="3339550" y="1545745"/>
              <a:ext cx="2046816" cy="66691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079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905845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4049861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4049861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3726664" y="237032"/>
            <a:ext cx="17094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3506101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D99C24-CA1E-4830-3B7D-750D09B66C08}"/>
              </a:ext>
            </a:extLst>
          </p:cNvPr>
          <p:cNvGrpSpPr/>
          <p:nvPr/>
        </p:nvGrpSpPr>
        <p:grpSpPr>
          <a:xfrm>
            <a:off x="1475656" y="1601581"/>
            <a:ext cx="2916326" cy="576064"/>
            <a:chOff x="1475656" y="1202731"/>
            <a:chExt cx="2916326" cy="576064"/>
          </a:xfrm>
        </p:grpSpPr>
        <p:sp>
          <p:nvSpPr>
            <p:cNvPr id="50" name="卷形: 水平 49">
              <a:extLst>
                <a:ext uri="{FF2B5EF4-FFF2-40B4-BE49-F238E27FC236}">
                  <a16:creationId xmlns:a16="http://schemas.microsoft.com/office/drawing/2014/main" id="{D8FBC8E4-6160-3801-4B65-BDE88075F4F5}"/>
                </a:ext>
              </a:extLst>
            </p:cNvPr>
            <p:cNvSpPr/>
            <p:nvPr/>
          </p:nvSpPr>
          <p:spPr>
            <a:xfrm>
              <a:off x="1475656" y="1202731"/>
              <a:ext cx="291632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F79F5-0A8E-0938-3156-69ECB02520DB}"/>
                </a:ext>
              </a:extLst>
            </p:cNvPr>
            <p:cNvSpPr txBox="1"/>
            <p:nvPr/>
          </p:nvSpPr>
          <p:spPr>
            <a:xfrm>
              <a:off x="2238662" y="1333492"/>
              <a:ext cx="20453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A66FC4-DA11-E7D1-256A-CA86A75E90B3}"/>
                </a:ext>
              </a:extLst>
            </p:cNvPr>
            <p:cNvSpPr txBox="1"/>
            <p:nvPr/>
          </p:nvSpPr>
          <p:spPr>
            <a:xfrm>
              <a:off x="1619672" y="1287326"/>
              <a:ext cx="6480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01 /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77A551-171E-CC0A-969D-82E90D689A6F}"/>
              </a:ext>
            </a:extLst>
          </p:cNvPr>
          <p:cNvGrpSpPr/>
          <p:nvPr/>
        </p:nvGrpSpPr>
        <p:grpSpPr>
          <a:xfrm>
            <a:off x="4755262" y="1601581"/>
            <a:ext cx="2916326" cy="576064"/>
            <a:chOff x="1475656" y="1202731"/>
            <a:chExt cx="2916326" cy="576064"/>
          </a:xfrm>
        </p:grpSpPr>
        <p:sp>
          <p:nvSpPr>
            <p:cNvPr id="16" name="卷形: 水平 15">
              <a:extLst>
                <a:ext uri="{FF2B5EF4-FFF2-40B4-BE49-F238E27FC236}">
                  <a16:creationId xmlns:a16="http://schemas.microsoft.com/office/drawing/2014/main" id="{727B0B5D-186A-386A-FA10-584B19BD70CE}"/>
                </a:ext>
              </a:extLst>
            </p:cNvPr>
            <p:cNvSpPr/>
            <p:nvPr/>
          </p:nvSpPr>
          <p:spPr>
            <a:xfrm>
              <a:off x="1475656" y="1202731"/>
              <a:ext cx="291632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91378E4-61E4-418C-AC2F-FE9B9BEF8731}"/>
                </a:ext>
              </a:extLst>
            </p:cNvPr>
            <p:cNvSpPr txBox="1"/>
            <p:nvPr/>
          </p:nvSpPr>
          <p:spPr>
            <a:xfrm>
              <a:off x="2238662" y="1333492"/>
              <a:ext cx="20453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0EDB04-1609-0D80-1174-3D4AF588B2AB}"/>
                </a:ext>
              </a:extLst>
            </p:cNvPr>
            <p:cNvSpPr txBox="1"/>
            <p:nvPr/>
          </p:nvSpPr>
          <p:spPr>
            <a:xfrm>
              <a:off x="1619672" y="1287326"/>
              <a:ext cx="6480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02 /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9ED29C-6135-63B5-1689-A6EC29E0E0AC}"/>
              </a:ext>
            </a:extLst>
          </p:cNvPr>
          <p:cNvGrpSpPr/>
          <p:nvPr/>
        </p:nvGrpSpPr>
        <p:grpSpPr>
          <a:xfrm>
            <a:off x="1475656" y="2358676"/>
            <a:ext cx="2916326" cy="576064"/>
            <a:chOff x="1475656" y="1202731"/>
            <a:chExt cx="2916326" cy="576064"/>
          </a:xfrm>
        </p:grpSpPr>
        <p:sp>
          <p:nvSpPr>
            <p:cNvPr id="20" name="卷形: 水平 19">
              <a:extLst>
                <a:ext uri="{FF2B5EF4-FFF2-40B4-BE49-F238E27FC236}">
                  <a16:creationId xmlns:a16="http://schemas.microsoft.com/office/drawing/2014/main" id="{857B4FC3-C82F-AA1C-CC51-7318FEB36D4F}"/>
                </a:ext>
              </a:extLst>
            </p:cNvPr>
            <p:cNvSpPr/>
            <p:nvPr/>
          </p:nvSpPr>
          <p:spPr>
            <a:xfrm>
              <a:off x="1475656" y="1202731"/>
              <a:ext cx="291632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16B4EC8-6159-0531-B5E3-B63DAA3D1F03}"/>
                </a:ext>
              </a:extLst>
            </p:cNvPr>
            <p:cNvSpPr txBox="1"/>
            <p:nvPr/>
          </p:nvSpPr>
          <p:spPr>
            <a:xfrm>
              <a:off x="2238662" y="1333492"/>
              <a:ext cx="20453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25C01B-8C3C-F68C-65BB-61E16A0EFF67}"/>
                </a:ext>
              </a:extLst>
            </p:cNvPr>
            <p:cNvSpPr txBox="1"/>
            <p:nvPr/>
          </p:nvSpPr>
          <p:spPr>
            <a:xfrm>
              <a:off x="1619672" y="1287326"/>
              <a:ext cx="6480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03 /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3925545-F833-225E-4642-4C850DCACE20}"/>
              </a:ext>
            </a:extLst>
          </p:cNvPr>
          <p:cNvGrpSpPr/>
          <p:nvPr/>
        </p:nvGrpSpPr>
        <p:grpSpPr>
          <a:xfrm>
            <a:off x="4755262" y="2358676"/>
            <a:ext cx="2916326" cy="576064"/>
            <a:chOff x="1475656" y="1202731"/>
            <a:chExt cx="2916326" cy="576064"/>
          </a:xfrm>
        </p:grpSpPr>
        <p:sp>
          <p:nvSpPr>
            <p:cNvPr id="24" name="卷形: 水平 23">
              <a:extLst>
                <a:ext uri="{FF2B5EF4-FFF2-40B4-BE49-F238E27FC236}">
                  <a16:creationId xmlns:a16="http://schemas.microsoft.com/office/drawing/2014/main" id="{B260ADEC-DAD6-F528-EE17-7D6A3663EC08}"/>
                </a:ext>
              </a:extLst>
            </p:cNvPr>
            <p:cNvSpPr/>
            <p:nvPr/>
          </p:nvSpPr>
          <p:spPr>
            <a:xfrm>
              <a:off x="1475656" y="1202731"/>
              <a:ext cx="291632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165BC0-FA79-3439-0144-E8B29F27BE53}"/>
                </a:ext>
              </a:extLst>
            </p:cNvPr>
            <p:cNvSpPr txBox="1"/>
            <p:nvPr/>
          </p:nvSpPr>
          <p:spPr>
            <a:xfrm>
              <a:off x="2238662" y="1333492"/>
              <a:ext cx="20453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0F0A883-1FB7-3C1A-0DBF-11DF8CAA1E51}"/>
                </a:ext>
              </a:extLst>
            </p:cNvPr>
            <p:cNvSpPr txBox="1"/>
            <p:nvPr/>
          </p:nvSpPr>
          <p:spPr>
            <a:xfrm>
              <a:off x="1619672" y="1287326"/>
              <a:ext cx="6480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 /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58007-957D-E36B-D8FC-F9045CB67DE4}"/>
              </a:ext>
            </a:extLst>
          </p:cNvPr>
          <p:cNvSpPr txBox="1"/>
          <p:nvPr/>
        </p:nvSpPr>
        <p:spPr>
          <a:xfrm>
            <a:off x="3635256" y="930334"/>
            <a:ext cx="18830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CONTENTS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91D1716-84C9-3CAB-75B4-8D517FA97362}"/>
              </a:ext>
            </a:extLst>
          </p:cNvPr>
          <p:cNvSpPr txBox="1"/>
          <p:nvPr/>
        </p:nvSpPr>
        <p:spPr>
          <a:xfrm>
            <a:off x="-108768592" y="60682206"/>
            <a:ext cx="4686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 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27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4709017" y="1226836"/>
            <a:ext cx="746284" cy="74628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5292080" y="2198608"/>
            <a:ext cx="746284" cy="74628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5" name="Group 3"/>
          <p:cNvGrpSpPr/>
          <p:nvPr/>
        </p:nvGrpSpPr>
        <p:grpSpPr>
          <a:xfrm>
            <a:off x="2843780" y="1098524"/>
            <a:ext cx="3322895" cy="3273833"/>
            <a:chOff x="3880737" y="1865688"/>
            <a:chExt cx="4430526" cy="4365110"/>
          </a:xfrm>
          <a:solidFill>
            <a:srgbClr val="56676F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319840" y="1865688"/>
              <a:ext cx="2991423" cy="2738572"/>
            </a:xfrm>
            <a:custGeom>
              <a:avLst/>
              <a:gdLst>
                <a:gd name="T0" fmla="*/ 598 w 1755"/>
                <a:gd name="T1" fmla="*/ 1493 h 1606"/>
                <a:gd name="T2" fmla="*/ 708 w 1755"/>
                <a:gd name="T3" fmla="*/ 1359 h 1606"/>
                <a:gd name="T4" fmla="*/ 708 w 1755"/>
                <a:gd name="T5" fmla="*/ 1359 h 1606"/>
                <a:gd name="T6" fmla="*/ 708 w 1755"/>
                <a:gd name="T7" fmla="*/ 1358 h 1606"/>
                <a:gd name="T8" fmla="*/ 718 w 1755"/>
                <a:gd name="T9" fmla="*/ 1335 h 1606"/>
                <a:gd name="T10" fmla="*/ 779 w 1755"/>
                <a:gd name="T11" fmla="*/ 1262 h 1606"/>
                <a:gd name="T12" fmla="*/ 1048 w 1755"/>
                <a:gd name="T13" fmla="*/ 1304 h 1606"/>
                <a:gd name="T14" fmla="*/ 1058 w 1755"/>
                <a:gd name="T15" fmla="*/ 1318 h 1606"/>
                <a:gd name="T16" fmla="*/ 1082 w 1755"/>
                <a:gd name="T17" fmla="*/ 1356 h 1606"/>
                <a:gd name="T18" fmla="*/ 1567 w 1755"/>
                <a:gd name="T19" fmla="*/ 1431 h 1606"/>
                <a:gd name="T20" fmla="*/ 1642 w 1755"/>
                <a:gd name="T21" fmla="*/ 946 h 1606"/>
                <a:gd name="T22" fmla="*/ 1157 w 1755"/>
                <a:gd name="T23" fmla="*/ 872 h 1606"/>
                <a:gd name="T24" fmla="*/ 1038 w 1755"/>
                <a:gd name="T25" fmla="*/ 1028 h 1606"/>
                <a:gd name="T26" fmla="*/ 977 w 1755"/>
                <a:gd name="T27" fmla="*/ 1103 h 1606"/>
                <a:gd name="T28" fmla="*/ 708 w 1755"/>
                <a:gd name="T29" fmla="*/ 1061 h 1606"/>
                <a:gd name="T30" fmla="*/ 701 w 1755"/>
                <a:gd name="T31" fmla="*/ 1053 h 1606"/>
                <a:gd name="T32" fmla="*/ 677 w 1755"/>
                <a:gd name="T33" fmla="*/ 1014 h 1606"/>
                <a:gd name="T34" fmla="*/ 655 w 1755"/>
                <a:gd name="T35" fmla="*/ 928 h 1606"/>
                <a:gd name="T36" fmla="*/ 842 w 1755"/>
                <a:gd name="T37" fmla="*/ 733 h 1606"/>
                <a:gd name="T38" fmla="*/ 1111 w 1755"/>
                <a:gd name="T39" fmla="*/ 672 h 1606"/>
                <a:gd name="T40" fmla="*/ 1186 w 1755"/>
                <a:gd name="T41" fmla="*/ 187 h 1606"/>
                <a:gd name="T42" fmla="*/ 701 w 1755"/>
                <a:gd name="T43" fmla="*/ 113 h 1606"/>
                <a:gd name="T44" fmla="*/ 603 w 1755"/>
                <a:gd name="T45" fmla="*/ 562 h 1606"/>
                <a:gd name="T46" fmla="*/ 601 w 1755"/>
                <a:gd name="T47" fmla="*/ 561 h 1606"/>
                <a:gd name="T48" fmla="*/ 639 w 1755"/>
                <a:gd name="T49" fmla="*/ 675 h 1606"/>
                <a:gd name="T50" fmla="*/ 450 w 1755"/>
                <a:gd name="T51" fmla="*/ 870 h 1606"/>
                <a:gd name="T52" fmla="*/ 449 w 1755"/>
                <a:gd name="T53" fmla="*/ 870 h 1606"/>
                <a:gd name="T54" fmla="*/ 188 w 1755"/>
                <a:gd name="T55" fmla="*/ 933 h 1606"/>
                <a:gd name="T56" fmla="*/ 113 w 1755"/>
                <a:gd name="T57" fmla="*/ 1418 h 1606"/>
                <a:gd name="T58" fmla="*/ 598 w 1755"/>
                <a:gd name="T59" fmla="*/ 1493 h 1606"/>
                <a:gd name="T60" fmla="*/ 1597 w 1755"/>
                <a:gd name="T61" fmla="*/ 979 h 1606"/>
                <a:gd name="T62" fmla="*/ 1534 w 1755"/>
                <a:gd name="T63" fmla="*/ 1387 h 1606"/>
                <a:gd name="T64" fmla="*/ 1126 w 1755"/>
                <a:gd name="T65" fmla="*/ 1324 h 1606"/>
                <a:gd name="T66" fmla="*/ 1189 w 1755"/>
                <a:gd name="T67" fmla="*/ 916 h 1606"/>
                <a:gd name="T68" fmla="*/ 1597 w 1755"/>
                <a:gd name="T69" fmla="*/ 979 h 1606"/>
                <a:gd name="T70" fmla="*/ 734 w 1755"/>
                <a:gd name="T71" fmla="*/ 157 h 1606"/>
                <a:gd name="T72" fmla="*/ 1141 w 1755"/>
                <a:gd name="T73" fmla="*/ 220 h 1606"/>
                <a:gd name="T74" fmla="*/ 1078 w 1755"/>
                <a:gd name="T75" fmla="*/ 628 h 1606"/>
                <a:gd name="T76" fmla="*/ 671 w 1755"/>
                <a:gd name="T77" fmla="*/ 565 h 1606"/>
                <a:gd name="T78" fmla="*/ 734 w 1755"/>
                <a:gd name="T79" fmla="*/ 157 h 1606"/>
                <a:gd name="T80" fmla="*/ 221 w 1755"/>
                <a:gd name="T81" fmla="*/ 977 h 1606"/>
                <a:gd name="T82" fmla="*/ 629 w 1755"/>
                <a:gd name="T83" fmla="*/ 1040 h 1606"/>
                <a:gd name="T84" fmla="*/ 566 w 1755"/>
                <a:gd name="T85" fmla="*/ 1448 h 1606"/>
                <a:gd name="T86" fmla="*/ 158 w 1755"/>
                <a:gd name="T87" fmla="*/ 1385 h 1606"/>
                <a:gd name="T88" fmla="*/ 221 w 1755"/>
                <a:gd name="T89" fmla="*/ 97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5" h="1606">
                  <a:moveTo>
                    <a:pt x="598" y="1493"/>
                  </a:moveTo>
                  <a:cubicBezTo>
                    <a:pt x="647" y="1457"/>
                    <a:pt x="684" y="1410"/>
                    <a:pt x="708" y="1359"/>
                  </a:cubicBezTo>
                  <a:cubicBezTo>
                    <a:pt x="708" y="1359"/>
                    <a:pt x="708" y="1359"/>
                    <a:pt x="708" y="1359"/>
                  </a:cubicBezTo>
                  <a:cubicBezTo>
                    <a:pt x="708" y="1359"/>
                    <a:pt x="708" y="1358"/>
                    <a:pt x="708" y="1358"/>
                  </a:cubicBezTo>
                  <a:cubicBezTo>
                    <a:pt x="712" y="1350"/>
                    <a:pt x="715" y="1343"/>
                    <a:pt x="718" y="1335"/>
                  </a:cubicBezTo>
                  <a:cubicBezTo>
                    <a:pt x="732" y="1307"/>
                    <a:pt x="753" y="1281"/>
                    <a:pt x="779" y="1262"/>
                  </a:cubicBezTo>
                  <a:cubicBezTo>
                    <a:pt x="865" y="1199"/>
                    <a:pt x="985" y="1218"/>
                    <a:pt x="1048" y="1304"/>
                  </a:cubicBezTo>
                  <a:cubicBezTo>
                    <a:pt x="1058" y="1318"/>
                    <a:pt x="1058" y="1318"/>
                    <a:pt x="1058" y="1318"/>
                  </a:cubicBezTo>
                  <a:cubicBezTo>
                    <a:pt x="1065" y="1331"/>
                    <a:pt x="1073" y="1344"/>
                    <a:pt x="1082" y="1356"/>
                  </a:cubicBezTo>
                  <a:cubicBezTo>
                    <a:pt x="1195" y="1511"/>
                    <a:pt x="1412" y="1544"/>
                    <a:pt x="1567" y="1431"/>
                  </a:cubicBezTo>
                  <a:cubicBezTo>
                    <a:pt x="1721" y="1318"/>
                    <a:pt x="1755" y="1101"/>
                    <a:pt x="1642" y="946"/>
                  </a:cubicBezTo>
                  <a:cubicBezTo>
                    <a:pt x="1528" y="792"/>
                    <a:pt x="1311" y="758"/>
                    <a:pt x="1157" y="872"/>
                  </a:cubicBezTo>
                  <a:cubicBezTo>
                    <a:pt x="1101" y="912"/>
                    <a:pt x="1061" y="967"/>
                    <a:pt x="1038" y="1028"/>
                  </a:cubicBezTo>
                  <a:cubicBezTo>
                    <a:pt x="1024" y="1056"/>
                    <a:pt x="1004" y="1083"/>
                    <a:pt x="977" y="1103"/>
                  </a:cubicBezTo>
                  <a:cubicBezTo>
                    <a:pt x="891" y="1165"/>
                    <a:pt x="771" y="1147"/>
                    <a:pt x="708" y="1061"/>
                  </a:cubicBezTo>
                  <a:cubicBezTo>
                    <a:pt x="706" y="1058"/>
                    <a:pt x="703" y="1055"/>
                    <a:pt x="701" y="1053"/>
                  </a:cubicBezTo>
                  <a:cubicBezTo>
                    <a:pt x="694" y="1039"/>
                    <a:pt x="686" y="1026"/>
                    <a:pt x="677" y="1014"/>
                  </a:cubicBezTo>
                  <a:cubicBezTo>
                    <a:pt x="664" y="988"/>
                    <a:pt x="655" y="959"/>
                    <a:pt x="655" y="928"/>
                  </a:cubicBezTo>
                  <a:cubicBezTo>
                    <a:pt x="653" y="823"/>
                    <a:pt x="737" y="736"/>
                    <a:pt x="842" y="733"/>
                  </a:cubicBezTo>
                  <a:cubicBezTo>
                    <a:pt x="933" y="750"/>
                    <a:pt x="1030" y="731"/>
                    <a:pt x="1111" y="672"/>
                  </a:cubicBezTo>
                  <a:cubicBezTo>
                    <a:pt x="1265" y="559"/>
                    <a:pt x="1299" y="342"/>
                    <a:pt x="1186" y="187"/>
                  </a:cubicBezTo>
                  <a:cubicBezTo>
                    <a:pt x="1073" y="33"/>
                    <a:pt x="855" y="0"/>
                    <a:pt x="701" y="113"/>
                  </a:cubicBezTo>
                  <a:cubicBezTo>
                    <a:pt x="558" y="217"/>
                    <a:pt x="519" y="412"/>
                    <a:pt x="603" y="562"/>
                  </a:cubicBezTo>
                  <a:cubicBezTo>
                    <a:pt x="601" y="561"/>
                    <a:pt x="601" y="561"/>
                    <a:pt x="601" y="561"/>
                  </a:cubicBezTo>
                  <a:cubicBezTo>
                    <a:pt x="624" y="592"/>
                    <a:pt x="638" y="633"/>
                    <a:pt x="639" y="675"/>
                  </a:cubicBezTo>
                  <a:cubicBezTo>
                    <a:pt x="641" y="781"/>
                    <a:pt x="556" y="867"/>
                    <a:pt x="450" y="870"/>
                  </a:cubicBezTo>
                  <a:cubicBezTo>
                    <a:pt x="449" y="870"/>
                    <a:pt x="449" y="870"/>
                    <a:pt x="449" y="870"/>
                  </a:cubicBezTo>
                  <a:cubicBezTo>
                    <a:pt x="360" y="858"/>
                    <a:pt x="266" y="875"/>
                    <a:pt x="188" y="933"/>
                  </a:cubicBezTo>
                  <a:cubicBezTo>
                    <a:pt x="34" y="1046"/>
                    <a:pt x="0" y="1263"/>
                    <a:pt x="113" y="1418"/>
                  </a:cubicBezTo>
                  <a:cubicBezTo>
                    <a:pt x="226" y="1572"/>
                    <a:pt x="444" y="1606"/>
                    <a:pt x="598" y="1493"/>
                  </a:cubicBezTo>
                  <a:close/>
                  <a:moveTo>
                    <a:pt x="1597" y="979"/>
                  </a:moveTo>
                  <a:cubicBezTo>
                    <a:pt x="1692" y="1109"/>
                    <a:pt x="1664" y="1292"/>
                    <a:pt x="1534" y="1387"/>
                  </a:cubicBezTo>
                  <a:cubicBezTo>
                    <a:pt x="1404" y="1482"/>
                    <a:pt x="1221" y="1454"/>
                    <a:pt x="1126" y="1324"/>
                  </a:cubicBezTo>
                  <a:cubicBezTo>
                    <a:pt x="1031" y="1194"/>
                    <a:pt x="1059" y="1011"/>
                    <a:pt x="1189" y="916"/>
                  </a:cubicBezTo>
                  <a:cubicBezTo>
                    <a:pt x="1319" y="821"/>
                    <a:pt x="1502" y="849"/>
                    <a:pt x="1597" y="979"/>
                  </a:cubicBezTo>
                  <a:close/>
                  <a:moveTo>
                    <a:pt x="734" y="157"/>
                  </a:moveTo>
                  <a:cubicBezTo>
                    <a:pt x="863" y="62"/>
                    <a:pt x="1046" y="90"/>
                    <a:pt x="1141" y="220"/>
                  </a:cubicBezTo>
                  <a:cubicBezTo>
                    <a:pt x="1236" y="350"/>
                    <a:pt x="1208" y="533"/>
                    <a:pt x="1078" y="628"/>
                  </a:cubicBezTo>
                  <a:cubicBezTo>
                    <a:pt x="949" y="723"/>
                    <a:pt x="766" y="695"/>
                    <a:pt x="671" y="565"/>
                  </a:cubicBezTo>
                  <a:cubicBezTo>
                    <a:pt x="575" y="435"/>
                    <a:pt x="604" y="252"/>
                    <a:pt x="734" y="157"/>
                  </a:cubicBezTo>
                  <a:close/>
                  <a:moveTo>
                    <a:pt x="221" y="977"/>
                  </a:moveTo>
                  <a:cubicBezTo>
                    <a:pt x="351" y="882"/>
                    <a:pt x="533" y="910"/>
                    <a:pt x="629" y="1040"/>
                  </a:cubicBezTo>
                  <a:cubicBezTo>
                    <a:pt x="724" y="1170"/>
                    <a:pt x="695" y="1353"/>
                    <a:pt x="566" y="1448"/>
                  </a:cubicBezTo>
                  <a:cubicBezTo>
                    <a:pt x="436" y="1543"/>
                    <a:pt x="253" y="1515"/>
                    <a:pt x="158" y="1385"/>
                  </a:cubicBezTo>
                  <a:cubicBezTo>
                    <a:pt x="63" y="1255"/>
                    <a:pt x="91" y="1072"/>
                    <a:pt x="221" y="97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3880737" y="3264536"/>
              <a:ext cx="2785118" cy="2966262"/>
            </a:xfrm>
            <a:custGeom>
              <a:avLst/>
              <a:gdLst>
                <a:gd name="T0" fmla="*/ 1383 w 1634"/>
                <a:gd name="T1" fmla="*/ 1217 h 1740"/>
                <a:gd name="T2" fmla="*/ 1281 w 1634"/>
                <a:gd name="T3" fmla="*/ 1077 h 1740"/>
                <a:gd name="T4" fmla="*/ 1281 w 1634"/>
                <a:gd name="T5" fmla="*/ 1077 h 1740"/>
                <a:gd name="T6" fmla="*/ 1280 w 1634"/>
                <a:gd name="T7" fmla="*/ 1077 h 1740"/>
                <a:gd name="T8" fmla="*/ 1260 w 1634"/>
                <a:gd name="T9" fmla="*/ 1062 h 1740"/>
                <a:gd name="T10" fmla="*/ 1204 w 1634"/>
                <a:gd name="T11" fmla="*/ 985 h 1740"/>
                <a:gd name="T12" fmla="*/ 1311 w 1634"/>
                <a:gd name="T13" fmla="*/ 735 h 1740"/>
                <a:gd name="T14" fmla="*/ 1328 w 1634"/>
                <a:gd name="T15" fmla="*/ 730 h 1740"/>
                <a:gd name="T16" fmla="*/ 1370 w 1634"/>
                <a:gd name="T17" fmla="*/ 715 h 1740"/>
                <a:gd name="T18" fmla="*/ 1562 w 1634"/>
                <a:gd name="T19" fmla="*/ 264 h 1740"/>
                <a:gd name="T20" fmla="*/ 1111 w 1634"/>
                <a:gd name="T21" fmla="*/ 72 h 1740"/>
                <a:gd name="T22" fmla="*/ 919 w 1634"/>
                <a:gd name="T23" fmla="*/ 524 h 1740"/>
                <a:gd name="T24" fmla="*/ 1041 w 1634"/>
                <a:gd name="T25" fmla="*/ 677 h 1740"/>
                <a:gd name="T26" fmla="*/ 1099 w 1634"/>
                <a:gd name="T27" fmla="*/ 755 h 1740"/>
                <a:gd name="T28" fmla="*/ 992 w 1634"/>
                <a:gd name="T29" fmla="*/ 1005 h 1740"/>
                <a:gd name="T30" fmla="*/ 982 w 1634"/>
                <a:gd name="T31" fmla="*/ 1010 h 1740"/>
                <a:gd name="T32" fmla="*/ 939 w 1634"/>
                <a:gd name="T33" fmla="*/ 1023 h 1740"/>
                <a:gd name="T34" fmla="*/ 851 w 1634"/>
                <a:gd name="T35" fmla="*/ 1024 h 1740"/>
                <a:gd name="T36" fmla="*/ 707 w 1634"/>
                <a:gd name="T37" fmla="*/ 795 h 1740"/>
                <a:gd name="T38" fmla="*/ 715 w 1634"/>
                <a:gd name="T39" fmla="*/ 519 h 1740"/>
                <a:gd name="T40" fmla="*/ 263 w 1634"/>
                <a:gd name="T41" fmla="*/ 327 h 1740"/>
                <a:gd name="T42" fmla="*/ 72 w 1634"/>
                <a:gd name="T43" fmla="*/ 779 h 1740"/>
                <a:gd name="T44" fmla="*/ 485 w 1634"/>
                <a:gd name="T45" fmla="*/ 985 h 1740"/>
                <a:gd name="T46" fmla="*/ 483 w 1634"/>
                <a:gd name="T47" fmla="*/ 987 h 1740"/>
                <a:gd name="T48" fmla="*/ 602 w 1634"/>
                <a:gd name="T49" fmla="*/ 978 h 1740"/>
                <a:gd name="T50" fmla="*/ 744 w 1634"/>
                <a:gd name="T51" fmla="*/ 1209 h 1740"/>
                <a:gd name="T52" fmla="*/ 744 w 1634"/>
                <a:gd name="T53" fmla="*/ 1209 h 1740"/>
                <a:gd name="T54" fmla="*/ 740 w 1634"/>
                <a:gd name="T55" fmla="*/ 1477 h 1740"/>
                <a:gd name="T56" fmla="*/ 1191 w 1634"/>
                <a:gd name="T57" fmla="*/ 1669 h 1740"/>
                <a:gd name="T58" fmla="*/ 1383 w 1634"/>
                <a:gd name="T59" fmla="*/ 1217 h 1740"/>
                <a:gd name="T60" fmla="*/ 1132 w 1634"/>
                <a:gd name="T61" fmla="*/ 123 h 1740"/>
                <a:gd name="T62" fmla="*/ 1511 w 1634"/>
                <a:gd name="T63" fmla="*/ 285 h 1740"/>
                <a:gd name="T64" fmla="*/ 1350 w 1634"/>
                <a:gd name="T65" fmla="*/ 664 h 1740"/>
                <a:gd name="T66" fmla="*/ 970 w 1634"/>
                <a:gd name="T67" fmla="*/ 503 h 1740"/>
                <a:gd name="T68" fmla="*/ 1132 w 1634"/>
                <a:gd name="T69" fmla="*/ 123 h 1740"/>
                <a:gd name="T70" fmla="*/ 122 w 1634"/>
                <a:gd name="T71" fmla="*/ 758 h 1740"/>
                <a:gd name="T72" fmla="*/ 284 w 1634"/>
                <a:gd name="T73" fmla="*/ 378 h 1740"/>
                <a:gd name="T74" fmla="*/ 663 w 1634"/>
                <a:gd name="T75" fmla="*/ 539 h 1740"/>
                <a:gd name="T76" fmla="*/ 502 w 1634"/>
                <a:gd name="T77" fmla="*/ 919 h 1740"/>
                <a:gd name="T78" fmla="*/ 122 w 1634"/>
                <a:gd name="T79" fmla="*/ 758 h 1740"/>
                <a:gd name="T80" fmla="*/ 791 w 1634"/>
                <a:gd name="T81" fmla="*/ 1457 h 1740"/>
                <a:gd name="T82" fmla="*/ 952 w 1634"/>
                <a:gd name="T83" fmla="*/ 1077 h 1740"/>
                <a:gd name="T84" fmla="*/ 1332 w 1634"/>
                <a:gd name="T85" fmla="*/ 1238 h 1740"/>
                <a:gd name="T86" fmla="*/ 1171 w 1634"/>
                <a:gd name="T87" fmla="*/ 1618 h 1740"/>
                <a:gd name="T88" fmla="*/ 791 w 1634"/>
                <a:gd name="T89" fmla="*/ 1457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4" h="1740">
                  <a:moveTo>
                    <a:pt x="1383" y="1217"/>
                  </a:moveTo>
                  <a:cubicBezTo>
                    <a:pt x="1361" y="1161"/>
                    <a:pt x="1325" y="1115"/>
                    <a:pt x="1281" y="1077"/>
                  </a:cubicBezTo>
                  <a:cubicBezTo>
                    <a:pt x="1281" y="1077"/>
                    <a:pt x="1281" y="1077"/>
                    <a:pt x="1281" y="1077"/>
                  </a:cubicBezTo>
                  <a:cubicBezTo>
                    <a:pt x="1281" y="1077"/>
                    <a:pt x="1280" y="1077"/>
                    <a:pt x="1280" y="1077"/>
                  </a:cubicBezTo>
                  <a:cubicBezTo>
                    <a:pt x="1273" y="1072"/>
                    <a:pt x="1267" y="1067"/>
                    <a:pt x="1260" y="1062"/>
                  </a:cubicBezTo>
                  <a:cubicBezTo>
                    <a:pt x="1236" y="1042"/>
                    <a:pt x="1217" y="1016"/>
                    <a:pt x="1204" y="985"/>
                  </a:cubicBezTo>
                  <a:cubicBezTo>
                    <a:pt x="1165" y="887"/>
                    <a:pt x="1212" y="775"/>
                    <a:pt x="1311" y="735"/>
                  </a:cubicBezTo>
                  <a:cubicBezTo>
                    <a:pt x="1328" y="730"/>
                    <a:pt x="1328" y="730"/>
                    <a:pt x="1328" y="730"/>
                  </a:cubicBezTo>
                  <a:cubicBezTo>
                    <a:pt x="1342" y="726"/>
                    <a:pt x="1356" y="721"/>
                    <a:pt x="1370" y="715"/>
                  </a:cubicBezTo>
                  <a:cubicBezTo>
                    <a:pt x="1548" y="644"/>
                    <a:pt x="1634" y="441"/>
                    <a:pt x="1562" y="264"/>
                  </a:cubicBezTo>
                  <a:cubicBezTo>
                    <a:pt x="1491" y="87"/>
                    <a:pt x="1288" y="0"/>
                    <a:pt x="1111" y="72"/>
                  </a:cubicBezTo>
                  <a:cubicBezTo>
                    <a:pt x="934" y="144"/>
                    <a:pt x="847" y="346"/>
                    <a:pt x="919" y="524"/>
                  </a:cubicBezTo>
                  <a:cubicBezTo>
                    <a:pt x="945" y="588"/>
                    <a:pt x="988" y="640"/>
                    <a:pt x="1041" y="677"/>
                  </a:cubicBezTo>
                  <a:cubicBezTo>
                    <a:pt x="1065" y="697"/>
                    <a:pt x="1086" y="723"/>
                    <a:pt x="1099" y="755"/>
                  </a:cubicBezTo>
                  <a:cubicBezTo>
                    <a:pt x="1138" y="853"/>
                    <a:pt x="1091" y="966"/>
                    <a:pt x="992" y="1005"/>
                  </a:cubicBezTo>
                  <a:cubicBezTo>
                    <a:pt x="989" y="1007"/>
                    <a:pt x="985" y="1008"/>
                    <a:pt x="982" y="1010"/>
                  </a:cubicBezTo>
                  <a:cubicBezTo>
                    <a:pt x="968" y="1013"/>
                    <a:pt x="953" y="1018"/>
                    <a:pt x="939" y="1023"/>
                  </a:cubicBezTo>
                  <a:cubicBezTo>
                    <a:pt x="911" y="1029"/>
                    <a:pt x="881" y="1031"/>
                    <a:pt x="851" y="1024"/>
                  </a:cubicBezTo>
                  <a:cubicBezTo>
                    <a:pt x="748" y="999"/>
                    <a:pt x="684" y="897"/>
                    <a:pt x="707" y="795"/>
                  </a:cubicBezTo>
                  <a:cubicBezTo>
                    <a:pt x="746" y="711"/>
                    <a:pt x="752" y="611"/>
                    <a:pt x="715" y="519"/>
                  </a:cubicBezTo>
                  <a:cubicBezTo>
                    <a:pt x="643" y="341"/>
                    <a:pt x="441" y="255"/>
                    <a:pt x="263" y="327"/>
                  </a:cubicBezTo>
                  <a:cubicBezTo>
                    <a:pt x="86" y="398"/>
                    <a:pt x="0" y="602"/>
                    <a:pt x="72" y="779"/>
                  </a:cubicBezTo>
                  <a:cubicBezTo>
                    <a:pt x="138" y="943"/>
                    <a:pt x="316" y="1028"/>
                    <a:pt x="485" y="985"/>
                  </a:cubicBezTo>
                  <a:cubicBezTo>
                    <a:pt x="483" y="987"/>
                    <a:pt x="483" y="987"/>
                    <a:pt x="483" y="987"/>
                  </a:cubicBezTo>
                  <a:cubicBezTo>
                    <a:pt x="519" y="973"/>
                    <a:pt x="561" y="968"/>
                    <a:pt x="602" y="978"/>
                  </a:cubicBezTo>
                  <a:cubicBezTo>
                    <a:pt x="705" y="1002"/>
                    <a:pt x="769" y="1106"/>
                    <a:pt x="744" y="1209"/>
                  </a:cubicBezTo>
                  <a:cubicBezTo>
                    <a:pt x="744" y="1209"/>
                    <a:pt x="744" y="1209"/>
                    <a:pt x="744" y="1209"/>
                  </a:cubicBezTo>
                  <a:cubicBezTo>
                    <a:pt x="708" y="1292"/>
                    <a:pt x="704" y="1388"/>
                    <a:pt x="740" y="1477"/>
                  </a:cubicBezTo>
                  <a:cubicBezTo>
                    <a:pt x="811" y="1655"/>
                    <a:pt x="1014" y="1740"/>
                    <a:pt x="1191" y="1669"/>
                  </a:cubicBezTo>
                  <a:cubicBezTo>
                    <a:pt x="1369" y="1597"/>
                    <a:pt x="1455" y="1394"/>
                    <a:pt x="1383" y="1217"/>
                  </a:cubicBezTo>
                  <a:close/>
                  <a:moveTo>
                    <a:pt x="1132" y="123"/>
                  </a:moveTo>
                  <a:cubicBezTo>
                    <a:pt x="1281" y="63"/>
                    <a:pt x="1451" y="135"/>
                    <a:pt x="1511" y="285"/>
                  </a:cubicBezTo>
                  <a:cubicBezTo>
                    <a:pt x="1572" y="434"/>
                    <a:pt x="1499" y="604"/>
                    <a:pt x="1350" y="664"/>
                  </a:cubicBezTo>
                  <a:cubicBezTo>
                    <a:pt x="1201" y="725"/>
                    <a:pt x="1030" y="652"/>
                    <a:pt x="970" y="503"/>
                  </a:cubicBezTo>
                  <a:cubicBezTo>
                    <a:pt x="910" y="354"/>
                    <a:pt x="982" y="183"/>
                    <a:pt x="1132" y="123"/>
                  </a:cubicBezTo>
                  <a:close/>
                  <a:moveTo>
                    <a:pt x="122" y="758"/>
                  </a:moveTo>
                  <a:cubicBezTo>
                    <a:pt x="62" y="608"/>
                    <a:pt x="135" y="438"/>
                    <a:pt x="284" y="378"/>
                  </a:cubicBezTo>
                  <a:cubicBezTo>
                    <a:pt x="433" y="318"/>
                    <a:pt x="603" y="390"/>
                    <a:pt x="663" y="539"/>
                  </a:cubicBezTo>
                  <a:cubicBezTo>
                    <a:pt x="724" y="689"/>
                    <a:pt x="651" y="859"/>
                    <a:pt x="502" y="919"/>
                  </a:cubicBezTo>
                  <a:cubicBezTo>
                    <a:pt x="353" y="979"/>
                    <a:pt x="182" y="907"/>
                    <a:pt x="122" y="758"/>
                  </a:cubicBezTo>
                  <a:close/>
                  <a:moveTo>
                    <a:pt x="791" y="1457"/>
                  </a:moveTo>
                  <a:cubicBezTo>
                    <a:pt x="731" y="1307"/>
                    <a:pt x="803" y="1137"/>
                    <a:pt x="952" y="1077"/>
                  </a:cubicBezTo>
                  <a:cubicBezTo>
                    <a:pt x="1102" y="1017"/>
                    <a:pt x="1272" y="1089"/>
                    <a:pt x="1332" y="1238"/>
                  </a:cubicBezTo>
                  <a:cubicBezTo>
                    <a:pt x="1392" y="1388"/>
                    <a:pt x="1320" y="1558"/>
                    <a:pt x="1171" y="1618"/>
                  </a:cubicBezTo>
                  <a:cubicBezTo>
                    <a:pt x="1021" y="1678"/>
                    <a:pt x="851" y="1606"/>
                    <a:pt x="791" y="145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Freeform 9"/>
          <p:cNvSpPr>
            <a:spLocks/>
          </p:cNvSpPr>
          <p:nvPr/>
        </p:nvSpPr>
        <p:spPr bwMode="auto">
          <a:xfrm>
            <a:off x="2932466" y="2566560"/>
            <a:ext cx="822704" cy="823648"/>
          </a:xfrm>
          <a:custGeom>
            <a:avLst/>
            <a:gdLst>
              <a:gd name="T0" fmla="*/ 533 w 644"/>
              <a:gd name="T1" fmla="*/ 524 h 644"/>
              <a:gd name="T2" fmla="*/ 120 w 644"/>
              <a:gd name="T3" fmla="*/ 532 h 644"/>
              <a:gd name="T4" fmla="*/ 112 w 644"/>
              <a:gd name="T5" fmla="*/ 120 h 644"/>
              <a:gd name="T6" fmla="*/ 524 w 644"/>
              <a:gd name="T7" fmla="*/ 112 h 644"/>
              <a:gd name="T8" fmla="*/ 533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3" y="524"/>
                </a:moveTo>
                <a:cubicBezTo>
                  <a:pt x="421" y="641"/>
                  <a:pt x="236" y="644"/>
                  <a:pt x="120" y="532"/>
                </a:cubicBezTo>
                <a:cubicBezTo>
                  <a:pt x="4" y="421"/>
                  <a:pt x="0" y="236"/>
                  <a:pt x="112" y="120"/>
                </a:cubicBezTo>
                <a:cubicBezTo>
                  <a:pt x="224" y="4"/>
                  <a:pt x="408" y="0"/>
                  <a:pt x="524" y="112"/>
                </a:cubicBezTo>
                <a:cubicBezTo>
                  <a:pt x="641" y="224"/>
                  <a:pt x="644" y="408"/>
                  <a:pt x="533" y="524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018398" y="2242007"/>
            <a:ext cx="823648" cy="823648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3782531" y="3461911"/>
            <a:ext cx="822704" cy="823648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11" name="Group 12"/>
          <p:cNvGrpSpPr/>
          <p:nvPr/>
        </p:nvGrpSpPr>
        <p:grpSpPr>
          <a:xfrm>
            <a:off x="3143857" y="2721064"/>
            <a:ext cx="399921" cy="447653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2"/>
            <p:cNvSpPr>
              <a:spLocks/>
            </p:cNvSpPr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6"/>
          <p:cNvGrpSpPr/>
          <p:nvPr/>
        </p:nvGrpSpPr>
        <p:grpSpPr>
          <a:xfrm>
            <a:off x="4215196" y="2429821"/>
            <a:ext cx="430051" cy="448020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16" name="Freeform 93"/>
            <p:cNvSpPr>
              <a:spLocks/>
            </p:cNvSpPr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1"/>
          <p:cNvGrpSpPr/>
          <p:nvPr/>
        </p:nvGrpSpPr>
        <p:grpSpPr>
          <a:xfrm>
            <a:off x="4888673" y="1340651"/>
            <a:ext cx="386969" cy="443161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21" name="Freeform 107"/>
            <p:cNvSpPr>
              <a:spLocks/>
            </p:cNvSpPr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9"/>
            <p:cNvSpPr>
              <a:spLocks/>
            </p:cNvSpPr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10"/>
            <p:cNvSpPr>
              <a:spLocks/>
            </p:cNvSpPr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11"/>
            <p:cNvSpPr>
              <a:spLocks/>
            </p:cNvSpPr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7"/>
          <p:cNvGrpSpPr/>
          <p:nvPr/>
        </p:nvGrpSpPr>
        <p:grpSpPr>
          <a:xfrm>
            <a:off x="3960698" y="3634495"/>
            <a:ext cx="483380" cy="477824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27" name="Freeform 242"/>
            <p:cNvSpPr>
              <a:spLocks/>
            </p:cNvSpPr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43"/>
            <p:cNvSpPr>
              <a:spLocks/>
            </p:cNvSpPr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37"/>
          <p:cNvGrpSpPr/>
          <p:nvPr/>
        </p:nvGrpSpPr>
        <p:grpSpPr>
          <a:xfrm>
            <a:off x="5468549" y="2375639"/>
            <a:ext cx="393344" cy="392220"/>
            <a:chOff x="1603375" y="1916113"/>
            <a:chExt cx="557213" cy="555625"/>
          </a:xfrm>
          <a:solidFill>
            <a:schemeClr val="bg1"/>
          </a:solidFill>
        </p:grpSpPr>
        <p:sp>
          <p:nvSpPr>
            <p:cNvPr id="32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6C0ED04-123D-CA2A-AB40-E7A53CB80DA0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47" name="graduation-cap_16905">
              <a:extLst>
                <a:ext uri="{FF2B5EF4-FFF2-40B4-BE49-F238E27FC236}">
                  <a16:creationId xmlns:a16="http://schemas.microsoft.com/office/drawing/2014/main" id="{AE22D846-1C84-5461-BFFD-D0422073B1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83F557-8558-153D-6E69-F46692B4817D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EEDDF6C-E038-4E8C-FE36-C8BE6925B3E9}"/>
              </a:ext>
            </a:extLst>
          </p:cNvPr>
          <p:cNvGrpSpPr/>
          <p:nvPr/>
        </p:nvGrpSpPr>
        <p:grpSpPr>
          <a:xfrm>
            <a:off x="5634957" y="1127301"/>
            <a:ext cx="2385092" cy="804728"/>
            <a:chOff x="6102491" y="2034197"/>
            <a:chExt cx="2385092" cy="80472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8F68376-A2D6-1752-60F0-77648EF97E8E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EDE3156-7D79-B3D4-94D2-E6BA34B8E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FE38B15-C0D8-01FD-2465-40113BD9818B}"/>
              </a:ext>
            </a:extLst>
          </p:cNvPr>
          <p:cNvGrpSpPr/>
          <p:nvPr/>
        </p:nvGrpSpPr>
        <p:grpSpPr>
          <a:xfrm>
            <a:off x="6216210" y="2229209"/>
            <a:ext cx="2385092" cy="804728"/>
            <a:chOff x="6102491" y="2034197"/>
            <a:chExt cx="2385092" cy="804728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2E7C706-ACE1-1BC1-7682-5A501127ABB1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DBB8652-2291-0590-3369-D6754FA8DB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7EE631F-33B0-0333-6B25-FE078DCE1EBF}"/>
              </a:ext>
            </a:extLst>
          </p:cNvPr>
          <p:cNvGrpSpPr/>
          <p:nvPr/>
        </p:nvGrpSpPr>
        <p:grpSpPr>
          <a:xfrm>
            <a:off x="4742327" y="3518632"/>
            <a:ext cx="2385092" cy="804728"/>
            <a:chOff x="6102491" y="2034197"/>
            <a:chExt cx="2385092" cy="804728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03EF9AB6-8649-43B0-C7D8-28F5DA9A7998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AB37427-92FC-D3F7-8B9C-2B22312BDF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1F43F0-9BB5-98AC-4C69-F85F7CCF3D11}"/>
              </a:ext>
            </a:extLst>
          </p:cNvPr>
          <p:cNvGrpSpPr/>
          <p:nvPr/>
        </p:nvGrpSpPr>
        <p:grpSpPr>
          <a:xfrm>
            <a:off x="532612" y="2274573"/>
            <a:ext cx="2385092" cy="804728"/>
            <a:chOff x="6102491" y="2034197"/>
            <a:chExt cx="2385092" cy="804728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FA77356-9C6E-C9C5-76A7-997EF4FD19A7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BF61121-AF83-1A3B-1587-EB92EC983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DE83D23-B42A-1482-FC38-C7B54EFEC96D}"/>
              </a:ext>
            </a:extLst>
          </p:cNvPr>
          <p:cNvGrpSpPr/>
          <p:nvPr/>
        </p:nvGrpSpPr>
        <p:grpSpPr>
          <a:xfrm>
            <a:off x="2132821" y="1435344"/>
            <a:ext cx="2385092" cy="804728"/>
            <a:chOff x="6102491" y="2034197"/>
            <a:chExt cx="2385092" cy="80472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5544659-96D1-362C-F976-12ECE988AA2C}"/>
                </a:ext>
              </a:extLst>
            </p:cNvPr>
            <p:cNvSpPr/>
            <p:nvPr/>
          </p:nvSpPr>
          <p:spPr>
            <a:xfrm>
              <a:off x="6102491" y="2285184"/>
              <a:ext cx="238509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76BF151-372B-D46C-79EC-04EE50650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25591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6D049DB-5890-FA6F-C020-408ABC0FAF64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14" name="graduation-cap_16905">
              <a:extLst>
                <a:ext uri="{FF2B5EF4-FFF2-40B4-BE49-F238E27FC236}">
                  <a16:creationId xmlns:a16="http://schemas.microsoft.com/office/drawing/2014/main" id="{2EF2D5B5-D550-DD3F-EE9B-AF945A47D1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D4D1F64-46F2-E9EF-E5B2-4D3EE391C2B7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论文总结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635B2D97-3C7C-64FD-D0E4-8FBC6DEB5E50}"/>
              </a:ext>
            </a:extLst>
          </p:cNvPr>
          <p:cNvSpPr/>
          <p:nvPr/>
        </p:nvSpPr>
        <p:spPr>
          <a:xfrm>
            <a:off x="1208258" y="827824"/>
            <a:ext cx="331714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spc="600" dirty="0">
                <a:solidFill>
                  <a:srgbClr val="3B4761"/>
                </a:solidFill>
                <a:cs typeface="+mn-ea"/>
                <a:sym typeface="+mn-lt"/>
              </a:rPr>
              <a:t>参考文献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F8E4CC8-BB14-B0C3-C7CD-C84896718ABD}"/>
              </a:ext>
            </a:extLst>
          </p:cNvPr>
          <p:cNvSpPr/>
          <p:nvPr/>
        </p:nvSpPr>
        <p:spPr>
          <a:xfrm rot="5400000">
            <a:off x="816629" y="1586364"/>
            <a:ext cx="2663835" cy="2408568"/>
          </a:xfrm>
          <a:custGeom>
            <a:avLst/>
            <a:gdLst>
              <a:gd name="connsiteX0" fmla="*/ 0 w 2663835"/>
              <a:gd name="connsiteY0" fmla="*/ 2105203 h 2408568"/>
              <a:gd name="connsiteX1" fmla="*/ 0 w 2663835"/>
              <a:gd name="connsiteY1" fmla="*/ 1506728 h 2408568"/>
              <a:gd name="connsiteX2" fmla="*/ 0 w 2663835"/>
              <a:gd name="connsiteY2" fmla="*/ 884153 h 2408568"/>
              <a:gd name="connsiteX3" fmla="*/ 0 w 2663835"/>
              <a:gd name="connsiteY3" fmla="*/ 712877 h 2408568"/>
              <a:gd name="connsiteX4" fmla="*/ 0 w 2663835"/>
              <a:gd name="connsiteY4" fmla="*/ 285678 h 2408568"/>
              <a:gd name="connsiteX5" fmla="*/ 0 w 2663835"/>
              <a:gd name="connsiteY5" fmla="*/ 114402 h 2408568"/>
              <a:gd name="connsiteX6" fmla="*/ 146118 w 2663835"/>
              <a:gd name="connsiteY6" fmla="*/ 80611 h 2408568"/>
              <a:gd name="connsiteX7" fmla="*/ 977852 w 2663835"/>
              <a:gd name="connsiteY7" fmla="*/ 0 h 2408568"/>
              <a:gd name="connsiteX8" fmla="*/ 2626700 w 2663835"/>
              <a:gd name="connsiteY8" fmla="*/ 373292 h 2408568"/>
              <a:gd name="connsiteX9" fmla="*/ 2663835 w 2663835"/>
              <a:gd name="connsiteY9" fmla="*/ 397132 h 2408568"/>
              <a:gd name="connsiteX10" fmla="*/ 2663835 w 2663835"/>
              <a:gd name="connsiteY10" fmla="*/ 568408 h 2408568"/>
              <a:gd name="connsiteX11" fmla="*/ 2663835 w 2663835"/>
              <a:gd name="connsiteY11" fmla="*/ 995607 h 2408568"/>
              <a:gd name="connsiteX12" fmla="*/ 2663835 w 2663835"/>
              <a:gd name="connsiteY12" fmla="*/ 1166883 h 2408568"/>
              <a:gd name="connsiteX13" fmla="*/ 2663835 w 2663835"/>
              <a:gd name="connsiteY13" fmla="*/ 1654445 h 2408568"/>
              <a:gd name="connsiteX14" fmla="*/ 2663835 w 2663835"/>
              <a:gd name="connsiteY14" fmla="*/ 1810093 h 2408568"/>
              <a:gd name="connsiteX15" fmla="*/ 2663835 w 2663835"/>
              <a:gd name="connsiteY15" fmla="*/ 2252920 h 2408568"/>
              <a:gd name="connsiteX16" fmla="*/ 2663835 w 2663835"/>
              <a:gd name="connsiteY16" fmla="*/ 2408568 h 2408568"/>
              <a:gd name="connsiteX17" fmla="*/ 2660766 w 2663835"/>
              <a:gd name="connsiteY17" fmla="*/ 2407858 h 2408568"/>
              <a:gd name="connsiteX18" fmla="*/ 2660766 w 2663835"/>
              <a:gd name="connsiteY18" fmla="*/ 2388642 h 2408568"/>
              <a:gd name="connsiteX19" fmla="*/ 2623630 w 2663835"/>
              <a:gd name="connsiteY19" fmla="*/ 2364802 h 2408568"/>
              <a:gd name="connsiteX20" fmla="*/ 974783 w 2663835"/>
              <a:gd name="connsiteY20" fmla="*/ 1991511 h 2408568"/>
              <a:gd name="connsiteX21" fmla="*/ 143049 w 2663835"/>
              <a:gd name="connsiteY21" fmla="*/ 2072122 h 240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63835" h="2408568">
                <a:moveTo>
                  <a:pt x="0" y="2105203"/>
                </a:moveTo>
                <a:lnTo>
                  <a:pt x="0" y="1506728"/>
                </a:lnTo>
                <a:lnTo>
                  <a:pt x="0" y="884153"/>
                </a:lnTo>
                <a:lnTo>
                  <a:pt x="0" y="712877"/>
                </a:lnTo>
                <a:lnTo>
                  <a:pt x="0" y="285678"/>
                </a:lnTo>
                <a:lnTo>
                  <a:pt x="0" y="114402"/>
                </a:lnTo>
                <a:lnTo>
                  <a:pt x="146118" y="80611"/>
                </a:lnTo>
                <a:cubicBezTo>
                  <a:pt x="401759" y="28704"/>
                  <a:pt x="682823" y="0"/>
                  <a:pt x="977852" y="0"/>
                </a:cubicBezTo>
                <a:cubicBezTo>
                  <a:pt x="1641666" y="0"/>
                  <a:pt x="2234781" y="145313"/>
                  <a:pt x="2626700" y="373292"/>
                </a:cubicBezTo>
                <a:lnTo>
                  <a:pt x="2663835" y="397132"/>
                </a:lnTo>
                <a:lnTo>
                  <a:pt x="2663835" y="568408"/>
                </a:lnTo>
                <a:lnTo>
                  <a:pt x="2663835" y="995607"/>
                </a:lnTo>
                <a:lnTo>
                  <a:pt x="2663835" y="1166883"/>
                </a:lnTo>
                <a:lnTo>
                  <a:pt x="2663835" y="1654445"/>
                </a:lnTo>
                <a:lnTo>
                  <a:pt x="2663835" y="1810093"/>
                </a:lnTo>
                <a:lnTo>
                  <a:pt x="2663835" y="2252920"/>
                </a:lnTo>
                <a:lnTo>
                  <a:pt x="2663835" y="2408568"/>
                </a:lnTo>
                <a:lnTo>
                  <a:pt x="2660766" y="2407858"/>
                </a:lnTo>
                <a:lnTo>
                  <a:pt x="2660766" y="2388642"/>
                </a:lnTo>
                <a:lnTo>
                  <a:pt x="2623630" y="2364802"/>
                </a:lnTo>
                <a:cubicBezTo>
                  <a:pt x="2231712" y="2136823"/>
                  <a:pt x="1638596" y="1991511"/>
                  <a:pt x="974783" y="1991511"/>
                </a:cubicBezTo>
                <a:cubicBezTo>
                  <a:pt x="679754" y="1991511"/>
                  <a:pt x="398689" y="2020214"/>
                  <a:pt x="143049" y="20721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5F63FE9-3024-FD6A-FC67-B1C48D7664EC}"/>
              </a:ext>
            </a:extLst>
          </p:cNvPr>
          <p:cNvSpPr/>
          <p:nvPr/>
        </p:nvSpPr>
        <p:spPr>
          <a:xfrm>
            <a:off x="1592335" y="1720929"/>
            <a:ext cx="1512168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国内相关文献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DA1841E-A081-A394-522A-C99A242DB3D4}"/>
              </a:ext>
            </a:extLst>
          </p:cNvPr>
          <p:cNvSpPr txBox="1"/>
          <p:nvPr/>
        </p:nvSpPr>
        <p:spPr>
          <a:xfrm>
            <a:off x="1378974" y="2118061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48396D8-4973-43A5-8842-CE16E44FDAD6}"/>
              </a:ext>
            </a:extLst>
          </p:cNvPr>
          <p:cNvSpPr txBox="1"/>
          <p:nvPr/>
        </p:nvSpPr>
        <p:spPr>
          <a:xfrm>
            <a:off x="1378974" y="2748274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5B67064-1EA3-5A98-156D-564460AFF695}"/>
              </a:ext>
            </a:extLst>
          </p:cNvPr>
          <p:cNvSpPr txBox="1"/>
          <p:nvPr/>
        </p:nvSpPr>
        <p:spPr>
          <a:xfrm>
            <a:off x="1378974" y="3375351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D6444B1-3EE3-0295-2F6F-C710F26E53C2}"/>
              </a:ext>
            </a:extLst>
          </p:cNvPr>
          <p:cNvSpPr/>
          <p:nvPr/>
        </p:nvSpPr>
        <p:spPr>
          <a:xfrm rot="5400000">
            <a:off x="3240082" y="1586365"/>
            <a:ext cx="2663835" cy="2408568"/>
          </a:xfrm>
          <a:custGeom>
            <a:avLst/>
            <a:gdLst>
              <a:gd name="connsiteX0" fmla="*/ 0 w 2663835"/>
              <a:gd name="connsiteY0" fmla="*/ 2105203 h 2408568"/>
              <a:gd name="connsiteX1" fmla="*/ 0 w 2663835"/>
              <a:gd name="connsiteY1" fmla="*/ 1506728 h 2408568"/>
              <a:gd name="connsiteX2" fmla="*/ 0 w 2663835"/>
              <a:gd name="connsiteY2" fmla="*/ 884153 h 2408568"/>
              <a:gd name="connsiteX3" fmla="*/ 0 w 2663835"/>
              <a:gd name="connsiteY3" fmla="*/ 712877 h 2408568"/>
              <a:gd name="connsiteX4" fmla="*/ 0 w 2663835"/>
              <a:gd name="connsiteY4" fmla="*/ 285678 h 2408568"/>
              <a:gd name="connsiteX5" fmla="*/ 0 w 2663835"/>
              <a:gd name="connsiteY5" fmla="*/ 114402 h 2408568"/>
              <a:gd name="connsiteX6" fmla="*/ 146118 w 2663835"/>
              <a:gd name="connsiteY6" fmla="*/ 80611 h 2408568"/>
              <a:gd name="connsiteX7" fmla="*/ 977852 w 2663835"/>
              <a:gd name="connsiteY7" fmla="*/ 0 h 2408568"/>
              <a:gd name="connsiteX8" fmla="*/ 2626700 w 2663835"/>
              <a:gd name="connsiteY8" fmla="*/ 373292 h 2408568"/>
              <a:gd name="connsiteX9" fmla="*/ 2663835 w 2663835"/>
              <a:gd name="connsiteY9" fmla="*/ 397132 h 2408568"/>
              <a:gd name="connsiteX10" fmla="*/ 2663835 w 2663835"/>
              <a:gd name="connsiteY10" fmla="*/ 568408 h 2408568"/>
              <a:gd name="connsiteX11" fmla="*/ 2663835 w 2663835"/>
              <a:gd name="connsiteY11" fmla="*/ 995607 h 2408568"/>
              <a:gd name="connsiteX12" fmla="*/ 2663835 w 2663835"/>
              <a:gd name="connsiteY12" fmla="*/ 1166883 h 2408568"/>
              <a:gd name="connsiteX13" fmla="*/ 2663835 w 2663835"/>
              <a:gd name="connsiteY13" fmla="*/ 1654445 h 2408568"/>
              <a:gd name="connsiteX14" fmla="*/ 2663835 w 2663835"/>
              <a:gd name="connsiteY14" fmla="*/ 1810093 h 2408568"/>
              <a:gd name="connsiteX15" fmla="*/ 2663835 w 2663835"/>
              <a:gd name="connsiteY15" fmla="*/ 2252920 h 2408568"/>
              <a:gd name="connsiteX16" fmla="*/ 2663835 w 2663835"/>
              <a:gd name="connsiteY16" fmla="*/ 2408568 h 2408568"/>
              <a:gd name="connsiteX17" fmla="*/ 2660766 w 2663835"/>
              <a:gd name="connsiteY17" fmla="*/ 2407858 h 2408568"/>
              <a:gd name="connsiteX18" fmla="*/ 2660766 w 2663835"/>
              <a:gd name="connsiteY18" fmla="*/ 2388642 h 2408568"/>
              <a:gd name="connsiteX19" fmla="*/ 2623630 w 2663835"/>
              <a:gd name="connsiteY19" fmla="*/ 2364802 h 2408568"/>
              <a:gd name="connsiteX20" fmla="*/ 974783 w 2663835"/>
              <a:gd name="connsiteY20" fmla="*/ 1991511 h 2408568"/>
              <a:gd name="connsiteX21" fmla="*/ 143049 w 2663835"/>
              <a:gd name="connsiteY21" fmla="*/ 2072122 h 240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63835" h="2408568">
                <a:moveTo>
                  <a:pt x="0" y="2105203"/>
                </a:moveTo>
                <a:lnTo>
                  <a:pt x="0" y="1506728"/>
                </a:lnTo>
                <a:lnTo>
                  <a:pt x="0" y="884153"/>
                </a:lnTo>
                <a:lnTo>
                  <a:pt x="0" y="712877"/>
                </a:lnTo>
                <a:lnTo>
                  <a:pt x="0" y="285678"/>
                </a:lnTo>
                <a:lnTo>
                  <a:pt x="0" y="114402"/>
                </a:lnTo>
                <a:lnTo>
                  <a:pt x="146118" y="80611"/>
                </a:lnTo>
                <a:cubicBezTo>
                  <a:pt x="401759" y="28704"/>
                  <a:pt x="682823" y="0"/>
                  <a:pt x="977852" y="0"/>
                </a:cubicBezTo>
                <a:cubicBezTo>
                  <a:pt x="1641666" y="0"/>
                  <a:pt x="2234781" y="145313"/>
                  <a:pt x="2626700" y="373292"/>
                </a:cubicBezTo>
                <a:lnTo>
                  <a:pt x="2663835" y="397132"/>
                </a:lnTo>
                <a:lnTo>
                  <a:pt x="2663835" y="568408"/>
                </a:lnTo>
                <a:lnTo>
                  <a:pt x="2663835" y="995607"/>
                </a:lnTo>
                <a:lnTo>
                  <a:pt x="2663835" y="1166883"/>
                </a:lnTo>
                <a:lnTo>
                  <a:pt x="2663835" y="1654445"/>
                </a:lnTo>
                <a:lnTo>
                  <a:pt x="2663835" y="1810093"/>
                </a:lnTo>
                <a:lnTo>
                  <a:pt x="2663835" y="2252920"/>
                </a:lnTo>
                <a:lnTo>
                  <a:pt x="2663835" y="2408568"/>
                </a:lnTo>
                <a:lnTo>
                  <a:pt x="2660766" y="2407858"/>
                </a:lnTo>
                <a:lnTo>
                  <a:pt x="2660766" y="2388642"/>
                </a:lnTo>
                <a:lnTo>
                  <a:pt x="2623630" y="2364802"/>
                </a:lnTo>
                <a:cubicBezTo>
                  <a:pt x="2231712" y="2136823"/>
                  <a:pt x="1638596" y="1991511"/>
                  <a:pt x="974783" y="1991511"/>
                </a:cubicBezTo>
                <a:cubicBezTo>
                  <a:pt x="679754" y="1991511"/>
                  <a:pt x="398689" y="2020214"/>
                  <a:pt x="143049" y="20721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4D072F8-2A69-4D49-47A3-A6BAA026827C}"/>
              </a:ext>
            </a:extLst>
          </p:cNvPr>
          <p:cNvSpPr/>
          <p:nvPr/>
        </p:nvSpPr>
        <p:spPr>
          <a:xfrm>
            <a:off x="4015788" y="1720930"/>
            <a:ext cx="1512168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国外相关文献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3EDC7-C284-F8A6-AC5A-2200CEF8063D}"/>
              </a:ext>
            </a:extLst>
          </p:cNvPr>
          <p:cNvSpPr txBox="1"/>
          <p:nvPr/>
        </p:nvSpPr>
        <p:spPr>
          <a:xfrm>
            <a:off x="3802427" y="2118062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62DC8C1-B450-4394-AAD3-7000E2ED2DE8}"/>
              </a:ext>
            </a:extLst>
          </p:cNvPr>
          <p:cNvSpPr txBox="1"/>
          <p:nvPr/>
        </p:nvSpPr>
        <p:spPr>
          <a:xfrm>
            <a:off x="3802427" y="2748275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59B9850-3D1A-162C-22AB-8E0C65420926}"/>
              </a:ext>
            </a:extLst>
          </p:cNvPr>
          <p:cNvSpPr txBox="1"/>
          <p:nvPr/>
        </p:nvSpPr>
        <p:spPr>
          <a:xfrm>
            <a:off x="3802427" y="3375352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FC6C290-A6D9-B42A-733B-D4D8EFFBC952}"/>
              </a:ext>
            </a:extLst>
          </p:cNvPr>
          <p:cNvSpPr/>
          <p:nvPr/>
        </p:nvSpPr>
        <p:spPr>
          <a:xfrm rot="5400000">
            <a:off x="5663535" y="1586366"/>
            <a:ext cx="2663835" cy="2408568"/>
          </a:xfrm>
          <a:custGeom>
            <a:avLst/>
            <a:gdLst>
              <a:gd name="connsiteX0" fmla="*/ 0 w 2663835"/>
              <a:gd name="connsiteY0" fmla="*/ 2105203 h 2408568"/>
              <a:gd name="connsiteX1" fmla="*/ 0 w 2663835"/>
              <a:gd name="connsiteY1" fmla="*/ 1506728 h 2408568"/>
              <a:gd name="connsiteX2" fmla="*/ 0 w 2663835"/>
              <a:gd name="connsiteY2" fmla="*/ 884153 h 2408568"/>
              <a:gd name="connsiteX3" fmla="*/ 0 w 2663835"/>
              <a:gd name="connsiteY3" fmla="*/ 712877 h 2408568"/>
              <a:gd name="connsiteX4" fmla="*/ 0 w 2663835"/>
              <a:gd name="connsiteY4" fmla="*/ 285678 h 2408568"/>
              <a:gd name="connsiteX5" fmla="*/ 0 w 2663835"/>
              <a:gd name="connsiteY5" fmla="*/ 114402 h 2408568"/>
              <a:gd name="connsiteX6" fmla="*/ 146118 w 2663835"/>
              <a:gd name="connsiteY6" fmla="*/ 80611 h 2408568"/>
              <a:gd name="connsiteX7" fmla="*/ 977852 w 2663835"/>
              <a:gd name="connsiteY7" fmla="*/ 0 h 2408568"/>
              <a:gd name="connsiteX8" fmla="*/ 2626700 w 2663835"/>
              <a:gd name="connsiteY8" fmla="*/ 373292 h 2408568"/>
              <a:gd name="connsiteX9" fmla="*/ 2663835 w 2663835"/>
              <a:gd name="connsiteY9" fmla="*/ 397132 h 2408568"/>
              <a:gd name="connsiteX10" fmla="*/ 2663835 w 2663835"/>
              <a:gd name="connsiteY10" fmla="*/ 568408 h 2408568"/>
              <a:gd name="connsiteX11" fmla="*/ 2663835 w 2663835"/>
              <a:gd name="connsiteY11" fmla="*/ 995607 h 2408568"/>
              <a:gd name="connsiteX12" fmla="*/ 2663835 w 2663835"/>
              <a:gd name="connsiteY12" fmla="*/ 1166883 h 2408568"/>
              <a:gd name="connsiteX13" fmla="*/ 2663835 w 2663835"/>
              <a:gd name="connsiteY13" fmla="*/ 1654445 h 2408568"/>
              <a:gd name="connsiteX14" fmla="*/ 2663835 w 2663835"/>
              <a:gd name="connsiteY14" fmla="*/ 1810093 h 2408568"/>
              <a:gd name="connsiteX15" fmla="*/ 2663835 w 2663835"/>
              <a:gd name="connsiteY15" fmla="*/ 2252920 h 2408568"/>
              <a:gd name="connsiteX16" fmla="*/ 2663835 w 2663835"/>
              <a:gd name="connsiteY16" fmla="*/ 2408568 h 2408568"/>
              <a:gd name="connsiteX17" fmla="*/ 2660766 w 2663835"/>
              <a:gd name="connsiteY17" fmla="*/ 2407858 h 2408568"/>
              <a:gd name="connsiteX18" fmla="*/ 2660766 w 2663835"/>
              <a:gd name="connsiteY18" fmla="*/ 2388642 h 2408568"/>
              <a:gd name="connsiteX19" fmla="*/ 2623630 w 2663835"/>
              <a:gd name="connsiteY19" fmla="*/ 2364802 h 2408568"/>
              <a:gd name="connsiteX20" fmla="*/ 974783 w 2663835"/>
              <a:gd name="connsiteY20" fmla="*/ 1991511 h 2408568"/>
              <a:gd name="connsiteX21" fmla="*/ 143049 w 2663835"/>
              <a:gd name="connsiteY21" fmla="*/ 2072122 h 240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663835" h="2408568">
                <a:moveTo>
                  <a:pt x="0" y="2105203"/>
                </a:moveTo>
                <a:lnTo>
                  <a:pt x="0" y="1506728"/>
                </a:lnTo>
                <a:lnTo>
                  <a:pt x="0" y="884153"/>
                </a:lnTo>
                <a:lnTo>
                  <a:pt x="0" y="712877"/>
                </a:lnTo>
                <a:lnTo>
                  <a:pt x="0" y="285678"/>
                </a:lnTo>
                <a:lnTo>
                  <a:pt x="0" y="114402"/>
                </a:lnTo>
                <a:lnTo>
                  <a:pt x="146118" y="80611"/>
                </a:lnTo>
                <a:cubicBezTo>
                  <a:pt x="401759" y="28704"/>
                  <a:pt x="682823" y="0"/>
                  <a:pt x="977852" y="0"/>
                </a:cubicBezTo>
                <a:cubicBezTo>
                  <a:pt x="1641666" y="0"/>
                  <a:pt x="2234781" y="145313"/>
                  <a:pt x="2626700" y="373292"/>
                </a:cubicBezTo>
                <a:lnTo>
                  <a:pt x="2663835" y="397132"/>
                </a:lnTo>
                <a:lnTo>
                  <a:pt x="2663835" y="568408"/>
                </a:lnTo>
                <a:lnTo>
                  <a:pt x="2663835" y="995607"/>
                </a:lnTo>
                <a:lnTo>
                  <a:pt x="2663835" y="1166883"/>
                </a:lnTo>
                <a:lnTo>
                  <a:pt x="2663835" y="1654445"/>
                </a:lnTo>
                <a:lnTo>
                  <a:pt x="2663835" y="1810093"/>
                </a:lnTo>
                <a:lnTo>
                  <a:pt x="2663835" y="2252920"/>
                </a:lnTo>
                <a:lnTo>
                  <a:pt x="2663835" y="2408568"/>
                </a:lnTo>
                <a:lnTo>
                  <a:pt x="2660766" y="2407858"/>
                </a:lnTo>
                <a:lnTo>
                  <a:pt x="2660766" y="2388642"/>
                </a:lnTo>
                <a:lnTo>
                  <a:pt x="2623630" y="2364802"/>
                </a:lnTo>
                <a:cubicBezTo>
                  <a:pt x="2231712" y="2136823"/>
                  <a:pt x="1638596" y="1991511"/>
                  <a:pt x="974783" y="1991511"/>
                </a:cubicBezTo>
                <a:cubicBezTo>
                  <a:pt x="679754" y="1991511"/>
                  <a:pt x="398689" y="2020214"/>
                  <a:pt x="143049" y="207212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AC03A07-1DED-5593-7880-693C2CDE7545}"/>
              </a:ext>
            </a:extLst>
          </p:cNvPr>
          <p:cNvSpPr/>
          <p:nvPr/>
        </p:nvSpPr>
        <p:spPr>
          <a:xfrm>
            <a:off x="6439241" y="1720931"/>
            <a:ext cx="1512168" cy="3154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网络相关文献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9CB9726-5908-15F2-CC3E-C1E2C92AEDA9}"/>
              </a:ext>
            </a:extLst>
          </p:cNvPr>
          <p:cNvSpPr txBox="1"/>
          <p:nvPr/>
        </p:nvSpPr>
        <p:spPr>
          <a:xfrm>
            <a:off x="6225880" y="2118063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E2D19FE-67B0-1D33-BA3A-2B70A697E371}"/>
              </a:ext>
            </a:extLst>
          </p:cNvPr>
          <p:cNvSpPr txBox="1"/>
          <p:nvPr/>
        </p:nvSpPr>
        <p:spPr>
          <a:xfrm>
            <a:off x="6225880" y="2748276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95C401A-3FA4-F957-BC3A-D27A6629330C}"/>
              </a:ext>
            </a:extLst>
          </p:cNvPr>
          <p:cNvSpPr txBox="1"/>
          <p:nvPr/>
        </p:nvSpPr>
        <p:spPr>
          <a:xfrm>
            <a:off x="6225880" y="3375353"/>
            <a:ext cx="179753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4196998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651870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卷形: 水平 49">
            <a:extLst>
              <a:ext uri="{FF2B5EF4-FFF2-40B4-BE49-F238E27FC236}">
                <a16:creationId xmlns:a16="http://schemas.microsoft.com/office/drawing/2014/main" id="{D8FBC8E4-6160-3801-4B65-BDE88075F4F5}"/>
              </a:ext>
            </a:extLst>
          </p:cNvPr>
          <p:cNvSpPr/>
          <p:nvPr/>
        </p:nvSpPr>
        <p:spPr>
          <a:xfrm>
            <a:off x="2375754" y="2043496"/>
            <a:ext cx="4392488" cy="576064"/>
          </a:xfrm>
          <a:prstGeom prst="horizontalScroll">
            <a:avLst>
              <a:gd name="adj" fmla="val 16555"/>
            </a:avLst>
          </a:prstGeom>
          <a:solidFill>
            <a:srgbClr val="3B476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3795886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3795886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836962" y="1200393"/>
            <a:ext cx="74888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spc="30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  感谢指导</a:t>
            </a:r>
            <a:endParaRPr lang="zh-CN" altLang="en-US" sz="4500" b="1" spc="300" dirty="0">
              <a:solidFill>
                <a:srgbClr val="3B476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2" name="TextBox 27">
            <a:extLst>
              <a:ext uri="{FF2B5EF4-FFF2-40B4-BE49-F238E27FC236}">
                <a16:creationId xmlns:a16="http://schemas.microsoft.com/office/drawing/2014/main" id="{86D141D4-FB8B-9FF4-3F25-0255CA6C85C6}"/>
              </a:ext>
            </a:extLst>
          </p:cNvPr>
          <p:cNvSpPr txBox="1"/>
          <p:nvPr/>
        </p:nvSpPr>
        <p:spPr>
          <a:xfrm>
            <a:off x="2758842" y="2994182"/>
            <a:ext cx="3626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指导老师：王教授</a:t>
            </a:r>
            <a:r>
              <a:rPr lang="en-US" altLang="zh-CN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     </a:t>
            </a:r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答辩人：</a:t>
            </a:r>
            <a:r>
              <a:rPr lang="en-US" altLang="zh-CN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3B4761"/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287504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5" name="TextBox 6">
            <a:extLst>
              <a:ext uri="{FF2B5EF4-FFF2-40B4-BE49-F238E27FC236}">
                <a16:creationId xmlns:a16="http://schemas.microsoft.com/office/drawing/2014/main" id="{B6584F57-2C95-CD84-DD39-5DEE18E06B6D}"/>
              </a:ext>
            </a:extLst>
          </p:cNvPr>
          <p:cNvSpPr txBox="1"/>
          <p:nvPr/>
        </p:nvSpPr>
        <p:spPr>
          <a:xfrm>
            <a:off x="2540031" y="2193140"/>
            <a:ext cx="4063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>
                    <a:lumMod val="95000"/>
                  </a:schemeClr>
                </a:solidFill>
                <a:latin typeface="+mn-ea"/>
              </a:defRPr>
            </a:lvl1pPr>
          </a:lstStyle>
          <a:p>
            <a:pPr defTabSz="914377"/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论文答辩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毕业汇报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开题报告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学术总结  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3517449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2292BA0-6519-A18D-55E0-DE77038CC811}"/>
              </a:ext>
            </a:extLst>
          </p:cNvPr>
          <p:cNvSpPr txBox="1"/>
          <p:nvPr/>
        </p:nvSpPr>
        <p:spPr>
          <a:xfrm>
            <a:off x="539552" y="2067694"/>
            <a:ext cx="3425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292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905845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4049861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4049861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3726664" y="513276"/>
            <a:ext cx="17094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8800" b="1" spc="300" dirty="0">
              <a:solidFill>
                <a:srgbClr val="3B476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3506101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D99C24-CA1E-4830-3B7D-750D09B66C08}"/>
              </a:ext>
            </a:extLst>
          </p:cNvPr>
          <p:cNvGrpSpPr/>
          <p:nvPr/>
        </p:nvGrpSpPr>
        <p:grpSpPr>
          <a:xfrm>
            <a:off x="2678727" y="1737428"/>
            <a:ext cx="3805306" cy="622142"/>
            <a:chOff x="1172081" y="1202731"/>
            <a:chExt cx="3523476" cy="576064"/>
          </a:xfrm>
        </p:grpSpPr>
        <p:sp>
          <p:nvSpPr>
            <p:cNvPr id="50" name="卷形: 水平 49">
              <a:extLst>
                <a:ext uri="{FF2B5EF4-FFF2-40B4-BE49-F238E27FC236}">
                  <a16:creationId xmlns:a16="http://schemas.microsoft.com/office/drawing/2014/main" id="{D8FBC8E4-6160-3801-4B65-BDE88075F4F5}"/>
                </a:ext>
              </a:extLst>
            </p:cNvPr>
            <p:cNvSpPr/>
            <p:nvPr/>
          </p:nvSpPr>
          <p:spPr>
            <a:xfrm>
              <a:off x="1172081" y="1202731"/>
              <a:ext cx="352347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F79F5-0A8E-0938-3156-69ECB02520DB}"/>
                </a:ext>
              </a:extLst>
            </p:cNvPr>
            <p:cNvSpPr txBox="1"/>
            <p:nvPr/>
          </p:nvSpPr>
          <p:spPr>
            <a:xfrm>
              <a:off x="1911166" y="1332436"/>
              <a:ext cx="2045306" cy="3134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58007-957D-E36B-D8FC-F9045CB67DE4}"/>
              </a:ext>
            </a:extLst>
          </p:cNvPr>
          <p:cNvSpPr txBox="1"/>
          <p:nvPr/>
        </p:nvSpPr>
        <p:spPr>
          <a:xfrm>
            <a:off x="3645275" y="1085523"/>
            <a:ext cx="1872210" cy="26161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3B4761"/>
                </a:solidFill>
              </a:rPr>
              <a:t>PART</a:t>
            </a:r>
            <a:endParaRPr lang="zh-CN" altLang="en-US" sz="1100" dirty="0">
              <a:solidFill>
                <a:srgbClr val="3B476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B79A86-DC4D-A827-174B-4E156202110B}"/>
              </a:ext>
            </a:extLst>
          </p:cNvPr>
          <p:cNvSpPr txBox="1"/>
          <p:nvPr/>
        </p:nvSpPr>
        <p:spPr>
          <a:xfrm>
            <a:off x="2430520" y="2486700"/>
            <a:ext cx="43017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9454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占位符 9">
            <a:extLst>
              <a:ext uri="{FF2B5EF4-FFF2-40B4-BE49-F238E27FC236}">
                <a16:creationId xmlns:a16="http://schemas.microsoft.com/office/drawing/2014/main" id="{893BCA8D-7D8F-4C9E-B649-0C88AB6310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62222"/>
            <a:ext cx="9144002" cy="1881145"/>
          </a:xfrm>
          <a:prstGeom prst="rect">
            <a:avLst/>
          </a:prstGeom>
        </p:spPr>
      </p:pic>
      <p:sp>
        <p:nvSpPr>
          <p:cNvPr id="73" name="椭圆 72">
            <a:extLst>
              <a:ext uri="{FF2B5EF4-FFF2-40B4-BE49-F238E27FC236}">
                <a16:creationId xmlns:a16="http://schemas.microsoft.com/office/drawing/2014/main" id="{FBD37784-4732-4F93-91E4-F3D52957DE63}"/>
              </a:ext>
            </a:extLst>
          </p:cNvPr>
          <p:cNvSpPr/>
          <p:nvPr/>
        </p:nvSpPr>
        <p:spPr>
          <a:xfrm>
            <a:off x="568305" y="3395282"/>
            <a:ext cx="478790" cy="47879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2AC3931F-42E2-4CBB-875F-CFF0CA1439C8}"/>
              </a:ext>
            </a:extLst>
          </p:cNvPr>
          <p:cNvSpPr/>
          <p:nvPr/>
        </p:nvSpPr>
        <p:spPr>
          <a:xfrm>
            <a:off x="1081591" y="3370027"/>
            <a:ext cx="2245222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B5CAFA19-E66E-4724-875B-DE0BFA66A6D3}"/>
              </a:ext>
            </a:extLst>
          </p:cNvPr>
          <p:cNvSpPr/>
          <p:nvPr/>
        </p:nvSpPr>
        <p:spPr>
          <a:xfrm>
            <a:off x="3223505" y="3395282"/>
            <a:ext cx="478790" cy="47879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A8D7D0-11D1-4390-8A46-BFA5A80F95C2}"/>
              </a:ext>
            </a:extLst>
          </p:cNvPr>
          <p:cNvSpPr/>
          <p:nvPr/>
        </p:nvSpPr>
        <p:spPr>
          <a:xfrm>
            <a:off x="3736791" y="3370027"/>
            <a:ext cx="2245222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D186789-5882-4CF7-9B34-D7168B1BA18E}"/>
              </a:ext>
            </a:extLst>
          </p:cNvPr>
          <p:cNvGrpSpPr/>
          <p:nvPr/>
        </p:nvGrpSpPr>
        <p:grpSpPr>
          <a:xfrm>
            <a:off x="3370118" y="3504975"/>
            <a:ext cx="177953" cy="25940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78" name="AutoShape 113">
              <a:extLst>
                <a:ext uri="{FF2B5EF4-FFF2-40B4-BE49-F238E27FC236}">
                  <a16:creationId xmlns:a16="http://schemas.microsoft.com/office/drawing/2014/main" id="{8B61F550-320F-4CA0-B42C-41CD4E189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AutoShape 114">
              <a:extLst>
                <a:ext uri="{FF2B5EF4-FFF2-40B4-BE49-F238E27FC236}">
                  <a16:creationId xmlns:a16="http://schemas.microsoft.com/office/drawing/2014/main" id="{866BFC69-BE59-47BA-B923-CA1014277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97A35A7-D651-4932-8BFD-A38F11F2ABD8}"/>
              </a:ext>
            </a:extLst>
          </p:cNvPr>
          <p:cNvGrpSpPr/>
          <p:nvPr/>
        </p:nvGrpSpPr>
        <p:grpSpPr>
          <a:xfrm flipH="1">
            <a:off x="675899" y="3505196"/>
            <a:ext cx="258963" cy="2589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81" name="AutoShape 126">
              <a:extLst>
                <a:ext uri="{FF2B5EF4-FFF2-40B4-BE49-F238E27FC236}">
                  <a16:creationId xmlns:a16="http://schemas.microsoft.com/office/drawing/2014/main" id="{A156BCC5-C130-441E-9AF1-15B97BD12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AutoShape 127">
              <a:extLst>
                <a:ext uri="{FF2B5EF4-FFF2-40B4-BE49-F238E27FC236}">
                  <a16:creationId xmlns:a16="http://schemas.microsoft.com/office/drawing/2014/main" id="{CF2CE881-0A57-4351-AC52-5793BBB10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D5CCD14D-D0D7-4D55-A693-BCC465357F18}"/>
              </a:ext>
            </a:extLst>
          </p:cNvPr>
          <p:cNvSpPr/>
          <p:nvPr/>
        </p:nvSpPr>
        <p:spPr>
          <a:xfrm>
            <a:off x="4561560" y="1062222"/>
            <a:ext cx="4290315" cy="188114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66317D22-2FF0-47C2-8066-DAEBE5B87B1E}"/>
              </a:ext>
            </a:extLst>
          </p:cNvPr>
          <p:cNvSpPr/>
          <p:nvPr/>
        </p:nvSpPr>
        <p:spPr>
          <a:xfrm>
            <a:off x="4798190" y="1757085"/>
            <a:ext cx="3817054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D8E5D4D8-B28E-453A-87CC-3DB31A51CFE4}"/>
              </a:ext>
            </a:extLst>
          </p:cNvPr>
          <p:cNvSpPr/>
          <p:nvPr/>
        </p:nvSpPr>
        <p:spPr>
          <a:xfrm>
            <a:off x="4798190" y="1368792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8276E26A-11D9-4283-822B-D5F16CF7F9E0}"/>
              </a:ext>
            </a:extLst>
          </p:cNvPr>
          <p:cNvSpPr/>
          <p:nvPr/>
        </p:nvSpPr>
        <p:spPr>
          <a:xfrm>
            <a:off x="5981835" y="3395282"/>
            <a:ext cx="478790" cy="47879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7AD78900-C327-47C3-ADAA-D7E6858F9C2F}"/>
              </a:ext>
            </a:extLst>
          </p:cNvPr>
          <p:cNvSpPr/>
          <p:nvPr/>
        </p:nvSpPr>
        <p:spPr>
          <a:xfrm>
            <a:off x="6495121" y="3370027"/>
            <a:ext cx="2245222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88" name="Group 112">
            <a:extLst>
              <a:ext uri="{FF2B5EF4-FFF2-40B4-BE49-F238E27FC236}">
                <a16:creationId xmlns:a16="http://schemas.microsoft.com/office/drawing/2014/main" id="{AE9A2E85-90AA-4327-8599-7BC3FA46B773}"/>
              </a:ext>
            </a:extLst>
          </p:cNvPr>
          <p:cNvGrpSpPr/>
          <p:nvPr/>
        </p:nvGrpSpPr>
        <p:grpSpPr>
          <a:xfrm>
            <a:off x="6105468" y="3526225"/>
            <a:ext cx="231523" cy="21690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89" name="AutoShape 110">
              <a:extLst>
                <a:ext uri="{FF2B5EF4-FFF2-40B4-BE49-F238E27FC236}">
                  <a16:creationId xmlns:a16="http://schemas.microsoft.com/office/drawing/2014/main" id="{84638E18-173F-4E68-B31F-B3445AA24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AutoShape 111">
              <a:extLst>
                <a:ext uri="{FF2B5EF4-FFF2-40B4-BE49-F238E27FC236}">
                  <a16:creationId xmlns:a16="http://schemas.microsoft.com/office/drawing/2014/main" id="{4124B546-BFD7-4929-83DE-6F4565D52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1BE3995-EC38-3C09-34A3-66E098A1D558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25" name="graduation-cap_16905">
              <a:extLst>
                <a:ext uri="{FF2B5EF4-FFF2-40B4-BE49-F238E27FC236}">
                  <a16:creationId xmlns:a16="http://schemas.microsoft.com/office/drawing/2014/main" id="{397010BD-57EF-9972-3ACD-23483ECB48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450084F-D80F-5C94-4AB8-8BE8E5D891A9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629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CAE7D5F-DE90-CCEC-30D3-9C26A4FC6B60}"/>
              </a:ext>
            </a:extLst>
          </p:cNvPr>
          <p:cNvGrpSpPr/>
          <p:nvPr/>
        </p:nvGrpSpPr>
        <p:grpSpPr>
          <a:xfrm>
            <a:off x="6102491" y="2034197"/>
            <a:ext cx="2589212" cy="804728"/>
            <a:chOff x="6102491" y="2034197"/>
            <a:chExt cx="2589212" cy="8047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7161EFC-B616-44C0-91F5-848F19379EE6}"/>
                </a:ext>
              </a:extLst>
            </p:cNvPr>
            <p:cNvSpPr/>
            <p:nvPr/>
          </p:nvSpPr>
          <p:spPr>
            <a:xfrm>
              <a:off x="6102491" y="2285184"/>
              <a:ext cx="2589212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A0BA888-B5A9-40C1-B33D-BE8160924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65438C-7B9A-4FA5-93F1-083A46CFA585}"/>
              </a:ext>
            </a:extLst>
          </p:cNvPr>
          <p:cNvGrpSpPr/>
          <p:nvPr/>
        </p:nvGrpSpPr>
        <p:grpSpPr>
          <a:xfrm>
            <a:off x="3111054" y="1106049"/>
            <a:ext cx="2921891" cy="2907587"/>
            <a:chOff x="2933328" y="1007456"/>
            <a:chExt cx="3311509" cy="3295298"/>
          </a:xfrm>
        </p:grpSpPr>
        <p:sp>
          <p:nvSpPr>
            <p:cNvPr id="9" name="任意多边形: 形状 5">
              <a:extLst>
                <a:ext uri="{FF2B5EF4-FFF2-40B4-BE49-F238E27FC236}">
                  <a16:creationId xmlns:a16="http://schemas.microsoft.com/office/drawing/2014/main" id="{5270735E-4B29-4CC2-9D3A-92CDFAB827DD}"/>
                </a:ext>
              </a:extLst>
            </p:cNvPr>
            <p:cNvSpPr/>
            <p:nvPr/>
          </p:nvSpPr>
          <p:spPr>
            <a:xfrm>
              <a:off x="3226569" y="1183395"/>
              <a:ext cx="2842095" cy="2842095"/>
            </a:xfrm>
            <a:custGeom>
              <a:avLst/>
              <a:gdLst>
                <a:gd name="connsiteX0" fmla="*/ 1706880 w 3413760"/>
                <a:gd name="connsiteY0" fmla="*/ 0 h 3413760"/>
                <a:gd name="connsiteX1" fmla="*/ 3185081 w 3413760"/>
                <a:gd name="connsiteY1" fmla="*/ 853440 h 3413760"/>
                <a:gd name="connsiteX2" fmla="*/ 3185081 w 3413760"/>
                <a:gd name="connsiteY2" fmla="*/ 2560320 h 3413760"/>
                <a:gd name="connsiteX3" fmla="*/ 1706880 w 3413760"/>
                <a:gd name="connsiteY3" fmla="*/ 1706880 h 3413760"/>
                <a:gd name="connsiteX4" fmla="*/ 1706880 w 3413760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1706880" y="0"/>
                  </a:moveTo>
                  <a:cubicBezTo>
                    <a:pt x="2316689" y="0"/>
                    <a:pt x="2880177" y="325329"/>
                    <a:pt x="3185081" y="853440"/>
                  </a:cubicBezTo>
                  <a:cubicBezTo>
                    <a:pt x="3489986" y="1381551"/>
                    <a:pt x="3489986" y="2032209"/>
                    <a:pt x="3185081" y="2560320"/>
                  </a:cubicBezTo>
                  <a:lnTo>
                    <a:pt x="1706880" y="1706880"/>
                  </a:lnTo>
                  <a:lnTo>
                    <a:pt x="170688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7393" tIns="771652" rIns="443687" bIns="1722628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800" kern="1200">
                <a:cs typeface="+mn-ea"/>
                <a:sym typeface="+mn-lt"/>
              </a:endParaRPr>
            </a:p>
          </p:txBody>
        </p:sp>
        <p:sp>
          <p:nvSpPr>
            <p:cNvPr id="10" name="任意多边形: 形状 6">
              <a:extLst>
                <a:ext uri="{FF2B5EF4-FFF2-40B4-BE49-F238E27FC236}">
                  <a16:creationId xmlns:a16="http://schemas.microsoft.com/office/drawing/2014/main" id="{04334D11-968C-4636-A077-B0FA8E8FF590}"/>
                </a:ext>
              </a:extLst>
            </p:cNvPr>
            <p:cNvSpPr/>
            <p:nvPr/>
          </p:nvSpPr>
          <p:spPr>
            <a:xfrm>
              <a:off x="3168035" y="1284899"/>
              <a:ext cx="2842095" cy="2842095"/>
            </a:xfrm>
            <a:custGeom>
              <a:avLst/>
              <a:gdLst>
                <a:gd name="connsiteX0" fmla="*/ 3185081 w 3413760"/>
                <a:gd name="connsiteY0" fmla="*/ 2560320 h 3413760"/>
                <a:gd name="connsiteX1" fmla="*/ 1706880 w 3413760"/>
                <a:gd name="connsiteY1" fmla="*/ 3413760 h 3413760"/>
                <a:gd name="connsiteX2" fmla="*/ 228679 w 3413760"/>
                <a:gd name="connsiteY2" fmla="*/ 2560320 h 3413760"/>
                <a:gd name="connsiteX3" fmla="*/ 1706880 w 3413760"/>
                <a:gd name="connsiteY3" fmla="*/ 1706880 h 3413760"/>
                <a:gd name="connsiteX4" fmla="*/ 3185081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3185081" y="2560320"/>
                  </a:moveTo>
                  <a:cubicBezTo>
                    <a:pt x="2880176" y="3088431"/>
                    <a:pt x="2316689" y="3413760"/>
                    <a:pt x="1706880" y="3413760"/>
                  </a:cubicBezTo>
                  <a:cubicBezTo>
                    <a:pt x="1097071" y="3413760"/>
                    <a:pt x="533583" y="3088431"/>
                    <a:pt x="228679" y="2560320"/>
                  </a:cubicBezTo>
                  <a:lnTo>
                    <a:pt x="1706880" y="1706880"/>
                  </a:lnTo>
                  <a:lnTo>
                    <a:pt x="3185081" y="25603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63600" tIns="2265681" rIns="822960" bIns="355599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>
                <a:cs typeface="+mn-ea"/>
                <a:sym typeface="+mn-lt"/>
              </a:endParaRPr>
            </a:p>
          </p:txBody>
        </p:sp>
        <p:sp>
          <p:nvSpPr>
            <p:cNvPr id="11" name="任意多边形: 形状 7">
              <a:extLst>
                <a:ext uri="{FF2B5EF4-FFF2-40B4-BE49-F238E27FC236}">
                  <a16:creationId xmlns:a16="http://schemas.microsoft.com/office/drawing/2014/main" id="{2BF1F2FE-D521-419B-85C1-93EDDD4883EF}"/>
                </a:ext>
              </a:extLst>
            </p:cNvPr>
            <p:cNvSpPr/>
            <p:nvPr/>
          </p:nvSpPr>
          <p:spPr>
            <a:xfrm>
              <a:off x="3109501" y="1183395"/>
              <a:ext cx="2842095" cy="2842095"/>
            </a:xfrm>
            <a:custGeom>
              <a:avLst/>
              <a:gdLst>
                <a:gd name="connsiteX0" fmla="*/ 228679 w 3413760"/>
                <a:gd name="connsiteY0" fmla="*/ 2560320 h 3413760"/>
                <a:gd name="connsiteX1" fmla="*/ 228679 w 3413760"/>
                <a:gd name="connsiteY1" fmla="*/ 853440 h 3413760"/>
                <a:gd name="connsiteX2" fmla="*/ 1706880 w 3413760"/>
                <a:gd name="connsiteY2" fmla="*/ 0 h 3413760"/>
                <a:gd name="connsiteX3" fmla="*/ 1706880 w 3413760"/>
                <a:gd name="connsiteY3" fmla="*/ 1706880 h 3413760"/>
                <a:gd name="connsiteX4" fmla="*/ 228679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228679" y="2560320"/>
                  </a:moveTo>
                  <a:cubicBezTo>
                    <a:pt x="-76226" y="2032209"/>
                    <a:pt x="-76226" y="1381551"/>
                    <a:pt x="228679" y="853440"/>
                  </a:cubicBezTo>
                  <a:cubicBezTo>
                    <a:pt x="533584" y="325329"/>
                    <a:pt x="1097071" y="0"/>
                    <a:pt x="1706880" y="0"/>
                  </a:cubicBezTo>
                  <a:lnTo>
                    <a:pt x="1706880" y="1706880"/>
                  </a:lnTo>
                  <a:lnTo>
                    <a:pt x="228679" y="256032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3688" tIns="771652" rIns="1847392" bIns="1722628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800" kern="1200">
                <a:cs typeface="+mn-ea"/>
                <a:sym typeface="+mn-lt"/>
              </a:endParaRPr>
            </a:p>
          </p:txBody>
        </p:sp>
        <p:sp>
          <p:nvSpPr>
            <p:cNvPr id="12" name="箭头: 环形 8">
              <a:extLst>
                <a:ext uri="{FF2B5EF4-FFF2-40B4-BE49-F238E27FC236}">
                  <a16:creationId xmlns:a16="http://schemas.microsoft.com/office/drawing/2014/main" id="{BEBBF181-10C0-4022-9F89-946E5045555F}"/>
                </a:ext>
              </a:extLst>
            </p:cNvPr>
            <p:cNvSpPr/>
            <p:nvPr/>
          </p:nvSpPr>
          <p:spPr>
            <a:xfrm>
              <a:off x="3050864" y="1007456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箭头: 环形 9">
              <a:extLst>
                <a:ext uri="{FF2B5EF4-FFF2-40B4-BE49-F238E27FC236}">
                  <a16:creationId xmlns:a16="http://schemas.microsoft.com/office/drawing/2014/main" id="{69EEE0BA-FCB9-4053-9BA6-4A152B7F6DD6}"/>
                </a:ext>
              </a:extLst>
            </p:cNvPr>
            <p:cNvSpPr/>
            <p:nvPr/>
          </p:nvSpPr>
          <p:spPr>
            <a:xfrm>
              <a:off x="2992096" y="1108780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箭头: 环形 10">
              <a:extLst>
                <a:ext uri="{FF2B5EF4-FFF2-40B4-BE49-F238E27FC236}">
                  <a16:creationId xmlns:a16="http://schemas.microsoft.com/office/drawing/2014/main" id="{D45CBA2B-285F-4A37-8259-693EDB5430FF}"/>
                </a:ext>
              </a:extLst>
            </p:cNvPr>
            <p:cNvSpPr/>
            <p:nvPr/>
          </p:nvSpPr>
          <p:spPr>
            <a:xfrm>
              <a:off x="2933328" y="1007456"/>
              <a:ext cx="3193973" cy="3193974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7C98AC34-3A16-44B1-9D98-CCF54D7A4E1F}"/>
              </a:ext>
            </a:extLst>
          </p:cNvPr>
          <p:cNvSpPr/>
          <p:nvPr/>
        </p:nvSpPr>
        <p:spPr>
          <a:xfrm>
            <a:off x="402508" y="2260282"/>
            <a:ext cx="2589212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5">
            <a:extLst>
              <a:ext uri="{FF2B5EF4-FFF2-40B4-BE49-F238E27FC236}">
                <a16:creationId xmlns:a16="http://schemas.microsoft.com/office/drawing/2014/main" id="{CB642821-8445-40E6-B3BD-3017A1D8B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5184" y="2009295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6D3B42F-A387-48F1-AA45-024F1FD54FAB}"/>
              </a:ext>
            </a:extLst>
          </p:cNvPr>
          <p:cNvSpPr/>
          <p:nvPr/>
        </p:nvSpPr>
        <p:spPr>
          <a:xfrm>
            <a:off x="2103998" y="4364016"/>
            <a:ext cx="4988282" cy="3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8" name="文本框 5">
            <a:extLst>
              <a:ext uri="{FF2B5EF4-FFF2-40B4-BE49-F238E27FC236}">
                <a16:creationId xmlns:a16="http://schemas.microsoft.com/office/drawing/2014/main" id="{50DA104F-FE99-44B8-AC45-BE7B5BA01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138" y="4057806"/>
            <a:ext cx="13965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AutoShape 112">
            <a:extLst>
              <a:ext uri="{FF2B5EF4-FFF2-40B4-BE49-F238E27FC236}">
                <a16:creationId xmlns:a16="http://schemas.microsoft.com/office/drawing/2014/main" id="{D711BAE2-ADF1-40CF-B943-CF3EABDF08D1}"/>
              </a:ext>
            </a:extLst>
          </p:cNvPr>
          <p:cNvSpPr>
            <a:spLocks/>
          </p:cNvSpPr>
          <p:nvPr/>
        </p:nvSpPr>
        <p:spPr bwMode="auto">
          <a:xfrm>
            <a:off x="3712170" y="1903784"/>
            <a:ext cx="512505" cy="51024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D90B758-566A-42FE-BC8A-F27D169CAA1C}"/>
              </a:ext>
            </a:extLst>
          </p:cNvPr>
          <p:cNvGrpSpPr/>
          <p:nvPr/>
        </p:nvGrpSpPr>
        <p:grpSpPr>
          <a:xfrm>
            <a:off x="4965644" y="1903784"/>
            <a:ext cx="351012" cy="51167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1" name="AutoShape 113">
              <a:extLst>
                <a:ext uri="{FF2B5EF4-FFF2-40B4-BE49-F238E27FC236}">
                  <a16:creationId xmlns:a16="http://schemas.microsoft.com/office/drawing/2014/main" id="{49D180AF-0BBE-42D7-8640-2BE0B2BFB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AutoShape 114">
              <a:extLst>
                <a:ext uri="{FF2B5EF4-FFF2-40B4-BE49-F238E27FC236}">
                  <a16:creationId xmlns:a16="http://schemas.microsoft.com/office/drawing/2014/main" id="{D7FFB03E-6D6A-4DDA-8D86-E75D7496C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0F9372D-68B1-429E-95B6-C9DD5363327E}"/>
              </a:ext>
            </a:extLst>
          </p:cNvPr>
          <p:cNvGrpSpPr/>
          <p:nvPr/>
        </p:nvGrpSpPr>
        <p:grpSpPr>
          <a:xfrm flipH="1">
            <a:off x="4264745" y="3024878"/>
            <a:ext cx="510801" cy="51080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4" name="AutoShape 126">
              <a:extLst>
                <a:ext uri="{FF2B5EF4-FFF2-40B4-BE49-F238E27FC236}">
                  <a16:creationId xmlns:a16="http://schemas.microsoft.com/office/drawing/2014/main" id="{99C3A356-23EE-458E-AA69-8CE30C1F6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AutoShape 127">
              <a:extLst>
                <a:ext uri="{FF2B5EF4-FFF2-40B4-BE49-F238E27FC236}">
                  <a16:creationId xmlns:a16="http://schemas.microsoft.com/office/drawing/2014/main" id="{BD956562-5130-4E24-A92D-324DDF357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B1AFE0-C34E-EB38-40BE-DEFD7F09326D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27" name="graduation-cap_16905">
              <a:extLst>
                <a:ext uri="{FF2B5EF4-FFF2-40B4-BE49-F238E27FC236}">
                  <a16:creationId xmlns:a16="http://schemas.microsoft.com/office/drawing/2014/main" id="{94634273-F2B6-4D0A-1CEA-1196B9E883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5DDC23-41F5-14B1-FB5D-DE137BF863C6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7687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1FC44CF-6911-4016-ABE0-DED32648DF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7544" y="984043"/>
            <a:ext cx="3242344" cy="216156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A32F764-C15C-4BD1-A7BE-E8DE9106E0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862" y="980987"/>
            <a:ext cx="3332836" cy="2164608"/>
          </a:xfrm>
          <a:prstGeom prst="rect">
            <a:avLst/>
          </a:prstGeom>
        </p:spPr>
      </p:pic>
      <p:sp>
        <p:nvSpPr>
          <p:cNvPr id="8" name="矩形: 圆角 19">
            <a:extLst>
              <a:ext uri="{FF2B5EF4-FFF2-40B4-BE49-F238E27FC236}">
                <a16:creationId xmlns:a16="http://schemas.microsoft.com/office/drawing/2014/main" id="{0B3ED0CA-8060-4169-9E11-42F51506BF8A}"/>
              </a:ext>
            </a:extLst>
          </p:cNvPr>
          <p:cNvSpPr/>
          <p:nvPr/>
        </p:nvSpPr>
        <p:spPr>
          <a:xfrm>
            <a:off x="1451619" y="2922634"/>
            <a:ext cx="2002413" cy="4459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90A9890-BB78-4D07-8D98-9A0BECA5274E}"/>
              </a:ext>
            </a:extLst>
          </p:cNvPr>
          <p:cNvSpPr/>
          <p:nvPr/>
        </p:nvSpPr>
        <p:spPr>
          <a:xfrm>
            <a:off x="511532" y="3453679"/>
            <a:ext cx="39468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5FDF37-7E8E-4F36-B77C-0A78F967BB3F}"/>
              </a:ext>
            </a:extLst>
          </p:cNvPr>
          <p:cNvSpPr/>
          <p:nvPr/>
        </p:nvSpPr>
        <p:spPr>
          <a:xfrm>
            <a:off x="511532" y="4057129"/>
            <a:ext cx="39468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: 圆角 26">
            <a:extLst>
              <a:ext uri="{FF2B5EF4-FFF2-40B4-BE49-F238E27FC236}">
                <a16:creationId xmlns:a16="http://schemas.microsoft.com/office/drawing/2014/main" id="{A70CAB05-E2EC-48A0-B947-1394D274DDFC}"/>
              </a:ext>
            </a:extLst>
          </p:cNvPr>
          <p:cNvSpPr/>
          <p:nvPr/>
        </p:nvSpPr>
        <p:spPr>
          <a:xfrm>
            <a:off x="5676082" y="2908441"/>
            <a:ext cx="2002413" cy="4459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C388042-DE57-415B-AEC6-3633E97C2F77}"/>
              </a:ext>
            </a:extLst>
          </p:cNvPr>
          <p:cNvSpPr/>
          <p:nvPr/>
        </p:nvSpPr>
        <p:spPr>
          <a:xfrm>
            <a:off x="4735995" y="3439486"/>
            <a:ext cx="39468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58F6C91-249C-4849-8558-C0DBEDD377F6}"/>
              </a:ext>
            </a:extLst>
          </p:cNvPr>
          <p:cNvSpPr/>
          <p:nvPr/>
        </p:nvSpPr>
        <p:spPr>
          <a:xfrm>
            <a:off x="4735995" y="4042936"/>
            <a:ext cx="39468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DD7978C-2613-BFAE-5712-0685324A07AA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15" name="graduation-cap_16905">
              <a:extLst>
                <a:ext uri="{FF2B5EF4-FFF2-40B4-BE49-F238E27FC236}">
                  <a16:creationId xmlns:a16="http://schemas.microsoft.com/office/drawing/2014/main" id="{E30F55CC-896C-F3DB-2C2E-6A2669F60A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801C7B-6951-702B-FEDC-7DE2A74C4738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选题的背景与意义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5408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DFF0CE90-141F-C2FD-A5AD-AC29D204A989}"/>
              </a:ext>
            </a:extLst>
          </p:cNvPr>
          <p:cNvSpPr/>
          <p:nvPr/>
        </p:nvSpPr>
        <p:spPr>
          <a:xfrm flipH="1">
            <a:off x="-103735" y="3905845"/>
            <a:ext cx="9356254" cy="3183674"/>
          </a:xfrm>
          <a:custGeom>
            <a:avLst/>
            <a:gdLst>
              <a:gd name="connsiteX0" fmla="*/ 7467032 w 9148785"/>
              <a:gd name="connsiteY0" fmla="*/ 0 h 3113078"/>
              <a:gd name="connsiteX1" fmla="*/ 4631271 w 9148785"/>
              <a:gd name="connsiteY1" fmla="*/ 642003 h 3113078"/>
              <a:gd name="connsiteX2" fmla="*/ 4572097 w 9148785"/>
              <a:gd name="connsiteY2" fmla="*/ 679993 h 3113078"/>
              <a:gd name="connsiteX3" fmla="*/ 4512982 w 9148785"/>
              <a:gd name="connsiteY3" fmla="*/ 642003 h 3113078"/>
              <a:gd name="connsiteX4" fmla="*/ 1680066 w 9148785"/>
              <a:gd name="connsiteY4" fmla="*/ 0 h 3113078"/>
              <a:gd name="connsiteX5" fmla="*/ 251048 w 9148785"/>
              <a:gd name="connsiteY5" fmla="*/ 138639 h 3113078"/>
              <a:gd name="connsiteX6" fmla="*/ 0 w 9148785"/>
              <a:gd name="connsiteY6" fmla="*/ 196754 h 3113078"/>
              <a:gd name="connsiteX7" fmla="*/ 0 w 9148785"/>
              <a:gd name="connsiteY7" fmla="*/ 491322 h 3113078"/>
              <a:gd name="connsiteX8" fmla="*/ 0 w 9148785"/>
              <a:gd name="connsiteY8" fmla="*/ 2591337 h 3113078"/>
              <a:gd name="connsiteX9" fmla="*/ 245775 w 9148785"/>
              <a:gd name="connsiteY9" fmla="*/ 2534443 h 3113078"/>
              <a:gd name="connsiteX10" fmla="*/ 1674793 w 9148785"/>
              <a:gd name="connsiteY10" fmla="*/ 2395804 h 3113078"/>
              <a:gd name="connsiteX11" fmla="*/ 4507709 w 9148785"/>
              <a:gd name="connsiteY11" fmla="*/ 3037807 h 3113078"/>
              <a:gd name="connsiteX12" fmla="*/ 4567404 w 9148785"/>
              <a:gd name="connsiteY12" fmla="*/ 3076170 h 3113078"/>
              <a:gd name="connsiteX13" fmla="*/ 4567404 w 9148785"/>
              <a:gd name="connsiteY13" fmla="*/ 3113078 h 3113078"/>
              <a:gd name="connsiteX14" fmla="*/ 4572097 w 9148785"/>
              <a:gd name="connsiteY14" fmla="*/ 3111993 h 3113078"/>
              <a:gd name="connsiteX15" fmla="*/ 4576785 w 9148785"/>
              <a:gd name="connsiteY15" fmla="*/ 3113078 h 3113078"/>
              <a:gd name="connsiteX16" fmla="*/ 4576785 w 9148785"/>
              <a:gd name="connsiteY16" fmla="*/ 3076176 h 3113078"/>
              <a:gd name="connsiteX17" fmla="*/ 4636550 w 9148785"/>
              <a:gd name="connsiteY17" fmla="*/ 3037807 h 3113078"/>
              <a:gd name="connsiteX18" fmla="*/ 7472311 w 9148785"/>
              <a:gd name="connsiteY18" fmla="*/ 2395804 h 3113078"/>
              <a:gd name="connsiteX19" fmla="*/ 8902763 w 9148785"/>
              <a:gd name="connsiteY19" fmla="*/ 2534443 h 3113078"/>
              <a:gd name="connsiteX20" fmla="*/ 9148785 w 9148785"/>
              <a:gd name="connsiteY20" fmla="*/ 2591337 h 3113078"/>
              <a:gd name="connsiteX21" fmla="*/ 9148785 w 9148785"/>
              <a:gd name="connsiteY21" fmla="*/ 491322 h 3113078"/>
              <a:gd name="connsiteX22" fmla="*/ 9148785 w 9148785"/>
              <a:gd name="connsiteY22" fmla="*/ 196754 h 3113078"/>
              <a:gd name="connsiteX23" fmla="*/ 8897485 w 9148785"/>
              <a:gd name="connsiteY23" fmla="*/ 138639 h 3113078"/>
              <a:gd name="connsiteX24" fmla="*/ 7467032 w 9148785"/>
              <a:gd name="connsiteY24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48785" h="3113078">
                <a:moveTo>
                  <a:pt x="7467032" y="0"/>
                </a:moveTo>
                <a:cubicBezTo>
                  <a:pt x="6325376" y="0"/>
                  <a:pt x="5305309" y="249915"/>
                  <a:pt x="4631271" y="642003"/>
                </a:cubicBezTo>
                <a:lnTo>
                  <a:pt x="4572097" y="679993"/>
                </a:lnTo>
                <a:lnTo>
                  <a:pt x="4512982" y="642003"/>
                </a:lnTo>
                <a:cubicBezTo>
                  <a:pt x="3839620" y="249915"/>
                  <a:pt x="2820577" y="0"/>
                  <a:pt x="1680066" y="0"/>
                </a:cubicBezTo>
                <a:cubicBezTo>
                  <a:pt x="1173172" y="0"/>
                  <a:pt x="690269" y="49366"/>
                  <a:pt x="251048" y="138639"/>
                </a:cubicBezTo>
                <a:lnTo>
                  <a:pt x="0" y="196754"/>
                </a:lnTo>
                <a:lnTo>
                  <a:pt x="0" y="491322"/>
                </a:lnTo>
                <a:lnTo>
                  <a:pt x="0" y="2591337"/>
                </a:lnTo>
                <a:lnTo>
                  <a:pt x="245775" y="2534443"/>
                </a:lnTo>
                <a:cubicBezTo>
                  <a:pt x="684996" y="2445170"/>
                  <a:pt x="1167899" y="2395804"/>
                  <a:pt x="1674793" y="2395804"/>
                </a:cubicBezTo>
                <a:cubicBezTo>
                  <a:pt x="2815304" y="2395804"/>
                  <a:pt x="3834346" y="2645719"/>
                  <a:pt x="4507709" y="3037807"/>
                </a:cubicBezTo>
                <a:lnTo>
                  <a:pt x="4567404" y="3076170"/>
                </a:lnTo>
                <a:lnTo>
                  <a:pt x="4567404" y="3113078"/>
                </a:lnTo>
                <a:lnTo>
                  <a:pt x="4572097" y="3111993"/>
                </a:lnTo>
                <a:lnTo>
                  <a:pt x="4576785" y="3113078"/>
                </a:lnTo>
                <a:lnTo>
                  <a:pt x="4576785" y="3076176"/>
                </a:lnTo>
                <a:lnTo>
                  <a:pt x="4636550" y="3037807"/>
                </a:lnTo>
                <a:cubicBezTo>
                  <a:pt x="5310588" y="2645719"/>
                  <a:pt x="6330654" y="2395804"/>
                  <a:pt x="7472311" y="2395804"/>
                </a:cubicBezTo>
                <a:cubicBezTo>
                  <a:pt x="7979714" y="2395804"/>
                  <a:pt x="8463101" y="2445170"/>
                  <a:pt x="8902763" y="2534443"/>
                </a:cubicBezTo>
                <a:lnTo>
                  <a:pt x="9148785" y="2591337"/>
                </a:lnTo>
                <a:lnTo>
                  <a:pt x="9148785" y="491322"/>
                </a:lnTo>
                <a:lnTo>
                  <a:pt x="9148785" y="196754"/>
                </a:lnTo>
                <a:lnTo>
                  <a:pt x="8897485" y="138639"/>
                </a:lnTo>
                <a:cubicBezTo>
                  <a:pt x="8457822" y="49366"/>
                  <a:pt x="7974435" y="0"/>
                  <a:pt x="7467032" y="0"/>
                </a:cubicBezTo>
                <a:close/>
              </a:path>
            </a:pathLst>
          </a:cu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1A801F39-DA1C-465E-A439-C0EDE373C409}"/>
              </a:ext>
            </a:extLst>
          </p:cNvPr>
          <p:cNvSpPr/>
          <p:nvPr/>
        </p:nvSpPr>
        <p:spPr>
          <a:xfrm>
            <a:off x="0" y="4049861"/>
            <a:ext cx="4581381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B1485CB1-15E9-6DAD-EA4E-00C3FB9FCA59}"/>
              </a:ext>
            </a:extLst>
          </p:cNvPr>
          <p:cNvSpPr/>
          <p:nvPr/>
        </p:nvSpPr>
        <p:spPr>
          <a:xfrm flipH="1">
            <a:off x="4581380" y="4049861"/>
            <a:ext cx="4576785" cy="3113078"/>
          </a:xfrm>
          <a:custGeom>
            <a:avLst/>
            <a:gdLst>
              <a:gd name="connsiteX0" fmla="*/ 1536558 w 4185845"/>
              <a:gd name="connsiteY0" fmla="*/ 0 h 3113078"/>
              <a:gd name="connsiteX1" fmla="*/ 4127492 w 4185845"/>
              <a:gd name="connsiteY1" fmla="*/ 642003 h 3113078"/>
              <a:gd name="connsiteX2" fmla="*/ 4185845 w 4185845"/>
              <a:gd name="connsiteY2" fmla="*/ 683005 h 3113078"/>
              <a:gd name="connsiteX3" fmla="*/ 4185845 w 4185845"/>
              <a:gd name="connsiteY3" fmla="*/ 977573 h 3113078"/>
              <a:gd name="connsiteX4" fmla="*/ 4185845 w 4185845"/>
              <a:gd name="connsiteY4" fmla="*/ 2845388 h 3113078"/>
              <a:gd name="connsiteX5" fmla="*/ 4185845 w 4185845"/>
              <a:gd name="connsiteY5" fmla="*/ 3113078 h 3113078"/>
              <a:gd name="connsiteX6" fmla="*/ 4181022 w 4185845"/>
              <a:gd name="connsiteY6" fmla="*/ 3111857 h 3113078"/>
              <a:gd name="connsiteX7" fmla="*/ 4181022 w 4185845"/>
              <a:gd name="connsiteY7" fmla="*/ 3078809 h 3113078"/>
              <a:gd name="connsiteX8" fmla="*/ 4122669 w 4185845"/>
              <a:gd name="connsiteY8" fmla="*/ 3037807 h 3113078"/>
              <a:gd name="connsiteX9" fmla="*/ 1531735 w 4185845"/>
              <a:gd name="connsiteY9" fmla="*/ 2395804 h 3113078"/>
              <a:gd name="connsiteX10" fmla="*/ 224781 w 4185845"/>
              <a:gd name="connsiteY10" fmla="*/ 2534443 h 3113078"/>
              <a:gd name="connsiteX11" fmla="*/ 0 w 4185845"/>
              <a:gd name="connsiteY11" fmla="*/ 2591337 h 3113078"/>
              <a:gd name="connsiteX12" fmla="*/ 0 w 4185845"/>
              <a:gd name="connsiteY12" fmla="*/ 491322 h 3113078"/>
              <a:gd name="connsiteX13" fmla="*/ 0 w 4185845"/>
              <a:gd name="connsiteY13" fmla="*/ 196754 h 3113078"/>
              <a:gd name="connsiteX14" fmla="*/ 229604 w 4185845"/>
              <a:gd name="connsiteY14" fmla="*/ 138639 h 3113078"/>
              <a:gd name="connsiteX15" fmla="*/ 1536558 w 4185845"/>
              <a:gd name="connsiteY15" fmla="*/ 0 h 311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85845" h="3113078">
                <a:moveTo>
                  <a:pt x="1536558" y="0"/>
                </a:moveTo>
                <a:cubicBezTo>
                  <a:pt x="2579649" y="0"/>
                  <a:pt x="3511647" y="249915"/>
                  <a:pt x="4127492" y="642003"/>
                </a:cubicBezTo>
                <a:lnTo>
                  <a:pt x="4185845" y="683005"/>
                </a:lnTo>
                <a:lnTo>
                  <a:pt x="4185845" y="977573"/>
                </a:lnTo>
                <a:lnTo>
                  <a:pt x="4185845" y="2845388"/>
                </a:lnTo>
                <a:lnTo>
                  <a:pt x="4185845" y="3113078"/>
                </a:lnTo>
                <a:lnTo>
                  <a:pt x="4181022" y="3111857"/>
                </a:lnTo>
                <a:lnTo>
                  <a:pt x="4181022" y="3078809"/>
                </a:lnTo>
                <a:lnTo>
                  <a:pt x="4122669" y="3037807"/>
                </a:lnTo>
                <a:cubicBezTo>
                  <a:pt x="3506824" y="2645719"/>
                  <a:pt x="2574826" y="2395804"/>
                  <a:pt x="1531735" y="2395804"/>
                </a:cubicBezTo>
                <a:cubicBezTo>
                  <a:pt x="1068139" y="2395804"/>
                  <a:pt x="626485" y="2445170"/>
                  <a:pt x="224781" y="2534443"/>
                </a:cubicBezTo>
                <a:lnTo>
                  <a:pt x="0" y="2591337"/>
                </a:lnTo>
                <a:lnTo>
                  <a:pt x="0" y="491322"/>
                </a:lnTo>
                <a:lnTo>
                  <a:pt x="0" y="196754"/>
                </a:lnTo>
                <a:lnTo>
                  <a:pt x="229604" y="138639"/>
                </a:lnTo>
                <a:cubicBezTo>
                  <a:pt x="631308" y="49366"/>
                  <a:pt x="1072962" y="0"/>
                  <a:pt x="153655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11A22163-CFD8-1839-659D-A5F346AED66B}"/>
              </a:ext>
            </a:extLst>
          </p:cNvPr>
          <p:cNvSpPr/>
          <p:nvPr/>
        </p:nvSpPr>
        <p:spPr>
          <a:xfrm>
            <a:off x="3726664" y="513276"/>
            <a:ext cx="17094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spc="300" dirty="0">
                <a:solidFill>
                  <a:srgbClr val="3B47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8800" b="1" spc="300" dirty="0">
              <a:solidFill>
                <a:srgbClr val="3B476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3" name="graduation-cap_16905">
            <a:extLst>
              <a:ext uri="{FF2B5EF4-FFF2-40B4-BE49-F238E27FC236}">
                <a16:creationId xmlns:a16="http://schemas.microsoft.com/office/drawing/2014/main" id="{622A2FCE-7B08-C7B7-F63E-9C02F3FAF798}"/>
              </a:ext>
            </a:extLst>
          </p:cNvPr>
          <p:cNvSpPr>
            <a:spLocks noChangeAspect="1"/>
          </p:cNvSpPr>
          <p:nvPr/>
        </p:nvSpPr>
        <p:spPr bwMode="auto">
          <a:xfrm>
            <a:off x="3866726" y="3506101"/>
            <a:ext cx="1410547" cy="843631"/>
          </a:xfrm>
          <a:custGeom>
            <a:avLst/>
            <a:gdLst>
              <a:gd name="connsiteX0" fmla="*/ 82550 w 331788"/>
              <a:gd name="connsiteY0" fmla="*/ 117475 h 198438"/>
              <a:gd name="connsiteX1" fmla="*/ 165100 w 331788"/>
              <a:gd name="connsiteY1" fmla="*/ 157163 h 198438"/>
              <a:gd name="connsiteX2" fmla="*/ 247650 w 331788"/>
              <a:gd name="connsiteY2" fmla="*/ 117475 h 198438"/>
              <a:gd name="connsiteX3" fmla="*/ 247650 w 331788"/>
              <a:gd name="connsiteY3" fmla="*/ 157163 h 198438"/>
              <a:gd name="connsiteX4" fmla="*/ 165100 w 331788"/>
              <a:gd name="connsiteY4" fmla="*/ 198438 h 198438"/>
              <a:gd name="connsiteX5" fmla="*/ 82550 w 331788"/>
              <a:gd name="connsiteY5" fmla="*/ 157163 h 198438"/>
              <a:gd name="connsiteX6" fmla="*/ 20638 w 331788"/>
              <a:gd name="connsiteY6" fmla="*/ 82550 h 198438"/>
              <a:gd name="connsiteX7" fmla="*/ 24606 w 331788"/>
              <a:gd name="connsiteY7" fmla="*/ 86447 h 198438"/>
              <a:gd name="connsiteX8" fmla="*/ 24606 w 331788"/>
              <a:gd name="connsiteY8" fmla="*/ 150091 h 198438"/>
              <a:gd name="connsiteX9" fmla="*/ 28575 w 331788"/>
              <a:gd name="connsiteY9" fmla="*/ 157885 h 198438"/>
              <a:gd name="connsiteX10" fmla="*/ 24606 w 331788"/>
              <a:gd name="connsiteY10" fmla="*/ 164379 h 198438"/>
              <a:gd name="connsiteX11" fmla="*/ 24606 w 331788"/>
              <a:gd name="connsiteY11" fmla="*/ 178667 h 198438"/>
              <a:gd name="connsiteX12" fmla="*/ 20638 w 331788"/>
              <a:gd name="connsiteY12" fmla="*/ 182563 h 198438"/>
              <a:gd name="connsiteX13" fmla="*/ 16669 w 331788"/>
              <a:gd name="connsiteY13" fmla="*/ 178667 h 198438"/>
              <a:gd name="connsiteX14" fmla="*/ 16669 w 331788"/>
              <a:gd name="connsiteY14" fmla="*/ 164379 h 198438"/>
              <a:gd name="connsiteX15" fmla="*/ 12700 w 331788"/>
              <a:gd name="connsiteY15" fmla="*/ 157885 h 198438"/>
              <a:gd name="connsiteX16" fmla="*/ 16669 w 331788"/>
              <a:gd name="connsiteY16" fmla="*/ 150091 h 198438"/>
              <a:gd name="connsiteX17" fmla="*/ 16669 w 331788"/>
              <a:gd name="connsiteY17" fmla="*/ 86447 h 198438"/>
              <a:gd name="connsiteX18" fmla="*/ 20638 w 331788"/>
              <a:gd name="connsiteY18" fmla="*/ 82550 h 198438"/>
              <a:gd name="connsiteX19" fmla="*/ 165100 w 331788"/>
              <a:gd name="connsiteY19" fmla="*/ 58738 h 198438"/>
              <a:gd name="connsiteX20" fmla="*/ 152400 w 331788"/>
              <a:gd name="connsiteY20" fmla="*/ 66676 h 198438"/>
              <a:gd name="connsiteX21" fmla="*/ 165100 w 331788"/>
              <a:gd name="connsiteY21" fmla="*/ 74614 h 198438"/>
              <a:gd name="connsiteX22" fmla="*/ 177800 w 331788"/>
              <a:gd name="connsiteY22" fmla="*/ 66676 h 198438"/>
              <a:gd name="connsiteX23" fmla="*/ 165100 w 331788"/>
              <a:gd name="connsiteY23" fmla="*/ 58738 h 198438"/>
              <a:gd name="connsiteX24" fmla="*/ 165100 w 331788"/>
              <a:gd name="connsiteY24" fmla="*/ 0 h 198438"/>
              <a:gd name="connsiteX25" fmla="*/ 331788 w 331788"/>
              <a:gd name="connsiteY25" fmla="*/ 66675 h 198438"/>
              <a:gd name="connsiteX26" fmla="*/ 165100 w 331788"/>
              <a:gd name="connsiteY26" fmla="*/ 149225 h 198438"/>
              <a:gd name="connsiteX27" fmla="*/ 0 w 331788"/>
              <a:gd name="connsiteY27" fmla="*/ 66675 h 19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1788" h="198438">
                <a:moveTo>
                  <a:pt x="82550" y="117475"/>
                </a:moveTo>
                <a:lnTo>
                  <a:pt x="165100" y="157163"/>
                </a:lnTo>
                <a:lnTo>
                  <a:pt x="247650" y="117475"/>
                </a:lnTo>
                <a:lnTo>
                  <a:pt x="247650" y="157163"/>
                </a:lnTo>
                <a:lnTo>
                  <a:pt x="165100" y="198438"/>
                </a:lnTo>
                <a:lnTo>
                  <a:pt x="82550" y="157163"/>
                </a:lnTo>
                <a:close/>
                <a:moveTo>
                  <a:pt x="20638" y="82550"/>
                </a:moveTo>
                <a:cubicBezTo>
                  <a:pt x="23283" y="82550"/>
                  <a:pt x="24606" y="85148"/>
                  <a:pt x="24606" y="86447"/>
                </a:cubicBezTo>
                <a:cubicBezTo>
                  <a:pt x="24606" y="86447"/>
                  <a:pt x="24606" y="86447"/>
                  <a:pt x="24606" y="150091"/>
                </a:cubicBezTo>
                <a:cubicBezTo>
                  <a:pt x="27252" y="151390"/>
                  <a:pt x="28575" y="153988"/>
                  <a:pt x="28575" y="157885"/>
                </a:cubicBezTo>
                <a:cubicBezTo>
                  <a:pt x="28575" y="160482"/>
                  <a:pt x="27252" y="163080"/>
                  <a:pt x="24606" y="164379"/>
                </a:cubicBezTo>
                <a:cubicBezTo>
                  <a:pt x="24606" y="164379"/>
                  <a:pt x="24606" y="164379"/>
                  <a:pt x="24606" y="178667"/>
                </a:cubicBezTo>
                <a:cubicBezTo>
                  <a:pt x="24606" y="181264"/>
                  <a:pt x="23283" y="182563"/>
                  <a:pt x="20638" y="182563"/>
                </a:cubicBezTo>
                <a:cubicBezTo>
                  <a:pt x="17992" y="182563"/>
                  <a:pt x="16669" y="181264"/>
                  <a:pt x="16669" y="178667"/>
                </a:cubicBezTo>
                <a:cubicBezTo>
                  <a:pt x="16669" y="178667"/>
                  <a:pt x="16669" y="178667"/>
                  <a:pt x="16669" y="164379"/>
                </a:cubicBezTo>
                <a:cubicBezTo>
                  <a:pt x="14023" y="163080"/>
                  <a:pt x="12700" y="160482"/>
                  <a:pt x="12700" y="157885"/>
                </a:cubicBezTo>
                <a:cubicBezTo>
                  <a:pt x="12700" y="153988"/>
                  <a:pt x="14023" y="151390"/>
                  <a:pt x="16669" y="150091"/>
                </a:cubicBezTo>
                <a:cubicBezTo>
                  <a:pt x="16669" y="150091"/>
                  <a:pt x="16669" y="150091"/>
                  <a:pt x="16669" y="86447"/>
                </a:cubicBezTo>
                <a:cubicBezTo>
                  <a:pt x="16669" y="85148"/>
                  <a:pt x="17992" y="82550"/>
                  <a:pt x="20638" y="82550"/>
                </a:cubicBezTo>
                <a:close/>
                <a:moveTo>
                  <a:pt x="165100" y="58738"/>
                </a:moveTo>
                <a:cubicBezTo>
                  <a:pt x="158086" y="58738"/>
                  <a:pt x="152400" y="62292"/>
                  <a:pt x="152400" y="66676"/>
                </a:cubicBezTo>
                <a:cubicBezTo>
                  <a:pt x="152400" y="71060"/>
                  <a:pt x="158086" y="74614"/>
                  <a:pt x="165100" y="74614"/>
                </a:cubicBezTo>
                <a:cubicBezTo>
                  <a:pt x="172114" y="74614"/>
                  <a:pt x="177800" y="71060"/>
                  <a:pt x="177800" y="66676"/>
                </a:cubicBezTo>
                <a:cubicBezTo>
                  <a:pt x="177800" y="62292"/>
                  <a:pt x="172114" y="58738"/>
                  <a:pt x="165100" y="58738"/>
                </a:cubicBezTo>
                <a:close/>
                <a:moveTo>
                  <a:pt x="165100" y="0"/>
                </a:moveTo>
                <a:lnTo>
                  <a:pt x="331788" y="66675"/>
                </a:lnTo>
                <a:lnTo>
                  <a:pt x="165100" y="149225"/>
                </a:lnTo>
                <a:lnTo>
                  <a:pt x="0" y="6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D99C24-CA1E-4830-3B7D-750D09B66C08}"/>
              </a:ext>
            </a:extLst>
          </p:cNvPr>
          <p:cNvGrpSpPr/>
          <p:nvPr/>
        </p:nvGrpSpPr>
        <p:grpSpPr>
          <a:xfrm>
            <a:off x="2678727" y="1737428"/>
            <a:ext cx="3805306" cy="622142"/>
            <a:chOff x="1172081" y="1202731"/>
            <a:chExt cx="3523476" cy="576064"/>
          </a:xfrm>
        </p:grpSpPr>
        <p:sp>
          <p:nvSpPr>
            <p:cNvPr id="50" name="卷形: 水平 49">
              <a:extLst>
                <a:ext uri="{FF2B5EF4-FFF2-40B4-BE49-F238E27FC236}">
                  <a16:creationId xmlns:a16="http://schemas.microsoft.com/office/drawing/2014/main" id="{D8FBC8E4-6160-3801-4B65-BDE88075F4F5}"/>
                </a:ext>
              </a:extLst>
            </p:cNvPr>
            <p:cNvSpPr/>
            <p:nvPr/>
          </p:nvSpPr>
          <p:spPr>
            <a:xfrm>
              <a:off x="1172081" y="1202731"/>
              <a:ext cx="3523476" cy="576064"/>
            </a:xfrm>
            <a:prstGeom prst="horizontalScroll">
              <a:avLst>
                <a:gd name="adj" fmla="val 16555"/>
              </a:avLst>
            </a:prstGeom>
            <a:solidFill>
              <a:srgbClr val="3B476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96F79F5-0A8E-0938-3156-69ECB02520DB}"/>
                </a:ext>
              </a:extLst>
            </p:cNvPr>
            <p:cNvSpPr txBox="1"/>
            <p:nvPr/>
          </p:nvSpPr>
          <p:spPr>
            <a:xfrm>
              <a:off x="1911166" y="1332436"/>
              <a:ext cx="2045306" cy="3134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B9058007-957D-E36B-D8FC-F9045CB67DE4}"/>
              </a:ext>
            </a:extLst>
          </p:cNvPr>
          <p:cNvSpPr txBox="1"/>
          <p:nvPr/>
        </p:nvSpPr>
        <p:spPr>
          <a:xfrm>
            <a:off x="3645275" y="1085523"/>
            <a:ext cx="1872210" cy="26161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3B4761"/>
                </a:solidFill>
              </a:rPr>
              <a:t>PART</a:t>
            </a:r>
            <a:endParaRPr lang="zh-CN" altLang="en-US" sz="1100" dirty="0">
              <a:solidFill>
                <a:srgbClr val="3B476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9B79A86-DC4D-A827-174B-4E156202110B}"/>
              </a:ext>
            </a:extLst>
          </p:cNvPr>
          <p:cNvSpPr txBox="1"/>
          <p:nvPr/>
        </p:nvSpPr>
        <p:spPr>
          <a:xfrm>
            <a:off x="2430520" y="2486700"/>
            <a:ext cx="43017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14660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086FC5-CDB9-418F-ABE9-C8118DF22CC8}"/>
              </a:ext>
            </a:extLst>
          </p:cNvPr>
          <p:cNvSpPr/>
          <p:nvPr/>
        </p:nvSpPr>
        <p:spPr>
          <a:xfrm>
            <a:off x="0" y="1910803"/>
            <a:ext cx="9144000" cy="215160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580B434-CAA3-4886-80FE-2665A3856020}"/>
              </a:ext>
            </a:extLst>
          </p:cNvPr>
          <p:cNvSpPr/>
          <p:nvPr/>
        </p:nvSpPr>
        <p:spPr>
          <a:xfrm>
            <a:off x="641375" y="1143466"/>
            <a:ext cx="1147860" cy="11478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FBFE1C2-4BC4-4429-9297-C53F3AFB3BB5}"/>
              </a:ext>
            </a:extLst>
          </p:cNvPr>
          <p:cNvSpPr/>
          <p:nvPr/>
        </p:nvSpPr>
        <p:spPr>
          <a:xfrm>
            <a:off x="2881930" y="1143466"/>
            <a:ext cx="1147860" cy="11478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C5E0A88-779A-45C3-96C4-DE1305D3426D}"/>
              </a:ext>
            </a:extLst>
          </p:cNvPr>
          <p:cNvSpPr/>
          <p:nvPr/>
        </p:nvSpPr>
        <p:spPr>
          <a:xfrm>
            <a:off x="5126086" y="1143466"/>
            <a:ext cx="1147860" cy="11478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261916E-5906-45CE-A0F6-88E10995A659}"/>
              </a:ext>
            </a:extLst>
          </p:cNvPr>
          <p:cNvSpPr/>
          <p:nvPr/>
        </p:nvSpPr>
        <p:spPr>
          <a:xfrm>
            <a:off x="7378804" y="1143466"/>
            <a:ext cx="1147860" cy="1147860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B2EB174-A839-459F-8B35-C9BD4D7DE6F8}"/>
              </a:ext>
            </a:extLst>
          </p:cNvPr>
          <p:cNvSpPr/>
          <p:nvPr/>
        </p:nvSpPr>
        <p:spPr>
          <a:xfrm>
            <a:off x="353560" y="2946179"/>
            <a:ext cx="1723491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F9C00B32-337C-4EB0-9D47-0F37A9801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719" y="2514165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9B825AB-C9A5-4C46-AF9C-DCE04C8D4956}"/>
              </a:ext>
            </a:extLst>
          </p:cNvPr>
          <p:cNvCxnSpPr/>
          <p:nvPr/>
        </p:nvCxnSpPr>
        <p:spPr>
          <a:xfrm>
            <a:off x="1105199" y="2939177"/>
            <a:ext cx="2202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451EC1A8-A1CD-432A-8939-A6C347595DFC}"/>
              </a:ext>
            </a:extLst>
          </p:cNvPr>
          <p:cNvSpPr/>
          <p:nvPr/>
        </p:nvSpPr>
        <p:spPr>
          <a:xfrm>
            <a:off x="2594115" y="2946179"/>
            <a:ext cx="1723491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文本框 5">
            <a:extLst>
              <a:ext uri="{FF2B5EF4-FFF2-40B4-BE49-F238E27FC236}">
                <a16:creationId xmlns:a16="http://schemas.microsoft.com/office/drawing/2014/main" id="{3F105CB7-6F76-4BB6-9741-394F8042E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8274" y="2514165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D4D2419-E28D-4056-B02A-ECCAE3D3A5EE}"/>
              </a:ext>
            </a:extLst>
          </p:cNvPr>
          <p:cNvCxnSpPr/>
          <p:nvPr/>
        </p:nvCxnSpPr>
        <p:spPr>
          <a:xfrm>
            <a:off x="3345754" y="2939177"/>
            <a:ext cx="2202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265E1DAA-1C77-4D08-97B1-EFAD3F161B02}"/>
              </a:ext>
            </a:extLst>
          </p:cNvPr>
          <p:cNvSpPr/>
          <p:nvPr/>
        </p:nvSpPr>
        <p:spPr>
          <a:xfrm>
            <a:off x="4838271" y="2946179"/>
            <a:ext cx="1723491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5">
            <a:extLst>
              <a:ext uri="{FF2B5EF4-FFF2-40B4-BE49-F238E27FC236}">
                <a16:creationId xmlns:a16="http://schemas.microsoft.com/office/drawing/2014/main" id="{C39934F4-C05B-4153-B0BE-623D16735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2430" y="2514165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214749D-7441-4691-B691-A6B29E2DD38F}"/>
              </a:ext>
            </a:extLst>
          </p:cNvPr>
          <p:cNvCxnSpPr/>
          <p:nvPr/>
        </p:nvCxnSpPr>
        <p:spPr>
          <a:xfrm>
            <a:off x="5589910" y="2939177"/>
            <a:ext cx="2202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2B792DFF-B265-4D23-9724-D8F7F19289AD}"/>
              </a:ext>
            </a:extLst>
          </p:cNvPr>
          <p:cNvSpPr/>
          <p:nvPr/>
        </p:nvSpPr>
        <p:spPr>
          <a:xfrm>
            <a:off x="7090989" y="2946179"/>
            <a:ext cx="1723491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0" name="文本框 5">
            <a:extLst>
              <a:ext uri="{FF2B5EF4-FFF2-40B4-BE49-F238E27FC236}">
                <a16:creationId xmlns:a16="http://schemas.microsoft.com/office/drawing/2014/main" id="{53373BF8-BCA5-41B4-9CCC-C8E5A9369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5148" y="2514165"/>
            <a:ext cx="10951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62BBBA-4C7D-4227-BDE7-B267B9743663}"/>
              </a:ext>
            </a:extLst>
          </p:cNvPr>
          <p:cNvCxnSpPr/>
          <p:nvPr/>
        </p:nvCxnSpPr>
        <p:spPr>
          <a:xfrm>
            <a:off x="7842628" y="2939177"/>
            <a:ext cx="2202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C3B4FFF-ACA0-490A-914E-EE58498AE8D8}"/>
              </a:ext>
            </a:extLst>
          </p:cNvPr>
          <p:cNvGrpSpPr/>
          <p:nvPr/>
        </p:nvGrpSpPr>
        <p:grpSpPr>
          <a:xfrm>
            <a:off x="7715180" y="1478791"/>
            <a:ext cx="475109" cy="477211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23" name="AutoShape 37">
              <a:extLst>
                <a:ext uri="{FF2B5EF4-FFF2-40B4-BE49-F238E27FC236}">
                  <a16:creationId xmlns:a16="http://schemas.microsoft.com/office/drawing/2014/main" id="{F9721730-154C-4C02-B7E8-95E9FB6E4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38">
              <a:extLst>
                <a:ext uri="{FF2B5EF4-FFF2-40B4-BE49-F238E27FC236}">
                  <a16:creationId xmlns:a16="http://schemas.microsoft.com/office/drawing/2014/main" id="{7A571BC5-F792-49FF-88C1-3A964DDDF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AutoShape 39">
              <a:extLst>
                <a:ext uri="{FF2B5EF4-FFF2-40B4-BE49-F238E27FC236}">
                  <a16:creationId xmlns:a16="http://schemas.microsoft.com/office/drawing/2014/main" id="{81625A31-DF3C-4DD4-8236-E89F66FB1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AutoShape 40">
              <a:extLst>
                <a:ext uri="{FF2B5EF4-FFF2-40B4-BE49-F238E27FC236}">
                  <a16:creationId xmlns:a16="http://schemas.microsoft.com/office/drawing/2014/main" id="{8768E2C9-D052-4C0E-89BA-E8890C661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AutoShape 41">
              <a:extLst>
                <a:ext uri="{FF2B5EF4-FFF2-40B4-BE49-F238E27FC236}">
                  <a16:creationId xmlns:a16="http://schemas.microsoft.com/office/drawing/2014/main" id="{C9950BDC-7B02-42DF-9491-8E818381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AutoShape 42">
              <a:extLst>
                <a:ext uri="{FF2B5EF4-FFF2-40B4-BE49-F238E27FC236}">
                  <a16:creationId xmlns:a16="http://schemas.microsoft.com/office/drawing/2014/main" id="{597B099C-2481-4FA5-9816-7334C7EDF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AutoShape 59">
            <a:extLst>
              <a:ext uri="{FF2B5EF4-FFF2-40B4-BE49-F238E27FC236}">
                <a16:creationId xmlns:a16="http://schemas.microsoft.com/office/drawing/2014/main" id="{C4C2DBE9-CB63-4AF0-8833-7C9EF1E53877}"/>
              </a:ext>
            </a:extLst>
          </p:cNvPr>
          <p:cNvSpPr>
            <a:spLocks/>
          </p:cNvSpPr>
          <p:nvPr/>
        </p:nvSpPr>
        <p:spPr bwMode="auto">
          <a:xfrm>
            <a:off x="5461410" y="1479841"/>
            <a:ext cx="477212" cy="47511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C9F3A56-A83D-4C13-8DA7-2D4A5336AFF3}"/>
              </a:ext>
            </a:extLst>
          </p:cNvPr>
          <p:cNvGrpSpPr/>
          <p:nvPr/>
        </p:nvGrpSpPr>
        <p:grpSpPr>
          <a:xfrm>
            <a:off x="3217254" y="1479841"/>
            <a:ext cx="477212" cy="475110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31" name="AutoShape 84">
              <a:extLst>
                <a:ext uri="{FF2B5EF4-FFF2-40B4-BE49-F238E27FC236}">
                  <a16:creationId xmlns:a16="http://schemas.microsoft.com/office/drawing/2014/main" id="{90FD3A69-4171-47E4-AA28-F47DBE8A5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AutoShape 85">
              <a:extLst>
                <a:ext uri="{FF2B5EF4-FFF2-40B4-BE49-F238E27FC236}">
                  <a16:creationId xmlns:a16="http://schemas.microsoft.com/office/drawing/2014/main" id="{E7FC2883-C07D-42CB-BD53-916C47557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AutoShape 86">
              <a:extLst>
                <a:ext uri="{FF2B5EF4-FFF2-40B4-BE49-F238E27FC236}">
                  <a16:creationId xmlns:a16="http://schemas.microsoft.com/office/drawing/2014/main" id="{C81052B0-8567-454C-9B20-690892F17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AutoShape 87">
              <a:extLst>
                <a:ext uri="{FF2B5EF4-FFF2-40B4-BE49-F238E27FC236}">
                  <a16:creationId xmlns:a16="http://schemas.microsoft.com/office/drawing/2014/main" id="{EA1179CC-01CC-426C-B747-83B424503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AutoShape 88">
              <a:extLst>
                <a:ext uri="{FF2B5EF4-FFF2-40B4-BE49-F238E27FC236}">
                  <a16:creationId xmlns:a16="http://schemas.microsoft.com/office/drawing/2014/main" id="{D7141D50-8696-49FE-A873-FA7B147C8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AutoShape 89">
              <a:extLst>
                <a:ext uri="{FF2B5EF4-FFF2-40B4-BE49-F238E27FC236}">
                  <a16:creationId xmlns:a16="http://schemas.microsoft.com/office/drawing/2014/main" id="{8F631F0D-EBCA-4DDF-BF74-BDF4B25B6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AutoShape 90">
              <a:extLst>
                <a:ext uri="{FF2B5EF4-FFF2-40B4-BE49-F238E27FC236}">
                  <a16:creationId xmlns:a16="http://schemas.microsoft.com/office/drawing/2014/main" id="{B5620AA1-8A9B-4BAB-9520-D5F5C1831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AutoShape 91">
              <a:extLst>
                <a:ext uri="{FF2B5EF4-FFF2-40B4-BE49-F238E27FC236}">
                  <a16:creationId xmlns:a16="http://schemas.microsoft.com/office/drawing/2014/main" id="{88E03B6B-8E77-40AB-8B27-40F3F5858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AutoShape 92">
              <a:extLst>
                <a:ext uri="{FF2B5EF4-FFF2-40B4-BE49-F238E27FC236}">
                  <a16:creationId xmlns:a16="http://schemas.microsoft.com/office/drawing/2014/main" id="{491B587A-6B6E-4AD2-9AE6-7AF55E3F2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AutoShape 93">
              <a:extLst>
                <a:ext uri="{FF2B5EF4-FFF2-40B4-BE49-F238E27FC236}">
                  <a16:creationId xmlns:a16="http://schemas.microsoft.com/office/drawing/2014/main" id="{1E8ED8E0-770E-4E1C-9FC1-844F8C97D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94">
              <a:extLst>
                <a:ext uri="{FF2B5EF4-FFF2-40B4-BE49-F238E27FC236}">
                  <a16:creationId xmlns:a16="http://schemas.microsoft.com/office/drawing/2014/main" id="{01DCB242-9CDE-4D09-87AD-D3D5EEA74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95">
              <a:extLst>
                <a:ext uri="{FF2B5EF4-FFF2-40B4-BE49-F238E27FC236}">
                  <a16:creationId xmlns:a16="http://schemas.microsoft.com/office/drawing/2014/main" id="{2D54A078-496F-4152-8E74-22D8032A5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96">
              <a:extLst>
                <a:ext uri="{FF2B5EF4-FFF2-40B4-BE49-F238E27FC236}">
                  <a16:creationId xmlns:a16="http://schemas.microsoft.com/office/drawing/2014/main" id="{682A3E7A-A1B1-48C6-9DB2-D0934973B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F756C34-71F3-4502-B827-492D729B2CD7}"/>
              </a:ext>
            </a:extLst>
          </p:cNvPr>
          <p:cNvGrpSpPr/>
          <p:nvPr/>
        </p:nvGrpSpPr>
        <p:grpSpPr>
          <a:xfrm flipH="1">
            <a:off x="977492" y="1479583"/>
            <a:ext cx="475626" cy="47562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5" name="AutoShape 126">
              <a:extLst>
                <a:ext uri="{FF2B5EF4-FFF2-40B4-BE49-F238E27FC236}">
                  <a16:creationId xmlns:a16="http://schemas.microsoft.com/office/drawing/2014/main" id="{53FCBAA1-8C4C-4F12-97EB-F3C978971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AutoShape 127">
              <a:extLst>
                <a:ext uri="{FF2B5EF4-FFF2-40B4-BE49-F238E27FC236}">
                  <a16:creationId xmlns:a16="http://schemas.microsoft.com/office/drawing/2014/main" id="{188A846E-4069-46AB-ACFA-EED776C37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F7DBF98-D8F4-57E8-BA8D-32F0454EC72B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49" name="graduation-cap_16905">
              <a:extLst>
                <a:ext uri="{FF2B5EF4-FFF2-40B4-BE49-F238E27FC236}">
                  <a16:creationId xmlns:a16="http://schemas.microsoft.com/office/drawing/2014/main" id="{04CF3D34-F246-7DFA-93AD-36C989F6A7A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7265A34-9EAE-A6E7-6D72-827C9262E567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3B4761"/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9470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98549" y="1130568"/>
            <a:ext cx="758947" cy="758946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78922" y="1541722"/>
            <a:ext cx="173469" cy="179665"/>
            <a:chOff x="9450388" y="2662238"/>
            <a:chExt cx="133350" cy="138112"/>
          </a:xfrm>
          <a:solidFill>
            <a:schemeClr val="bg1"/>
          </a:solidFill>
        </p:grpSpPr>
        <p:sp>
          <p:nvSpPr>
            <p:cNvPr id="6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TextBox 21"/>
          <p:cNvSpPr txBox="1">
            <a:spLocks noChangeArrowheads="1"/>
          </p:cNvSpPr>
          <p:nvPr/>
        </p:nvSpPr>
        <p:spPr bwMode="auto">
          <a:xfrm>
            <a:off x="2413764" y="1276830"/>
            <a:ext cx="738677" cy="27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7167" tIns="68584" rIns="137167" bIns="68584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第一部分</a:t>
            </a:r>
            <a:endParaRPr lang="id-ID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圆角矩形 3"/>
          <p:cNvSpPr/>
          <p:nvPr/>
        </p:nvSpPr>
        <p:spPr>
          <a:xfrm rot="2949256">
            <a:off x="2997573" y="2311858"/>
            <a:ext cx="758947" cy="758946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圆角矩形 3"/>
          <p:cNvSpPr/>
          <p:nvPr/>
        </p:nvSpPr>
        <p:spPr>
          <a:xfrm rot="6069963">
            <a:off x="2487561" y="3577134"/>
            <a:ext cx="758947" cy="758946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7925" y="952179"/>
            <a:ext cx="1762372" cy="3554333"/>
            <a:chOff x="3250518" y="1419902"/>
            <a:chExt cx="2349829" cy="4739111"/>
          </a:xfrm>
        </p:grpSpPr>
        <p:grpSp>
          <p:nvGrpSpPr>
            <p:cNvPr id="17" name="组合 16"/>
            <p:cNvGrpSpPr/>
            <p:nvPr/>
          </p:nvGrpSpPr>
          <p:grpSpPr>
            <a:xfrm>
              <a:off x="3250518" y="1419902"/>
              <a:ext cx="1545904" cy="1725329"/>
              <a:chOff x="3249508" y="1667911"/>
              <a:chExt cx="1339487" cy="1494955"/>
            </a:xfrm>
          </p:grpSpPr>
          <p:sp>
            <p:nvSpPr>
              <p:cNvPr id="26" name="任意多边形: 形状 27"/>
              <p:cNvSpPr/>
              <p:nvPr/>
            </p:nvSpPr>
            <p:spPr>
              <a:xfrm rot="388124">
                <a:off x="3305453" y="1667911"/>
                <a:ext cx="1283542" cy="1283542"/>
              </a:xfrm>
              <a:custGeom>
                <a:avLst/>
                <a:gdLst>
                  <a:gd name="connsiteX0" fmla="*/ 641771 w 1283542"/>
                  <a:gd name="connsiteY0" fmla="*/ 0 h 1283542"/>
                  <a:gd name="connsiteX1" fmla="*/ 1283542 w 1283542"/>
                  <a:gd name="connsiteY1" fmla="*/ 641771 h 1283542"/>
                  <a:gd name="connsiteX2" fmla="*/ 641771 w 1283542"/>
                  <a:gd name="connsiteY2" fmla="*/ 1283542 h 1283542"/>
                  <a:gd name="connsiteX3" fmla="*/ 391965 w 1283542"/>
                  <a:gd name="connsiteY3" fmla="*/ 1233109 h 1283542"/>
                  <a:gd name="connsiteX4" fmla="*/ 310605 w 1283542"/>
                  <a:gd name="connsiteY4" fmla="*/ 1188948 h 1283542"/>
                  <a:gd name="connsiteX5" fmla="*/ 338726 w 1283542"/>
                  <a:gd name="connsiteY5" fmla="*/ 1152658 h 1283542"/>
                  <a:gd name="connsiteX6" fmla="*/ 297317 w 1283542"/>
                  <a:gd name="connsiteY6" fmla="*/ 1120570 h 1283542"/>
                  <a:gd name="connsiteX7" fmla="*/ 266487 w 1283542"/>
                  <a:gd name="connsiteY7" fmla="*/ 1160354 h 1283542"/>
                  <a:gd name="connsiteX8" fmla="*/ 187971 w 1283542"/>
                  <a:gd name="connsiteY8" fmla="*/ 1095572 h 1283542"/>
                  <a:gd name="connsiteX9" fmla="*/ 0 w 1283542"/>
                  <a:gd name="connsiteY9" fmla="*/ 641771 h 1283542"/>
                  <a:gd name="connsiteX10" fmla="*/ 641771 w 1283542"/>
                  <a:gd name="connsiteY10" fmla="*/ 0 h 1283542"/>
                  <a:gd name="connsiteX0" fmla="*/ 641771 w 1283542"/>
                  <a:gd name="connsiteY0" fmla="*/ 0 h 1283542"/>
                  <a:gd name="connsiteX1" fmla="*/ 1283542 w 1283542"/>
                  <a:gd name="connsiteY1" fmla="*/ 641771 h 1283542"/>
                  <a:gd name="connsiteX2" fmla="*/ 641771 w 1283542"/>
                  <a:gd name="connsiteY2" fmla="*/ 1283542 h 1283542"/>
                  <a:gd name="connsiteX3" fmla="*/ 391965 w 1283542"/>
                  <a:gd name="connsiteY3" fmla="*/ 1233109 h 1283542"/>
                  <a:gd name="connsiteX4" fmla="*/ 310605 w 1283542"/>
                  <a:gd name="connsiteY4" fmla="*/ 1188948 h 1283542"/>
                  <a:gd name="connsiteX5" fmla="*/ 297317 w 1283542"/>
                  <a:gd name="connsiteY5" fmla="*/ 1120570 h 1283542"/>
                  <a:gd name="connsiteX6" fmla="*/ 266487 w 1283542"/>
                  <a:gd name="connsiteY6" fmla="*/ 1160354 h 1283542"/>
                  <a:gd name="connsiteX7" fmla="*/ 187971 w 1283542"/>
                  <a:gd name="connsiteY7" fmla="*/ 1095572 h 1283542"/>
                  <a:gd name="connsiteX8" fmla="*/ 0 w 1283542"/>
                  <a:gd name="connsiteY8" fmla="*/ 641771 h 1283542"/>
                  <a:gd name="connsiteX9" fmla="*/ 641771 w 1283542"/>
                  <a:gd name="connsiteY9" fmla="*/ 0 h 1283542"/>
                  <a:gd name="connsiteX0" fmla="*/ 641771 w 1283542"/>
                  <a:gd name="connsiteY0" fmla="*/ 0 h 1283542"/>
                  <a:gd name="connsiteX1" fmla="*/ 1283542 w 1283542"/>
                  <a:gd name="connsiteY1" fmla="*/ 641771 h 1283542"/>
                  <a:gd name="connsiteX2" fmla="*/ 641771 w 1283542"/>
                  <a:gd name="connsiteY2" fmla="*/ 1283542 h 1283542"/>
                  <a:gd name="connsiteX3" fmla="*/ 391965 w 1283542"/>
                  <a:gd name="connsiteY3" fmla="*/ 1233109 h 1283542"/>
                  <a:gd name="connsiteX4" fmla="*/ 310605 w 1283542"/>
                  <a:gd name="connsiteY4" fmla="*/ 1188948 h 1283542"/>
                  <a:gd name="connsiteX5" fmla="*/ 266487 w 1283542"/>
                  <a:gd name="connsiteY5" fmla="*/ 1160354 h 1283542"/>
                  <a:gd name="connsiteX6" fmla="*/ 187971 w 1283542"/>
                  <a:gd name="connsiteY6" fmla="*/ 1095572 h 1283542"/>
                  <a:gd name="connsiteX7" fmla="*/ 0 w 1283542"/>
                  <a:gd name="connsiteY7" fmla="*/ 641771 h 1283542"/>
                  <a:gd name="connsiteX8" fmla="*/ 641771 w 1283542"/>
                  <a:gd name="connsiteY8" fmla="*/ 0 h 1283542"/>
                  <a:gd name="connsiteX0" fmla="*/ 310605 w 1283542"/>
                  <a:gd name="connsiteY0" fmla="*/ 1188948 h 1283542"/>
                  <a:gd name="connsiteX1" fmla="*/ 266487 w 1283542"/>
                  <a:gd name="connsiteY1" fmla="*/ 1160354 h 1283542"/>
                  <a:gd name="connsiteX2" fmla="*/ 187971 w 1283542"/>
                  <a:gd name="connsiteY2" fmla="*/ 1095572 h 1283542"/>
                  <a:gd name="connsiteX3" fmla="*/ 0 w 1283542"/>
                  <a:gd name="connsiteY3" fmla="*/ 641771 h 1283542"/>
                  <a:gd name="connsiteX4" fmla="*/ 641771 w 1283542"/>
                  <a:gd name="connsiteY4" fmla="*/ 0 h 1283542"/>
                  <a:gd name="connsiteX5" fmla="*/ 1283542 w 1283542"/>
                  <a:gd name="connsiteY5" fmla="*/ 641771 h 1283542"/>
                  <a:gd name="connsiteX6" fmla="*/ 641771 w 1283542"/>
                  <a:gd name="connsiteY6" fmla="*/ 1283542 h 1283542"/>
                  <a:gd name="connsiteX7" fmla="*/ 391965 w 1283542"/>
                  <a:gd name="connsiteY7" fmla="*/ 1233109 h 1283542"/>
                  <a:gd name="connsiteX8" fmla="*/ 402045 w 1283542"/>
                  <a:gd name="connsiteY8" fmla="*/ 1280388 h 1283542"/>
                  <a:gd name="connsiteX0" fmla="*/ 310605 w 1283542"/>
                  <a:gd name="connsiteY0" fmla="*/ 1188948 h 1283542"/>
                  <a:gd name="connsiteX1" fmla="*/ 266487 w 1283542"/>
                  <a:gd name="connsiteY1" fmla="*/ 1160354 h 1283542"/>
                  <a:gd name="connsiteX2" fmla="*/ 187971 w 1283542"/>
                  <a:gd name="connsiteY2" fmla="*/ 1095572 h 1283542"/>
                  <a:gd name="connsiteX3" fmla="*/ 0 w 1283542"/>
                  <a:gd name="connsiteY3" fmla="*/ 641771 h 1283542"/>
                  <a:gd name="connsiteX4" fmla="*/ 641771 w 1283542"/>
                  <a:gd name="connsiteY4" fmla="*/ 0 h 1283542"/>
                  <a:gd name="connsiteX5" fmla="*/ 1283542 w 1283542"/>
                  <a:gd name="connsiteY5" fmla="*/ 641771 h 1283542"/>
                  <a:gd name="connsiteX6" fmla="*/ 641771 w 1283542"/>
                  <a:gd name="connsiteY6" fmla="*/ 1283542 h 1283542"/>
                  <a:gd name="connsiteX7" fmla="*/ 391965 w 1283542"/>
                  <a:gd name="connsiteY7" fmla="*/ 1233109 h 128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3542" h="1283542">
                    <a:moveTo>
                      <a:pt x="310605" y="1188948"/>
                    </a:moveTo>
                    <a:lnTo>
                      <a:pt x="266487" y="1160354"/>
                    </a:lnTo>
                    <a:lnTo>
                      <a:pt x="187971" y="1095572"/>
                    </a:lnTo>
                    <a:cubicBezTo>
                      <a:pt x="71833" y="979434"/>
                      <a:pt x="0" y="818991"/>
                      <a:pt x="0" y="641771"/>
                    </a:cubicBezTo>
                    <a:cubicBezTo>
                      <a:pt x="0" y="287331"/>
                      <a:pt x="287331" y="0"/>
                      <a:pt x="641771" y="0"/>
                    </a:cubicBezTo>
                    <a:cubicBezTo>
                      <a:pt x="996211" y="0"/>
                      <a:pt x="1283542" y="287331"/>
                      <a:pt x="1283542" y="641771"/>
                    </a:cubicBezTo>
                    <a:cubicBezTo>
                      <a:pt x="1283542" y="996211"/>
                      <a:pt x="996211" y="1283542"/>
                      <a:pt x="641771" y="1283542"/>
                    </a:cubicBezTo>
                    <a:cubicBezTo>
                      <a:pt x="553161" y="1283542"/>
                      <a:pt x="468745" y="1265584"/>
                      <a:pt x="391965" y="1233109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249508" y="3023166"/>
                <a:ext cx="139700" cy="139700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H="1">
                <a:off x="3364229" y="2805302"/>
                <a:ext cx="192611" cy="230846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" name="任意多边形: 形状 13"/>
            <p:cNvSpPr/>
            <p:nvPr/>
          </p:nvSpPr>
          <p:spPr>
            <a:xfrm>
              <a:off x="3388049" y="3125619"/>
              <a:ext cx="285813" cy="505669"/>
            </a:xfrm>
            <a:custGeom>
              <a:avLst/>
              <a:gdLst>
                <a:gd name="connsiteX0" fmla="*/ 0 w 247650"/>
                <a:gd name="connsiteY0" fmla="*/ 0 h 438150"/>
                <a:gd name="connsiteX1" fmla="*/ 146050 w 247650"/>
                <a:gd name="connsiteY1" fmla="*/ 180975 h 438150"/>
                <a:gd name="connsiteX2" fmla="*/ 247650 w 247650"/>
                <a:gd name="connsiteY2" fmla="*/ 438150 h 438150"/>
                <a:gd name="connsiteX0" fmla="*/ 0 w 247650"/>
                <a:gd name="connsiteY0" fmla="*/ 0 h 438150"/>
                <a:gd name="connsiteX1" fmla="*/ 146050 w 247650"/>
                <a:gd name="connsiteY1" fmla="*/ 180975 h 438150"/>
                <a:gd name="connsiteX2" fmla="*/ 247650 w 247650"/>
                <a:gd name="connsiteY2" fmla="*/ 4381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50" h="438150">
                  <a:moveTo>
                    <a:pt x="0" y="0"/>
                  </a:moveTo>
                  <a:cubicBezTo>
                    <a:pt x="52387" y="53975"/>
                    <a:pt x="104775" y="107950"/>
                    <a:pt x="146050" y="180975"/>
                  </a:cubicBezTo>
                  <a:cubicBezTo>
                    <a:pt x="187325" y="254000"/>
                    <a:pt x="224630" y="341313"/>
                    <a:pt x="247650" y="438150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34"/>
            <p:cNvSpPr/>
            <p:nvPr/>
          </p:nvSpPr>
          <p:spPr>
            <a:xfrm rot="3337380">
              <a:off x="4119010" y="2989819"/>
              <a:ext cx="1481338" cy="1481337"/>
            </a:xfrm>
            <a:custGeom>
              <a:avLst/>
              <a:gdLst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338726 w 1283542"/>
                <a:gd name="connsiteY5" fmla="*/ 1152658 h 1283542"/>
                <a:gd name="connsiteX6" fmla="*/ 297317 w 1283542"/>
                <a:gd name="connsiteY6" fmla="*/ 1120570 h 1283542"/>
                <a:gd name="connsiteX7" fmla="*/ 266487 w 1283542"/>
                <a:gd name="connsiteY7" fmla="*/ 1160354 h 1283542"/>
                <a:gd name="connsiteX8" fmla="*/ 187971 w 1283542"/>
                <a:gd name="connsiteY8" fmla="*/ 1095572 h 1283542"/>
                <a:gd name="connsiteX9" fmla="*/ 0 w 1283542"/>
                <a:gd name="connsiteY9" fmla="*/ 641771 h 1283542"/>
                <a:gd name="connsiteX10" fmla="*/ 641771 w 1283542"/>
                <a:gd name="connsiteY10" fmla="*/ 0 h 1283542"/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297317 w 1283542"/>
                <a:gd name="connsiteY5" fmla="*/ 1120570 h 1283542"/>
                <a:gd name="connsiteX6" fmla="*/ 266487 w 1283542"/>
                <a:gd name="connsiteY6" fmla="*/ 1160354 h 1283542"/>
                <a:gd name="connsiteX7" fmla="*/ 187971 w 1283542"/>
                <a:gd name="connsiteY7" fmla="*/ 1095572 h 1283542"/>
                <a:gd name="connsiteX8" fmla="*/ 0 w 1283542"/>
                <a:gd name="connsiteY8" fmla="*/ 641771 h 1283542"/>
                <a:gd name="connsiteX9" fmla="*/ 641771 w 1283542"/>
                <a:gd name="connsiteY9" fmla="*/ 0 h 1283542"/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266487 w 1283542"/>
                <a:gd name="connsiteY5" fmla="*/ 1160354 h 1283542"/>
                <a:gd name="connsiteX6" fmla="*/ 187971 w 1283542"/>
                <a:gd name="connsiteY6" fmla="*/ 1095572 h 1283542"/>
                <a:gd name="connsiteX7" fmla="*/ 0 w 1283542"/>
                <a:gd name="connsiteY7" fmla="*/ 641771 h 1283542"/>
                <a:gd name="connsiteX8" fmla="*/ 641771 w 1283542"/>
                <a:gd name="connsiteY8" fmla="*/ 0 h 1283542"/>
                <a:gd name="connsiteX0" fmla="*/ 310605 w 1283542"/>
                <a:gd name="connsiteY0" fmla="*/ 1188948 h 1283542"/>
                <a:gd name="connsiteX1" fmla="*/ 266487 w 1283542"/>
                <a:gd name="connsiteY1" fmla="*/ 1160354 h 1283542"/>
                <a:gd name="connsiteX2" fmla="*/ 187971 w 1283542"/>
                <a:gd name="connsiteY2" fmla="*/ 1095572 h 1283542"/>
                <a:gd name="connsiteX3" fmla="*/ 0 w 1283542"/>
                <a:gd name="connsiteY3" fmla="*/ 641771 h 1283542"/>
                <a:gd name="connsiteX4" fmla="*/ 641771 w 1283542"/>
                <a:gd name="connsiteY4" fmla="*/ 0 h 1283542"/>
                <a:gd name="connsiteX5" fmla="*/ 1283542 w 1283542"/>
                <a:gd name="connsiteY5" fmla="*/ 641771 h 1283542"/>
                <a:gd name="connsiteX6" fmla="*/ 641771 w 1283542"/>
                <a:gd name="connsiteY6" fmla="*/ 1283542 h 1283542"/>
                <a:gd name="connsiteX7" fmla="*/ 391965 w 1283542"/>
                <a:gd name="connsiteY7" fmla="*/ 1233109 h 1283542"/>
                <a:gd name="connsiteX8" fmla="*/ 402045 w 1283542"/>
                <a:gd name="connsiteY8" fmla="*/ 1280388 h 1283542"/>
                <a:gd name="connsiteX0" fmla="*/ 310605 w 1283542"/>
                <a:gd name="connsiteY0" fmla="*/ 1188948 h 1283542"/>
                <a:gd name="connsiteX1" fmla="*/ 266487 w 1283542"/>
                <a:gd name="connsiteY1" fmla="*/ 1160354 h 1283542"/>
                <a:gd name="connsiteX2" fmla="*/ 187971 w 1283542"/>
                <a:gd name="connsiteY2" fmla="*/ 1095572 h 1283542"/>
                <a:gd name="connsiteX3" fmla="*/ 0 w 1283542"/>
                <a:gd name="connsiteY3" fmla="*/ 641771 h 1283542"/>
                <a:gd name="connsiteX4" fmla="*/ 641771 w 1283542"/>
                <a:gd name="connsiteY4" fmla="*/ 0 h 1283542"/>
                <a:gd name="connsiteX5" fmla="*/ 1283542 w 1283542"/>
                <a:gd name="connsiteY5" fmla="*/ 641771 h 1283542"/>
                <a:gd name="connsiteX6" fmla="*/ 641771 w 1283542"/>
                <a:gd name="connsiteY6" fmla="*/ 1283542 h 1283542"/>
                <a:gd name="connsiteX7" fmla="*/ 391965 w 1283542"/>
                <a:gd name="connsiteY7" fmla="*/ 1233109 h 12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3542" h="1283542">
                  <a:moveTo>
                    <a:pt x="310605" y="1188948"/>
                  </a:moveTo>
                  <a:lnTo>
                    <a:pt x="266487" y="1160354"/>
                  </a:lnTo>
                  <a:lnTo>
                    <a:pt x="187971" y="1095572"/>
                  </a:lnTo>
                  <a:cubicBezTo>
                    <a:pt x="71833" y="979434"/>
                    <a:pt x="0" y="818991"/>
                    <a:pt x="0" y="641771"/>
                  </a:cubicBezTo>
                  <a:cubicBezTo>
                    <a:pt x="0" y="287331"/>
                    <a:pt x="287331" y="0"/>
                    <a:pt x="641771" y="0"/>
                  </a:cubicBezTo>
                  <a:cubicBezTo>
                    <a:pt x="996211" y="0"/>
                    <a:pt x="1283542" y="287331"/>
                    <a:pt x="1283542" y="641771"/>
                  </a:cubicBezTo>
                  <a:cubicBezTo>
                    <a:pt x="1283542" y="996211"/>
                    <a:pt x="996211" y="1283542"/>
                    <a:pt x="641771" y="1283542"/>
                  </a:cubicBezTo>
                  <a:cubicBezTo>
                    <a:pt x="553161" y="1283542"/>
                    <a:pt x="468745" y="1265584"/>
                    <a:pt x="391965" y="1233109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2949256">
              <a:off x="3621258" y="3692986"/>
              <a:ext cx="161228" cy="161228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2949256" flipH="1">
              <a:off x="3847705" y="3633597"/>
              <a:ext cx="222293" cy="266420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" name="任意多边形: 形状 33"/>
            <p:cNvSpPr/>
            <p:nvPr/>
          </p:nvSpPr>
          <p:spPr>
            <a:xfrm rot="2949256">
              <a:off x="3452246" y="3877183"/>
              <a:ext cx="285813" cy="505669"/>
            </a:xfrm>
            <a:custGeom>
              <a:avLst/>
              <a:gdLst>
                <a:gd name="connsiteX0" fmla="*/ 0 w 247650"/>
                <a:gd name="connsiteY0" fmla="*/ 0 h 438150"/>
                <a:gd name="connsiteX1" fmla="*/ 146050 w 247650"/>
                <a:gd name="connsiteY1" fmla="*/ 180975 h 438150"/>
                <a:gd name="connsiteX2" fmla="*/ 247650 w 247650"/>
                <a:gd name="connsiteY2" fmla="*/ 438150 h 438150"/>
                <a:gd name="connsiteX0" fmla="*/ 0 w 247650"/>
                <a:gd name="connsiteY0" fmla="*/ 0 h 438150"/>
                <a:gd name="connsiteX1" fmla="*/ 146050 w 247650"/>
                <a:gd name="connsiteY1" fmla="*/ 180975 h 438150"/>
                <a:gd name="connsiteX2" fmla="*/ 247650 w 247650"/>
                <a:gd name="connsiteY2" fmla="*/ 4381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50" h="438150">
                  <a:moveTo>
                    <a:pt x="0" y="0"/>
                  </a:moveTo>
                  <a:cubicBezTo>
                    <a:pt x="52387" y="53975"/>
                    <a:pt x="104775" y="107950"/>
                    <a:pt x="146050" y="180975"/>
                  </a:cubicBezTo>
                  <a:cubicBezTo>
                    <a:pt x="187325" y="254000"/>
                    <a:pt x="224630" y="341313"/>
                    <a:pt x="247650" y="438150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50"/>
            <p:cNvSpPr/>
            <p:nvPr/>
          </p:nvSpPr>
          <p:spPr>
            <a:xfrm rot="6458087">
              <a:off x="3446677" y="4677675"/>
              <a:ext cx="1481338" cy="1481337"/>
            </a:xfrm>
            <a:custGeom>
              <a:avLst/>
              <a:gdLst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338726 w 1283542"/>
                <a:gd name="connsiteY5" fmla="*/ 1152658 h 1283542"/>
                <a:gd name="connsiteX6" fmla="*/ 297317 w 1283542"/>
                <a:gd name="connsiteY6" fmla="*/ 1120570 h 1283542"/>
                <a:gd name="connsiteX7" fmla="*/ 266487 w 1283542"/>
                <a:gd name="connsiteY7" fmla="*/ 1160354 h 1283542"/>
                <a:gd name="connsiteX8" fmla="*/ 187971 w 1283542"/>
                <a:gd name="connsiteY8" fmla="*/ 1095572 h 1283542"/>
                <a:gd name="connsiteX9" fmla="*/ 0 w 1283542"/>
                <a:gd name="connsiteY9" fmla="*/ 641771 h 1283542"/>
                <a:gd name="connsiteX10" fmla="*/ 641771 w 1283542"/>
                <a:gd name="connsiteY10" fmla="*/ 0 h 1283542"/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297317 w 1283542"/>
                <a:gd name="connsiteY5" fmla="*/ 1120570 h 1283542"/>
                <a:gd name="connsiteX6" fmla="*/ 266487 w 1283542"/>
                <a:gd name="connsiteY6" fmla="*/ 1160354 h 1283542"/>
                <a:gd name="connsiteX7" fmla="*/ 187971 w 1283542"/>
                <a:gd name="connsiteY7" fmla="*/ 1095572 h 1283542"/>
                <a:gd name="connsiteX8" fmla="*/ 0 w 1283542"/>
                <a:gd name="connsiteY8" fmla="*/ 641771 h 1283542"/>
                <a:gd name="connsiteX9" fmla="*/ 641771 w 1283542"/>
                <a:gd name="connsiteY9" fmla="*/ 0 h 1283542"/>
                <a:gd name="connsiteX0" fmla="*/ 641771 w 1283542"/>
                <a:gd name="connsiteY0" fmla="*/ 0 h 1283542"/>
                <a:gd name="connsiteX1" fmla="*/ 1283542 w 1283542"/>
                <a:gd name="connsiteY1" fmla="*/ 641771 h 1283542"/>
                <a:gd name="connsiteX2" fmla="*/ 641771 w 1283542"/>
                <a:gd name="connsiteY2" fmla="*/ 1283542 h 1283542"/>
                <a:gd name="connsiteX3" fmla="*/ 391965 w 1283542"/>
                <a:gd name="connsiteY3" fmla="*/ 1233109 h 1283542"/>
                <a:gd name="connsiteX4" fmla="*/ 310605 w 1283542"/>
                <a:gd name="connsiteY4" fmla="*/ 1188948 h 1283542"/>
                <a:gd name="connsiteX5" fmla="*/ 266487 w 1283542"/>
                <a:gd name="connsiteY5" fmla="*/ 1160354 h 1283542"/>
                <a:gd name="connsiteX6" fmla="*/ 187971 w 1283542"/>
                <a:gd name="connsiteY6" fmla="*/ 1095572 h 1283542"/>
                <a:gd name="connsiteX7" fmla="*/ 0 w 1283542"/>
                <a:gd name="connsiteY7" fmla="*/ 641771 h 1283542"/>
                <a:gd name="connsiteX8" fmla="*/ 641771 w 1283542"/>
                <a:gd name="connsiteY8" fmla="*/ 0 h 1283542"/>
                <a:gd name="connsiteX0" fmla="*/ 310605 w 1283542"/>
                <a:gd name="connsiteY0" fmla="*/ 1188948 h 1283542"/>
                <a:gd name="connsiteX1" fmla="*/ 266487 w 1283542"/>
                <a:gd name="connsiteY1" fmla="*/ 1160354 h 1283542"/>
                <a:gd name="connsiteX2" fmla="*/ 187971 w 1283542"/>
                <a:gd name="connsiteY2" fmla="*/ 1095572 h 1283542"/>
                <a:gd name="connsiteX3" fmla="*/ 0 w 1283542"/>
                <a:gd name="connsiteY3" fmla="*/ 641771 h 1283542"/>
                <a:gd name="connsiteX4" fmla="*/ 641771 w 1283542"/>
                <a:gd name="connsiteY4" fmla="*/ 0 h 1283542"/>
                <a:gd name="connsiteX5" fmla="*/ 1283542 w 1283542"/>
                <a:gd name="connsiteY5" fmla="*/ 641771 h 1283542"/>
                <a:gd name="connsiteX6" fmla="*/ 641771 w 1283542"/>
                <a:gd name="connsiteY6" fmla="*/ 1283542 h 1283542"/>
                <a:gd name="connsiteX7" fmla="*/ 391965 w 1283542"/>
                <a:gd name="connsiteY7" fmla="*/ 1233109 h 1283542"/>
                <a:gd name="connsiteX8" fmla="*/ 402045 w 1283542"/>
                <a:gd name="connsiteY8" fmla="*/ 1280388 h 1283542"/>
                <a:gd name="connsiteX0" fmla="*/ 310605 w 1283542"/>
                <a:gd name="connsiteY0" fmla="*/ 1188948 h 1283542"/>
                <a:gd name="connsiteX1" fmla="*/ 266487 w 1283542"/>
                <a:gd name="connsiteY1" fmla="*/ 1160354 h 1283542"/>
                <a:gd name="connsiteX2" fmla="*/ 187971 w 1283542"/>
                <a:gd name="connsiteY2" fmla="*/ 1095572 h 1283542"/>
                <a:gd name="connsiteX3" fmla="*/ 0 w 1283542"/>
                <a:gd name="connsiteY3" fmla="*/ 641771 h 1283542"/>
                <a:gd name="connsiteX4" fmla="*/ 641771 w 1283542"/>
                <a:gd name="connsiteY4" fmla="*/ 0 h 1283542"/>
                <a:gd name="connsiteX5" fmla="*/ 1283542 w 1283542"/>
                <a:gd name="connsiteY5" fmla="*/ 641771 h 1283542"/>
                <a:gd name="connsiteX6" fmla="*/ 641771 w 1283542"/>
                <a:gd name="connsiteY6" fmla="*/ 1283542 h 1283542"/>
                <a:gd name="connsiteX7" fmla="*/ 391965 w 1283542"/>
                <a:gd name="connsiteY7" fmla="*/ 1233109 h 12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3542" h="1283542">
                  <a:moveTo>
                    <a:pt x="310605" y="1188948"/>
                  </a:moveTo>
                  <a:lnTo>
                    <a:pt x="266487" y="1160354"/>
                  </a:lnTo>
                  <a:lnTo>
                    <a:pt x="187971" y="1095572"/>
                  </a:lnTo>
                  <a:cubicBezTo>
                    <a:pt x="71833" y="979434"/>
                    <a:pt x="0" y="818991"/>
                    <a:pt x="0" y="641771"/>
                  </a:cubicBezTo>
                  <a:cubicBezTo>
                    <a:pt x="0" y="287331"/>
                    <a:pt x="287331" y="0"/>
                    <a:pt x="641771" y="0"/>
                  </a:cubicBezTo>
                  <a:cubicBezTo>
                    <a:pt x="996211" y="0"/>
                    <a:pt x="1283542" y="287331"/>
                    <a:pt x="1283542" y="641771"/>
                  </a:cubicBezTo>
                  <a:cubicBezTo>
                    <a:pt x="1283542" y="996211"/>
                    <a:pt x="996211" y="1283542"/>
                    <a:pt x="641771" y="1283542"/>
                  </a:cubicBezTo>
                  <a:cubicBezTo>
                    <a:pt x="553161" y="1283542"/>
                    <a:pt x="468745" y="1265584"/>
                    <a:pt x="391965" y="1233109"/>
                  </a:cubicBez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6069963">
              <a:off x="3360124" y="4451754"/>
              <a:ext cx="161228" cy="161228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rot="6069963" flipH="1">
              <a:off x="3493117" y="4597512"/>
              <a:ext cx="222293" cy="266420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0" name="圆角矩形 3"/>
          <p:cNvSpPr/>
          <p:nvPr/>
        </p:nvSpPr>
        <p:spPr>
          <a:xfrm rot="2949256">
            <a:off x="1064220" y="2225356"/>
            <a:ext cx="1103584" cy="1103583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21"/>
          <p:cNvSpPr txBox="1">
            <a:spLocks noChangeArrowheads="1"/>
          </p:cNvSpPr>
          <p:nvPr/>
        </p:nvSpPr>
        <p:spPr bwMode="auto">
          <a:xfrm>
            <a:off x="1098021" y="2601319"/>
            <a:ext cx="995158" cy="35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7167" tIns="68584" rIns="137167" bIns="68584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93636" y="2723608"/>
            <a:ext cx="190289" cy="204265"/>
            <a:chOff x="8208352" y="2474970"/>
            <a:chExt cx="355594" cy="381710"/>
          </a:xfrm>
          <a:solidFill>
            <a:schemeClr val="bg1"/>
          </a:solidFill>
        </p:grpSpPr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8208352" y="2474970"/>
              <a:ext cx="277252" cy="381710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8322253" y="2533310"/>
              <a:ext cx="241693" cy="239472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21"/>
          <p:cNvSpPr txBox="1">
            <a:spLocks noChangeArrowheads="1"/>
          </p:cNvSpPr>
          <p:nvPr/>
        </p:nvSpPr>
        <p:spPr bwMode="auto">
          <a:xfrm>
            <a:off x="3021390" y="2442240"/>
            <a:ext cx="738677" cy="27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7167" tIns="68584" rIns="137167" bIns="68584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第二部分</a:t>
            </a:r>
            <a:endParaRPr lang="id-ID" altLang="zh-CN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757293" y="3991268"/>
            <a:ext cx="225169" cy="203745"/>
            <a:chOff x="9786734" y="2649358"/>
            <a:chExt cx="300225" cy="271660"/>
          </a:xfrm>
          <a:solidFill>
            <a:schemeClr val="bg1"/>
          </a:solidFill>
        </p:grpSpPr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786734" y="2739134"/>
              <a:ext cx="226189" cy="181884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59604" y="2649358"/>
              <a:ext cx="227355" cy="172557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TextBox 21"/>
          <p:cNvSpPr txBox="1">
            <a:spLocks noChangeArrowheads="1"/>
          </p:cNvSpPr>
          <p:nvPr/>
        </p:nvSpPr>
        <p:spPr bwMode="auto">
          <a:xfrm>
            <a:off x="2527807" y="3724815"/>
            <a:ext cx="738677" cy="27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7167" tIns="68584" rIns="137167" bIns="68584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第三部分</a:t>
            </a:r>
            <a:endParaRPr lang="id-ID" altLang="zh-CN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921874" y="2580744"/>
            <a:ext cx="120941" cy="120941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921874" y="3874405"/>
            <a:ext cx="120941" cy="120941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21874" y="1288166"/>
            <a:ext cx="120941" cy="120941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404040"/>
              </a:solidFill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7EB68A3-7771-45F5-5B86-479BD96EFCFB}"/>
              </a:ext>
            </a:extLst>
          </p:cNvPr>
          <p:cNvGrpSpPr/>
          <p:nvPr/>
        </p:nvGrpSpPr>
        <p:grpSpPr>
          <a:xfrm>
            <a:off x="3642393" y="1326642"/>
            <a:ext cx="1137311" cy="2584096"/>
            <a:chOff x="3642393" y="1326642"/>
            <a:chExt cx="1523233" cy="2584096"/>
          </a:xfrm>
        </p:grpSpPr>
        <p:cxnSp>
          <p:nvCxnSpPr>
            <p:cNvPr id="43" name="直接连接符 42" descr="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"/>
            <p:cNvCxnSpPr/>
            <p:nvPr/>
          </p:nvCxnSpPr>
          <p:spPr>
            <a:xfrm>
              <a:off x="3642393" y="1326642"/>
              <a:ext cx="1523233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 descr="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"/>
            <p:cNvCxnSpPr/>
            <p:nvPr/>
          </p:nvCxnSpPr>
          <p:spPr>
            <a:xfrm>
              <a:off x="4194075" y="2617930"/>
              <a:ext cx="971550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 descr="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"/>
            <p:cNvCxnSpPr/>
            <p:nvPr/>
          </p:nvCxnSpPr>
          <p:spPr>
            <a:xfrm>
              <a:off x="3642393" y="3910738"/>
              <a:ext cx="1523233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5A027A9-CF36-1FE2-8C84-61CE4AAE0E1B}"/>
              </a:ext>
            </a:extLst>
          </p:cNvPr>
          <p:cNvGrpSpPr/>
          <p:nvPr/>
        </p:nvGrpSpPr>
        <p:grpSpPr>
          <a:xfrm>
            <a:off x="299492" y="212512"/>
            <a:ext cx="3275630" cy="400110"/>
            <a:chOff x="299492" y="212512"/>
            <a:chExt cx="3275630" cy="400110"/>
          </a:xfrm>
        </p:grpSpPr>
        <p:sp>
          <p:nvSpPr>
            <p:cNvPr id="54" name="graduation-cap_16905">
              <a:extLst>
                <a:ext uri="{FF2B5EF4-FFF2-40B4-BE49-F238E27FC236}">
                  <a16:creationId xmlns:a16="http://schemas.microsoft.com/office/drawing/2014/main" id="{2E0A15E0-2D31-5164-C1E5-C24ECBF396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492" y="212512"/>
              <a:ext cx="648072" cy="387604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1AEBDE4-39BF-9CB3-B62C-012EEDC54018}"/>
                </a:ext>
              </a:extLst>
            </p:cNvPr>
            <p:cNvSpPr txBox="1"/>
            <p:nvPr/>
          </p:nvSpPr>
          <p:spPr>
            <a:xfrm>
              <a:off x="934862" y="212512"/>
              <a:ext cx="264026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srgbClr val="3B4761"/>
                  </a:solidFill>
                  <a:latin typeface="+mn-lt"/>
                  <a:ea typeface="+mn-ea"/>
                  <a:cs typeface="+mn-ea"/>
                  <a:sym typeface="+mn-lt"/>
                </a:rPr>
                <a:t>研究方法及过程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B68C40E-557B-FAE6-675F-3088735A50F8}"/>
              </a:ext>
            </a:extLst>
          </p:cNvPr>
          <p:cNvGrpSpPr/>
          <p:nvPr/>
        </p:nvGrpSpPr>
        <p:grpSpPr>
          <a:xfrm>
            <a:off x="5196696" y="1078363"/>
            <a:ext cx="3336117" cy="804728"/>
            <a:chOff x="6102490" y="2034197"/>
            <a:chExt cx="3336117" cy="804728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9E653341-59F0-DF32-F26F-DE2213D5881B}"/>
                </a:ext>
              </a:extLst>
            </p:cNvPr>
            <p:cNvSpPr/>
            <p:nvPr/>
          </p:nvSpPr>
          <p:spPr>
            <a:xfrm>
              <a:off x="6102490" y="2285184"/>
              <a:ext cx="3336117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96137FB-7AA1-B365-0883-FA6C5453B8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BE49A24-565F-6080-7453-F796FD69E493}"/>
              </a:ext>
            </a:extLst>
          </p:cNvPr>
          <p:cNvGrpSpPr/>
          <p:nvPr/>
        </p:nvGrpSpPr>
        <p:grpSpPr>
          <a:xfrm>
            <a:off x="5196696" y="2372083"/>
            <a:ext cx="3336117" cy="804728"/>
            <a:chOff x="6102490" y="2034197"/>
            <a:chExt cx="3336117" cy="804728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AAC597D-377A-FC00-F1D0-8751C633ACC4}"/>
                </a:ext>
              </a:extLst>
            </p:cNvPr>
            <p:cNvSpPr/>
            <p:nvPr/>
          </p:nvSpPr>
          <p:spPr>
            <a:xfrm>
              <a:off x="6102490" y="2285184"/>
              <a:ext cx="3336117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6F3EA16-8298-5087-C1AE-D1BB16F0F6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37F6C19-7D90-5EB9-89AA-9E9E684D6C9B}"/>
              </a:ext>
            </a:extLst>
          </p:cNvPr>
          <p:cNvGrpSpPr/>
          <p:nvPr/>
        </p:nvGrpSpPr>
        <p:grpSpPr>
          <a:xfrm>
            <a:off x="5196696" y="3724815"/>
            <a:ext cx="3336117" cy="804728"/>
            <a:chOff x="6102490" y="2034197"/>
            <a:chExt cx="3336117" cy="804728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200EAF63-DE53-51D3-0249-C6A6ADCBB010}"/>
                </a:ext>
              </a:extLst>
            </p:cNvPr>
            <p:cNvSpPr/>
            <p:nvPr/>
          </p:nvSpPr>
          <p:spPr>
            <a:xfrm>
              <a:off x="6102490" y="2285184"/>
              <a:ext cx="3336117" cy="553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D93FA26-6DF4-EB4B-E500-3903954CE4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491" y="2034197"/>
              <a:ext cx="139653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2123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FIRST_PUBLISH" val="1"/>
</p:tagLst>
</file>

<file path=ppt/theme/theme1.xml><?xml version="1.0" encoding="utf-8"?>
<a:theme xmlns:a="http://schemas.openxmlformats.org/drawingml/2006/main" name="51PPT模板网   www.51pptmoban.com">
  <a:themeElements>
    <a:clrScheme name="自定义 23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B4761"/>
      </a:accent1>
      <a:accent2>
        <a:srgbClr val="D68464"/>
      </a:accent2>
      <a:accent3>
        <a:srgbClr val="3B4761"/>
      </a:accent3>
      <a:accent4>
        <a:srgbClr val="D68567"/>
      </a:accent4>
      <a:accent5>
        <a:srgbClr val="3B4761"/>
      </a:accent5>
      <a:accent6>
        <a:srgbClr val="D88769"/>
      </a:accent6>
      <a:hlink>
        <a:srgbClr val="3B4761"/>
      </a:hlink>
      <a:folHlink>
        <a:srgbClr val="DE8764"/>
      </a:folHlink>
    </a:clrScheme>
    <a:fontScheme name="1u5afb4k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3B4761"/>
    </a:accent1>
    <a:accent2>
      <a:srgbClr val="D68464"/>
    </a:accent2>
    <a:accent3>
      <a:srgbClr val="3B4761"/>
    </a:accent3>
    <a:accent4>
      <a:srgbClr val="D68567"/>
    </a:accent4>
    <a:accent5>
      <a:srgbClr val="3B4761"/>
    </a:accent5>
    <a:accent6>
      <a:srgbClr val="D88769"/>
    </a:accent6>
    <a:hlink>
      <a:srgbClr val="3B4761"/>
    </a:hlink>
    <a:folHlink>
      <a:srgbClr val="DE876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2949</TotalTime>
  <Words>1713</Words>
  <Application>Microsoft Office PowerPoint</Application>
  <PresentationFormat>全屏显示(16:9)</PresentationFormat>
  <Paragraphs>197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阿里巴巴普惠体 2.0 55 Regular</vt:lpstr>
      <vt:lpstr>思源宋体 CN Heavy</vt:lpstr>
      <vt:lpstr>微软雅黑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简洁实用论文答辩演讲通用ppt模板</dc:title>
  <dc:creator>51PPT模板网</dc:creator>
  <cp:keywords>www.51pptmoban.com</cp:keywords>
  <dc:description>www.51pptmoban.com</dc:description>
  <cp:lastModifiedBy>Win user</cp:lastModifiedBy>
  <cp:revision>260</cp:revision>
  <dcterms:created xsi:type="dcterms:W3CDTF">2015-12-11T17:46:17Z</dcterms:created>
  <dcterms:modified xsi:type="dcterms:W3CDTF">2022-06-12T14:49:05Z</dcterms:modified>
</cp:coreProperties>
</file>