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88" r:id="rId2"/>
    <p:sldId id="290" r:id="rId3"/>
    <p:sldId id="291" r:id="rId4"/>
    <p:sldId id="292" r:id="rId5"/>
    <p:sldId id="293" r:id="rId6"/>
    <p:sldId id="294" r:id="rId7"/>
    <p:sldId id="295" r:id="rId8"/>
    <p:sldId id="297" r:id="rId9"/>
    <p:sldId id="296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  <p:sldId id="311" r:id="rId24"/>
    <p:sldId id="312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29" userDrawn="1">
          <p15:clr>
            <a:srgbClr val="A4A3A4"/>
          </p15:clr>
        </p15:guide>
        <p15:guide id="4" pos="7151" userDrawn="1">
          <p15:clr>
            <a:srgbClr val="A4A3A4"/>
          </p15:clr>
        </p15:guide>
        <p15:guide id="5" pos="892" userDrawn="1">
          <p15:clr>
            <a:srgbClr val="A4A3A4"/>
          </p15:clr>
        </p15:guide>
        <p15:guide id="6" pos="67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3B43"/>
    <a:srgbClr val="357266"/>
    <a:srgbClr val="A3BBAD"/>
    <a:srgbClr val="CFDBD4"/>
    <a:srgbClr val="65532F"/>
    <a:srgbClr val="312509"/>
    <a:srgbClr val="265270"/>
    <a:srgbClr val="3D83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45" autoAdjust="0"/>
    <p:restoredTop sz="96144" autoAdjust="0"/>
  </p:normalViewPr>
  <p:slideViewPr>
    <p:cSldViewPr snapToGrid="0" showGuides="1">
      <p:cViewPr>
        <p:scale>
          <a:sx n="66" d="100"/>
          <a:sy n="66" d="100"/>
        </p:scale>
        <p:origin x="1896" y="996"/>
      </p:cViewPr>
      <p:guideLst>
        <p:guide orient="horz" pos="2137"/>
        <p:guide pos="3840"/>
        <p:guide pos="529"/>
        <p:guide pos="7151"/>
        <p:guide pos="892"/>
        <p:guide pos="67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424106-079D-4ECF-919F-47E95288B2C5}" type="datetimeFigureOut">
              <a:rPr lang="zh-CN" altLang="en-US" smtClean="0"/>
              <a:t>2022/6/13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598762-771D-4307-9DB0-9BB9724FF4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159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98762-771D-4307-9DB0-9BB9724FF4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67164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98762-771D-4307-9DB0-9BB9724FF4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99193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98762-771D-4307-9DB0-9BB9724FF4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70970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98762-771D-4307-9DB0-9BB9724FF4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4069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98762-771D-4307-9DB0-9BB9724FF4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68089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98762-771D-4307-9DB0-9BB9724FF4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39979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98762-771D-4307-9DB0-9BB9724FF4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42125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98762-771D-4307-9DB0-9BB9724FF4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91801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98762-771D-4307-9DB0-9BB9724FF4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87995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98762-771D-4307-9DB0-9BB9724FF4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4529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98762-771D-4307-9DB0-9BB9724FF4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46602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98762-771D-4307-9DB0-9BB9724FF4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24268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98762-771D-4307-9DB0-9BB9724FF4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18474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98762-771D-4307-9DB0-9BB9724FF4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21750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98762-771D-4307-9DB0-9BB9724FF4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5280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98762-771D-4307-9DB0-9BB9724FF4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1496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98762-771D-4307-9DB0-9BB9724FF4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6913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98762-771D-4307-9DB0-9BB9724FF4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04553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98762-771D-4307-9DB0-9BB9724FF4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31914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98762-771D-4307-9DB0-9BB9724FF4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7231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98762-771D-4307-9DB0-9BB9724FF4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55820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98762-771D-4307-9DB0-9BB9724FF4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43183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98762-771D-4307-9DB0-9BB9724FF4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0015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24532D0-D5B8-04F2-C312-68E205305837}"/>
              </a:ext>
            </a:extLst>
          </p:cNvPr>
          <p:cNvGrpSpPr/>
          <p:nvPr userDrawn="1"/>
        </p:nvGrpSpPr>
        <p:grpSpPr>
          <a:xfrm>
            <a:off x="478971" y="1185506"/>
            <a:ext cx="11234056" cy="4687596"/>
            <a:chOff x="478971" y="1185506"/>
            <a:chExt cx="11234056" cy="4687596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E95710C-1979-FD88-FF8E-64E54FC747F3}"/>
                </a:ext>
              </a:extLst>
            </p:cNvPr>
            <p:cNvGrpSpPr/>
            <p:nvPr userDrawn="1"/>
          </p:nvGrpSpPr>
          <p:grpSpPr>
            <a:xfrm>
              <a:off x="478971" y="1185506"/>
              <a:ext cx="11234056" cy="2535594"/>
              <a:chOff x="478971" y="1452206"/>
              <a:chExt cx="11234056" cy="4354284"/>
            </a:xfrm>
          </p:grpSpPr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45D8740F-9FC7-5F37-ACCD-19AFC87C457F}"/>
                  </a:ext>
                </a:extLst>
              </p:cNvPr>
              <p:cNvCxnSpPr/>
              <p:nvPr/>
            </p:nvCxnSpPr>
            <p:spPr>
              <a:xfrm>
                <a:off x="478971" y="1452206"/>
                <a:ext cx="1123405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5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id="{616AEA41-4AA8-42F7-CA4C-E74543EBA101}"/>
                  </a:ext>
                </a:extLst>
              </p:cNvPr>
              <p:cNvCxnSpPr/>
              <p:nvPr/>
            </p:nvCxnSpPr>
            <p:spPr>
              <a:xfrm>
                <a:off x="478971" y="2177920"/>
                <a:ext cx="1123405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5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EE6489B0-1EC3-3CB7-3B16-FA0F1D7AAE89}"/>
                  </a:ext>
                </a:extLst>
              </p:cNvPr>
              <p:cNvCxnSpPr/>
              <p:nvPr/>
            </p:nvCxnSpPr>
            <p:spPr>
              <a:xfrm>
                <a:off x="478971" y="2903634"/>
                <a:ext cx="1123405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5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DF589F62-369C-80AB-7873-6E0D367C0F86}"/>
                  </a:ext>
                </a:extLst>
              </p:cNvPr>
              <p:cNvCxnSpPr/>
              <p:nvPr/>
            </p:nvCxnSpPr>
            <p:spPr>
              <a:xfrm>
                <a:off x="478971" y="3629348"/>
                <a:ext cx="1123405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5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29D71145-A6AF-1E2F-39F7-A6FCA862820E}"/>
                  </a:ext>
                </a:extLst>
              </p:cNvPr>
              <p:cNvCxnSpPr/>
              <p:nvPr/>
            </p:nvCxnSpPr>
            <p:spPr>
              <a:xfrm>
                <a:off x="478971" y="4355062"/>
                <a:ext cx="1123405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5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17DDF9E1-3C7E-BE71-7902-5827EE09CDFC}"/>
                  </a:ext>
                </a:extLst>
              </p:cNvPr>
              <p:cNvCxnSpPr/>
              <p:nvPr/>
            </p:nvCxnSpPr>
            <p:spPr>
              <a:xfrm>
                <a:off x="478971" y="5080776"/>
                <a:ext cx="1123405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5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BE482604-278E-7D63-B769-ABDF2E5E3D64}"/>
                  </a:ext>
                </a:extLst>
              </p:cNvPr>
              <p:cNvCxnSpPr/>
              <p:nvPr/>
            </p:nvCxnSpPr>
            <p:spPr>
              <a:xfrm>
                <a:off x="478971" y="5806490"/>
                <a:ext cx="1123405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5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57AFD1C-5DF8-AAEB-E18E-6EDCCBC89FBC}"/>
                </a:ext>
              </a:extLst>
            </p:cNvPr>
            <p:cNvGrpSpPr/>
            <p:nvPr userDrawn="1"/>
          </p:nvGrpSpPr>
          <p:grpSpPr>
            <a:xfrm>
              <a:off x="478971" y="4182706"/>
              <a:ext cx="11234056" cy="1690396"/>
              <a:chOff x="478971" y="1452206"/>
              <a:chExt cx="11234056" cy="2902856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A30229C8-F303-A25C-0949-E361DC4C17D8}"/>
                  </a:ext>
                </a:extLst>
              </p:cNvPr>
              <p:cNvCxnSpPr/>
              <p:nvPr/>
            </p:nvCxnSpPr>
            <p:spPr>
              <a:xfrm>
                <a:off x="478971" y="1452206"/>
                <a:ext cx="1123405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5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45E157D9-0C23-01FD-7D98-4E5C77663D25}"/>
                  </a:ext>
                </a:extLst>
              </p:cNvPr>
              <p:cNvCxnSpPr/>
              <p:nvPr/>
            </p:nvCxnSpPr>
            <p:spPr>
              <a:xfrm>
                <a:off x="478971" y="2177920"/>
                <a:ext cx="1123405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5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3010D835-B600-3F75-D49C-081B8096E247}"/>
                  </a:ext>
                </a:extLst>
              </p:cNvPr>
              <p:cNvCxnSpPr/>
              <p:nvPr/>
            </p:nvCxnSpPr>
            <p:spPr>
              <a:xfrm>
                <a:off x="478971" y="2903634"/>
                <a:ext cx="1123405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5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7864C609-6C1C-B3F6-9E69-6CD6EDC58701}"/>
                  </a:ext>
                </a:extLst>
              </p:cNvPr>
              <p:cNvCxnSpPr/>
              <p:nvPr/>
            </p:nvCxnSpPr>
            <p:spPr>
              <a:xfrm>
                <a:off x="478971" y="3629348"/>
                <a:ext cx="1123405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5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CCB0849C-33D0-1517-77EB-D3334B420665}"/>
                  </a:ext>
                </a:extLst>
              </p:cNvPr>
              <p:cNvCxnSpPr/>
              <p:nvPr/>
            </p:nvCxnSpPr>
            <p:spPr>
              <a:xfrm>
                <a:off x="478971" y="4355062"/>
                <a:ext cx="11234056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5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176DC664-ED99-9447-18E0-96734A1DEB33}"/>
              </a:ext>
            </a:extLst>
          </p:cNvPr>
          <p:cNvSpPr/>
          <p:nvPr userDrawn="1"/>
        </p:nvSpPr>
        <p:spPr>
          <a:xfrm>
            <a:off x="478973" y="696686"/>
            <a:ext cx="11234056" cy="5742203"/>
          </a:xfrm>
          <a:prstGeom prst="roundRect">
            <a:avLst>
              <a:gd name="adj" fmla="val 2918"/>
            </a:avLst>
          </a:prstGeom>
          <a:noFill/>
          <a:ln w="25400">
            <a:solidFill>
              <a:srgbClr val="A3BB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6193B2A4-1629-B915-E481-42DAD3E5DE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0891" r="40788" b="70957"/>
          <a:stretch/>
        </p:blipFill>
        <p:spPr>
          <a:xfrm flipH="1">
            <a:off x="8512492" y="5310885"/>
            <a:ext cx="3679508" cy="1128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578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956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.png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任意多边形: 形状 950">
            <a:extLst>
              <a:ext uri="{FF2B5EF4-FFF2-40B4-BE49-F238E27FC236}">
                <a16:creationId xmlns:a16="http://schemas.microsoft.com/office/drawing/2014/main" id="{61D51B58-06B6-0A50-F656-A1038912D7FC}"/>
              </a:ext>
            </a:extLst>
          </p:cNvPr>
          <p:cNvSpPr/>
          <p:nvPr/>
        </p:nvSpPr>
        <p:spPr>
          <a:xfrm>
            <a:off x="11480899" y="3559954"/>
            <a:ext cx="210032" cy="1471929"/>
          </a:xfrm>
          <a:custGeom>
            <a:avLst/>
            <a:gdLst>
              <a:gd name="connsiteX0" fmla="*/ 0 w 210032"/>
              <a:gd name="connsiteY0" fmla="*/ 0 h 1471929"/>
              <a:gd name="connsiteX1" fmla="*/ 116342 w 210032"/>
              <a:gd name="connsiteY1" fmla="*/ 0 h 1471929"/>
              <a:gd name="connsiteX2" fmla="*/ 210032 w 210032"/>
              <a:gd name="connsiteY2" fmla="*/ 93690 h 1471929"/>
              <a:gd name="connsiteX3" fmla="*/ 210032 w 210032"/>
              <a:gd name="connsiteY3" fmla="*/ 1185082 h 1471929"/>
              <a:gd name="connsiteX4" fmla="*/ 5683 w 210032"/>
              <a:gd name="connsiteY4" fmla="*/ 1469254 h 1471929"/>
              <a:gd name="connsiteX5" fmla="*/ 0 w 210032"/>
              <a:gd name="connsiteY5" fmla="*/ 1471929 h 1471929"/>
              <a:gd name="connsiteX6" fmla="*/ 0 w 210032"/>
              <a:gd name="connsiteY6" fmla="*/ 0 h 147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32" h="1471929">
                <a:moveTo>
                  <a:pt x="0" y="0"/>
                </a:moveTo>
                <a:lnTo>
                  <a:pt x="116342" y="0"/>
                </a:lnTo>
                <a:cubicBezTo>
                  <a:pt x="168086" y="0"/>
                  <a:pt x="210032" y="41946"/>
                  <a:pt x="210032" y="93690"/>
                </a:cubicBezTo>
                <a:lnTo>
                  <a:pt x="210032" y="1185082"/>
                </a:lnTo>
                <a:cubicBezTo>
                  <a:pt x="174879" y="1332588"/>
                  <a:pt x="88441" y="1422537"/>
                  <a:pt x="5683" y="1469254"/>
                </a:cubicBezTo>
                <a:lnTo>
                  <a:pt x="0" y="1471929"/>
                </a:lnTo>
                <a:lnTo>
                  <a:pt x="0" y="0"/>
                </a:lnTo>
                <a:close/>
              </a:path>
            </a:pathLst>
          </a:cu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6" name="矩形: 圆角 815">
            <a:extLst>
              <a:ext uri="{FF2B5EF4-FFF2-40B4-BE49-F238E27FC236}">
                <a16:creationId xmlns:a16="http://schemas.microsoft.com/office/drawing/2014/main" id="{DB9FB3F6-DAC7-0AC8-E170-B9C9433A87DA}"/>
              </a:ext>
            </a:extLst>
          </p:cNvPr>
          <p:cNvSpPr/>
          <p:nvPr/>
        </p:nvSpPr>
        <p:spPr>
          <a:xfrm>
            <a:off x="1032063" y="419100"/>
            <a:ext cx="10507019" cy="6019789"/>
          </a:xfrm>
          <a:prstGeom prst="roundRect">
            <a:avLst>
              <a:gd name="adj" fmla="val 6962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48" name="矩形: 圆角 947">
            <a:extLst>
              <a:ext uri="{FF2B5EF4-FFF2-40B4-BE49-F238E27FC236}">
                <a16:creationId xmlns:a16="http://schemas.microsoft.com/office/drawing/2014/main" id="{24AD319F-92CE-5E75-537B-8E2CFC2D1092}"/>
              </a:ext>
            </a:extLst>
          </p:cNvPr>
          <p:cNvSpPr/>
          <p:nvPr/>
        </p:nvSpPr>
        <p:spPr>
          <a:xfrm>
            <a:off x="11085094" y="1191726"/>
            <a:ext cx="562126" cy="1509753"/>
          </a:xfrm>
          <a:custGeom>
            <a:avLst/>
            <a:gdLst>
              <a:gd name="connsiteX0" fmla="*/ 0 w 562126"/>
              <a:gd name="connsiteY0" fmla="*/ 93690 h 1278772"/>
              <a:gd name="connsiteX1" fmla="*/ 93690 w 562126"/>
              <a:gd name="connsiteY1" fmla="*/ 0 h 1278772"/>
              <a:gd name="connsiteX2" fmla="*/ 468436 w 562126"/>
              <a:gd name="connsiteY2" fmla="*/ 0 h 1278772"/>
              <a:gd name="connsiteX3" fmla="*/ 562126 w 562126"/>
              <a:gd name="connsiteY3" fmla="*/ 93690 h 1278772"/>
              <a:gd name="connsiteX4" fmla="*/ 562126 w 562126"/>
              <a:gd name="connsiteY4" fmla="*/ 1185082 h 1278772"/>
              <a:gd name="connsiteX5" fmla="*/ 468436 w 562126"/>
              <a:gd name="connsiteY5" fmla="*/ 1278772 h 1278772"/>
              <a:gd name="connsiteX6" fmla="*/ 93690 w 562126"/>
              <a:gd name="connsiteY6" fmla="*/ 1278772 h 1278772"/>
              <a:gd name="connsiteX7" fmla="*/ 0 w 562126"/>
              <a:gd name="connsiteY7" fmla="*/ 1185082 h 1278772"/>
              <a:gd name="connsiteX8" fmla="*/ 0 w 562126"/>
              <a:gd name="connsiteY8" fmla="*/ 93690 h 1278772"/>
              <a:gd name="connsiteX0" fmla="*/ 0 w 562126"/>
              <a:gd name="connsiteY0" fmla="*/ 93690 h 1278772"/>
              <a:gd name="connsiteX1" fmla="*/ 93690 w 562126"/>
              <a:gd name="connsiteY1" fmla="*/ 0 h 1278772"/>
              <a:gd name="connsiteX2" fmla="*/ 468436 w 562126"/>
              <a:gd name="connsiteY2" fmla="*/ 0 h 1278772"/>
              <a:gd name="connsiteX3" fmla="*/ 562126 w 562126"/>
              <a:gd name="connsiteY3" fmla="*/ 93690 h 1278772"/>
              <a:gd name="connsiteX4" fmla="*/ 562126 w 562126"/>
              <a:gd name="connsiteY4" fmla="*/ 1185082 h 1278772"/>
              <a:gd name="connsiteX5" fmla="*/ 468436 w 562126"/>
              <a:gd name="connsiteY5" fmla="*/ 1278772 h 1278772"/>
              <a:gd name="connsiteX6" fmla="*/ 354431 w 562126"/>
              <a:gd name="connsiteY6" fmla="*/ 1275249 h 1278772"/>
              <a:gd name="connsiteX7" fmla="*/ 93690 w 562126"/>
              <a:gd name="connsiteY7" fmla="*/ 1278772 h 1278772"/>
              <a:gd name="connsiteX8" fmla="*/ 0 w 562126"/>
              <a:gd name="connsiteY8" fmla="*/ 1185082 h 1278772"/>
              <a:gd name="connsiteX9" fmla="*/ 0 w 562126"/>
              <a:gd name="connsiteY9" fmla="*/ 93690 h 1278772"/>
              <a:gd name="connsiteX0" fmla="*/ 0 w 562126"/>
              <a:gd name="connsiteY0" fmla="*/ 93690 h 1393902"/>
              <a:gd name="connsiteX1" fmla="*/ 93690 w 562126"/>
              <a:gd name="connsiteY1" fmla="*/ 0 h 1393902"/>
              <a:gd name="connsiteX2" fmla="*/ 468436 w 562126"/>
              <a:gd name="connsiteY2" fmla="*/ 0 h 1393902"/>
              <a:gd name="connsiteX3" fmla="*/ 562126 w 562126"/>
              <a:gd name="connsiteY3" fmla="*/ 93690 h 1393902"/>
              <a:gd name="connsiteX4" fmla="*/ 562126 w 562126"/>
              <a:gd name="connsiteY4" fmla="*/ 1185082 h 1393902"/>
              <a:gd name="connsiteX5" fmla="*/ 468436 w 562126"/>
              <a:gd name="connsiteY5" fmla="*/ 1278772 h 1393902"/>
              <a:gd name="connsiteX6" fmla="*/ 354431 w 562126"/>
              <a:gd name="connsiteY6" fmla="*/ 1275249 h 1393902"/>
              <a:gd name="connsiteX7" fmla="*/ 93690 w 562126"/>
              <a:gd name="connsiteY7" fmla="*/ 1278772 h 1393902"/>
              <a:gd name="connsiteX8" fmla="*/ 0 w 562126"/>
              <a:gd name="connsiteY8" fmla="*/ 1185082 h 1393902"/>
              <a:gd name="connsiteX9" fmla="*/ 0 w 562126"/>
              <a:gd name="connsiteY9" fmla="*/ 93690 h 1393902"/>
              <a:gd name="connsiteX0" fmla="*/ 0 w 562126"/>
              <a:gd name="connsiteY0" fmla="*/ 93690 h 1393902"/>
              <a:gd name="connsiteX1" fmla="*/ 93690 w 562126"/>
              <a:gd name="connsiteY1" fmla="*/ 0 h 1393902"/>
              <a:gd name="connsiteX2" fmla="*/ 468436 w 562126"/>
              <a:gd name="connsiteY2" fmla="*/ 0 h 1393902"/>
              <a:gd name="connsiteX3" fmla="*/ 562126 w 562126"/>
              <a:gd name="connsiteY3" fmla="*/ 93690 h 1393902"/>
              <a:gd name="connsiteX4" fmla="*/ 562126 w 562126"/>
              <a:gd name="connsiteY4" fmla="*/ 1185082 h 1393902"/>
              <a:gd name="connsiteX5" fmla="*/ 468436 w 562126"/>
              <a:gd name="connsiteY5" fmla="*/ 1278772 h 1393902"/>
              <a:gd name="connsiteX6" fmla="*/ 354431 w 562126"/>
              <a:gd name="connsiteY6" fmla="*/ 1275249 h 1393902"/>
              <a:gd name="connsiteX7" fmla="*/ 93690 w 562126"/>
              <a:gd name="connsiteY7" fmla="*/ 1278772 h 1393902"/>
              <a:gd name="connsiteX8" fmla="*/ 0 w 562126"/>
              <a:gd name="connsiteY8" fmla="*/ 1185082 h 1393902"/>
              <a:gd name="connsiteX9" fmla="*/ 0 w 562126"/>
              <a:gd name="connsiteY9" fmla="*/ 93690 h 1393902"/>
              <a:gd name="connsiteX0" fmla="*/ 0 w 562126"/>
              <a:gd name="connsiteY0" fmla="*/ 93690 h 1278772"/>
              <a:gd name="connsiteX1" fmla="*/ 93690 w 562126"/>
              <a:gd name="connsiteY1" fmla="*/ 0 h 1278772"/>
              <a:gd name="connsiteX2" fmla="*/ 468436 w 562126"/>
              <a:gd name="connsiteY2" fmla="*/ 0 h 1278772"/>
              <a:gd name="connsiteX3" fmla="*/ 562126 w 562126"/>
              <a:gd name="connsiteY3" fmla="*/ 93690 h 1278772"/>
              <a:gd name="connsiteX4" fmla="*/ 562126 w 562126"/>
              <a:gd name="connsiteY4" fmla="*/ 1185082 h 1278772"/>
              <a:gd name="connsiteX5" fmla="*/ 468436 w 562126"/>
              <a:gd name="connsiteY5" fmla="*/ 1278772 h 1278772"/>
              <a:gd name="connsiteX6" fmla="*/ 93690 w 562126"/>
              <a:gd name="connsiteY6" fmla="*/ 1278772 h 1278772"/>
              <a:gd name="connsiteX7" fmla="*/ 0 w 562126"/>
              <a:gd name="connsiteY7" fmla="*/ 1185082 h 1278772"/>
              <a:gd name="connsiteX8" fmla="*/ 0 w 562126"/>
              <a:gd name="connsiteY8" fmla="*/ 93690 h 1278772"/>
              <a:gd name="connsiteX0" fmla="*/ 0 w 562126"/>
              <a:gd name="connsiteY0" fmla="*/ 93690 h 1440697"/>
              <a:gd name="connsiteX1" fmla="*/ 93690 w 562126"/>
              <a:gd name="connsiteY1" fmla="*/ 0 h 1440697"/>
              <a:gd name="connsiteX2" fmla="*/ 468436 w 562126"/>
              <a:gd name="connsiteY2" fmla="*/ 0 h 1440697"/>
              <a:gd name="connsiteX3" fmla="*/ 562126 w 562126"/>
              <a:gd name="connsiteY3" fmla="*/ 93690 h 1440697"/>
              <a:gd name="connsiteX4" fmla="*/ 562126 w 562126"/>
              <a:gd name="connsiteY4" fmla="*/ 1185082 h 1440697"/>
              <a:gd name="connsiteX5" fmla="*/ 468436 w 562126"/>
              <a:gd name="connsiteY5" fmla="*/ 1278772 h 1440697"/>
              <a:gd name="connsiteX6" fmla="*/ 203227 w 562126"/>
              <a:gd name="connsiteY6" fmla="*/ 1440697 h 1440697"/>
              <a:gd name="connsiteX7" fmla="*/ 0 w 562126"/>
              <a:gd name="connsiteY7" fmla="*/ 1185082 h 1440697"/>
              <a:gd name="connsiteX8" fmla="*/ 0 w 562126"/>
              <a:gd name="connsiteY8" fmla="*/ 93690 h 1440697"/>
              <a:gd name="connsiteX0" fmla="*/ 0 w 562126"/>
              <a:gd name="connsiteY0" fmla="*/ 93690 h 1440697"/>
              <a:gd name="connsiteX1" fmla="*/ 93690 w 562126"/>
              <a:gd name="connsiteY1" fmla="*/ 0 h 1440697"/>
              <a:gd name="connsiteX2" fmla="*/ 468436 w 562126"/>
              <a:gd name="connsiteY2" fmla="*/ 0 h 1440697"/>
              <a:gd name="connsiteX3" fmla="*/ 562126 w 562126"/>
              <a:gd name="connsiteY3" fmla="*/ 93690 h 1440697"/>
              <a:gd name="connsiteX4" fmla="*/ 562126 w 562126"/>
              <a:gd name="connsiteY4" fmla="*/ 1185082 h 1440697"/>
              <a:gd name="connsiteX5" fmla="*/ 468436 w 562126"/>
              <a:gd name="connsiteY5" fmla="*/ 1278772 h 1440697"/>
              <a:gd name="connsiteX6" fmla="*/ 203227 w 562126"/>
              <a:gd name="connsiteY6" fmla="*/ 1440697 h 1440697"/>
              <a:gd name="connsiteX7" fmla="*/ 0 w 562126"/>
              <a:gd name="connsiteY7" fmla="*/ 1185082 h 1440697"/>
              <a:gd name="connsiteX8" fmla="*/ 0 w 562126"/>
              <a:gd name="connsiteY8" fmla="*/ 93690 h 1440697"/>
              <a:gd name="connsiteX0" fmla="*/ 0 w 562126"/>
              <a:gd name="connsiteY0" fmla="*/ 93690 h 1509753"/>
              <a:gd name="connsiteX1" fmla="*/ 93690 w 562126"/>
              <a:gd name="connsiteY1" fmla="*/ 0 h 1509753"/>
              <a:gd name="connsiteX2" fmla="*/ 468436 w 562126"/>
              <a:gd name="connsiteY2" fmla="*/ 0 h 1509753"/>
              <a:gd name="connsiteX3" fmla="*/ 562126 w 562126"/>
              <a:gd name="connsiteY3" fmla="*/ 93690 h 1509753"/>
              <a:gd name="connsiteX4" fmla="*/ 562126 w 562126"/>
              <a:gd name="connsiteY4" fmla="*/ 1185082 h 1509753"/>
              <a:gd name="connsiteX5" fmla="*/ 468436 w 562126"/>
              <a:gd name="connsiteY5" fmla="*/ 1278772 h 1509753"/>
              <a:gd name="connsiteX6" fmla="*/ 224659 w 562126"/>
              <a:gd name="connsiteY6" fmla="*/ 1509753 h 1509753"/>
              <a:gd name="connsiteX7" fmla="*/ 0 w 562126"/>
              <a:gd name="connsiteY7" fmla="*/ 1185082 h 1509753"/>
              <a:gd name="connsiteX8" fmla="*/ 0 w 562126"/>
              <a:gd name="connsiteY8" fmla="*/ 93690 h 1509753"/>
              <a:gd name="connsiteX0" fmla="*/ 0 w 562126"/>
              <a:gd name="connsiteY0" fmla="*/ 93690 h 1509753"/>
              <a:gd name="connsiteX1" fmla="*/ 93690 w 562126"/>
              <a:gd name="connsiteY1" fmla="*/ 0 h 1509753"/>
              <a:gd name="connsiteX2" fmla="*/ 468436 w 562126"/>
              <a:gd name="connsiteY2" fmla="*/ 0 h 1509753"/>
              <a:gd name="connsiteX3" fmla="*/ 562126 w 562126"/>
              <a:gd name="connsiteY3" fmla="*/ 93690 h 1509753"/>
              <a:gd name="connsiteX4" fmla="*/ 562126 w 562126"/>
              <a:gd name="connsiteY4" fmla="*/ 1185082 h 1509753"/>
              <a:gd name="connsiteX5" fmla="*/ 468436 w 562126"/>
              <a:gd name="connsiteY5" fmla="*/ 1278772 h 1509753"/>
              <a:gd name="connsiteX6" fmla="*/ 224659 w 562126"/>
              <a:gd name="connsiteY6" fmla="*/ 1509753 h 1509753"/>
              <a:gd name="connsiteX7" fmla="*/ 0 w 562126"/>
              <a:gd name="connsiteY7" fmla="*/ 1185082 h 1509753"/>
              <a:gd name="connsiteX8" fmla="*/ 0 w 562126"/>
              <a:gd name="connsiteY8" fmla="*/ 93690 h 1509753"/>
              <a:gd name="connsiteX0" fmla="*/ 0 w 562126"/>
              <a:gd name="connsiteY0" fmla="*/ 93690 h 1509753"/>
              <a:gd name="connsiteX1" fmla="*/ 93690 w 562126"/>
              <a:gd name="connsiteY1" fmla="*/ 0 h 1509753"/>
              <a:gd name="connsiteX2" fmla="*/ 468436 w 562126"/>
              <a:gd name="connsiteY2" fmla="*/ 0 h 1509753"/>
              <a:gd name="connsiteX3" fmla="*/ 562126 w 562126"/>
              <a:gd name="connsiteY3" fmla="*/ 93690 h 1509753"/>
              <a:gd name="connsiteX4" fmla="*/ 562126 w 562126"/>
              <a:gd name="connsiteY4" fmla="*/ 1185082 h 1509753"/>
              <a:gd name="connsiteX5" fmla="*/ 224659 w 562126"/>
              <a:gd name="connsiteY5" fmla="*/ 1509753 h 1509753"/>
              <a:gd name="connsiteX6" fmla="*/ 0 w 562126"/>
              <a:gd name="connsiteY6" fmla="*/ 1185082 h 1509753"/>
              <a:gd name="connsiteX7" fmla="*/ 0 w 562126"/>
              <a:gd name="connsiteY7" fmla="*/ 93690 h 150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2126" h="1509753">
                <a:moveTo>
                  <a:pt x="0" y="93690"/>
                </a:moveTo>
                <a:cubicBezTo>
                  <a:pt x="0" y="41946"/>
                  <a:pt x="41946" y="0"/>
                  <a:pt x="93690" y="0"/>
                </a:cubicBezTo>
                <a:lnTo>
                  <a:pt x="468436" y="0"/>
                </a:lnTo>
                <a:cubicBezTo>
                  <a:pt x="520180" y="0"/>
                  <a:pt x="562126" y="41946"/>
                  <a:pt x="562126" y="93690"/>
                </a:cubicBezTo>
                <a:lnTo>
                  <a:pt x="562126" y="1185082"/>
                </a:lnTo>
                <a:cubicBezTo>
                  <a:pt x="505882" y="1421092"/>
                  <a:pt x="318347" y="1509753"/>
                  <a:pt x="224659" y="1509753"/>
                </a:cubicBezTo>
                <a:cubicBezTo>
                  <a:pt x="172915" y="1509753"/>
                  <a:pt x="0" y="1236826"/>
                  <a:pt x="0" y="1185082"/>
                </a:cubicBezTo>
                <a:lnTo>
                  <a:pt x="0" y="93690"/>
                </a:ln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5" name="矩形: 圆角 814">
            <a:extLst>
              <a:ext uri="{FF2B5EF4-FFF2-40B4-BE49-F238E27FC236}">
                <a16:creationId xmlns:a16="http://schemas.microsoft.com/office/drawing/2014/main" id="{28E36B7B-C11C-6C49-3090-C4AAD4075802}"/>
              </a:ext>
            </a:extLst>
          </p:cNvPr>
          <p:cNvSpPr/>
          <p:nvPr/>
        </p:nvSpPr>
        <p:spPr>
          <a:xfrm>
            <a:off x="923925" y="419100"/>
            <a:ext cx="10507019" cy="6019789"/>
          </a:xfrm>
          <a:prstGeom prst="roundRect">
            <a:avLst>
              <a:gd name="adj" fmla="val 6962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263AC6A-BADE-F6A4-B260-00DC64918870}"/>
              </a:ext>
            </a:extLst>
          </p:cNvPr>
          <p:cNvSpPr/>
          <p:nvPr/>
        </p:nvSpPr>
        <p:spPr>
          <a:xfrm>
            <a:off x="839788" y="419100"/>
            <a:ext cx="10507019" cy="6019789"/>
          </a:xfrm>
          <a:prstGeom prst="roundRect">
            <a:avLst>
              <a:gd name="adj" fmla="val 6962"/>
            </a:avLst>
          </a:prstGeom>
          <a:solidFill>
            <a:srgbClr val="A3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7" name="矩形: 圆角 816">
            <a:extLst>
              <a:ext uri="{FF2B5EF4-FFF2-40B4-BE49-F238E27FC236}">
                <a16:creationId xmlns:a16="http://schemas.microsoft.com/office/drawing/2014/main" id="{2E3AF4A4-3DDB-33B2-CC2E-867D7A45CD97}"/>
              </a:ext>
            </a:extLst>
          </p:cNvPr>
          <p:cNvSpPr/>
          <p:nvPr/>
        </p:nvSpPr>
        <p:spPr>
          <a:xfrm>
            <a:off x="2166295" y="1652829"/>
            <a:ext cx="7854006" cy="1278772"/>
          </a:xfrm>
          <a:prstGeom prst="roundRect">
            <a:avLst>
              <a:gd name="adj" fmla="val 15890"/>
            </a:avLst>
          </a:prstGeom>
          <a:solidFill>
            <a:srgbClr val="0E3B4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1077" y="2087529"/>
            <a:ext cx="944143" cy="113813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656228" y="1903635"/>
            <a:ext cx="6955751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记事本风格教育课件模板</a:t>
            </a:r>
          </a:p>
        </p:txBody>
      </p:sp>
      <p:grpSp>
        <p:nvGrpSpPr>
          <p:cNvPr id="819" name="组合 818">
            <a:extLst>
              <a:ext uri="{FF2B5EF4-FFF2-40B4-BE49-F238E27FC236}">
                <a16:creationId xmlns:a16="http://schemas.microsoft.com/office/drawing/2014/main" id="{A81EAB6E-1D24-ED96-3F3F-43B46168D6F2}"/>
              </a:ext>
            </a:extLst>
          </p:cNvPr>
          <p:cNvGrpSpPr/>
          <p:nvPr/>
        </p:nvGrpSpPr>
        <p:grpSpPr>
          <a:xfrm>
            <a:off x="3819114" y="4179393"/>
            <a:ext cx="4553771" cy="369332"/>
            <a:chOff x="4435125" y="3429000"/>
            <a:chExt cx="4553771" cy="369332"/>
          </a:xfrm>
        </p:grpSpPr>
        <p:sp>
          <p:nvSpPr>
            <p:cNvPr id="19" name="文本框 18"/>
            <p:cNvSpPr txBox="1"/>
            <p:nvPr/>
          </p:nvSpPr>
          <p:spPr>
            <a:xfrm>
              <a:off x="4435125" y="3429000"/>
              <a:ext cx="1778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班级：高三三班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733150" y="3429000"/>
              <a:ext cx="22557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教师：</a:t>
              </a:r>
              <a:r>
                <a: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模板网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018E455-6061-EA35-643E-88A643C29FF4}"/>
              </a:ext>
            </a:extLst>
          </p:cNvPr>
          <p:cNvGrpSpPr/>
          <p:nvPr/>
        </p:nvGrpSpPr>
        <p:grpSpPr>
          <a:xfrm>
            <a:off x="702469" y="929818"/>
            <a:ext cx="591502" cy="4998364"/>
            <a:chOff x="702469" y="1069211"/>
            <a:chExt cx="591502" cy="499836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B42AC8C-723E-CCFF-439A-8439B7EC434D}"/>
                </a:ext>
              </a:extLst>
            </p:cNvPr>
            <p:cNvGrpSpPr/>
            <p:nvPr/>
          </p:nvGrpSpPr>
          <p:grpSpPr>
            <a:xfrm>
              <a:off x="702469" y="1069211"/>
              <a:ext cx="591502" cy="261908"/>
              <a:chOff x="702469" y="1069211"/>
              <a:chExt cx="591502" cy="261908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EA7B7B1E-09C5-01B5-7916-959A43CFB154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9AFAE174-FD8A-DA2D-1177-126E454D32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257B3CC7-9D85-82F8-BEC1-4157DB2ED08D}"/>
                </a:ext>
              </a:extLst>
            </p:cNvPr>
            <p:cNvGrpSpPr/>
            <p:nvPr/>
          </p:nvGrpSpPr>
          <p:grpSpPr>
            <a:xfrm>
              <a:off x="702469" y="1661268"/>
              <a:ext cx="591502" cy="261908"/>
              <a:chOff x="702469" y="1069211"/>
              <a:chExt cx="591502" cy="261908"/>
            </a:xfrm>
          </p:grpSpPr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89BBB518-B812-B489-DA16-1002DC7A3483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40B6F1B9-B8AD-71C2-0F41-3BBBC0DDC1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5E7314B6-7E9D-6404-4261-485BACE7533F}"/>
                </a:ext>
              </a:extLst>
            </p:cNvPr>
            <p:cNvGrpSpPr/>
            <p:nvPr/>
          </p:nvGrpSpPr>
          <p:grpSpPr>
            <a:xfrm>
              <a:off x="702469" y="2253325"/>
              <a:ext cx="591502" cy="261908"/>
              <a:chOff x="702469" y="1069211"/>
              <a:chExt cx="591502" cy="261908"/>
            </a:xfrm>
          </p:grpSpPr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529B8EC3-5F0B-DA4D-7F87-8AF6F2E33903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ACDCC184-0161-7177-E254-E9CCFC2073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EBF42EBA-7EBA-5035-4029-446DDD41EDC2}"/>
                </a:ext>
              </a:extLst>
            </p:cNvPr>
            <p:cNvGrpSpPr/>
            <p:nvPr/>
          </p:nvGrpSpPr>
          <p:grpSpPr>
            <a:xfrm>
              <a:off x="702469" y="2845382"/>
              <a:ext cx="591502" cy="261908"/>
              <a:chOff x="702469" y="1069211"/>
              <a:chExt cx="591502" cy="261908"/>
            </a:xfrm>
          </p:grpSpPr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2AB23695-475E-AD3D-8DDA-3723C3E64BE7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A87EE28B-AA15-BE76-E22A-B49B0D140C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21735692-B12F-8362-3DF6-48EF06B1CAD9}"/>
                </a:ext>
              </a:extLst>
            </p:cNvPr>
            <p:cNvGrpSpPr/>
            <p:nvPr/>
          </p:nvGrpSpPr>
          <p:grpSpPr>
            <a:xfrm>
              <a:off x="702469" y="3437439"/>
              <a:ext cx="591502" cy="261908"/>
              <a:chOff x="702469" y="1069211"/>
              <a:chExt cx="591502" cy="261908"/>
            </a:xfrm>
          </p:grpSpPr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CFE1054C-48A1-D29B-0D71-29C22EE6B404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E29EF0E4-3679-8D51-15CA-E34316DA91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514D7E36-0499-727A-254D-CCFC3F20425E}"/>
                </a:ext>
              </a:extLst>
            </p:cNvPr>
            <p:cNvGrpSpPr/>
            <p:nvPr/>
          </p:nvGrpSpPr>
          <p:grpSpPr>
            <a:xfrm>
              <a:off x="702469" y="4029496"/>
              <a:ext cx="591502" cy="261908"/>
              <a:chOff x="702469" y="1069211"/>
              <a:chExt cx="591502" cy="261908"/>
            </a:xfrm>
          </p:grpSpPr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A98680BF-984C-24BD-F994-163F20A59CC6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8BA52C5A-582B-DC1D-2BFC-2CA5E037C6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ADE7A71C-3C65-B2E8-AC40-66F0E1220DF1}"/>
                </a:ext>
              </a:extLst>
            </p:cNvPr>
            <p:cNvGrpSpPr/>
            <p:nvPr/>
          </p:nvGrpSpPr>
          <p:grpSpPr>
            <a:xfrm>
              <a:off x="702469" y="4621553"/>
              <a:ext cx="591502" cy="261908"/>
              <a:chOff x="702469" y="1069211"/>
              <a:chExt cx="591502" cy="261908"/>
            </a:xfrm>
          </p:grpSpPr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67832097-17F4-B9BB-BED0-3B9E55BE10B9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2739563A-13FA-924E-4768-6888892BC6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FA59E045-3AB0-76B9-6C48-CAD388B70EB9}"/>
                </a:ext>
              </a:extLst>
            </p:cNvPr>
            <p:cNvGrpSpPr/>
            <p:nvPr/>
          </p:nvGrpSpPr>
          <p:grpSpPr>
            <a:xfrm>
              <a:off x="702469" y="5213610"/>
              <a:ext cx="591502" cy="261908"/>
              <a:chOff x="702469" y="1069211"/>
              <a:chExt cx="591502" cy="261908"/>
            </a:xfrm>
          </p:grpSpPr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102C6914-7A85-4248-8DE5-637A8EF30146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3B57C97D-D124-A79F-6AB8-3DFB0DD016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40EAD1F4-7F55-BE54-C421-69C6EE175E34}"/>
                </a:ext>
              </a:extLst>
            </p:cNvPr>
            <p:cNvGrpSpPr/>
            <p:nvPr/>
          </p:nvGrpSpPr>
          <p:grpSpPr>
            <a:xfrm>
              <a:off x="702469" y="5805667"/>
              <a:ext cx="591502" cy="261908"/>
              <a:chOff x="702469" y="1069211"/>
              <a:chExt cx="591502" cy="261908"/>
            </a:xfrm>
          </p:grpSpPr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549F3D74-C495-D77D-A3AC-C4290932FEF0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2C1C5F97-0F56-1BA7-ADB8-83577F93DB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814" name="图片 813">
            <a:extLst>
              <a:ext uri="{FF2B5EF4-FFF2-40B4-BE49-F238E27FC236}">
                <a16:creationId xmlns:a16="http://schemas.microsoft.com/office/drawing/2014/main" id="{376D9C77-AE5F-65E5-BBE9-FF84D55AD42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0891" r="40788" b="70957"/>
          <a:stretch/>
        </p:blipFill>
        <p:spPr>
          <a:xfrm>
            <a:off x="3722778" y="4115352"/>
            <a:ext cx="7624029" cy="2337251"/>
          </a:xfrm>
          <a:prstGeom prst="rect">
            <a:avLst/>
          </a:prstGeom>
        </p:spPr>
      </p:pic>
      <p:sp>
        <p:nvSpPr>
          <p:cNvPr id="947" name="文本框 946">
            <a:extLst>
              <a:ext uri="{FF2B5EF4-FFF2-40B4-BE49-F238E27FC236}">
                <a16:creationId xmlns:a16="http://schemas.microsoft.com/office/drawing/2014/main" id="{71E28CEE-9FF6-1659-0D81-86C78BE2D183}"/>
              </a:ext>
            </a:extLst>
          </p:cNvPr>
          <p:cNvSpPr txBox="1"/>
          <p:nvPr/>
        </p:nvSpPr>
        <p:spPr>
          <a:xfrm>
            <a:off x="2876254" y="3186187"/>
            <a:ext cx="6096000" cy="698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28790553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6496098C-6F86-6534-7DC0-C5493CBCDF62}"/>
              </a:ext>
            </a:extLst>
          </p:cNvPr>
          <p:cNvSpPr/>
          <p:nvPr/>
        </p:nvSpPr>
        <p:spPr>
          <a:xfrm>
            <a:off x="1030513" y="288115"/>
            <a:ext cx="5413829" cy="613940"/>
          </a:xfrm>
          <a:prstGeom prst="roundRect">
            <a:avLst>
              <a:gd name="adj" fmla="val 14834"/>
            </a:avLst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37111CFC-1951-96E4-E56F-1BED1C607202}"/>
              </a:ext>
            </a:extLst>
          </p:cNvPr>
          <p:cNvSpPr/>
          <p:nvPr/>
        </p:nvSpPr>
        <p:spPr>
          <a:xfrm rot="16200000">
            <a:off x="852897" y="129864"/>
            <a:ext cx="613939" cy="930443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05C0D3D-EB9B-6A74-5B77-1FF63BA1C91A}"/>
              </a:ext>
            </a:extLst>
          </p:cNvPr>
          <p:cNvSpPr txBox="1"/>
          <p:nvPr/>
        </p:nvSpPr>
        <p:spPr>
          <a:xfrm>
            <a:off x="744438" y="317280"/>
            <a:ext cx="68480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814EB5D-EAAA-9B5F-C712-43522162195B}"/>
              </a:ext>
            </a:extLst>
          </p:cNvPr>
          <p:cNvSpPr txBox="1"/>
          <p:nvPr/>
        </p:nvSpPr>
        <p:spPr>
          <a:xfrm>
            <a:off x="2031206" y="390547"/>
            <a:ext cx="30170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014D35F-5BC4-FB44-57F4-99224A9FAAF9}"/>
              </a:ext>
            </a:extLst>
          </p:cNvPr>
          <p:cNvGrpSpPr/>
          <p:nvPr/>
        </p:nvGrpSpPr>
        <p:grpSpPr>
          <a:xfrm rot="10800000">
            <a:off x="1429242" y="1819393"/>
            <a:ext cx="4425458" cy="3509500"/>
            <a:chOff x="1429242" y="1674250"/>
            <a:chExt cx="4425458" cy="3509500"/>
          </a:xfrm>
        </p:grpSpPr>
        <p:sp>
          <p:nvSpPr>
            <p:cNvPr id="8" name="任意多边形 6">
              <a:extLst>
                <a:ext uri="{FF2B5EF4-FFF2-40B4-BE49-F238E27FC236}">
                  <a16:creationId xmlns:a16="http://schemas.microsoft.com/office/drawing/2014/main" id="{E31D5A40-89B3-3559-E367-C0C30094E80B}"/>
                </a:ext>
              </a:extLst>
            </p:cNvPr>
            <p:cNvSpPr/>
            <p:nvPr/>
          </p:nvSpPr>
          <p:spPr>
            <a:xfrm>
              <a:off x="1429242" y="1674250"/>
              <a:ext cx="4425458" cy="3403600"/>
            </a:xfrm>
            <a:custGeom>
              <a:avLst/>
              <a:gdLst>
                <a:gd name="connsiteX0" fmla="*/ 0 w 4025900"/>
                <a:gd name="connsiteY0" fmla="*/ 0 h 3403600"/>
                <a:gd name="connsiteX1" fmla="*/ 3459524 w 4025900"/>
                <a:gd name="connsiteY1" fmla="*/ 0 h 3403600"/>
                <a:gd name="connsiteX2" fmla="*/ 4025900 w 4025900"/>
                <a:gd name="connsiteY2" fmla="*/ 566376 h 3403600"/>
                <a:gd name="connsiteX3" fmla="*/ 4025900 w 4025900"/>
                <a:gd name="connsiteY3" fmla="*/ 3403600 h 3403600"/>
                <a:gd name="connsiteX4" fmla="*/ 0 w 4025900"/>
                <a:gd name="connsiteY4" fmla="*/ 3403600 h 340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5900" h="3403600">
                  <a:moveTo>
                    <a:pt x="0" y="0"/>
                  </a:moveTo>
                  <a:lnTo>
                    <a:pt x="3459524" y="0"/>
                  </a:lnTo>
                  <a:lnTo>
                    <a:pt x="4025900" y="566376"/>
                  </a:lnTo>
                  <a:lnTo>
                    <a:pt x="4025900" y="3403600"/>
                  </a:lnTo>
                  <a:lnTo>
                    <a:pt x="0" y="3403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87B97A6C-9D13-BEA2-9B6A-333762321392}"/>
                </a:ext>
              </a:extLst>
            </p:cNvPr>
            <p:cNvSpPr/>
            <p:nvPr/>
          </p:nvSpPr>
          <p:spPr>
            <a:xfrm rot="5400000">
              <a:off x="5267045" y="1648026"/>
              <a:ext cx="561428" cy="613882"/>
            </a:xfrm>
            <a:prstGeom prst="triangle">
              <a:avLst>
                <a:gd name="adj" fmla="val 10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12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E777F59-814A-3388-BEF3-BDC00615DF56}"/>
                </a:ext>
              </a:extLst>
            </p:cNvPr>
            <p:cNvSpPr/>
            <p:nvPr/>
          </p:nvSpPr>
          <p:spPr>
            <a:xfrm>
              <a:off x="1429242" y="5039750"/>
              <a:ext cx="4425458" cy="144000"/>
            </a:xfrm>
            <a:prstGeom prst="rect">
              <a:avLst/>
            </a:prstGeom>
            <a:solidFill>
              <a:srgbClr val="357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B5D87D9A-F50C-A495-B59D-2834B874831F}"/>
              </a:ext>
            </a:extLst>
          </p:cNvPr>
          <p:cNvSpPr/>
          <p:nvPr/>
        </p:nvSpPr>
        <p:spPr>
          <a:xfrm>
            <a:off x="1784842" y="2380821"/>
            <a:ext cx="2235200" cy="482600"/>
          </a:xfrm>
          <a:prstGeom prst="rect">
            <a:avLst/>
          </a:pr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FF4DFEF-8D83-B6FB-B554-78CD44090EF8}"/>
              </a:ext>
            </a:extLst>
          </p:cNvPr>
          <p:cNvSpPr txBox="1"/>
          <p:nvPr/>
        </p:nvSpPr>
        <p:spPr>
          <a:xfrm>
            <a:off x="1922355" y="242206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B98A978-E3A7-3571-9A3F-48F416585886}"/>
              </a:ext>
            </a:extLst>
          </p:cNvPr>
          <p:cNvSpPr/>
          <p:nvPr/>
        </p:nvSpPr>
        <p:spPr>
          <a:xfrm>
            <a:off x="1784841" y="3106278"/>
            <a:ext cx="3672529" cy="162858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77C1A02-D790-54A9-8854-0A8FA635A8EF}"/>
              </a:ext>
            </a:extLst>
          </p:cNvPr>
          <p:cNvGrpSpPr/>
          <p:nvPr/>
        </p:nvGrpSpPr>
        <p:grpSpPr>
          <a:xfrm rot="10800000">
            <a:off x="6350492" y="1819393"/>
            <a:ext cx="4425458" cy="3509500"/>
            <a:chOff x="1429242" y="1674250"/>
            <a:chExt cx="4425458" cy="3509500"/>
          </a:xfrm>
        </p:grpSpPr>
        <p:sp>
          <p:nvSpPr>
            <p:cNvPr id="22" name="任意多边形 6">
              <a:extLst>
                <a:ext uri="{FF2B5EF4-FFF2-40B4-BE49-F238E27FC236}">
                  <a16:creationId xmlns:a16="http://schemas.microsoft.com/office/drawing/2014/main" id="{9AF07600-B074-55A8-2483-55B8954FD624}"/>
                </a:ext>
              </a:extLst>
            </p:cNvPr>
            <p:cNvSpPr/>
            <p:nvPr/>
          </p:nvSpPr>
          <p:spPr>
            <a:xfrm>
              <a:off x="1429242" y="1674250"/>
              <a:ext cx="4425458" cy="3403600"/>
            </a:xfrm>
            <a:custGeom>
              <a:avLst/>
              <a:gdLst>
                <a:gd name="connsiteX0" fmla="*/ 0 w 4025900"/>
                <a:gd name="connsiteY0" fmla="*/ 0 h 3403600"/>
                <a:gd name="connsiteX1" fmla="*/ 3459524 w 4025900"/>
                <a:gd name="connsiteY1" fmla="*/ 0 h 3403600"/>
                <a:gd name="connsiteX2" fmla="*/ 4025900 w 4025900"/>
                <a:gd name="connsiteY2" fmla="*/ 566376 h 3403600"/>
                <a:gd name="connsiteX3" fmla="*/ 4025900 w 4025900"/>
                <a:gd name="connsiteY3" fmla="*/ 3403600 h 3403600"/>
                <a:gd name="connsiteX4" fmla="*/ 0 w 4025900"/>
                <a:gd name="connsiteY4" fmla="*/ 3403600 h 340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5900" h="3403600">
                  <a:moveTo>
                    <a:pt x="0" y="0"/>
                  </a:moveTo>
                  <a:lnTo>
                    <a:pt x="3459524" y="0"/>
                  </a:lnTo>
                  <a:lnTo>
                    <a:pt x="4025900" y="566376"/>
                  </a:lnTo>
                  <a:lnTo>
                    <a:pt x="4025900" y="3403600"/>
                  </a:lnTo>
                  <a:lnTo>
                    <a:pt x="0" y="3403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等腰三角形 22">
              <a:extLst>
                <a:ext uri="{FF2B5EF4-FFF2-40B4-BE49-F238E27FC236}">
                  <a16:creationId xmlns:a16="http://schemas.microsoft.com/office/drawing/2014/main" id="{33F6D97F-B95C-9487-4823-F885A6C61D44}"/>
                </a:ext>
              </a:extLst>
            </p:cNvPr>
            <p:cNvSpPr/>
            <p:nvPr/>
          </p:nvSpPr>
          <p:spPr>
            <a:xfrm rot="5400000">
              <a:off x="5267045" y="1648026"/>
              <a:ext cx="561428" cy="613882"/>
            </a:xfrm>
            <a:prstGeom prst="triangle">
              <a:avLst>
                <a:gd name="adj" fmla="val 10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12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94BCEE29-9BB0-9052-447D-8BE69E16E0C0}"/>
                </a:ext>
              </a:extLst>
            </p:cNvPr>
            <p:cNvSpPr/>
            <p:nvPr/>
          </p:nvSpPr>
          <p:spPr>
            <a:xfrm>
              <a:off x="1429242" y="5039750"/>
              <a:ext cx="4425458" cy="144000"/>
            </a:xfrm>
            <a:prstGeom prst="rect">
              <a:avLst/>
            </a:prstGeom>
            <a:solidFill>
              <a:srgbClr val="0E3B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7968B5B6-B00A-D570-4BB7-97679641FF1D}"/>
              </a:ext>
            </a:extLst>
          </p:cNvPr>
          <p:cNvSpPr/>
          <p:nvPr/>
        </p:nvSpPr>
        <p:spPr>
          <a:xfrm>
            <a:off x="6706092" y="2380821"/>
            <a:ext cx="2235200" cy="482600"/>
          </a:xfrm>
          <a:prstGeom prst="rect">
            <a:avLst/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6D9EC1A-0D5C-08D3-46CE-24EB71CCD04D}"/>
              </a:ext>
            </a:extLst>
          </p:cNvPr>
          <p:cNvSpPr txBox="1"/>
          <p:nvPr/>
        </p:nvSpPr>
        <p:spPr>
          <a:xfrm>
            <a:off x="6843605" y="242206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BEB33B7E-642C-DAA7-B5F3-4E919092B25A}"/>
              </a:ext>
            </a:extLst>
          </p:cNvPr>
          <p:cNvSpPr/>
          <p:nvPr/>
        </p:nvSpPr>
        <p:spPr>
          <a:xfrm>
            <a:off x="6706091" y="3106278"/>
            <a:ext cx="3701067" cy="162858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2681191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6496098C-6F86-6534-7DC0-C5493CBCDF62}"/>
              </a:ext>
            </a:extLst>
          </p:cNvPr>
          <p:cNvSpPr/>
          <p:nvPr/>
        </p:nvSpPr>
        <p:spPr>
          <a:xfrm>
            <a:off x="1030513" y="288115"/>
            <a:ext cx="5413829" cy="613940"/>
          </a:xfrm>
          <a:prstGeom prst="roundRect">
            <a:avLst>
              <a:gd name="adj" fmla="val 14834"/>
            </a:avLst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37111CFC-1951-96E4-E56F-1BED1C607202}"/>
              </a:ext>
            </a:extLst>
          </p:cNvPr>
          <p:cNvSpPr/>
          <p:nvPr/>
        </p:nvSpPr>
        <p:spPr>
          <a:xfrm rot="16200000">
            <a:off x="852897" y="129864"/>
            <a:ext cx="613939" cy="930443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05C0D3D-EB9B-6A74-5B77-1FF63BA1C91A}"/>
              </a:ext>
            </a:extLst>
          </p:cNvPr>
          <p:cNvSpPr txBox="1"/>
          <p:nvPr/>
        </p:nvSpPr>
        <p:spPr>
          <a:xfrm>
            <a:off x="744438" y="317280"/>
            <a:ext cx="68480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814EB5D-EAAA-9B5F-C712-43522162195B}"/>
              </a:ext>
            </a:extLst>
          </p:cNvPr>
          <p:cNvSpPr txBox="1"/>
          <p:nvPr/>
        </p:nvSpPr>
        <p:spPr>
          <a:xfrm>
            <a:off x="2031206" y="390547"/>
            <a:ext cx="30170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7" name="圆角矩形 1">
            <a:extLst>
              <a:ext uri="{FF2B5EF4-FFF2-40B4-BE49-F238E27FC236}">
                <a16:creationId xmlns:a16="http://schemas.microsoft.com/office/drawing/2014/main" id="{CA16D4FD-19B5-0DBC-DB0F-AAAE6F6D8630}"/>
              </a:ext>
            </a:extLst>
          </p:cNvPr>
          <p:cNvSpPr/>
          <p:nvPr/>
        </p:nvSpPr>
        <p:spPr>
          <a:xfrm>
            <a:off x="1429242" y="1579790"/>
            <a:ext cx="901700" cy="351155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DE5B849-FCC4-A12B-D621-6FAF42C45394}"/>
              </a:ext>
            </a:extLst>
          </p:cNvPr>
          <p:cNvGrpSpPr/>
          <p:nvPr/>
        </p:nvGrpSpPr>
        <p:grpSpPr>
          <a:xfrm>
            <a:off x="2454531" y="2704806"/>
            <a:ext cx="3327636" cy="947082"/>
            <a:chOff x="3545342" y="2534461"/>
            <a:chExt cx="3327636" cy="947082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8510248-D497-69D0-F721-B3E2E7131126}"/>
                </a:ext>
              </a:extLst>
            </p:cNvPr>
            <p:cNvSpPr/>
            <p:nvPr/>
          </p:nvSpPr>
          <p:spPr>
            <a:xfrm>
              <a:off x="3545342" y="2887085"/>
              <a:ext cx="3327636" cy="5944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5D38B23-5921-5590-AD19-54EAC5502D9C}"/>
                </a:ext>
              </a:extLst>
            </p:cNvPr>
            <p:cNvSpPr/>
            <p:nvPr/>
          </p:nvSpPr>
          <p:spPr>
            <a:xfrm>
              <a:off x="3545342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A94DFFE-FAFD-2947-4387-B60E37308FF0}"/>
              </a:ext>
            </a:extLst>
          </p:cNvPr>
          <p:cNvGrpSpPr/>
          <p:nvPr/>
        </p:nvGrpSpPr>
        <p:grpSpPr>
          <a:xfrm>
            <a:off x="2454531" y="3847806"/>
            <a:ext cx="3327636" cy="962022"/>
            <a:chOff x="3545342" y="2534461"/>
            <a:chExt cx="3327636" cy="962022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8D9CF0F1-2765-7028-3AAE-47E5C8225714}"/>
                </a:ext>
              </a:extLst>
            </p:cNvPr>
            <p:cNvSpPr/>
            <p:nvPr/>
          </p:nvSpPr>
          <p:spPr>
            <a:xfrm>
              <a:off x="3545342" y="2887085"/>
              <a:ext cx="3327636" cy="6093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A16D1CE1-A75D-3782-0D30-A52E979B67C6}"/>
                </a:ext>
              </a:extLst>
            </p:cNvPr>
            <p:cNvSpPr/>
            <p:nvPr/>
          </p:nvSpPr>
          <p:spPr>
            <a:xfrm>
              <a:off x="3545342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68435881-0EC6-FE04-3C0C-F3C4CEE16A34}"/>
              </a:ext>
            </a:extLst>
          </p:cNvPr>
          <p:cNvSpPr/>
          <p:nvPr/>
        </p:nvSpPr>
        <p:spPr>
          <a:xfrm>
            <a:off x="1543542" y="1687743"/>
            <a:ext cx="673100" cy="673100"/>
          </a:xfrm>
          <a:prstGeom prst="ellipse">
            <a:avLst/>
          </a:pr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30">
            <a:extLst>
              <a:ext uri="{FF2B5EF4-FFF2-40B4-BE49-F238E27FC236}">
                <a16:creationId xmlns:a16="http://schemas.microsoft.com/office/drawing/2014/main" id="{C02B69F1-D5B0-8ED6-D263-707D3CC47FB6}"/>
              </a:ext>
            </a:extLst>
          </p:cNvPr>
          <p:cNvSpPr/>
          <p:nvPr/>
        </p:nvSpPr>
        <p:spPr>
          <a:xfrm>
            <a:off x="1672920" y="1856772"/>
            <a:ext cx="414344" cy="335042"/>
          </a:xfrm>
          <a:custGeom>
            <a:avLst/>
            <a:gdLst>
              <a:gd name="connsiteX0" fmla="*/ 0 w 331788"/>
              <a:gd name="connsiteY0" fmla="*/ 255587 h 268287"/>
              <a:gd name="connsiteX1" fmla="*/ 331788 w 331788"/>
              <a:gd name="connsiteY1" fmla="*/ 255587 h 268287"/>
              <a:gd name="connsiteX2" fmla="*/ 331788 w 331788"/>
              <a:gd name="connsiteY2" fmla="*/ 268287 h 268287"/>
              <a:gd name="connsiteX3" fmla="*/ 0 w 331788"/>
              <a:gd name="connsiteY3" fmla="*/ 268287 h 268287"/>
              <a:gd name="connsiteX4" fmla="*/ 76201 w 331788"/>
              <a:gd name="connsiteY4" fmla="*/ 207962 h 268287"/>
              <a:gd name="connsiteX5" fmla="*/ 82551 w 331788"/>
              <a:gd name="connsiteY5" fmla="*/ 207962 h 268287"/>
              <a:gd name="connsiteX6" fmla="*/ 82551 w 331788"/>
              <a:gd name="connsiteY6" fmla="*/ 247650 h 268287"/>
              <a:gd name="connsiteX7" fmla="*/ 55563 w 331788"/>
              <a:gd name="connsiteY7" fmla="*/ 247650 h 268287"/>
              <a:gd name="connsiteX8" fmla="*/ 55563 w 331788"/>
              <a:gd name="connsiteY8" fmla="*/ 227012 h 268287"/>
              <a:gd name="connsiteX9" fmla="*/ 115888 w 331788"/>
              <a:gd name="connsiteY9" fmla="*/ 168275 h 268287"/>
              <a:gd name="connsiteX10" fmla="*/ 127168 w 331788"/>
              <a:gd name="connsiteY10" fmla="*/ 168275 h 268287"/>
              <a:gd name="connsiteX11" fmla="*/ 139701 w 331788"/>
              <a:gd name="connsiteY11" fmla="*/ 170835 h 268287"/>
              <a:gd name="connsiteX12" fmla="*/ 139701 w 331788"/>
              <a:gd name="connsiteY12" fmla="*/ 247650 h 268287"/>
              <a:gd name="connsiteX13" fmla="*/ 115888 w 331788"/>
              <a:gd name="connsiteY13" fmla="*/ 247650 h 268287"/>
              <a:gd name="connsiteX14" fmla="*/ 198438 w 331788"/>
              <a:gd name="connsiteY14" fmla="*/ 155575 h 268287"/>
              <a:gd name="connsiteX15" fmla="*/ 198438 w 331788"/>
              <a:gd name="connsiteY15" fmla="*/ 247650 h 268287"/>
              <a:gd name="connsiteX16" fmla="*/ 173038 w 331788"/>
              <a:gd name="connsiteY16" fmla="*/ 247650 h 268287"/>
              <a:gd name="connsiteX17" fmla="*/ 173038 w 331788"/>
              <a:gd name="connsiteY17" fmla="*/ 168363 h 268287"/>
              <a:gd name="connsiteX18" fmla="*/ 198438 w 331788"/>
              <a:gd name="connsiteY18" fmla="*/ 155575 h 268287"/>
              <a:gd name="connsiteX19" fmla="*/ 149226 w 331788"/>
              <a:gd name="connsiteY19" fmla="*/ 41376 h 268287"/>
              <a:gd name="connsiteX20" fmla="*/ 114947 w 331788"/>
              <a:gd name="connsiteY20" fmla="*/ 55968 h 268287"/>
              <a:gd name="connsiteX21" fmla="*/ 114947 w 331788"/>
              <a:gd name="connsiteY21" fmla="*/ 123418 h 268287"/>
              <a:gd name="connsiteX22" fmla="*/ 183504 w 331788"/>
              <a:gd name="connsiteY22" fmla="*/ 123418 h 268287"/>
              <a:gd name="connsiteX23" fmla="*/ 183504 w 331788"/>
              <a:gd name="connsiteY23" fmla="*/ 55968 h 268287"/>
              <a:gd name="connsiteX24" fmla="*/ 149226 w 331788"/>
              <a:gd name="connsiteY24" fmla="*/ 41376 h 268287"/>
              <a:gd name="connsiteX25" fmla="*/ 228600 w 331788"/>
              <a:gd name="connsiteY25" fmla="*/ 39687 h 268287"/>
              <a:gd name="connsiteX26" fmla="*/ 254000 w 331788"/>
              <a:gd name="connsiteY26" fmla="*/ 39687 h 268287"/>
              <a:gd name="connsiteX27" fmla="*/ 254000 w 331788"/>
              <a:gd name="connsiteY27" fmla="*/ 247650 h 268287"/>
              <a:gd name="connsiteX28" fmla="*/ 228600 w 331788"/>
              <a:gd name="connsiteY28" fmla="*/ 247650 h 268287"/>
              <a:gd name="connsiteX29" fmla="*/ 228600 w 331788"/>
              <a:gd name="connsiteY29" fmla="*/ 110730 h 268287"/>
              <a:gd name="connsiteX30" fmla="*/ 231140 w 331788"/>
              <a:gd name="connsiteY30" fmla="*/ 90063 h 268287"/>
              <a:gd name="connsiteX31" fmla="*/ 228600 w 331788"/>
              <a:gd name="connsiteY31" fmla="*/ 69396 h 268287"/>
              <a:gd name="connsiteX32" fmla="*/ 228600 w 331788"/>
              <a:gd name="connsiteY32" fmla="*/ 39687 h 268287"/>
              <a:gd name="connsiteX33" fmla="*/ 149707 w 331788"/>
              <a:gd name="connsiteY33" fmla="*/ 22312 h 268287"/>
              <a:gd name="connsiteX34" fmla="*/ 196764 w 331788"/>
              <a:gd name="connsiteY34" fmla="*/ 41623 h 268287"/>
              <a:gd name="connsiteX35" fmla="*/ 196764 w 331788"/>
              <a:gd name="connsiteY35" fmla="*/ 136893 h 268287"/>
              <a:gd name="connsiteX36" fmla="*/ 109096 w 331788"/>
              <a:gd name="connsiteY36" fmla="*/ 143330 h 268287"/>
              <a:gd name="connsiteX37" fmla="*/ 97492 w 331788"/>
              <a:gd name="connsiteY37" fmla="*/ 154917 h 268287"/>
              <a:gd name="connsiteX38" fmla="*/ 93625 w 331788"/>
              <a:gd name="connsiteY38" fmla="*/ 170366 h 268287"/>
              <a:gd name="connsiteX39" fmla="*/ 43344 w 331788"/>
              <a:gd name="connsiteY39" fmla="*/ 220576 h 268287"/>
              <a:gd name="connsiteX40" fmla="*/ 18848 w 331788"/>
              <a:gd name="connsiteY40" fmla="*/ 220576 h 268287"/>
              <a:gd name="connsiteX41" fmla="*/ 18848 w 331788"/>
              <a:gd name="connsiteY41" fmla="*/ 196115 h 268287"/>
              <a:gd name="connsiteX42" fmla="*/ 67840 w 331788"/>
              <a:gd name="connsiteY42" fmla="*/ 145905 h 268287"/>
              <a:gd name="connsiteX43" fmla="*/ 84600 w 331788"/>
              <a:gd name="connsiteY43" fmla="*/ 140755 h 268287"/>
              <a:gd name="connsiteX44" fmla="*/ 96203 w 331788"/>
              <a:gd name="connsiteY44" fmla="*/ 129168 h 268287"/>
              <a:gd name="connsiteX45" fmla="*/ 102649 w 331788"/>
              <a:gd name="connsiteY45" fmla="*/ 41623 h 268287"/>
              <a:gd name="connsiteX46" fmla="*/ 149707 w 331788"/>
              <a:gd name="connsiteY46" fmla="*/ 22312 h 268287"/>
              <a:gd name="connsiteX47" fmla="*/ 280988 w 331788"/>
              <a:gd name="connsiteY47" fmla="*/ 0 h 268287"/>
              <a:gd name="connsiteX48" fmla="*/ 306388 w 331788"/>
              <a:gd name="connsiteY48" fmla="*/ 0 h 268287"/>
              <a:gd name="connsiteX49" fmla="*/ 306388 w 331788"/>
              <a:gd name="connsiteY49" fmla="*/ 247650 h 268287"/>
              <a:gd name="connsiteX50" fmla="*/ 280988 w 331788"/>
              <a:gd name="connsiteY50" fmla="*/ 247650 h 2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1788" h="268287">
                <a:moveTo>
                  <a:pt x="0" y="255587"/>
                </a:moveTo>
                <a:lnTo>
                  <a:pt x="331788" y="255587"/>
                </a:lnTo>
                <a:lnTo>
                  <a:pt x="331788" y="268287"/>
                </a:lnTo>
                <a:lnTo>
                  <a:pt x="0" y="268287"/>
                </a:lnTo>
                <a:close/>
                <a:moveTo>
                  <a:pt x="76201" y="207962"/>
                </a:moveTo>
                <a:lnTo>
                  <a:pt x="82551" y="207962"/>
                </a:lnTo>
                <a:lnTo>
                  <a:pt x="82551" y="247650"/>
                </a:lnTo>
                <a:lnTo>
                  <a:pt x="55563" y="247650"/>
                </a:lnTo>
                <a:lnTo>
                  <a:pt x="55563" y="227012"/>
                </a:lnTo>
                <a:close/>
                <a:moveTo>
                  <a:pt x="115888" y="168275"/>
                </a:moveTo>
                <a:cubicBezTo>
                  <a:pt x="115888" y="168275"/>
                  <a:pt x="115888" y="168275"/>
                  <a:pt x="127168" y="168275"/>
                </a:cubicBezTo>
                <a:cubicBezTo>
                  <a:pt x="130928" y="169555"/>
                  <a:pt x="135941" y="170835"/>
                  <a:pt x="139701" y="170835"/>
                </a:cubicBezTo>
                <a:cubicBezTo>
                  <a:pt x="139701" y="170835"/>
                  <a:pt x="139701" y="170835"/>
                  <a:pt x="139701" y="247650"/>
                </a:cubicBezTo>
                <a:cubicBezTo>
                  <a:pt x="139701" y="247650"/>
                  <a:pt x="139701" y="247650"/>
                  <a:pt x="115888" y="247650"/>
                </a:cubicBezTo>
                <a:close/>
                <a:moveTo>
                  <a:pt x="198438" y="155575"/>
                </a:moveTo>
                <a:cubicBezTo>
                  <a:pt x="198438" y="155575"/>
                  <a:pt x="198438" y="155575"/>
                  <a:pt x="198438" y="247650"/>
                </a:cubicBezTo>
                <a:cubicBezTo>
                  <a:pt x="198438" y="247650"/>
                  <a:pt x="198438" y="247650"/>
                  <a:pt x="173038" y="247650"/>
                </a:cubicBezTo>
                <a:lnTo>
                  <a:pt x="173038" y="168363"/>
                </a:lnTo>
                <a:cubicBezTo>
                  <a:pt x="181928" y="165805"/>
                  <a:pt x="190818" y="161969"/>
                  <a:pt x="198438" y="155575"/>
                </a:cubicBezTo>
                <a:close/>
                <a:moveTo>
                  <a:pt x="149226" y="41376"/>
                </a:moveTo>
                <a:cubicBezTo>
                  <a:pt x="136937" y="41376"/>
                  <a:pt x="124649" y="46240"/>
                  <a:pt x="114947" y="55968"/>
                </a:cubicBezTo>
                <a:cubicBezTo>
                  <a:pt x="96838" y="74128"/>
                  <a:pt x="96838" y="105259"/>
                  <a:pt x="114947" y="123418"/>
                </a:cubicBezTo>
                <a:cubicBezTo>
                  <a:pt x="134350" y="142875"/>
                  <a:pt x="164101" y="142875"/>
                  <a:pt x="183504" y="123418"/>
                </a:cubicBezTo>
                <a:cubicBezTo>
                  <a:pt x="201613" y="105259"/>
                  <a:pt x="201613" y="74128"/>
                  <a:pt x="183504" y="55968"/>
                </a:cubicBezTo>
                <a:cubicBezTo>
                  <a:pt x="173803" y="46240"/>
                  <a:pt x="161514" y="41376"/>
                  <a:pt x="149226" y="41376"/>
                </a:cubicBezTo>
                <a:close/>
                <a:moveTo>
                  <a:pt x="228600" y="39687"/>
                </a:moveTo>
                <a:cubicBezTo>
                  <a:pt x="228600" y="39687"/>
                  <a:pt x="228600" y="39687"/>
                  <a:pt x="254000" y="39687"/>
                </a:cubicBezTo>
                <a:lnTo>
                  <a:pt x="254000" y="247650"/>
                </a:lnTo>
                <a:cubicBezTo>
                  <a:pt x="254000" y="247650"/>
                  <a:pt x="254000" y="247650"/>
                  <a:pt x="228600" y="247650"/>
                </a:cubicBezTo>
                <a:cubicBezTo>
                  <a:pt x="228600" y="247650"/>
                  <a:pt x="228600" y="247650"/>
                  <a:pt x="228600" y="110730"/>
                </a:cubicBezTo>
                <a:cubicBezTo>
                  <a:pt x="231140" y="104272"/>
                  <a:pt x="231140" y="96521"/>
                  <a:pt x="231140" y="90063"/>
                </a:cubicBezTo>
                <a:cubicBezTo>
                  <a:pt x="231140" y="83604"/>
                  <a:pt x="231140" y="75854"/>
                  <a:pt x="228600" y="69396"/>
                </a:cubicBezTo>
                <a:cubicBezTo>
                  <a:pt x="228600" y="69396"/>
                  <a:pt x="228600" y="69396"/>
                  <a:pt x="228600" y="39687"/>
                </a:cubicBezTo>
                <a:close/>
                <a:moveTo>
                  <a:pt x="149707" y="22312"/>
                </a:moveTo>
                <a:cubicBezTo>
                  <a:pt x="166789" y="22312"/>
                  <a:pt x="183872" y="28749"/>
                  <a:pt x="196764" y="41623"/>
                </a:cubicBezTo>
                <a:cubicBezTo>
                  <a:pt x="223838" y="68659"/>
                  <a:pt x="223838" y="111144"/>
                  <a:pt x="196764" y="136893"/>
                </a:cubicBezTo>
                <a:cubicBezTo>
                  <a:pt x="173558" y="161354"/>
                  <a:pt x="136170" y="162641"/>
                  <a:pt x="109096" y="143330"/>
                </a:cubicBezTo>
                <a:cubicBezTo>
                  <a:pt x="109096" y="143330"/>
                  <a:pt x="109096" y="143330"/>
                  <a:pt x="97492" y="154917"/>
                </a:cubicBezTo>
                <a:cubicBezTo>
                  <a:pt x="98782" y="160067"/>
                  <a:pt x="97492" y="166504"/>
                  <a:pt x="93625" y="170366"/>
                </a:cubicBezTo>
                <a:cubicBezTo>
                  <a:pt x="93625" y="170366"/>
                  <a:pt x="93625" y="170366"/>
                  <a:pt x="43344" y="220576"/>
                </a:cubicBezTo>
                <a:cubicBezTo>
                  <a:pt x="35608" y="227013"/>
                  <a:pt x="25295" y="227013"/>
                  <a:pt x="18848" y="220576"/>
                </a:cubicBezTo>
                <a:cubicBezTo>
                  <a:pt x="11113" y="214139"/>
                  <a:pt x="11113" y="202552"/>
                  <a:pt x="18848" y="196115"/>
                </a:cubicBezTo>
                <a:cubicBezTo>
                  <a:pt x="18848" y="196115"/>
                  <a:pt x="18848" y="196115"/>
                  <a:pt x="67840" y="145905"/>
                </a:cubicBezTo>
                <a:cubicBezTo>
                  <a:pt x="72997" y="142043"/>
                  <a:pt x="78154" y="140755"/>
                  <a:pt x="84600" y="140755"/>
                </a:cubicBezTo>
                <a:cubicBezTo>
                  <a:pt x="84600" y="140755"/>
                  <a:pt x="84600" y="140755"/>
                  <a:pt x="96203" y="129168"/>
                </a:cubicBezTo>
                <a:cubicBezTo>
                  <a:pt x="75575" y="103420"/>
                  <a:pt x="78154" y="66084"/>
                  <a:pt x="102649" y="41623"/>
                </a:cubicBezTo>
                <a:cubicBezTo>
                  <a:pt x="115542" y="28749"/>
                  <a:pt x="132624" y="22312"/>
                  <a:pt x="149707" y="22312"/>
                </a:cubicBezTo>
                <a:close/>
                <a:moveTo>
                  <a:pt x="280988" y="0"/>
                </a:moveTo>
                <a:lnTo>
                  <a:pt x="306388" y="0"/>
                </a:lnTo>
                <a:lnTo>
                  <a:pt x="306388" y="247650"/>
                </a:lnTo>
                <a:lnTo>
                  <a:pt x="280988" y="2476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3A546199-BBB9-B0B2-5AB8-1D52C7D60FE1}"/>
              </a:ext>
            </a:extLst>
          </p:cNvPr>
          <p:cNvSpPr/>
          <p:nvPr/>
        </p:nvSpPr>
        <p:spPr>
          <a:xfrm>
            <a:off x="1743567" y="3119665"/>
            <a:ext cx="273050" cy="273050"/>
          </a:xfrm>
          <a:prstGeom prst="ellipse">
            <a:avLst/>
          </a:pr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2793930B-B137-36D8-42C5-7A387EAF17E0}"/>
              </a:ext>
            </a:extLst>
          </p:cNvPr>
          <p:cNvSpPr/>
          <p:nvPr/>
        </p:nvSpPr>
        <p:spPr>
          <a:xfrm>
            <a:off x="1743567" y="4087517"/>
            <a:ext cx="273050" cy="273050"/>
          </a:xfrm>
          <a:prstGeom prst="ellipse">
            <a:avLst/>
          </a:pr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D8E6CB0-C890-C490-FEAF-2458081D01A5}"/>
              </a:ext>
            </a:extLst>
          </p:cNvPr>
          <p:cNvSpPr txBox="1"/>
          <p:nvPr/>
        </p:nvSpPr>
        <p:spPr>
          <a:xfrm>
            <a:off x="2464056" y="1915313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000" dirty="0">
                <a:solidFill>
                  <a:srgbClr val="A3BBA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rgbClr val="A3BBAD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9" name="圆角矩形 36">
            <a:extLst>
              <a:ext uri="{FF2B5EF4-FFF2-40B4-BE49-F238E27FC236}">
                <a16:creationId xmlns:a16="http://schemas.microsoft.com/office/drawing/2014/main" id="{413315A8-C81A-ED77-80E6-C92902F88D71}"/>
              </a:ext>
            </a:extLst>
          </p:cNvPr>
          <p:cNvSpPr/>
          <p:nvPr/>
        </p:nvSpPr>
        <p:spPr>
          <a:xfrm>
            <a:off x="6128695" y="1579790"/>
            <a:ext cx="901700" cy="351155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3648DFB-1D84-7251-54BD-278A9CBFE46B}"/>
              </a:ext>
            </a:extLst>
          </p:cNvPr>
          <p:cNvGrpSpPr/>
          <p:nvPr/>
        </p:nvGrpSpPr>
        <p:grpSpPr>
          <a:xfrm>
            <a:off x="7153984" y="2704806"/>
            <a:ext cx="3327636" cy="962022"/>
            <a:chOff x="3545342" y="2534461"/>
            <a:chExt cx="3327636" cy="962022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251F5363-31A6-FFC3-CE5E-6C780F4EF76F}"/>
                </a:ext>
              </a:extLst>
            </p:cNvPr>
            <p:cNvSpPr/>
            <p:nvPr/>
          </p:nvSpPr>
          <p:spPr>
            <a:xfrm>
              <a:off x="3545342" y="2887085"/>
              <a:ext cx="3327636" cy="6093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40459E0D-119C-899E-34DC-3B2CC0671C51}"/>
                </a:ext>
              </a:extLst>
            </p:cNvPr>
            <p:cNvSpPr/>
            <p:nvPr/>
          </p:nvSpPr>
          <p:spPr>
            <a:xfrm>
              <a:off x="3545342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F39748E-4BF0-3586-47E2-71C6E8CF40AB}"/>
              </a:ext>
            </a:extLst>
          </p:cNvPr>
          <p:cNvGrpSpPr/>
          <p:nvPr/>
        </p:nvGrpSpPr>
        <p:grpSpPr>
          <a:xfrm>
            <a:off x="7153984" y="3847806"/>
            <a:ext cx="3327636" cy="962022"/>
            <a:chOff x="3545342" y="2534461"/>
            <a:chExt cx="3327636" cy="962022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D6D8DF96-7F86-5A25-802A-32C4359B6C4F}"/>
                </a:ext>
              </a:extLst>
            </p:cNvPr>
            <p:cNvSpPr/>
            <p:nvPr/>
          </p:nvSpPr>
          <p:spPr>
            <a:xfrm>
              <a:off x="3545342" y="2887085"/>
              <a:ext cx="3327636" cy="6093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A55917CE-C0C9-3D9B-6855-2439655EE87F}"/>
                </a:ext>
              </a:extLst>
            </p:cNvPr>
            <p:cNvSpPr/>
            <p:nvPr/>
          </p:nvSpPr>
          <p:spPr>
            <a:xfrm>
              <a:off x="3545342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6" name="椭圆 25">
            <a:extLst>
              <a:ext uri="{FF2B5EF4-FFF2-40B4-BE49-F238E27FC236}">
                <a16:creationId xmlns:a16="http://schemas.microsoft.com/office/drawing/2014/main" id="{B2735631-45CD-D0DC-3A67-5FE2041F3A19}"/>
              </a:ext>
            </a:extLst>
          </p:cNvPr>
          <p:cNvSpPr/>
          <p:nvPr/>
        </p:nvSpPr>
        <p:spPr>
          <a:xfrm>
            <a:off x="6242995" y="1687743"/>
            <a:ext cx="673100" cy="673100"/>
          </a:xfrm>
          <a:prstGeom prst="ellipse">
            <a:avLst/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30">
            <a:extLst>
              <a:ext uri="{FF2B5EF4-FFF2-40B4-BE49-F238E27FC236}">
                <a16:creationId xmlns:a16="http://schemas.microsoft.com/office/drawing/2014/main" id="{75856E96-6C1B-C2EC-ACCA-09DE819FD8DD}"/>
              </a:ext>
            </a:extLst>
          </p:cNvPr>
          <p:cNvSpPr/>
          <p:nvPr/>
        </p:nvSpPr>
        <p:spPr>
          <a:xfrm>
            <a:off x="6372373" y="1856772"/>
            <a:ext cx="414344" cy="335042"/>
          </a:xfrm>
          <a:custGeom>
            <a:avLst/>
            <a:gdLst>
              <a:gd name="connsiteX0" fmla="*/ 0 w 331788"/>
              <a:gd name="connsiteY0" fmla="*/ 255587 h 268287"/>
              <a:gd name="connsiteX1" fmla="*/ 331788 w 331788"/>
              <a:gd name="connsiteY1" fmla="*/ 255587 h 268287"/>
              <a:gd name="connsiteX2" fmla="*/ 331788 w 331788"/>
              <a:gd name="connsiteY2" fmla="*/ 268287 h 268287"/>
              <a:gd name="connsiteX3" fmla="*/ 0 w 331788"/>
              <a:gd name="connsiteY3" fmla="*/ 268287 h 268287"/>
              <a:gd name="connsiteX4" fmla="*/ 76201 w 331788"/>
              <a:gd name="connsiteY4" fmla="*/ 207962 h 268287"/>
              <a:gd name="connsiteX5" fmla="*/ 82551 w 331788"/>
              <a:gd name="connsiteY5" fmla="*/ 207962 h 268287"/>
              <a:gd name="connsiteX6" fmla="*/ 82551 w 331788"/>
              <a:gd name="connsiteY6" fmla="*/ 247650 h 268287"/>
              <a:gd name="connsiteX7" fmla="*/ 55563 w 331788"/>
              <a:gd name="connsiteY7" fmla="*/ 247650 h 268287"/>
              <a:gd name="connsiteX8" fmla="*/ 55563 w 331788"/>
              <a:gd name="connsiteY8" fmla="*/ 227012 h 268287"/>
              <a:gd name="connsiteX9" fmla="*/ 115888 w 331788"/>
              <a:gd name="connsiteY9" fmla="*/ 168275 h 268287"/>
              <a:gd name="connsiteX10" fmla="*/ 127168 w 331788"/>
              <a:gd name="connsiteY10" fmla="*/ 168275 h 268287"/>
              <a:gd name="connsiteX11" fmla="*/ 139701 w 331788"/>
              <a:gd name="connsiteY11" fmla="*/ 170835 h 268287"/>
              <a:gd name="connsiteX12" fmla="*/ 139701 w 331788"/>
              <a:gd name="connsiteY12" fmla="*/ 247650 h 268287"/>
              <a:gd name="connsiteX13" fmla="*/ 115888 w 331788"/>
              <a:gd name="connsiteY13" fmla="*/ 247650 h 268287"/>
              <a:gd name="connsiteX14" fmla="*/ 198438 w 331788"/>
              <a:gd name="connsiteY14" fmla="*/ 155575 h 268287"/>
              <a:gd name="connsiteX15" fmla="*/ 198438 w 331788"/>
              <a:gd name="connsiteY15" fmla="*/ 247650 h 268287"/>
              <a:gd name="connsiteX16" fmla="*/ 173038 w 331788"/>
              <a:gd name="connsiteY16" fmla="*/ 247650 h 268287"/>
              <a:gd name="connsiteX17" fmla="*/ 173038 w 331788"/>
              <a:gd name="connsiteY17" fmla="*/ 168363 h 268287"/>
              <a:gd name="connsiteX18" fmla="*/ 198438 w 331788"/>
              <a:gd name="connsiteY18" fmla="*/ 155575 h 268287"/>
              <a:gd name="connsiteX19" fmla="*/ 149226 w 331788"/>
              <a:gd name="connsiteY19" fmla="*/ 41376 h 268287"/>
              <a:gd name="connsiteX20" fmla="*/ 114947 w 331788"/>
              <a:gd name="connsiteY20" fmla="*/ 55968 h 268287"/>
              <a:gd name="connsiteX21" fmla="*/ 114947 w 331788"/>
              <a:gd name="connsiteY21" fmla="*/ 123418 h 268287"/>
              <a:gd name="connsiteX22" fmla="*/ 183504 w 331788"/>
              <a:gd name="connsiteY22" fmla="*/ 123418 h 268287"/>
              <a:gd name="connsiteX23" fmla="*/ 183504 w 331788"/>
              <a:gd name="connsiteY23" fmla="*/ 55968 h 268287"/>
              <a:gd name="connsiteX24" fmla="*/ 149226 w 331788"/>
              <a:gd name="connsiteY24" fmla="*/ 41376 h 268287"/>
              <a:gd name="connsiteX25" fmla="*/ 228600 w 331788"/>
              <a:gd name="connsiteY25" fmla="*/ 39687 h 268287"/>
              <a:gd name="connsiteX26" fmla="*/ 254000 w 331788"/>
              <a:gd name="connsiteY26" fmla="*/ 39687 h 268287"/>
              <a:gd name="connsiteX27" fmla="*/ 254000 w 331788"/>
              <a:gd name="connsiteY27" fmla="*/ 247650 h 268287"/>
              <a:gd name="connsiteX28" fmla="*/ 228600 w 331788"/>
              <a:gd name="connsiteY28" fmla="*/ 247650 h 268287"/>
              <a:gd name="connsiteX29" fmla="*/ 228600 w 331788"/>
              <a:gd name="connsiteY29" fmla="*/ 110730 h 268287"/>
              <a:gd name="connsiteX30" fmla="*/ 231140 w 331788"/>
              <a:gd name="connsiteY30" fmla="*/ 90063 h 268287"/>
              <a:gd name="connsiteX31" fmla="*/ 228600 w 331788"/>
              <a:gd name="connsiteY31" fmla="*/ 69396 h 268287"/>
              <a:gd name="connsiteX32" fmla="*/ 228600 w 331788"/>
              <a:gd name="connsiteY32" fmla="*/ 39687 h 268287"/>
              <a:gd name="connsiteX33" fmla="*/ 149707 w 331788"/>
              <a:gd name="connsiteY33" fmla="*/ 22312 h 268287"/>
              <a:gd name="connsiteX34" fmla="*/ 196764 w 331788"/>
              <a:gd name="connsiteY34" fmla="*/ 41623 h 268287"/>
              <a:gd name="connsiteX35" fmla="*/ 196764 w 331788"/>
              <a:gd name="connsiteY35" fmla="*/ 136893 h 268287"/>
              <a:gd name="connsiteX36" fmla="*/ 109096 w 331788"/>
              <a:gd name="connsiteY36" fmla="*/ 143330 h 268287"/>
              <a:gd name="connsiteX37" fmla="*/ 97492 w 331788"/>
              <a:gd name="connsiteY37" fmla="*/ 154917 h 268287"/>
              <a:gd name="connsiteX38" fmla="*/ 93625 w 331788"/>
              <a:gd name="connsiteY38" fmla="*/ 170366 h 268287"/>
              <a:gd name="connsiteX39" fmla="*/ 43344 w 331788"/>
              <a:gd name="connsiteY39" fmla="*/ 220576 h 268287"/>
              <a:gd name="connsiteX40" fmla="*/ 18848 w 331788"/>
              <a:gd name="connsiteY40" fmla="*/ 220576 h 268287"/>
              <a:gd name="connsiteX41" fmla="*/ 18848 w 331788"/>
              <a:gd name="connsiteY41" fmla="*/ 196115 h 268287"/>
              <a:gd name="connsiteX42" fmla="*/ 67840 w 331788"/>
              <a:gd name="connsiteY42" fmla="*/ 145905 h 268287"/>
              <a:gd name="connsiteX43" fmla="*/ 84600 w 331788"/>
              <a:gd name="connsiteY43" fmla="*/ 140755 h 268287"/>
              <a:gd name="connsiteX44" fmla="*/ 96203 w 331788"/>
              <a:gd name="connsiteY44" fmla="*/ 129168 h 268287"/>
              <a:gd name="connsiteX45" fmla="*/ 102649 w 331788"/>
              <a:gd name="connsiteY45" fmla="*/ 41623 h 268287"/>
              <a:gd name="connsiteX46" fmla="*/ 149707 w 331788"/>
              <a:gd name="connsiteY46" fmla="*/ 22312 h 268287"/>
              <a:gd name="connsiteX47" fmla="*/ 280988 w 331788"/>
              <a:gd name="connsiteY47" fmla="*/ 0 h 268287"/>
              <a:gd name="connsiteX48" fmla="*/ 306388 w 331788"/>
              <a:gd name="connsiteY48" fmla="*/ 0 h 268287"/>
              <a:gd name="connsiteX49" fmla="*/ 306388 w 331788"/>
              <a:gd name="connsiteY49" fmla="*/ 247650 h 268287"/>
              <a:gd name="connsiteX50" fmla="*/ 280988 w 331788"/>
              <a:gd name="connsiteY50" fmla="*/ 247650 h 2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1788" h="268287">
                <a:moveTo>
                  <a:pt x="0" y="255587"/>
                </a:moveTo>
                <a:lnTo>
                  <a:pt x="331788" y="255587"/>
                </a:lnTo>
                <a:lnTo>
                  <a:pt x="331788" y="268287"/>
                </a:lnTo>
                <a:lnTo>
                  <a:pt x="0" y="268287"/>
                </a:lnTo>
                <a:close/>
                <a:moveTo>
                  <a:pt x="76201" y="207962"/>
                </a:moveTo>
                <a:lnTo>
                  <a:pt x="82551" y="207962"/>
                </a:lnTo>
                <a:lnTo>
                  <a:pt x="82551" y="247650"/>
                </a:lnTo>
                <a:lnTo>
                  <a:pt x="55563" y="247650"/>
                </a:lnTo>
                <a:lnTo>
                  <a:pt x="55563" y="227012"/>
                </a:lnTo>
                <a:close/>
                <a:moveTo>
                  <a:pt x="115888" y="168275"/>
                </a:moveTo>
                <a:cubicBezTo>
                  <a:pt x="115888" y="168275"/>
                  <a:pt x="115888" y="168275"/>
                  <a:pt x="127168" y="168275"/>
                </a:cubicBezTo>
                <a:cubicBezTo>
                  <a:pt x="130928" y="169555"/>
                  <a:pt x="135941" y="170835"/>
                  <a:pt x="139701" y="170835"/>
                </a:cubicBezTo>
                <a:cubicBezTo>
                  <a:pt x="139701" y="170835"/>
                  <a:pt x="139701" y="170835"/>
                  <a:pt x="139701" y="247650"/>
                </a:cubicBezTo>
                <a:cubicBezTo>
                  <a:pt x="139701" y="247650"/>
                  <a:pt x="139701" y="247650"/>
                  <a:pt x="115888" y="247650"/>
                </a:cubicBezTo>
                <a:close/>
                <a:moveTo>
                  <a:pt x="198438" y="155575"/>
                </a:moveTo>
                <a:cubicBezTo>
                  <a:pt x="198438" y="155575"/>
                  <a:pt x="198438" y="155575"/>
                  <a:pt x="198438" y="247650"/>
                </a:cubicBezTo>
                <a:cubicBezTo>
                  <a:pt x="198438" y="247650"/>
                  <a:pt x="198438" y="247650"/>
                  <a:pt x="173038" y="247650"/>
                </a:cubicBezTo>
                <a:lnTo>
                  <a:pt x="173038" y="168363"/>
                </a:lnTo>
                <a:cubicBezTo>
                  <a:pt x="181928" y="165805"/>
                  <a:pt x="190818" y="161969"/>
                  <a:pt x="198438" y="155575"/>
                </a:cubicBezTo>
                <a:close/>
                <a:moveTo>
                  <a:pt x="149226" y="41376"/>
                </a:moveTo>
                <a:cubicBezTo>
                  <a:pt x="136937" y="41376"/>
                  <a:pt x="124649" y="46240"/>
                  <a:pt x="114947" y="55968"/>
                </a:cubicBezTo>
                <a:cubicBezTo>
                  <a:pt x="96838" y="74128"/>
                  <a:pt x="96838" y="105259"/>
                  <a:pt x="114947" y="123418"/>
                </a:cubicBezTo>
                <a:cubicBezTo>
                  <a:pt x="134350" y="142875"/>
                  <a:pt x="164101" y="142875"/>
                  <a:pt x="183504" y="123418"/>
                </a:cubicBezTo>
                <a:cubicBezTo>
                  <a:pt x="201613" y="105259"/>
                  <a:pt x="201613" y="74128"/>
                  <a:pt x="183504" y="55968"/>
                </a:cubicBezTo>
                <a:cubicBezTo>
                  <a:pt x="173803" y="46240"/>
                  <a:pt x="161514" y="41376"/>
                  <a:pt x="149226" y="41376"/>
                </a:cubicBezTo>
                <a:close/>
                <a:moveTo>
                  <a:pt x="228600" y="39687"/>
                </a:moveTo>
                <a:cubicBezTo>
                  <a:pt x="228600" y="39687"/>
                  <a:pt x="228600" y="39687"/>
                  <a:pt x="254000" y="39687"/>
                </a:cubicBezTo>
                <a:lnTo>
                  <a:pt x="254000" y="247650"/>
                </a:lnTo>
                <a:cubicBezTo>
                  <a:pt x="254000" y="247650"/>
                  <a:pt x="254000" y="247650"/>
                  <a:pt x="228600" y="247650"/>
                </a:cubicBezTo>
                <a:cubicBezTo>
                  <a:pt x="228600" y="247650"/>
                  <a:pt x="228600" y="247650"/>
                  <a:pt x="228600" y="110730"/>
                </a:cubicBezTo>
                <a:cubicBezTo>
                  <a:pt x="231140" y="104272"/>
                  <a:pt x="231140" y="96521"/>
                  <a:pt x="231140" y="90063"/>
                </a:cubicBezTo>
                <a:cubicBezTo>
                  <a:pt x="231140" y="83604"/>
                  <a:pt x="231140" y="75854"/>
                  <a:pt x="228600" y="69396"/>
                </a:cubicBezTo>
                <a:cubicBezTo>
                  <a:pt x="228600" y="69396"/>
                  <a:pt x="228600" y="69396"/>
                  <a:pt x="228600" y="39687"/>
                </a:cubicBezTo>
                <a:close/>
                <a:moveTo>
                  <a:pt x="149707" y="22312"/>
                </a:moveTo>
                <a:cubicBezTo>
                  <a:pt x="166789" y="22312"/>
                  <a:pt x="183872" y="28749"/>
                  <a:pt x="196764" y="41623"/>
                </a:cubicBezTo>
                <a:cubicBezTo>
                  <a:pt x="223838" y="68659"/>
                  <a:pt x="223838" y="111144"/>
                  <a:pt x="196764" y="136893"/>
                </a:cubicBezTo>
                <a:cubicBezTo>
                  <a:pt x="173558" y="161354"/>
                  <a:pt x="136170" y="162641"/>
                  <a:pt x="109096" y="143330"/>
                </a:cubicBezTo>
                <a:cubicBezTo>
                  <a:pt x="109096" y="143330"/>
                  <a:pt x="109096" y="143330"/>
                  <a:pt x="97492" y="154917"/>
                </a:cubicBezTo>
                <a:cubicBezTo>
                  <a:pt x="98782" y="160067"/>
                  <a:pt x="97492" y="166504"/>
                  <a:pt x="93625" y="170366"/>
                </a:cubicBezTo>
                <a:cubicBezTo>
                  <a:pt x="93625" y="170366"/>
                  <a:pt x="93625" y="170366"/>
                  <a:pt x="43344" y="220576"/>
                </a:cubicBezTo>
                <a:cubicBezTo>
                  <a:pt x="35608" y="227013"/>
                  <a:pt x="25295" y="227013"/>
                  <a:pt x="18848" y="220576"/>
                </a:cubicBezTo>
                <a:cubicBezTo>
                  <a:pt x="11113" y="214139"/>
                  <a:pt x="11113" y="202552"/>
                  <a:pt x="18848" y="196115"/>
                </a:cubicBezTo>
                <a:cubicBezTo>
                  <a:pt x="18848" y="196115"/>
                  <a:pt x="18848" y="196115"/>
                  <a:pt x="67840" y="145905"/>
                </a:cubicBezTo>
                <a:cubicBezTo>
                  <a:pt x="72997" y="142043"/>
                  <a:pt x="78154" y="140755"/>
                  <a:pt x="84600" y="140755"/>
                </a:cubicBezTo>
                <a:cubicBezTo>
                  <a:pt x="84600" y="140755"/>
                  <a:pt x="84600" y="140755"/>
                  <a:pt x="96203" y="129168"/>
                </a:cubicBezTo>
                <a:cubicBezTo>
                  <a:pt x="75575" y="103420"/>
                  <a:pt x="78154" y="66084"/>
                  <a:pt x="102649" y="41623"/>
                </a:cubicBezTo>
                <a:cubicBezTo>
                  <a:pt x="115542" y="28749"/>
                  <a:pt x="132624" y="22312"/>
                  <a:pt x="149707" y="22312"/>
                </a:cubicBezTo>
                <a:close/>
                <a:moveTo>
                  <a:pt x="280988" y="0"/>
                </a:moveTo>
                <a:lnTo>
                  <a:pt x="306388" y="0"/>
                </a:lnTo>
                <a:lnTo>
                  <a:pt x="306388" y="247650"/>
                </a:lnTo>
                <a:lnTo>
                  <a:pt x="280988" y="2476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7E576D5A-D9F9-000E-6496-CBB1B8850DB7}"/>
              </a:ext>
            </a:extLst>
          </p:cNvPr>
          <p:cNvSpPr/>
          <p:nvPr/>
        </p:nvSpPr>
        <p:spPr>
          <a:xfrm>
            <a:off x="6443020" y="3119665"/>
            <a:ext cx="273050" cy="273050"/>
          </a:xfrm>
          <a:prstGeom prst="ellipse">
            <a:avLst/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D5BF09B4-FC6B-65D0-FEE6-31FE590D7D62}"/>
              </a:ext>
            </a:extLst>
          </p:cNvPr>
          <p:cNvSpPr/>
          <p:nvPr/>
        </p:nvSpPr>
        <p:spPr>
          <a:xfrm>
            <a:off x="6443020" y="4087517"/>
            <a:ext cx="273050" cy="273050"/>
          </a:xfrm>
          <a:prstGeom prst="ellipse">
            <a:avLst/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19ADA00-ED3B-7521-C057-67FDD4188238}"/>
              </a:ext>
            </a:extLst>
          </p:cNvPr>
          <p:cNvSpPr txBox="1"/>
          <p:nvPr/>
        </p:nvSpPr>
        <p:spPr>
          <a:xfrm>
            <a:off x="7163509" y="1915313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000" dirty="0">
                <a:solidFill>
                  <a:srgbClr val="A3BBA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srgbClr val="A3BBAD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81567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6496098C-6F86-6534-7DC0-C5493CBCDF62}"/>
              </a:ext>
            </a:extLst>
          </p:cNvPr>
          <p:cNvSpPr/>
          <p:nvPr/>
        </p:nvSpPr>
        <p:spPr>
          <a:xfrm>
            <a:off x="1030513" y="288115"/>
            <a:ext cx="5413829" cy="613940"/>
          </a:xfrm>
          <a:prstGeom prst="roundRect">
            <a:avLst>
              <a:gd name="adj" fmla="val 14834"/>
            </a:avLst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37111CFC-1951-96E4-E56F-1BED1C607202}"/>
              </a:ext>
            </a:extLst>
          </p:cNvPr>
          <p:cNvSpPr/>
          <p:nvPr/>
        </p:nvSpPr>
        <p:spPr>
          <a:xfrm rot="16200000">
            <a:off x="852897" y="129864"/>
            <a:ext cx="613939" cy="930443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05C0D3D-EB9B-6A74-5B77-1FF63BA1C91A}"/>
              </a:ext>
            </a:extLst>
          </p:cNvPr>
          <p:cNvSpPr txBox="1"/>
          <p:nvPr/>
        </p:nvSpPr>
        <p:spPr>
          <a:xfrm>
            <a:off x="744438" y="317280"/>
            <a:ext cx="68480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814EB5D-EAAA-9B5F-C712-43522162195B}"/>
              </a:ext>
            </a:extLst>
          </p:cNvPr>
          <p:cNvSpPr txBox="1"/>
          <p:nvPr/>
        </p:nvSpPr>
        <p:spPr>
          <a:xfrm>
            <a:off x="2031206" y="390547"/>
            <a:ext cx="30170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6BB9046-189C-F7A7-D9C8-0B3C251DE6EE}"/>
              </a:ext>
            </a:extLst>
          </p:cNvPr>
          <p:cNvCxnSpPr/>
          <p:nvPr/>
        </p:nvCxnSpPr>
        <p:spPr>
          <a:xfrm>
            <a:off x="4563836" y="1913164"/>
            <a:ext cx="0" cy="3280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846923B-8799-A029-A1EE-57936A7D981A}"/>
              </a:ext>
            </a:extLst>
          </p:cNvPr>
          <p:cNvCxnSpPr/>
          <p:nvPr/>
        </p:nvCxnSpPr>
        <p:spPr>
          <a:xfrm>
            <a:off x="7621815" y="1913164"/>
            <a:ext cx="0" cy="3280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36C58010-7D6D-9B62-17E7-3FD1222FA356}"/>
              </a:ext>
            </a:extLst>
          </p:cNvPr>
          <p:cNvGrpSpPr/>
          <p:nvPr/>
        </p:nvGrpSpPr>
        <p:grpSpPr>
          <a:xfrm>
            <a:off x="2172607" y="1701001"/>
            <a:ext cx="1724479" cy="1852278"/>
            <a:chOff x="2680607" y="1701001"/>
            <a:chExt cx="1724479" cy="185227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51ECD189-8DC2-D63C-D877-2677E0306036}"/>
                </a:ext>
              </a:extLst>
            </p:cNvPr>
            <p:cNvSpPr/>
            <p:nvPr/>
          </p:nvSpPr>
          <p:spPr>
            <a:xfrm>
              <a:off x="2680607" y="1828800"/>
              <a:ext cx="1724479" cy="1724479"/>
            </a:xfrm>
            <a:prstGeom prst="ellipse">
              <a:avLst/>
            </a:prstGeom>
            <a:solidFill>
              <a:srgbClr val="357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333183C3-986D-2F3C-0A31-B241BADE5BB3}"/>
                </a:ext>
              </a:extLst>
            </p:cNvPr>
            <p:cNvSpPr/>
            <p:nvPr/>
          </p:nvSpPr>
          <p:spPr>
            <a:xfrm>
              <a:off x="2680607" y="1701001"/>
              <a:ext cx="595085" cy="595085"/>
            </a:xfrm>
            <a:prstGeom prst="ellipse">
              <a:avLst/>
            </a:prstGeom>
            <a:solidFill>
              <a:srgbClr val="357266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1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椭圆 30">
              <a:extLst>
                <a:ext uri="{FF2B5EF4-FFF2-40B4-BE49-F238E27FC236}">
                  <a16:creationId xmlns:a16="http://schemas.microsoft.com/office/drawing/2014/main" id="{2E62D8DA-6D08-2E74-DA3D-7E5D09F42730}"/>
                </a:ext>
              </a:extLst>
            </p:cNvPr>
            <p:cNvSpPr/>
            <p:nvPr/>
          </p:nvSpPr>
          <p:spPr>
            <a:xfrm>
              <a:off x="3147893" y="2328470"/>
              <a:ext cx="789908" cy="725140"/>
            </a:xfrm>
            <a:custGeom>
              <a:avLst/>
              <a:gdLst>
                <a:gd name="connsiteX0" fmla="*/ 117399 w 337212"/>
                <a:gd name="connsiteY0" fmla="*/ 192088 h 309563"/>
                <a:gd name="connsiteX1" fmla="*/ 130099 w 337212"/>
                <a:gd name="connsiteY1" fmla="*/ 196036 h 309563"/>
                <a:gd name="connsiteX2" fmla="*/ 130099 w 337212"/>
                <a:gd name="connsiteY2" fmla="*/ 278941 h 309563"/>
                <a:gd name="connsiteX3" fmla="*/ 117399 w 337212"/>
                <a:gd name="connsiteY3" fmla="*/ 292101 h 309563"/>
                <a:gd name="connsiteX4" fmla="*/ 176137 w 337212"/>
                <a:gd name="connsiteY4" fmla="*/ 187325 h 309563"/>
                <a:gd name="connsiteX5" fmla="*/ 187250 w 337212"/>
                <a:gd name="connsiteY5" fmla="*/ 191271 h 309563"/>
                <a:gd name="connsiteX6" fmla="*/ 187250 w 337212"/>
                <a:gd name="connsiteY6" fmla="*/ 267562 h 309563"/>
                <a:gd name="connsiteX7" fmla="*/ 176137 w 337212"/>
                <a:gd name="connsiteY7" fmla="*/ 279400 h 309563"/>
                <a:gd name="connsiteX8" fmla="*/ 176137 w 337212"/>
                <a:gd name="connsiteY8" fmla="*/ 187325 h 309563"/>
                <a:gd name="connsiteX9" fmla="*/ 231699 w 337212"/>
                <a:gd name="connsiteY9" fmla="*/ 180975 h 309563"/>
                <a:gd name="connsiteX10" fmla="*/ 239637 w 337212"/>
                <a:gd name="connsiteY10" fmla="*/ 184982 h 309563"/>
                <a:gd name="connsiteX11" fmla="*/ 239637 w 337212"/>
                <a:gd name="connsiteY11" fmla="*/ 254429 h 309563"/>
                <a:gd name="connsiteX12" fmla="*/ 231699 w 337212"/>
                <a:gd name="connsiteY12" fmla="*/ 265113 h 309563"/>
                <a:gd name="connsiteX13" fmla="*/ 277737 w 337212"/>
                <a:gd name="connsiteY13" fmla="*/ 177800 h 309563"/>
                <a:gd name="connsiteX14" fmla="*/ 287262 w 337212"/>
                <a:gd name="connsiteY14" fmla="*/ 180398 h 309563"/>
                <a:gd name="connsiteX15" fmla="*/ 287262 w 337212"/>
                <a:gd name="connsiteY15" fmla="*/ 238847 h 309563"/>
                <a:gd name="connsiteX16" fmla="*/ 277737 w 337212"/>
                <a:gd name="connsiteY16" fmla="*/ 249238 h 309563"/>
                <a:gd name="connsiteX17" fmla="*/ 280912 w 337212"/>
                <a:gd name="connsiteY17" fmla="*/ 92075 h 309563"/>
                <a:gd name="connsiteX18" fmla="*/ 307493 w 337212"/>
                <a:gd name="connsiteY18" fmla="*/ 92075 h 309563"/>
                <a:gd name="connsiteX19" fmla="*/ 315468 w 337212"/>
                <a:gd name="connsiteY19" fmla="*/ 97314 h 309563"/>
                <a:gd name="connsiteX20" fmla="*/ 336733 w 337212"/>
                <a:gd name="connsiteY20" fmla="*/ 158869 h 309563"/>
                <a:gd name="connsiteX21" fmla="*/ 331417 w 337212"/>
                <a:gd name="connsiteY21" fmla="*/ 169347 h 309563"/>
                <a:gd name="connsiteX22" fmla="*/ 320784 w 337212"/>
                <a:gd name="connsiteY22" fmla="*/ 164108 h 309563"/>
                <a:gd name="connsiteX23" fmla="*/ 314139 w 337212"/>
                <a:gd name="connsiteY23" fmla="*/ 145772 h 309563"/>
                <a:gd name="connsiteX24" fmla="*/ 314139 w 337212"/>
                <a:gd name="connsiteY24" fmla="*/ 238761 h 309563"/>
                <a:gd name="connsiteX25" fmla="*/ 304835 w 337212"/>
                <a:gd name="connsiteY25" fmla="*/ 249238 h 309563"/>
                <a:gd name="connsiteX26" fmla="*/ 294203 w 337212"/>
                <a:gd name="connsiteY26" fmla="*/ 238761 h 309563"/>
                <a:gd name="connsiteX27" fmla="*/ 294203 w 337212"/>
                <a:gd name="connsiteY27" fmla="*/ 179824 h 309563"/>
                <a:gd name="connsiteX28" fmla="*/ 288886 w 337212"/>
                <a:gd name="connsiteY28" fmla="*/ 179824 h 309563"/>
                <a:gd name="connsiteX29" fmla="*/ 294203 w 337212"/>
                <a:gd name="connsiteY29" fmla="*/ 178515 h 309563"/>
                <a:gd name="connsiteX30" fmla="*/ 304835 w 337212"/>
                <a:gd name="connsiteY30" fmla="*/ 157560 h 309563"/>
                <a:gd name="connsiteX31" fmla="*/ 280912 w 337212"/>
                <a:gd name="connsiteY31" fmla="*/ 92075 h 309563"/>
                <a:gd name="connsiteX32" fmla="*/ 231699 w 337212"/>
                <a:gd name="connsiteY32" fmla="*/ 82550 h 309563"/>
                <a:gd name="connsiteX33" fmla="*/ 243745 w 337212"/>
                <a:gd name="connsiteY33" fmla="*/ 82550 h 309563"/>
                <a:gd name="connsiteX34" fmla="*/ 262484 w 337212"/>
                <a:gd name="connsiteY34" fmla="*/ 82550 h 309563"/>
                <a:gd name="connsiteX35" fmla="*/ 273192 w 337212"/>
                <a:gd name="connsiteY35" fmla="*/ 89117 h 309563"/>
                <a:gd name="connsiteX36" fmla="*/ 297285 w 337212"/>
                <a:gd name="connsiteY36" fmla="*/ 160041 h 309563"/>
                <a:gd name="connsiteX37" fmla="*/ 291931 w 337212"/>
                <a:gd name="connsiteY37" fmla="*/ 171861 h 309563"/>
                <a:gd name="connsiteX38" fmla="*/ 279885 w 337212"/>
                <a:gd name="connsiteY38" fmla="*/ 166608 h 309563"/>
                <a:gd name="connsiteX39" fmla="*/ 271854 w 337212"/>
                <a:gd name="connsiteY39" fmla="*/ 144280 h 309563"/>
                <a:gd name="connsiteX40" fmla="*/ 271854 w 337212"/>
                <a:gd name="connsiteY40" fmla="*/ 253292 h 309563"/>
                <a:gd name="connsiteX41" fmla="*/ 259807 w 337212"/>
                <a:gd name="connsiteY41" fmla="*/ 265113 h 309563"/>
                <a:gd name="connsiteX42" fmla="*/ 247761 w 337212"/>
                <a:gd name="connsiteY42" fmla="*/ 253292 h 309563"/>
                <a:gd name="connsiteX43" fmla="*/ 247761 w 337212"/>
                <a:gd name="connsiteY43" fmla="*/ 183682 h 309563"/>
                <a:gd name="connsiteX44" fmla="*/ 258469 w 337212"/>
                <a:gd name="connsiteY44" fmla="*/ 160041 h 309563"/>
                <a:gd name="connsiteX45" fmla="*/ 231699 w 337212"/>
                <a:gd name="connsiteY45" fmla="*/ 82550 h 309563"/>
                <a:gd name="connsiteX46" fmla="*/ 177724 w 337212"/>
                <a:gd name="connsiteY46" fmla="*/ 77788 h 309563"/>
                <a:gd name="connsiteX47" fmla="*/ 214510 w 337212"/>
                <a:gd name="connsiteY47" fmla="*/ 77788 h 309563"/>
                <a:gd name="connsiteX48" fmla="*/ 225021 w 337212"/>
                <a:gd name="connsiteY48" fmla="*/ 85643 h 309563"/>
                <a:gd name="connsiteX49" fmla="*/ 252610 w 337212"/>
                <a:gd name="connsiteY49" fmla="*/ 162884 h 309563"/>
                <a:gd name="connsiteX50" fmla="*/ 246041 w 337212"/>
                <a:gd name="connsiteY50" fmla="*/ 175976 h 309563"/>
                <a:gd name="connsiteX51" fmla="*/ 231590 w 337212"/>
                <a:gd name="connsiteY51" fmla="*/ 169430 h 309563"/>
                <a:gd name="connsiteX52" fmla="*/ 223707 w 337212"/>
                <a:gd name="connsiteY52" fmla="*/ 145865 h 309563"/>
                <a:gd name="connsiteX53" fmla="*/ 223707 w 337212"/>
                <a:gd name="connsiteY53" fmla="*/ 266309 h 309563"/>
                <a:gd name="connsiteX54" fmla="*/ 210569 w 337212"/>
                <a:gd name="connsiteY54" fmla="*/ 279401 h 309563"/>
                <a:gd name="connsiteX55" fmla="*/ 198745 w 337212"/>
                <a:gd name="connsiteY55" fmla="*/ 266309 h 309563"/>
                <a:gd name="connsiteX56" fmla="*/ 198745 w 337212"/>
                <a:gd name="connsiteY56" fmla="*/ 189068 h 309563"/>
                <a:gd name="connsiteX57" fmla="*/ 197759 w 337212"/>
                <a:gd name="connsiteY57" fmla="*/ 189068 h 309563"/>
                <a:gd name="connsiteX58" fmla="*/ 194803 w 337212"/>
                <a:gd name="connsiteY58" fmla="*/ 189068 h 309563"/>
                <a:gd name="connsiteX59" fmla="*/ 206628 w 337212"/>
                <a:gd name="connsiteY59" fmla="*/ 178595 h 309563"/>
                <a:gd name="connsiteX60" fmla="*/ 206628 w 337212"/>
                <a:gd name="connsiteY60" fmla="*/ 162884 h 309563"/>
                <a:gd name="connsiteX61" fmla="*/ 177724 w 337212"/>
                <a:gd name="connsiteY61" fmla="*/ 79097 h 309563"/>
                <a:gd name="connsiteX62" fmla="*/ 177724 w 337212"/>
                <a:gd name="connsiteY62" fmla="*/ 77788 h 309563"/>
                <a:gd name="connsiteX63" fmla="*/ 120574 w 337212"/>
                <a:gd name="connsiteY63" fmla="*/ 73025 h 309563"/>
                <a:gd name="connsiteX64" fmla="*/ 157008 w 337212"/>
                <a:gd name="connsiteY64" fmla="*/ 73025 h 309563"/>
                <a:gd name="connsiteX65" fmla="*/ 168720 w 337212"/>
                <a:gd name="connsiteY65" fmla="*/ 80953 h 309563"/>
                <a:gd name="connsiteX66" fmla="*/ 197347 w 337212"/>
                <a:gd name="connsiteY66" fmla="*/ 166840 h 309563"/>
                <a:gd name="connsiteX67" fmla="*/ 190840 w 337212"/>
                <a:gd name="connsiteY67" fmla="*/ 181375 h 309563"/>
                <a:gd name="connsiteX68" fmla="*/ 176527 w 337212"/>
                <a:gd name="connsiteY68" fmla="*/ 173447 h 309563"/>
                <a:gd name="connsiteX69" fmla="*/ 167418 w 337212"/>
                <a:gd name="connsiteY69" fmla="*/ 148341 h 309563"/>
                <a:gd name="connsiteX70" fmla="*/ 167418 w 337212"/>
                <a:gd name="connsiteY70" fmla="*/ 279153 h 309563"/>
                <a:gd name="connsiteX71" fmla="*/ 153105 w 337212"/>
                <a:gd name="connsiteY71" fmla="*/ 293688 h 309563"/>
                <a:gd name="connsiteX72" fmla="*/ 140093 w 337212"/>
                <a:gd name="connsiteY72" fmla="*/ 279153 h 309563"/>
                <a:gd name="connsiteX73" fmla="*/ 140093 w 337212"/>
                <a:gd name="connsiteY73" fmla="*/ 195909 h 309563"/>
                <a:gd name="connsiteX74" fmla="*/ 133586 w 337212"/>
                <a:gd name="connsiteY74" fmla="*/ 195909 h 309563"/>
                <a:gd name="connsiteX75" fmla="*/ 138791 w 337212"/>
                <a:gd name="connsiteY75" fmla="*/ 194588 h 309563"/>
                <a:gd name="connsiteX76" fmla="*/ 151804 w 337212"/>
                <a:gd name="connsiteY76" fmla="*/ 166840 h 309563"/>
                <a:gd name="connsiteX77" fmla="*/ 120574 w 337212"/>
                <a:gd name="connsiteY77" fmla="*/ 73025 h 309563"/>
                <a:gd name="connsiteX78" fmla="*/ 46220 w 337212"/>
                <a:gd name="connsiteY78" fmla="*/ 66675 h 309563"/>
                <a:gd name="connsiteX79" fmla="*/ 72821 w 337212"/>
                <a:gd name="connsiteY79" fmla="*/ 66675 h 309563"/>
                <a:gd name="connsiteX80" fmla="*/ 98092 w 337212"/>
                <a:gd name="connsiteY80" fmla="*/ 66675 h 309563"/>
                <a:gd name="connsiteX81" fmla="*/ 111393 w 337212"/>
                <a:gd name="connsiteY81" fmla="*/ 74595 h 309563"/>
                <a:gd name="connsiteX82" fmla="*/ 143315 w 337212"/>
                <a:gd name="connsiteY82" fmla="*/ 169638 h 309563"/>
                <a:gd name="connsiteX83" fmla="*/ 135334 w 337212"/>
                <a:gd name="connsiteY83" fmla="*/ 185479 h 309563"/>
                <a:gd name="connsiteX84" fmla="*/ 119374 w 337212"/>
                <a:gd name="connsiteY84" fmla="*/ 177559 h 309563"/>
                <a:gd name="connsiteX85" fmla="*/ 108733 w 337212"/>
                <a:gd name="connsiteY85" fmla="*/ 148518 h 309563"/>
                <a:gd name="connsiteX86" fmla="*/ 108733 w 337212"/>
                <a:gd name="connsiteY86" fmla="*/ 295043 h 309563"/>
                <a:gd name="connsiteX87" fmla="*/ 94102 w 337212"/>
                <a:gd name="connsiteY87" fmla="*/ 309563 h 309563"/>
                <a:gd name="connsiteX88" fmla="*/ 78141 w 337212"/>
                <a:gd name="connsiteY88" fmla="*/ 295043 h 309563"/>
                <a:gd name="connsiteX89" fmla="*/ 78141 w 337212"/>
                <a:gd name="connsiteY89" fmla="*/ 202640 h 309563"/>
                <a:gd name="connsiteX90" fmla="*/ 66171 w 337212"/>
                <a:gd name="connsiteY90" fmla="*/ 202640 h 309563"/>
                <a:gd name="connsiteX91" fmla="*/ 66171 w 337212"/>
                <a:gd name="connsiteY91" fmla="*/ 295043 h 309563"/>
                <a:gd name="connsiteX92" fmla="*/ 50210 w 337212"/>
                <a:gd name="connsiteY92" fmla="*/ 309563 h 309563"/>
                <a:gd name="connsiteX93" fmla="*/ 35579 w 337212"/>
                <a:gd name="connsiteY93" fmla="*/ 295043 h 309563"/>
                <a:gd name="connsiteX94" fmla="*/ 35579 w 337212"/>
                <a:gd name="connsiteY94" fmla="*/ 148518 h 309563"/>
                <a:gd name="connsiteX95" fmla="*/ 24938 w 337212"/>
                <a:gd name="connsiteY95" fmla="*/ 177559 h 309563"/>
                <a:gd name="connsiteX96" fmla="*/ 8978 w 337212"/>
                <a:gd name="connsiteY96" fmla="*/ 185479 h 309563"/>
                <a:gd name="connsiteX97" fmla="*/ 997 w 337212"/>
                <a:gd name="connsiteY97" fmla="*/ 169638 h 309563"/>
                <a:gd name="connsiteX98" fmla="*/ 32919 w 337212"/>
                <a:gd name="connsiteY98" fmla="*/ 74595 h 309563"/>
                <a:gd name="connsiteX99" fmla="*/ 46220 w 337212"/>
                <a:gd name="connsiteY99" fmla="*/ 66675 h 309563"/>
                <a:gd name="connsiteX100" fmla="*/ 289643 w 337212"/>
                <a:gd name="connsiteY100" fmla="*/ 49213 h 309563"/>
                <a:gd name="connsiteX101" fmla="*/ 309487 w 337212"/>
                <a:gd name="connsiteY101" fmla="*/ 68263 h 309563"/>
                <a:gd name="connsiteX102" fmla="*/ 289643 w 337212"/>
                <a:gd name="connsiteY102" fmla="*/ 87313 h 309563"/>
                <a:gd name="connsiteX103" fmla="*/ 269799 w 337212"/>
                <a:gd name="connsiteY103" fmla="*/ 68263 h 309563"/>
                <a:gd name="connsiteX104" fmla="*/ 271122 w 337212"/>
                <a:gd name="connsiteY104" fmla="*/ 68263 h 309563"/>
                <a:gd name="connsiteX105" fmla="*/ 272445 w 337212"/>
                <a:gd name="connsiteY105" fmla="*/ 59373 h 309563"/>
                <a:gd name="connsiteX106" fmla="*/ 289643 w 337212"/>
                <a:gd name="connsiteY106" fmla="*/ 49213 h 309563"/>
                <a:gd name="connsiteX107" fmla="*/ 244544 w 337212"/>
                <a:gd name="connsiteY107" fmla="*/ 33338 h 309563"/>
                <a:gd name="connsiteX108" fmla="*/ 266625 w 337212"/>
                <a:gd name="connsiteY108" fmla="*/ 55699 h 309563"/>
                <a:gd name="connsiteX109" fmla="*/ 244544 w 337212"/>
                <a:gd name="connsiteY109" fmla="*/ 79376 h 309563"/>
                <a:gd name="connsiteX110" fmla="*/ 223762 w 337212"/>
                <a:gd name="connsiteY110" fmla="*/ 63592 h 309563"/>
                <a:gd name="connsiteX111" fmla="*/ 226360 w 337212"/>
                <a:gd name="connsiteY111" fmla="*/ 49123 h 309563"/>
                <a:gd name="connsiteX112" fmla="*/ 226360 w 337212"/>
                <a:gd name="connsiteY112" fmla="*/ 43861 h 309563"/>
                <a:gd name="connsiteX113" fmla="*/ 244544 w 337212"/>
                <a:gd name="connsiteY113" fmla="*/ 33338 h 309563"/>
                <a:gd name="connsiteX114" fmla="*/ 192806 w 337212"/>
                <a:gd name="connsiteY114" fmla="*/ 23813 h 309563"/>
                <a:gd name="connsiteX115" fmla="*/ 217412 w 337212"/>
                <a:gd name="connsiteY115" fmla="*/ 48420 h 309563"/>
                <a:gd name="connsiteX116" fmla="*/ 192806 w 337212"/>
                <a:gd name="connsiteY116" fmla="*/ 73026 h 309563"/>
                <a:gd name="connsiteX117" fmla="*/ 168199 w 337212"/>
                <a:gd name="connsiteY117" fmla="*/ 51010 h 309563"/>
                <a:gd name="connsiteX118" fmla="*/ 170789 w 337212"/>
                <a:gd name="connsiteY118" fmla="*/ 39354 h 309563"/>
                <a:gd name="connsiteX119" fmla="*/ 170789 w 337212"/>
                <a:gd name="connsiteY119" fmla="*/ 38059 h 309563"/>
                <a:gd name="connsiteX120" fmla="*/ 192806 w 337212"/>
                <a:gd name="connsiteY120" fmla="*/ 23813 h 309563"/>
                <a:gd name="connsiteX121" fmla="*/ 133275 w 337212"/>
                <a:gd name="connsiteY121" fmla="*/ 12700 h 309563"/>
                <a:gd name="connsiteX122" fmla="*/ 160262 w 337212"/>
                <a:gd name="connsiteY122" fmla="*/ 39029 h 309563"/>
                <a:gd name="connsiteX123" fmla="*/ 133275 w 337212"/>
                <a:gd name="connsiteY123" fmla="*/ 66675 h 309563"/>
                <a:gd name="connsiteX124" fmla="*/ 106287 w 337212"/>
                <a:gd name="connsiteY124" fmla="*/ 48245 h 309563"/>
                <a:gd name="connsiteX125" fmla="*/ 111685 w 337212"/>
                <a:gd name="connsiteY125" fmla="*/ 29814 h 309563"/>
                <a:gd name="connsiteX126" fmla="*/ 110335 w 337212"/>
                <a:gd name="connsiteY126" fmla="*/ 23232 h 309563"/>
                <a:gd name="connsiteX127" fmla="*/ 133275 w 337212"/>
                <a:gd name="connsiteY127" fmla="*/ 12700 h 309563"/>
                <a:gd name="connsiteX128" fmla="*/ 72809 w 337212"/>
                <a:gd name="connsiteY128" fmla="*/ 0 h 309563"/>
                <a:gd name="connsiteX129" fmla="*/ 101525 w 337212"/>
                <a:gd name="connsiteY129" fmla="*/ 30163 h 309563"/>
                <a:gd name="connsiteX130" fmla="*/ 72809 w 337212"/>
                <a:gd name="connsiteY130" fmla="*/ 60325 h 309563"/>
                <a:gd name="connsiteX131" fmla="*/ 42787 w 337212"/>
                <a:gd name="connsiteY131" fmla="*/ 30163 h 309563"/>
                <a:gd name="connsiteX132" fmla="*/ 72809 w 337212"/>
                <a:gd name="connsiteY132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337212" h="309563">
                  <a:moveTo>
                    <a:pt x="117399" y="192088"/>
                  </a:moveTo>
                  <a:cubicBezTo>
                    <a:pt x="121632" y="194720"/>
                    <a:pt x="125866" y="196036"/>
                    <a:pt x="130099" y="196036"/>
                  </a:cubicBezTo>
                  <a:cubicBezTo>
                    <a:pt x="130099" y="196036"/>
                    <a:pt x="130099" y="196036"/>
                    <a:pt x="130099" y="278941"/>
                  </a:cubicBezTo>
                  <a:cubicBezTo>
                    <a:pt x="130099" y="285521"/>
                    <a:pt x="124455" y="290785"/>
                    <a:pt x="117399" y="292101"/>
                  </a:cubicBezTo>
                  <a:close/>
                  <a:moveTo>
                    <a:pt x="176137" y="187325"/>
                  </a:moveTo>
                  <a:cubicBezTo>
                    <a:pt x="179841" y="189956"/>
                    <a:pt x="183546" y="191271"/>
                    <a:pt x="187250" y="191271"/>
                  </a:cubicBezTo>
                  <a:cubicBezTo>
                    <a:pt x="187250" y="191271"/>
                    <a:pt x="187250" y="191271"/>
                    <a:pt x="187250" y="267562"/>
                  </a:cubicBezTo>
                  <a:cubicBezTo>
                    <a:pt x="187250" y="274139"/>
                    <a:pt x="182311" y="279400"/>
                    <a:pt x="176137" y="279400"/>
                  </a:cubicBezTo>
                  <a:cubicBezTo>
                    <a:pt x="176137" y="279400"/>
                    <a:pt x="176137" y="279400"/>
                    <a:pt x="176137" y="187325"/>
                  </a:cubicBezTo>
                  <a:close/>
                  <a:moveTo>
                    <a:pt x="231699" y="180975"/>
                  </a:moveTo>
                  <a:cubicBezTo>
                    <a:pt x="233967" y="183646"/>
                    <a:pt x="236235" y="183646"/>
                    <a:pt x="239637" y="184982"/>
                  </a:cubicBezTo>
                  <a:cubicBezTo>
                    <a:pt x="239637" y="184982"/>
                    <a:pt x="239637" y="184982"/>
                    <a:pt x="239637" y="254429"/>
                  </a:cubicBezTo>
                  <a:cubicBezTo>
                    <a:pt x="239637" y="259771"/>
                    <a:pt x="236235" y="263778"/>
                    <a:pt x="231699" y="265113"/>
                  </a:cubicBezTo>
                  <a:close/>
                  <a:moveTo>
                    <a:pt x="277737" y="177800"/>
                  </a:moveTo>
                  <a:cubicBezTo>
                    <a:pt x="280458" y="179099"/>
                    <a:pt x="283180" y="180398"/>
                    <a:pt x="287262" y="180398"/>
                  </a:cubicBezTo>
                  <a:cubicBezTo>
                    <a:pt x="287262" y="180398"/>
                    <a:pt x="287262" y="180398"/>
                    <a:pt x="287262" y="238847"/>
                  </a:cubicBezTo>
                  <a:cubicBezTo>
                    <a:pt x="287262" y="244043"/>
                    <a:pt x="283180" y="247939"/>
                    <a:pt x="277737" y="249238"/>
                  </a:cubicBezTo>
                  <a:close/>
                  <a:moveTo>
                    <a:pt x="280912" y="92075"/>
                  </a:moveTo>
                  <a:cubicBezTo>
                    <a:pt x="282241" y="92075"/>
                    <a:pt x="306164" y="92075"/>
                    <a:pt x="307493" y="92075"/>
                  </a:cubicBezTo>
                  <a:cubicBezTo>
                    <a:pt x="311481" y="92075"/>
                    <a:pt x="314139" y="94694"/>
                    <a:pt x="315468" y="97314"/>
                  </a:cubicBezTo>
                  <a:cubicBezTo>
                    <a:pt x="315468" y="97314"/>
                    <a:pt x="315468" y="97314"/>
                    <a:pt x="336733" y="158869"/>
                  </a:cubicBezTo>
                  <a:cubicBezTo>
                    <a:pt x="338062" y="162798"/>
                    <a:pt x="336733" y="168037"/>
                    <a:pt x="331417" y="169347"/>
                  </a:cubicBezTo>
                  <a:cubicBezTo>
                    <a:pt x="327430" y="170657"/>
                    <a:pt x="322113" y="168037"/>
                    <a:pt x="320784" y="164108"/>
                  </a:cubicBezTo>
                  <a:cubicBezTo>
                    <a:pt x="320784" y="164108"/>
                    <a:pt x="320784" y="164108"/>
                    <a:pt x="314139" y="145772"/>
                  </a:cubicBezTo>
                  <a:cubicBezTo>
                    <a:pt x="314139" y="145772"/>
                    <a:pt x="314139" y="145772"/>
                    <a:pt x="314139" y="238761"/>
                  </a:cubicBezTo>
                  <a:cubicBezTo>
                    <a:pt x="314139" y="243999"/>
                    <a:pt x="310152" y="249238"/>
                    <a:pt x="304835" y="249238"/>
                  </a:cubicBezTo>
                  <a:cubicBezTo>
                    <a:pt x="299519" y="249238"/>
                    <a:pt x="294203" y="243999"/>
                    <a:pt x="294203" y="238761"/>
                  </a:cubicBezTo>
                  <a:cubicBezTo>
                    <a:pt x="294203" y="238761"/>
                    <a:pt x="294203" y="238761"/>
                    <a:pt x="294203" y="179824"/>
                  </a:cubicBezTo>
                  <a:cubicBezTo>
                    <a:pt x="294203" y="179824"/>
                    <a:pt x="294203" y="179824"/>
                    <a:pt x="288886" y="179824"/>
                  </a:cubicBezTo>
                  <a:cubicBezTo>
                    <a:pt x="291545" y="179824"/>
                    <a:pt x="292874" y="179824"/>
                    <a:pt x="294203" y="178515"/>
                  </a:cubicBezTo>
                  <a:cubicBezTo>
                    <a:pt x="302177" y="175895"/>
                    <a:pt x="307493" y="166727"/>
                    <a:pt x="304835" y="157560"/>
                  </a:cubicBezTo>
                  <a:cubicBezTo>
                    <a:pt x="304835" y="157560"/>
                    <a:pt x="304835" y="157560"/>
                    <a:pt x="280912" y="92075"/>
                  </a:cubicBezTo>
                  <a:close/>
                  <a:moveTo>
                    <a:pt x="231699" y="82550"/>
                  </a:moveTo>
                  <a:cubicBezTo>
                    <a:pt x="235715" y="82550"/>
                    <a:pt x="239730" y="82550"/>
                    <a:pt x="243745" y="82550"/>
                  </a:cubicBezTo>
                  <a:cubicBezTo>
                    <a:pt x="253115" y="82550"/>
                    <a:pt x="262484" y="82550"/>
                    <a:pt x="262484" y="82550"/>
                  </a:cubicBezTo>
                  <a:cubicBezTo>
                    <a:pt x="267838" y="82550"/>
                    <a:pt x="271854" y="85177"/>
                    <a:pt x="273192" y="89117"/>
                  </a:cubicBezTo>
                  <a:cubicBezTo>
                    <a:pt x="273192" y="89117"/>
                    <a:pt x="273192" y="89117"/>
                    <a:pt x="297285" y="160041"/>
                  </a:cubicBezTo>
                  <a:cubicBezTo>
                    <a:pt x="299962" y="165294"/>
                    <a:pt x="297285" y="170548"/>
                    <a:pt x="291931" y="171861"/>
                  </a:cubicBezTo>
                  <a:cubicBezTo>
                    <a:pt x="286577" y="174488"/>
                    <a:pt x="281223" y="170548"/>
                    <a:pt x="279885" y="166608"/>
                  </a:cubicBezTo>
                  <a:cubicBezTo>
                    <a:pt x="279885" y="166608"/>
                    <a:pt x="279885" y="166608"/>
                    <a:pt x="271854" y="144280"/>
                  </a:cubicBezTo>
                  <a:cubicBezTo>
                    <a:pt x="271854" y="144280"/>
                    <a:pt x="271854" y="144280"/>
                    <a:pt x="271854" y="253292"/>
                  </a:cubicBezTo>
                  <a:cubicBezTo>
                    <a:pt x="271854" y="259859"/>
                    <a:pt x="266500" y="265113"/>
                    <a:pt x="259807" y="265113"/>
                  </a:cubicBezTo>
                  <a:cubicBezTo>
                    <a:pt x="253115" y="265113"/>
                    <a:pt x="247761" y="259859"/>
                    <a:pt x="247761" y="253292"/>
                  </a:cubicBezTo>
                  <a:cubicBezTo>
                    <a:pt x="247761" y="253292"/>
                    <a:pt x="247761" y="253292"/>
                    <a:pt x="247761" y="183682"/>
                  </a:cubicBezTo>
                  <a:cubicBezTo>
                    <a:pt x="257130" y="179742"/>
                    <a:pt x="262484" y="169235"/>
                    <a:pt x="258469" y="160041"/>
                  </a:cubicBezTo>
                  <a:cubicBezTo>
                    <a:pt x="258469" y="160041"/>
                    <a:pt x="258469" y="160041"/>
                    <a:pt x="231699" y="82550"/>
                  </a:cubicBezTo>
                  <a:close/>
                  <a:moveTo>
                    <a:pt x="177724" y="77788"/>
                  </a:moveTo>
                  <a:cubicBezTo>
                    <a:pt x="177724" y="77788"/>
                    <a:pt x="213196" y="77788"/>
                    <a:pt x="214510" y="77788"/>
                  </a:cubicBezTo>
                  <a:cubicBezTo>
                    <a:pt x="219765" y="77788"/>
                    <a:pt x="223707" y="80406"/>
                    <a:pt x="225021" y="85643"/>
                  </a:cubicBezTo>
                  <a:cubicBezTo>
                    <a:pt x="225021" y="85643"/>
                    <a:pt x="225021" y="85643"/>
                    <a:pt x="252610" y="162884"/>
                  </a:cubicBezTo>
                  <a:cubicBezTo>
                    <a:pt x="253924" y="168121"/>
                    <a:pt x="251296" y="174667"/>
                    <a:pt x="246041" y="175976"/>
                  </a:cubicBezTo>
                  <a:cubicBezTo>
                    <a:pt x="239472" y="178595"/>
                    <a:pt x="234217" y="175976"/>
                    <a:pt x="231590" y="169430"/>
                  </a:cubicBezTo>
                  <a:cubicBezTo>
                    <a:pt x="231590" y="169430"/>
                    <a:pt x="231590" y="169430"/>
                    <a:pt x="223707" y="145865"/>
                  </a:cubicBezTo>
                  <a:cubicBezTo>
                    <a:pt x="223707" y="145865"/>
                    <a:pt x="223707" y="145865"/>
                    <a:pt x="223707" y="266309"/>
                  </a:cubicBezTo>
                  <a:cubicBezTo>
                    <a:pt x="223707" y="272855"/>
                    <a:pt x="218452" y="279401"/>
                    <a:pt x="210569" y="279401"/>
                  </a:cubicBezTo>
                  <a:cubicBezTo>
                    <a:pt x="204000" y="279401"/>
                    <a:pt x="198745" y="272855"/>
                    <a:pt x="198745" y="266309"/>
                  </a:cubicBezTo>
                  <a:cubicBezTo>
                    <a:pt x="198745" y="266309"/>
                    <a:pt x="198745" y="266309"/>
                    <a:pt x="198745" y="189068"/>
                  </a:cubicBezTo>
                  <a:cubicBezTo>
                    <a:pt x="198745" y="189068"/>
                    <a:pt x="198745" y="189068"/>
                    <a:pt x="197759" y="189068"/>
                  </a:cubicBezTo>
                  <a:lnTo>
                    <a:pt x="194803" y="189068"/>
                  </a:lnTo>
                  <a:cubicBezTo>
                    <a:pt x="200059" y="187759"/>
                    <a:pt x="204000" y="183831"/>
                    <a:pt x="206628" y="178595"/>
                  </a:cubicBezTo>
                  <a:cubicBezTo>
                    <a:pt x="209255" y="173358"/>
                    <a:pt x="209255" y="168121"/>
                    <a:pt x="206628" y="162884"/>
                  </a:cubicBezTo>
                  <a:cubicBezTo>
                    <a:pt x="206628" y="162884"/>
                    <a:pt x="206628" y="162884"/>
                    <a:pt x="177724" y="79097"/>
                  </a:cubicBezTo>
                  <a:cubicBezTo>
                    <a:pt x="177724" y="79097"/>
                    <a:pt x="177724" y="77788"/>
                    <a:pt x="177724" y="77788"/>
                  </a:cubicBezTo>
                  <a:close/>
                  <a:moveTo>
                    <a:pt x="120574" y="73025"/>
                  </a:moveTo>
                  <a:cubicBezTo>
                    <a:pt x="120574" y="73025"/>
                    <a:pt x="157008" y="73025"/>
                    <a:pt x="157008" y="73025"/>
                  </a:cubicBezTo>
                  <a:cubicBezTo>
                    <a:pt x="162213" y="73025"/>
                    <a:pt x="167418" y="75668"/>
                    <a:pt x="168720" y="80953"/>
                  </a:cubicBezTo>
                  <a:cubicBezTo>
                    <a:pt x="168720" y="80953"/>
                    <a:pt x="168720" y="80953"/>
                    <a:pt x="197347" y="166840"/>
                  </a:cubicBezTo>
                  <a:cubicBezTo>
                    <a:pt x="199949" y="172125"/>
                    <a:pt x="197347" y="178732"/>
                    <a:pt x="190840" y="181375"/>
                  </a:cubicBezTo>
                  <a:cubicBezTo>
                    <a:pt x="184334" y="184017"/>
                    <a:pt x="177828" y="180053"/>
                    <a:pt x="176527" y="173447"/>
                  </a:cubicBezTo>
                  <a:lnTo>
                    <a:pt x="167418" y="148341"/>
                  </a:lnTo>
                  <a:cubicBezTo>
                    <a:pt x="167418" y="148341"/>
                    <a:pt x="167418" y="148341"/>
                    <a:pt x="167418" y="279153"/>
                  </a:cubicBezTo>
                  <a:cubicBezTo>
                    <a:pt x="167418" y="287081"/>
                    <a:pt x="160912" y="293688"/>
                    <a:pt x="153105" y="293688"/>
                  </a:cubicBezTo>
                  <a:cubicBezTo>
                    <a:pt x="145297" y="293688"/>
                    <a:pt x="140093" y="287081"/>
                    <a:pt x="140093" y="279153"/>
                  </a:cubicBezTo>
                  <a:cubicBezTo>
                    <a:pt x="140093" y="279153"/>
                    <a:pt x="140093" y="279153"/>
                    <a:pt x="140093" y="195909"/>
                  </a:cubicBezTo>
                  <a:cubicBezTo>
                    <a:pt x="140093" y="195909"/>
                    <a:pt x="140093" y="195909"/>
                    <a:pt x="133586" y="195909"/>
                  </a:cubicBezTo>
                  <a:cubicBezTo>
                    <a:pt x="134888" y="195909"/>
                    <a:pt x="136189" y="195909"/>
                    <a:pt x="138791" y="194588"/>
                  </a:cubicBezTo>
                  <a:cubicBezTo>
                    <a:pt x="150502" y="190624"/>
                    <a:pt x="155707" y="177411"/>
                    <a:pt x="151804" y="166840"/>
                  </a:cubicBezTo>
                  <a:cubicBezTo>
                    <a:pt x="151804" y="166840"/>
                    <a:pt x="151804" y="166840"/>
                    <a:pt x="120574" y="73025"/>
                  </a:cubicBezTo>
                  <a:close/>
                  <a:moveTo>
                    <a:pt x="46220" y="66675"/>
                  </a:moveTo>
                  <a:cubicBezTo>
                    <a:pt x="47550" y="66675"/>
                    <a:pt x="59520" y="66675"/>
                    <a:pt x="72821" y="66675"/>
                  </a:cubicBezTo>
                  <a:cubicBezTo>
                    <a:pt x="84792" y="66675"/>
                    <a:pt x="96762" y="66675"/>
                    <a:pt x="98092" y="66675"/>
                  </a:cubicBezTo>
                  <a:cubicBezTo>
                    <a:pt x="103413" y="66675"/>
                    <a:pt x="108733" y="69315"/>
                    <a:pt x="111393" y="74595"/>
                  </a:cubicBezTo>
                  <a:cubicBezTo>
                    <a:pt x="111393" y="74595"/>
                    <a:pt x="111393" y="74595"/>
                    <a:pt x="143315" y="169638"/>
                  </a:cubicBezTo>
                  <a:cubicBezTo>
                    <a:pt x="145975" y="176239"/>
                    <a:pt x="143315" y="184159"/>
                    <a:pt x="135334" y="185479"/>
                  </a:cubicBezTo>
                  <a:cubicBezTo>
                    <a:pt x="128684" y="188119"/>
                    <a:pt x="122034" y="184159"/>
                    <a:pt x="119374" y="177559"/>
                  </a:cubicBezTo>
                  <a:cubicBezTo>
                    <a:pt x="119374" y="177559"/>
                    <a:pt x="119374" y="177559"/>
                    <a:pt x="108733" y="148518"/>
                  </a:cubicBezTo>
                  <a:cubicBezTo>
                    <a:pt x="108733" y="148518"/>
                    <a:pt x="108733" y="148518"/>
                    <a:pt x="108733" y="295043"/>
                  </a:cubicBezTo>
                  <a:cubicBezTo>
                    <a:pt x="108733" y="302963"/>
                    <a:pt x="102083" y="309563"/>
                    <a:pt x="94102" y="309563"/>
                  </a:cubicBezTo>
                  <a:cubicBezTo>
                    <a:pt x="84792" y="309563"/>
                    <a:pt x="78141" y="302963"/>
                    <a:pt x="78141" y="295043"/>
                  </a:cubicBezTo>
                  <a:cubicBezTo>
                    <a:pt x="78141" y="295043"/>
                    <a:pt x="78141" y="295043"/>
                    <a:pt x="78141" y="202640"/>
                  </a:cubicBezTo>
                  <a:cubicBezTo>
                    <a:pt x="78141" y="202640"/>
                    <a:pt x="78141" y="202640"/>
                    <a:pt x="66171" y="202640"/>
                  </a:cubicBezTo>
                  <a:cubicBezTo>
                    <a:pt x="66171" y="202640"/>
                    <a:pt x="66171" y="202640"/>
                    <a:pt x="66171" y="295043"/>
                  </a:cubicBezTo>
                  <a:cubicBezTo>
                    <a:pt x="66171" y="302963"/>
                    <a:pt x="59520" y="309563"/>
                    <a:pt x="50210" y="309563"/>
                  </a:cubicBezTo>
                  <a:cubicBezTo>
                    <a:pt x="42229" y="309563"/>
                    <a:pt x="35579" y="302963"/>
                    <a:pt x="35579" y="295043"/>
                  </a:cubicBezTo>
                  <a:cubicBezTo>
                    <a:pt x="35579" y="295043"/>
                    <a:pt x="35579" y="295043"/>
                    <a:pt x="35579" y="148518"/>
                  </a:cubicBezTo>
                  <a:cubicBezTo>
                    <a:pt x="35579" y="148518"/>
                    <a:pt x="35579" y="148518"/>
                    <a:pt x="24938" y="177559"/>
                  </a:cubicBezTo>
                  <a:cubicBezTo>
                    <a:pt x="22278" y="184159"/>
                    <a:pt x="15628" y="188119"/>
                    <a:pt x="8978" y="185479"/>
                  </a:cubicBezTo>
                  <a:cubicBezTo>
                    <a:pt x="997" y="184159"/>
                    <a:pt x="-1663" y="176239"/>
                    <a:pt x="997" y="169638"/>
                  </a:cubicBezTo>
                  <a:cubicBezTo>
                    <a:pt x="997" y="169638"/>
                    <a:pt x="997" y="169638"/>
                    <a:pt x="32919" y="74595"/>
                  </a:cubicBezTo>
                  <a:cubicBezTo>
                    <a:pt x="35579" y="69315"/>
                    <a:pt x="40899" y="66675"/>
                    <a:pt x="46220" y="66675"/>
                  </a:cubicBezTo>
                  <a:close/>
                  <a:moveTo>
                    <a:pt x="289643" y="49213"/>
                  </a:moveTo>
                  <a:cubicBezTo>
                    <a:pt x="301549" y="49213"/>
                    <a:pt x="309487" y="58103"/>
                    <a:pt x="309487" y="68263"/>
                  </a:cubicBezTo>
                  <a:cubicBezTo>
                    <a:pt x="309487" y="79693"/>
                    <a:pt x="300227" y="87313"/>
                    <a:pt x="289643" y="87313"/>
                  </a:cubicBezTo>
                  <a:cubicBezTo>
                    <a:pt x="280383" y="87313"/>
                    <a:pt x="269799" y="79693"/>
                    <a:pt x="269799" y="68263"/>
                  </a:cubicBezTo>
                  <a:cubicBezTo>
                    <a:pt x="269799" y="68263"/>
                    <a:pt x="271122" y="68263"/>
                    <a:pt x="271122" y="68263"/>
                  </a:cubicBezTo>
                  <a:cubicBezTo>
                    <a:pt x="271122" y="65723"/>
                    <a:pt x="272445" y="63183"/>
                    <a:pt x="272445" y="59373"/>
                  </a:cubicBezTo>
                  <a:cubicBezTo>
                    <a:pt x="276414" y="54293"/>
                    <a:pt x="283028" y="49213"/>
                    <a:pt x="289643" y="49213"/>
                  </a:cubicBezTo>
                  <a:close/>
                  <a:moveTo>
                    <a:pt x="244544" y="33338"/>
                  </a:moveTo>
                  <a:cubicBezTo>
                    <a:pt x="257533" y="33338"/>
                    <a:pt x="266625" y="43861"/>
                    <a:pt x="266625" y="55699"/>
                  </a:cubicBezTo>
                  <a:cubicBezTo>
                    <a:pt x="266625" y="68853"/>
                    <a:pt x="256234" y="79376"/>
                    <a:pt x="244544" y="79376"/>
                  </a:cubicBezTo>
                  <a:cubicBezTo>
                    <a:pt x="235452" y="79376"/>
                    <a:pt x="226360" y="72799"/>
                    <a:pt x="223762" y="63592"/>
                  </a:cubicBezTo>
                  <a:cubicBezTo>
                    <a:pt x="225061" y="59645"/>
                    <a:pt x="226360" y="54384"/>
                    <a:pt x="226360" y="49123"/>
                  </a:cubicBezTo>
                  <a:cubicBezTo>
                    <a:pt x="226360" y="47807"/>
                    <a:pt x="226360" y="46492"/>
                    <a:pt x="226360" y="43861"/>
                  </a:cubicBezTo>
                  <a:cubicBezTo>
                    <a:pt x="230256" y="37284"/>
                    <a:pt x="236751" y="33338"/>
                    <a:pt x="244544" y="33338"/>
                  </a:cubicBezTo>
                  <a:close/>
                  <a:moveTo>
                    <a:pt x="192806" y="23813"/>
                  </a:moveTo>
                  <a:cubicBezTo>
                    <a:pt x="205756" y="23813"/>
                    <a:pt x="217412" y="35469"/>
                    <a:pt x="217412" y="48420"/>
                  </a:cubicBezTo>
                  <a:cubicBezTo>
                    <a:pt x="217412" y="62665"/>
                    <a:pt x="205756" y="73026"/>
                    <a:pt x="192806" y="73026"/>
                  </a:cubicBezTo>
                  <a:cubicBezTo>
                    <a:pt x="179855" y="73026"/>
                    <a:pt x="169494" y="63961"/>
                    <a:pt x="168199" y="51010"/>
                  </a:cubicBezTo>
                  <a:cubicBezTo>
                    <a:pt x="169494" y="48420"/>
                    <a:pt x="170789" y="44534"/>
                    <a:pt x="170789" y="39354"/>
                  </a:cubicBezTo>
                  <a:cubicBezTo>
                    <a:pt x="170789" y="39354"/>
                    <a:pt x="170789" y="39354"/>
                    <a:pt x="170789" y="38059"/>
                  </a:cubicBezTo>
                  <a:cubicBezTo>
                    <a:pt x="174674" y="30288"/>
                    <a:pt x="182445" y="23813"/>
                    <a:pt x="192806" y="23813"/>
                  </a:cubicBezTo>
                  <a:close/>
                  <a:moveTo>
                    <a:pt x="133275" y="12700"/>
                  </a:moveTo>
                  <a:cubicBezTo>
                    <a:pt x="148118" y="12700"/>
                    <a:pt x="160262" y="24548"/>
                    <a:pt x="160262" y="39029"/>
                  </a:cubicBezTo>
                  <a:cubicBezTo>
                    <a:pt x="160262" y="54827"/>
                    <a:pt x="148118" y="66675"/>
                    <a:pt x="133275" y="66675"/>
                  </a:cubicBezTo>
                  <a:cubicBezTo>
                    <a:pt x="121130" y="66675"/>
                    <a:pt x="110335" y="60093"/>
                    <a:pt x="106287" y="48245"/>
                  </a:cubicBezTo>
                  <a:cubicBezTo>
                    <a:pt x="108986" y="42979"/>
                    <a:pt x="111685" y="36396"/>
                    <a:pt x="111685" y="29814"/>
                  </a:cubicBezTo>
                  <a:cubicBezTo>
                    <a:pt x="111685" y="27181"/>
                    <a:pt x="110335" y="25865"/>
                    <a:pt x="110335" y="23232"/>
                  </a:cubicBezTo>
                  <a:cubicBezTo>
                    <a:pt x="115733" y="16649"/>
                    <a:pt x="123829" y="12700"/>
                    <a:pt x="133275" y="12700"/>
                  </a:cubicBezTo>
                  <a:close/>
                  <a:moveTo>
                    <a:pt x="72809" y="0"/>
                  </a:moveTo>
                  <a:cubicBezTo>
                    <a:pt x="88472" y="0"/>
                    <a:pt x="101525" y="14426"/>
                    <a:pt x="101525" y="30163"/>
                  </a:cubicBezTo>
                  <a:cubicBezTo>
                    <a:pt x="101525" y="47211"/>
                    <a:pt x="87167" y="60325"/>
                    <a:pt x="72809" y="60325"/>
                  </a:cubicBezTo>
                  <a:cubicBezTo>
                    <a:pt x="57145" y="60325"/>
                    <a:pt x="42787" y="47211"/>
                    <a:pt x="42787" y="30163"/>
                  </a:cubicBezTo>
                  <a:cubicBezTo>
                    <a:pt x="42787" y="14426"/>
                    <a:pt x="55840" y="0"/>
                    <a:pt x="728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43AA6AE-9193-3DE0-8569-47E48E506584}"/>
              </a:ext>
            </a:extLst>
          </p:cNvPr>
          <p:cNvGrpSpPr/>
          <p:nvPr/>
        </p:nvGrpSpPr>
        <p:grpSpPr>
          <a:xfrm>
            <a:off x="5230586" y="1701001"/>
            <a:ext cx="1724479" cy="1852278"/>
            <a:chOff x="5738586" y="1701001"/>
            <a:chExt cx="1724479" cy="1852278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44917630-5781-2B94-D3F9-44484AD56B41}"/>
                </a:ext>
              </a:extLst>
            </p:cNvPr>
            <p:cNvSpPr/>
            <p:nvPr/>
          </p:nvSpPr>
          <p:spPr>
            <a:xfrm>
              <a:off x="5738586" y="1828800"/>
              <a:ext cx="1724479" cy="1724479"/>
            </a:xfrm>
            <a:prstGeom prst="ellipse">
              <a:avLst/>
            </a:prstGeom>
            <a:solidFill>
              <a:srgbClr val="0E3B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7C667F37-348B-3551-FFD9-3CD31B981BD8}"/>
                </a:ext>
              </a:extLst>
            </p:cNvPr>
            <p:cNvSpPr/>
            <p:nvPr/>
          </p:nvSpPr>
          <p:spPr>
            <a:xfrm>
              <a:off x="5738586" y="1701001"/>
              <a:ext cx="595085" cy="595085"/>
            </a:xfrm>
            <a:prstGeom prst="ellipse">
              <a:avLst/>
            </a:prstGeom>
            <a:solidFill>
              <a:srgbClr val="0E3B4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2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椭圆 31">
              <a:extLst>
                <a:ext uri="{FF2B5EF4-FFF2-40B4-BE49-F238E27FC236}">
                  <a16:creationId xmlns:a16="http://schemas.microsoft.com/office/drawing/2014/main" id="{E62A13E4-998D-AE86-DD0C-EE7A7C3F23AA}"/>
                </a:ext>
              </a:extLst>
            </p:cNvPr>
            <p:cNvSpPr/>
            <p:nvPr/>
          </p:nvSpPr>
          <p:spPr>
            <a:xfrm>
              <a:off x="6205872" y="2296086"/>
              <a:ext cx="789908" cy="789908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F8AAE85-896E-510D-A133-E80E5249794B}"/>
              </a:ext>
            </a:extLst>
          </p:cNvPr>
          <p:cNvGrpSpPr/>
          <p:nvPr/>
        </p:nvGrpSpPr>
        <p:grpSpPr>
          <a:xfrm>
            <a:off x="8288564" y="1701001"/>
            <a:ext cx="1724479" cy="1852278"/>
            <a:chOff x="8796564" y="1701001"/>
            <a:chExt cx="1724479" cy="1852278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CD593FA-1F73-BF7D-76A0-F37C58B5870E}"/>
                </a:ext>
              </a:extLst>
            </p:cNvPr>
            <p:cNvSpPr/>
            <p:nvPr/>
          </p:nvSpPr>
          <p:spPr>
            <a:xfrm>
              <a:off x="8796564" y="1828800"/>
              <a:ext cx="1724479" cy="1724479"/>
            </a:xfrm>
            <a:prstGeom prst="ellipse">
              <a:avLst/>
            </a:prstGeom>
            <a:solidFill>
              <a:srgbClr val="357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6E3AA57C-78C7-C742-B94A-3AB6BA7664F6}"/>
                </a:ext>
              </a:extLst>
            </p:cNvPr>
            <p:cNvSpPr/>
            <p:nvPr/>
          </p:nvSpPr>
          <p:spPr>
            <a:xfrm>
              <a:off x="8796564" y="1701001"/>
              <a:ext cx="595085" cy="595085"/>
            </a:xfrm>
            <a:prstGeom prst="ellipse">
              <a:avLst/>
            </a:prstGeom>
            <a:solidFill>
              <a:srgbClr val="357266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3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椭圆 32">
              <a:extLst>
                <a:ext uri="{FF2B5EF4-FFF2-40B4-BE49-F238E27FC236}">
                  <a16:creationId xmlns:a16="http://schemas.microsoft.com/office/drawing/2014/main" id="{E5C4062C-F003-6EF7-421A-1DEF1281F5C4}"/>
                </a:ext>
              </a:extLst>
            </p:cNvPr>
            <p:cNvSpPr/>
            <p:nvPr/>
          </p:nvSpPr>
          <p:spPr>
            <a:xfrm>
              <a:off x="9263850" y="2299865"/>
              <a:ext cx="789908" cy="782349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E48C81A-D689-EF29-1F20-7FE1F194318F}"/>
              </a:ext>
            </a:extLst>
          </p:cNvPr>
          <p:cNvGrpSpPr/>
          <p:nvPr/>
        </p:nvGrpSpPr>
        <p:grpSpPr>
          <a:xfrm>
            <a:off x="1913859" y="3757366"/>
            <a:ext cx="2241974" cy="1507689"/>
            <a:chOff x="4088173" y="2534461"/>
            <a:chExt cx="2241974" cy="1507689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178AE513-CEB5-23DF-FEC7-AB88752D2817}"/>
                </a:ext>
              </a:extLst>
            </p:cNvPr>
            <p:cNvSpPr/>
            <p:nvPr/>
          </p:nvSpPr>
          <p:spPr>
            <a:xfrm>
              <a:off x="4088173" y="2930627"/>
              <a:ext cx="2241974" cy="111152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E0C72415-0AA5-5B0C-890B-747D36DCFE11}"/>
                </a:ext>
              </a:extLst>
            </p:cNvPr>
            <p:cNvSpPr/>
            <p:nvPr/>
          </p:nvSpPr>
          <p:spPr>
            <a:xfrm>
              <a:off x="4088173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602D6A3-452F-EFE9-F20B-F69D45A46614}"/>
              </a:ext>
            </a:extLst>
          </p:cNvPr>
          <p:cNvGrpSpPr/>
          <p:nvPr/>
        </p:nvGrpSpPr>
        <p:grpSpPr>
          <a:xfrm>
            <a:off x="5000867" y="3757366"/>
            <a:ext cx="2241974" cy="1507689"/>
            <a:chOff x="4088173" y="2534461"/>
            <a:chExt cx="2241974" cy="1507689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C25CC362-BB0E-27A0-D9D9-07A5596C3D93}"/>
                </a:ext>
              </a:extLst>
            </p:cNvPr>
            <p:cNvSpPr/>
            <p:nvPr/>
          </p:nvSpPr>
          <p:spPr>
            <a:xfrm>
              <a:off x="4088173" y="2930627"/>
              <a:ext cx="2241974" cy="111152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843E1805-154F-9530-A0C0-E66CFB71CE1C}"/>
                </a:ext>
              </a:extLst>
            </p:cNvPr>
            <p:cNvSpPr/>
            <p:nvPr/>
          </p:nvSpPr>
          <p:spPr>
            <a:xfrm>
              <a:off x="4088173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539004E-B47C-6510-86EA-EF94BC7F4A33}"/>
              </a:ext>
            </a:extLst>
          </p:cNvPr>
          <p:cNvGrpSpPr/>
          <p:nvPr/>
        </p:nvGrpSpPr>
        <p:grpSpPr>
          <a:xfrm>
            <a:off x="8029816" y="3757366"/>
            <a:ext cx="2241974" cy="1507689"/>
            <a:chOff x="4088173" y="2534461"/>
            <a:chExt cx="2241974" cy="1507689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850497C1-7866-43B4-3E76-D0ADBE1509AD}"/>
                </a:ext>
              </a:extLst>
            </p:cNvPr>
            <p:cNvSpPr/>
            <p:nvPr/>
          </p:nvSpPr>
          <p:spPr>
            <a:xfrm>
              <a:off x="4088173" y="2930627"/>
              <a:ext cx="2241974" cy="111152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694722B5-422B-5322-DC1B-D402903B32C8}"/>
                </a:ext>
              </a:extLst>
            </p:cNvPr>
            <p:cNvSpPr/>
            <p:nvPr/>
          </p:nvSpPr>
          <p:spPr>
            <a:xfrm>
              <a:off x="4088173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74831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任意多边形: 形状 950">
            <a:extLst>
              <a:ext uri="{FF2B5EF4-FFF2-40B4-BE49-F238E27FC236}">
                <a16:creationId xmlns:a16="http://schemas.microsoft.com/office/drawing/2014/main" id="{61D51B58-06B6-0A50-F656-A1038912D7FC}"/>
              </a:ext>
            </a:extLst>
          </p:cNvPr>
          <p:cNvSpPr/>
          <p:nvPr/>
        </p:nvSpPr>
        <p:spPr>
          <a:xfrm>
            <a:off x="11480899" y="3559954"/>
            <a:ext cx="210032" cy="1471929"/>
          </a:xfrm>
          <a:custGeom>
            <a:avLst/>
            <a:gdLst>
              <a:gd name="connsiteX0" fmla="*/ 0 w 210032"/>
              <a:gd name="connsiteY0" fmla="*/ 0 h 1471929"/>
              <a:gd name="connsiteX1" fmla="*/ 116342 w 210032"/>
              <a:gd name="connsiteY1" fmla="*/ 0 h 1471929"/>
              <a:gd name="connsiteX2" fmla="*/ 210032 w 210032"/>
              <a:gd name="connsiteY2" fmla="*/ 93690 h 1471929"/>
              <a:gd name="connsiteX3" fmla="*/ 210032 w 210032"/>
              <a:gd name="connsiteY3" fmla="*/ 1185082 h 1471929"/>
              <a:gd name="connsiteX4" fmla="*/ 5683 w 210032"/>
              <a:gd name="connsiteY4" fmla="*/ 1469254 h 1471929"/>
              <a:gd name="connsiteX5" fmla="*/ 0 w 210032"/>
              <a:gd name="connsiteY5" fmla="*/ 1471929 h 1471929"/>
              <a:gd name="connsiteX6" fmla="*/ 0 w 210032"/>
              <a:gd name="connsiteY6" fmla="*/ 0 h 147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32" h="1471929">
                <a:moveTo>
                  <a:pt x="0" y="0"/>
                </a:moveTo>
                <a:lnTo>
                  <a:pt x="116342" y="0"/>
                </a:lnTo>
                <a:cubicBezTo>
                  <a:pt x="168086" y="0"/>
                  <a:pt x="210032" y="41946"/>
                  <a:pt x="210032" y="93690"/>
                </a:cubicBezTo>
                <a:lnTo>
                  <a:pt x="210032" y="1185082"/>
                </a:lnTo>
                <a:cubicBezTo>
                  <a:pt x="174879" y="1332588"/>
                  <a:pt x="88441" y="1422537"/>
                  <a:pt x="5683" y="1469254"/>
                </a:cubicBezTo>
                <a:lnTo>
                  <a:pt x="0" y="1471929"/>
                </a:lnTo>
                <a:lnTo>
                  <a:pt x="0" y="0"/>
                </a:lnTo>
                <a:close/>
              </a:path>
            </a:pathLst>
          </a:cu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6" name="矩形: 圆角 815">
            <a:extLst>
              <a:ext uri="{FF2B5EF4-FFF2-40B4-BE49-F238E27FC236}">
                <a16:creationId xmlns:a16="http://schemas.microsoft.com/office/drawing/2014/main" id="{DB9FB3F6-DAC7-0AC8-E170-B9C9433A87DA}"/>
              </a:ext>
            </a:extLst>
          </p:cNvPr>
          <p:cNvSpPr/>
          <p:nvPr/>
        </p:nvSpPr>
        <p:spPr>
          <a:xfrm>
            <a:off x="1032063" y="419100"/>
            <a:ext cx="10507019" cy="6019789"/>
          </a:xfrm>
          <a:prstGeom prst="roundRect">
            <a:avLst>
              <a:gd name="adj" fmla="val 6962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48" name="矩形: 圆角 947">
            <a:extLst>
              <a:ext uri="{FF2B5EF4-FFF2-40B4-BE49-F238E27FC236}">
                <a16:creationId xmlns:a16="http://schemas.microsoft.com/office/drawing/2014/main" id="{24AD319F-92CE-5E75-537B-8E2CFC2D1092}"/>
              </a:ext>
            </a:extLst>
          </p:cNvPr>
          <p:cNvSpPr/>
          <p:nvPr/>
        </p:nvSpPr>
        <p:spPr>
          <a:xfrm>
            <a:off x="11085094" y="1191726"/>
            <a:ext cx="562126" cy="1509753"/>
          </a:xfrm>
          <a:custGeom>
            <a:avLst/>
            <a:gdLst>
              <a:gd name="connsiteX0" fmla="*/ 0 w 562126"/>
              <a:gd name="connsiteY0" fmla="*/ 93690 h 1278772"/>
              <a:gd name="connsiteX1" fmla="*/ 93690 w 562126"/>
              <a:gd name="connsiteY1" fmla="*/ 0 h 1278772"/>
              <a:gd name="connsiteX2" fmla="*/ 468436 w 562126"/>
              <a:gd name="connsiteY2" fmla="*/ 0 h 1278772"/>
              <a:gd name="connsiteX3" fmla="*/ 562126 w 562126"/>
              <a:gd name="connsiteY3" fmla="*/ 93690 h 1278772"/>
              <a:gd name="connsiteX4" fmla="*/ 562126 w 562126"/>
              <a:gd name="connsiteY4" fmla="*/ 1185082 h 1278772"/>
              <a:gd name="connsiteX5" fmla="*/ 468436 w 562126"/>
              <a:gd name="connsiteY5" fmla="*/ 1278772 h 1278772"/>
              <a:gd name="connsiteX6" fmla="*/ 93690 w 562126"/>
              <a:gd name="connsiteY6" fmla="*/ 1278772 h 1278772"/>
              <a:gd name="connsiteX7" fmla="*/ 0 w 562126"/>
              <a:gd name="connsiteY7" fmla="*/ 1185082 h 1278772"/>
              <a:gd name="connsiteX8" fmla="*/ 0 w 562126"/>
              <a:gd name="connsiteY8" fmla="*/ 93690 h 1278772"/>
              <a:gd name="connsiteX0" fmla="*/ 0 w 562126"/>
              <a:gd name="connsiteY0" fmla="*/ 93690 h 1278772"/>
              <a:gd name="connsiteX1" fmla="*/ 93690 w 562126"/>
              <a:gd name="connsiteY1" fmla="*/ 0 h 1278772"/>
              <a:gd name="connsiteX2" fmla="*/ 468436 w 562126"/>
              <a:gd name="connsiteY2" fmla="*/ 0 h 1278772"/>
              <a:gd name="connsiteX3" fmla="*/ 562126 w 562126"/>
              <a:gd name="connsiteY3" fmla="*/ 93690 h 1278772"/>
              <a:gd name="connsiteX4" fmla="*/ 562126 w 562126"/>
              <a:gd name="connsiteY4" fmla="*/ 1185082 h 1278772"/>
              <a:gd name="connsiteX5" fmla="*/ 468436 w 562126"/>
              <a:gd name="connsiteY5" fmla="*/ 1278772 h 1278772"/>
              <a:gd name="connsiteX6" fmla="*/ 354431 w 562126"/>
              <a:gd name="connsiteY6" fmla="*/ 1275249 h 1278772"/>
              <a:gd name="connsiteX7" fmla="*/ 93690 w 562126"/>
              <a:gd name="connsiteY7" fmla="*/ 1278772 h 1278772"/>
              <a:gd name="connsiteX8" fmla="*/ 0 w 562126"/>
              <a:gd name="connsiteY8" fmla="*/ 1185082 h 1278772"/>
              <a:gd name="connsiteX9" fmla="*/ 0 w 562126"/>
              <a:gd name="connsiteY9" fmla="*/ 93690 h 1278772"/>
              <a:gd name="connsiteX0" fmla="*/ 0 w 562126"/>
              <a:gd name="connsiteY0" fmla="*/ 93690 h 1393902"/>
              <a:gd name="connsiteX1" fmla="*/ 93690 w 562126"/>
              <a:gd name="connsiteY1" fmla="*/ 0 h 1393902"/>
              <a:gd name="connsiteX2" fmla="*/ 468436 w 562126"/>
              <a:gd name="connsiteY2" fmla="*/ 0 h 1393902"/>
              <a:gd name="connsiteX3" fmla="*/ 562126 w 562126"/>
              <a:gd name="connsiteY3" fmla="*/ 93690 h 1393902"/>
              <a:gd name="connsiteX4" fmla="*/ 562126 w 562126"/>
              <a:gd name="connsiteY4" fmla="*/ 1185082 h 1393902"/>
              <a:gd name="connsiteX5" fmla="*/ 468436 w 562126"/>
              <a:gd name="connsiteY5" fmla="*/ 1278772 h 1393902"/>
              <a:gd name="connsiteX6" fmla="*/ 354431 w 562126"/>
              <a:gd name="connsiteY6" fmla="*/ 1275249 h 1393902"/>
              <a:gd name="connsiteX7" fmla="*/ 93690 w 562126"/>
              <a:gd name="connsiteY7" fmla="*/ 1278772 h 1393902"/>
              <a:gd name="connsiteX8" fmla="*/ 0 w 562126"/>
              <a:gd name="connsiteY8" fmla="*/ 1185082 h 1393902"/>
              <a:gd name="connsiteX9" fmla="*/ 0 w 562126"/>
              <a:gd name="connsiteY9" fmla="*/ 93690 h 1393902"/>
              <a:gd name="connsiteX0" fmla="*/ 0 w 562126"/>
              <a:gd name="connsiteY0" fmla="*/ 93690 h 1393902"/>
              <a:gd name="connsiteX1" fmla="*/ 93690 w 562126"/>
              <a:gd name="connsiteY1" fmla="*/ 0 h 1393902"/>
              <a:gd name="connsiteX2" fmla="*/ 468436 w 562126"/>
              <a:gd name="connsiteY2" fmla="*/ 0 h 1393902"/>
              <a:gd name="connsiteX3" fmla="*/ 562126 w 562126"/>
              <a:gd name="connsiteY3" fmla="*/ 93690 h 1393902"/>
              <a:gd name="connsiteX4" fmla="*/ 562126 w 562126"/>
              <a:gd name="connsiteY4" fmla="*/ 1185082 h 1393902"/>
              <a:gd name="connsiteX5" fmla="*/ 468436 w 562126"/>
              <a:gd name="connsiteY5" fmla="*/ 1278772 h 1393902"/>
              <a:gd name="connsiteX6" fmla="*/ 354431 w 562126"/>
              <a:gd name="connsiteY6" fmla="*/ 1275249 h 1393902"/>
              <a:gd name="connsiteX7" fmla="*/ 93690 w 562126"/>
              <a:gd name="connsiteY7" fmla="*/ 1278772 h 1393902"/>
              <a:gd name="connsiteX8" fmla="*/ 0 w 562126"/>
              <a:gd name="connsiteY8" fmla="*/ 1185082 h 1393902"/>
              <a:gd name="connsiteX9" fmla="*/ 0 w 562126"/>
              <a:gd name="connsiteY9" fmla="*/ 93690 h 1393902"/>
              <a:gd name="connsiteX0" fmla="*/ 0 w 562126"/>
              <a:gd name="connsiteY0" fmla="*/ 93690 h 1278772"/>
              <a:gd name="connsiteX1" fmla="*/ 93690 w 562126"/>
              <a:gd name="connsiteY1" fmla="*/ 0 h 1278772"/>
              <a:gd name="connsiteX2" fmla="*/ 468436 w 562126"/>
              <a:gd name="connsiteY2" fmla="*/ 0 h 1278772"/>
              <a:gd name="connsiteX3" fmla="*/ 562126 w 562126"/>
              <a:gd name="connsiteY3" fmla="*/ 93690 h 1278772"/>
              <a:gd name="connsiteX4" fmla="*/ 562126 w 562126"/>
              <a:gd name="connsiteY4" fmla="*/ 1185082 h 1278772"/>
              <a:gd name="connsiteX5" fmla="*/ 468436 w 562126"/>
              <a:gd name="connsiteY5" fmla="*/ 1278772 h 1278772"/>
              <a:gd name="connsiteX6" fmla="*/ 93690 w 562126"/>
              <a:gd name="connsiteY6" fmla="*/ 1278772 h 1278772"/>
              <a:gd name="connsiteX7" fmla="*/ 0 w 562126"/>
              <a:gd name="connsiteY7" fmla="*/ 1185082 h 1278772"/>
              <a:gd name="connsiteX8" fmla="*/ 0 w 562126"/>
              <a:gd name="connsiteY8" fmla="*/ 93690 h 1278772"/>
              <a:gd name="connsiteX0" fmla="*/ 0 w 562126"/>
              <a:gd name="connsiteY0" fmla="*/ 93690 h 1440697"/>
              <a:gd name="connsiteX1" fmla="*/ 93690 w 562126"/>
              <a:gd name="connsiteY1" fmla="*/ 0 h 1440697"/>
              <a:gd name="connsiteX2" fmla="*/ 468436 w 562126"/>
              <a:gd name="connsiteY2" fmla="*/ 0 h 1440697"/>
              <a:gd name="connsiteX3" fmla="*/ 562126 w 562126"/>
              <a:gd name="connsiteY3" fmla="*/ 93690 h 1440697"/>
              <a:gd name="connsiteX4" fmla="*/ 562126 w 562126"/>
              <a:gd name="connsiteY4" fmla="*/ 1185082 h 1440697"/>
              <a:gd name="connsiteX5" fmla="*/ 468436 w 562126"/>
              <a:gd name="connsiteY5" fmla="*/ 1278772 h 1440697"/>
              <a:gd name="connsiteX6" fmla="*/ 203227 w 562126"/>
              <a:gd name="connsiteY6" fmla="*/ 1440697 h 1440697"/>
              <a:gd name="connsiteX7" fmla="*/ 0 w 562126"/>
              <a:gd name="connsiteY7" fmla="*/ 1185082 h 1440697"/>
              <a:gd name="connsiteX8" fmla="*/ 0 w 562126"/>
              <a:gd name="connsiteY8" fmla="*/ 93690 h 1440697"/>
              <a:gd name="connsiteX0" fmla="*/ 0 w 562126"/>
              <a:gd name="connsiteY0" fmla="*/ 93690 h 1440697"/>
              <a:gd name="connsiteX1" fmla="*/ 93690 w 562126"/>
              <a:gd name="connsiteY1" fmla="*/ 0 h 1440697"/>
              <a:gd name="connsiteX2" fmla="*/ 468436 w 562126"/>
              <a:gd name="connsiteY2" fmla="*/ 0 h 1440697"/>
              <a:gd name="connsiteX3" fmla="*/ 562126 w 562126"/>
              <a:gd name="connsiteY3" fmla="*/ 93690 h 1440697"/>
              <a:gd name="connsiteX4" fmla="*/ 562126 w 562126"/>
              <a:gd name="connsiteY4" fmla="*/ 1185082 h 1440697"/>
              <a:gd name="connsiteX5" fmla="*/ 468436 w 562126"/>
              <a:gd name="connsiteY5" fmla="*/ 1278772 h 1440697"/>
              <a:gd name="connsiteX6" fmla="*/ 203227 w 562126"/>
              <a:gd name="connsiteY6" fmla="*/ 1440697 h 1440697"/>
              <a:gd name="connsiteX7" fmla="*/ 0 w 562126"/>
              <a:gd name="connsiteY7" fmla="*/ 1185082 h 1440697"/>
              <a:gd name="connsiteX8" fmla="*/ 0 w 562126"/>
              <a:gd name="connsiteY8" fmla="*/ 93690 h 1440697"/>
              <a:gd name="connsiteX0" fmla="*/ 0 w 562126"/>
              <a:gd name="connsiteY0" fmla="*/ 93690 h 1509753"/>
              <a:gd name="connsiteX1" fmla="*/ 93690 w 562126"/>
              <a:gd name="connsiteY1" fmla="*/ 0 h 1509753"/>
              <a:gd name="connsiteX2" fmla="*/ 468436 w 562126"/>
              <a:gd name="connsiteY2" fmla="*/ 0 h 1509753"/>
              <a:gd name="connsiteX3" fmla="*/ 562126 w 562126"/>
              <a:gd name="connsiteY3" fmla="*/ 93690 h 1509753"/>
              <a:gd name="connsiteX4" fmla="*/ 562126 w 562126"/>
              <a:gd name="connsiteY4" fmla="*/ 1185082 h 1509753"/>
              <a:gd name="connsiteX5" fmla="*/ 468436 w 562126"/>
              <a:gd name="connsiteY5" fmla="*/ 1278772 h 1509753"/>
              <a:gd name="connsiteX6" fmla="*/ 224659 w 562126"/>
              <a:gd name="connsiteY6" fmla="*/ 1509753 h 1509753"/>
              <a:gd name="connsiteX7" fmla="*/ 0 w 562126"/>
              <a:gd name="connsiteY7" fmla="*/ 1185082 h 1509753"/>
              <a:gd name="connsiteX8" fmla="*/ 0 w 562126"/>
              <a:gd name="connsiteY8" fmla="*/ 93690 h 1509753"/>
              <a:gd name="connsiteX0" fmla="*/ 0 w 562126"/>
              <a:gd name="connsiteY0" fmla="*/ 93690 h 1509753"/>
              <a:gd name="connsiteX1" fmla="*/ 93690 w 562126"/>
              <a:gd name="connsiteY1" fmla="*/ 0 h 1509753"/>
              <a:gd name="connsiteX2" fmla="*/ 468436 w 562126"/>
              <a:gd name="connsiteY2" fmla="*/ 0 h 1509753"/>
              <a:gd name="connsiteX3" fmla="*/ 562126 w 562126"/>
              <a:gd name="connsiteY3" fmla="*/ 93690 h 1509753"/>
              <a:gd name="connsiteX4" fmla="*/ 562126 w 562126"/>
              <a:gd name="connsiteY4" fmla="*/ 1185082 h 1509753"/>
              <a:gd name="connsiteX5" fmla="*/ 468436 w 562126"/>
              <a:gd name="connsiteY5" fmla="*/ 1278772 h 1509753"/>
              <a:gd name="connsiteX6" fmla="*/ 224659 w 562126"/>
              <a:gd name="connsiteY6" fmla="*/ 1509753 h 1509753"/>
              <a:gd name="connsiteX7" fmla="*/ 0 w 562126"/>
              <a:gd name="connsiteY7" fmla="*/ 1185082 h 1509753"/>
              <a:gd name="connsiteX8" fmla="*/ 0 w 562126"/>
              <a:gd name="connsiteY8" fmla="*/ 93690 h 1509753"/>
              <a:gd name="connsiteX0" fmla="*/ 0 w 562126"/>
              <a:gd name="connsiteY0" fmla="*/ 93690 h 1509753"/>
              <a:gd name="connsiteX1" fmla="*/ 93690 w 562126"/>
              <a:gd name="connsiteY1" fmla="*/ 0 h 1509753"/>
              <a:gd name="connsiteX2" fmla="*/ 468436 w 562126"/>
              <a:gd name="connsiteY2" fmla="*/ 0 h 1509753"/>
              <a:gd name="connsiteX3" fmla="*/ 562126 w 562126"/>
              <a:gd name="connsiteY3" fmla="*/ 93690 h 1509753"/>
              <a:gd name="connsiteX4" fmla="*/ 562126 w 562126"/>
              <a:gd name="connsiteY4" fmla="*/ 1185082 h 1509753"/>
              <a:gd name="connsiteX5" fmla="*/ 224659 w 562126"/>
              <a:gd name="connsiteY5" fmla="*/ 1509753 h 1509753"/>
              <a:gd name="connsiteX6" fmla="*/ 0 w 562126"/>
              <a:gd name="connsiteY6" fmla="*/ 1185082 h 1509753"/>
              <a:gd name="connsiteX7" fmla="*/ 0 w 562126"/>
              <a:gd name="connsiteY7" fmla="*/ 93690 h 150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2126" h="1509753">
                <a:moveTo>
                  <a:pt x="0" y="93690"/>
                </a:moveTo>
                <a:cubicBezTo>
                  <a:pt x="0" y="41946"/>
                  <a:pt x="41946" y="0"/>
                  <a:pt x="93690" y="0"/>
                </a:cubicBezTo>
                <a:lnTo>
                  <a:pt x="468436" y="0"/>
                </a:lnTo>
                <a:cubicBezTo>
                  <a:pt x="520180" y="0"/>
                  <a:pt x="562126" y="41946"/>
                  <a:pt x="562126" y="93690"/>
                </a:cubicBezTo>
                <a:lnTo>
                  <a:pt x="562126" y="1185082"/>
                </a:lnTo>
                <a:cubicBezTo>
                  <a:pt x="505882" y="1421092"/>
                  <a:pt x="318347" y="1509753"/>
                  <a:pt x="224659" y="1509753"/>
                </a:cubicBezTo>
                <a:cubicBezTo>
                  <a:pt x="172915" y="1509753"/>
                  <a:pt x="0" y="1236826"/>
                  <a:pt x="0" y="1185082"/>
                </a:cubicBezTo>
                <a:lnTo>
                  <a:pt x="0" y="93690"/>
                </a:ln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5" name="矩形: 圆角 814">
            <a:extLst>
              <a:ext uri="{FF2B5EF4-FFF2-40B4-BE49-F238E27FC236}">
                <a16:creationId xmlns:a16="http://schemas.microsoft.com/office/drawing/2014/main" id="{28E36B7B-C11C-6C49-3090-C4AAD4075802}"/>
              </a:ext>
            </a:extLst>
          </p:cNvPr>
          <p:cNvSpPr/>
          <p:nvPr/>
        </p:nvSpPr>
        <p:spPr>
          <a:xfrm>
            <a:off x="923925" y="419100"/>
            <a:ext cx="10507019" cy="6019789"/>
          </a:xfrm>
          <a:prstGeom prst="roundRect">
            <a:avLst>
              <a:gd name="adj" fmla="val 6962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263AC6A-BADE-F6A4-B260-00DC64918870}"/>
              </a:ext>
            </a:extLst>
          </p:cNvPr>
          <p:cNvSpPr/>
          <p:nvPr/>
        </p:nvSpPr>
        <p:spPr>
          <a:xfrm>
            <a:off x="839788" y="419100"/>
            <a:ext cx="10507019" cy="6019789"/>
          </a:xfrm>
          <a:prstGeom prst="roundRect">
            <a:avLst>
              <a:gd name="adj" fmla="val 6962"/>
            </a:avLst>
          </a:prstGeom>
          <a:solidFill>
            <a:srgbClr val="A3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018E455-6061-EA35-643E-88A643C29FF4}"/>
              </a:ext>
            </a:extLst>
          </p:cNvPr>
          <p:cNvGrpSpPr/>
          <p:nvPr/>
        </p:nvGrpSpPr>
        <p:grpSpPr>
          <a:xfrm>
            <a:off x="702469" y="929818"/>
            <a:ext cx="591502" cy="4998364"/>
            <a:chOff x="702469" y="1069211"/>
            <a:chExt cx="591502" cy="499836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B42AC8C-723E-CCFF-439A-8439B7EC434D}"/>
                </a:ext>
              </a:extLst>
            </p:cNvPr>
            <p:cNvGrpSpPr/>
            <p:nvPr/>
          </p:nvGrpSpPr>
          <p:grpSpPr>
            <a:xfrm>
              <a:off x="702469" y="1069211"/>
              <a:ext cx="591502" cy="261908"/>
              <a:chOff x="702469" y="1069211"/>
              <a:chExt cx="591502" cy="261908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EA7B7B1E-09C5-01B5-7916-959A43CFB154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9AFAE174-FD8A-DA2D-1177-126E454D32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257B3CC7-9D85-82F8-BEC1-4157DB2ED08D}"/>
                </a:ext>
              </a:extLst>
            </p:cNvPr>
            <p:cNvGrpSpPr/>
            <p:nvPr/>
          </p:nvGrpSpPr>
          <p:grpSpPr>
            <a:xfrm>
              <a:off x="702469" y="1661268"/>
              <a:ext cx="591502" cy="261908"/>
              <a:chOff x="702469" y="1069211"/>
              <a:chExt cx="591502" cy="261908"/>
            </a:xfrm>
          </p:grpSpPr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89BBB518-B812-B489-DA16-1002DC7A3483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40B6F1B9-B8AD-71C2-0F41-3BBBC0DDC1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5E7314B6-7E9D-6404-4261-485BACE7533F}"/>
                </a:ext>
              </a:extLst>
            </p:cNvPr>
            <p:cNvGrpSpPr/>
            <p:nvPr/>
          </p:nvGrpSpPr>
          <p:grpSpPr>
            <a:xfrm>
              <a:off x="702469" y="2253325"/>
              <a:ext cx="591502" cy="261908"/>
              <a:chOff x="702469" y="1069211"/>
              <a:chExt cx="591502" cy="261908"/>
            </a:xfrm>
          </p:grpSpPr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529B8EC3-5F0B-DA4D-7F87-8AF6F2E33903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ACDCC184-0161-7177-E254-E9CCFC2073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EBF42EBA-7EBA-5035-4029-446DDD41EDC2}"/>
                </a:ext>
              </a:extLst>
            </p:cNvPr>
            <p:cNvGrpSpPr/>
            <p:nvPr/>
          </p:nvGrpSpPr>
          <p:grpSpPr>
            <a:xfrm>
              <a:off x="702469" y="2845382"/>
              <a:ext cx="591502" cy="261908"/>
              <a:chOff x="702469" y="1069211"/>
              <a:chExt cx="591502" cy="261908"/>
            </a:xfrm>
          </p:grpSpPr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2AB23695-475E-AD3D-8DDA-3723C3E64BE7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A87EE28B-AA15-BE76-E22A-B49B0D140C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21735692-B12F-8362-3DF6-48EF06B1CAD9}"/>
                </a:ext>
              </a:extLst>
            </p:cNvPr>
            <p:cNvGrpSpPr/>
            <p:nvPr/>
          </p:nvGrpSpPr>
          <p:grpSpPr>
            <a:xfrm>
              <a:off x="702469" y="3437439"/>
              <a:ext cx="591502" cy="261908"/>
              <a:chOff x="702469" y="1069211"/>
              <a:chExt cx="591502" cy="261908"/>
            </a:xfrm>
          </p:grpSpPr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CFE1054C-48A1-D29B-0D71-29C22EE6B404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E29EF0E4-3679-8D51-15CA-E34316DA91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514D7E36-0499-727A-254D-CCFC3F20425E}"/>
                </a:ext>
              </a:extLst>
            </p:cNvPr>
            <p:cNvGrpSpPr/>
            <p:nvPr/>
          </p:nvGrpSpPr>
          <p:grpSpPr>
            <a:xfrm>
              <a:off x="702469" y="4029496"/>
              <a:ext cx="591502" cy="261908"/>
              <a:chOff x="702469" y="1069211"/>
              <a:chExt cx="591502" cy="261908"/>
            </a:xfrm>
          </p:grpSpPr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A98680BF-984C-24BD-F994-163F20A59CC6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8BA52C5A-582B-DC1D-2BFC-2CA5E037C6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ADE7A71C-3C65-B2E8-AC40-66F0E1220DF1}"/>
                </a:ext>
              </a:extLst>
            </p:cNvPr>
            <p:cNvGrpSpPr/>
            <p:nvPr/>
          </p:nvGrpSpPr>
          <p:grpSpPr>
            <a:xfrm>
              <a:off x="702469" y="4621553"/>
              <a:ext cx="591502" cy="261908"/>
              <a:chOff x="702469" y="1069211"/>
              <a:chExt cx="591502" cy="261908"/>
            </a:xfrm>
          </p:grpSpPr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67832097-17F4-B9BB-BED0-3B9E55BE10B9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2739563A-13FA-924E-4768-6888892BC6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FA59E045-3AB0-76B9-6C48-CAD388B70EB9}"/>
                </a:ext>
              </a:extLst>
            </p:cNvPr>
            <p:cNvGrpSpPr/>
            <p:nvPr/>
          </p:nvGrpSpPr>
          <p:grpSpPr>
            <a:xfrm>
              <a:off x="702469" y="5213610"/>
              <a:ext cx="591502" cy="261908"/>
              <a:chOff x="702469" y="1069211"/>
              <a:chExt cx="591502" cy="261908"/>
            </a:xfrm>
          </p:grpSpPr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102C6914-7A85-4248-8DE5-637A8EF30146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3B57C97D-D124-A79F-6AB8-3DFB0DD016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40EAD1F4-7F55-BE54-C421-69C6EE175E34}"/>
                </a:ext>
              </a:extLst>
            </p:cNvPr>
            <p:cNvGrpSpPr/>
            <p:nvPr/>
          </p:nvGrpSpPr>
          <p:grpSpPr>
            <a:xfrm>
              <a:off x="702469" y="5805667"/>
              <a:ext cx="591502" cy="261908"/>
              <a:chOff x="702469" y="1069211"/>
              <a:chExt cx="591502" cy="261908"/>
            </a:xfrm>
          </p:grpSpPr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549F3D74-C495-D77D-A3AC-C4290932FEF0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2C1C5F97-0F56-1BA7-ADB8-83577F93DB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814" name="图片 813">
            <a:extLst>
              <a:ext uri="{FF2B5EF4-FFF2-40B4-BE49-F238E27FC236}">
                <a16:creationId xmlns:a16="http://schemas.microsoft.com/office/drawing/2014/main" id="{376D9C77-AE5F-65E5-BBE9-FF84D55AD4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891" r="40788" b="70957"/>
          <a:stretch/>
        </p:blipFill>
        <p:spPr>
          <a:xfrm>
            <a:off x="3722778" y="4115352"/>
            <a:ext cx="7624029" cy="2337251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6496098C-6F86-6534-7DC0-C5493CBCDF62}"/>
              </a:ext>
            </a:extLst>
          </p:cNvPr>
          <p:cNvSpPr/>
          <p:nvPr/>
        </p:nvSpPr>
        <p:spPr>
          <a:xfrm>
            <a:off x="3889828" y="2605004"/>
            <a:ext cx="4412344" cy="621067"/>
          </a:xfrm>
          <a:prstGeom prst="roundRect">
            <a:avLst>
              <a:gd name="adj" fmla="val 16260"/>
            </a:avLst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9D402A96-96BE-17F8-1BC5-F848AEC8C883}"/>
              </a:ext>
            </a:extLst>
          </p:cNvPr>
          <p:cNvSpPr txBox="1"/>
          <p:nvPr/>
        </p:nvSpPr>
        <p:spPr>
          <a:xfrm>
            <a:off x="4847770" y="2701479"/>
            <a:ext cx="24964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D7F305AE-2C20-E044-DEE1-EA412DF08B4B}"/>
              </a:ext>
            </a:extLst>
          </p:cNvPr>
          <p:cNvSpPr txBox="1"/>
          <p:nvPr/>
        </p:nvSpPr>
        <p:spPr>
          <a:xfrm>
            <a:off x="3041668" y="3285674"/>
            <a:ext cx="6103256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314880" y="1170882"/>
            <a:ext cx="1556837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37111CFC-1951-96E4-E56F-1BED1C607202}"/>
              </a:ext>
            </a:extLst>
          </p:cNvPr>
          <p:cNvSpPr/>
          <p:nvPr/>
        </p:nvSpPr>
        <p:spPr>
          <a:xfrm rot="16200000">
            <a:off x="3304702" y="2195706"/>
            <a:ext cx="613939" cy="930443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566100ED-4DFD-4D4D-9A72-D89F9BB2BC06}"/>
              </a:ext>
            </a:extLst>
          </p:cNvPr>
          <p:cNvSpPr/>
          <p:nvPr/>
        </p:nvSpPr>
        <p:spPr>
          <a:xfrm rot="16200000">
            <a:off x="7921615" y="2985112"/>
            <a:ext cx="259761" cy="393676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648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6496098C-6F86-6534-7DC0-C5493CBCDF62}"/>
              </a:ext>
            </a:extLst>
          </p:cNvPr>
          <p:cNvSpPr/>
          <p:nvPr/>
        </p:nvSpPr>
        <p:spPr>
          <a:xfrm>
            <a:off x="1030513" y="288115"/>
            <a:ext cx="5413829" cy="613940"/>
          </a:xfrm>
          <a:prstGeom prst="roundRect">
            <a:avLst>
              <a:gd name="adj" fmla="val 14834"/>
            </a:avLst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37111CFC-1951-96E4-E56F-1BED1C607202}"/>
              </a:ext>
            </a:extLst>
          </p:cNvPr>
          <p:cNvSpPr/>
          <p:nvPr/>
        </p:nvSpPr>
        <p:spPr>
          <a:xfrm rot="16200000">
            <a:off x="852897" y="129864"/>
            <a:ext cx="613939" cy="930443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05C0D3D-EB9B-6A74-5B77-1FF63BA1C91A}"/>
              </a:ext>
            </a:extLst>
          </p:cNvPr>
          <p:cNvSpPr txBox="1"/>
          <p:nvPr/>
        </p:nvSpPr>
        <p:spPr>
          <a:xfrm>
            <a:off x="744438" y="317280"/>
            <a:ext cx="68480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814EB5D-EAAA-9B5F-C712-43522162195B}"/>
              </a:ext>
            </a:extLst>
          </p:cNvPr>
          <p:cNvSpPr txBox="1"/>
          <p:nvPr/>
        </p:nvSpPr>
        <p:spPr>
          <a:xfrm>
            <a:off x="2031206" y="390547"/>
            <a:ext cx="30170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14D6332-45E5-2419-AAE5-216ED2450824}"/>
              </a:ext>
            </a:extLst>
          </p:cNvPr>
          <p:cNvSpPr/>
          <p:nvPr/>
        </p:nvSpPr>
        <p:spPr bwMode="auto">
          <a:xfrm rot="2700000">
            <a:off x="5582851" y="2295122"/>
            <a:ext cx="1990182" cy="627044"/>
          </a:xfrm>
          <a:prstGeom prst="rect">
            <a:avLst/>
          </a:prstGeom>
          <a:solidFill>
            <a:srgbClr val="0E3B43"/>
          </a:solidFill>
          <a:ln w="19050">
            <a:noFill/>
            <a:round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48EC087-5246-FA08-22EE-7E1744006CFA}"/>
              </a:ext>
            </a:extLst>
          </p:cNvPr>
          <p:cNvSpPr/>
          <p:nvPr/>
        </p:nvSpPr>
        <p:spPr bwMode="auto">
          <a:xfrm rot="8100000">
            <a:off x="6064793" y="3740948"/>
            <a:ext cx="1990182" cy="627044"/>
          </a:xfrm>
          <a:prstGeom prst="rect">
            <a:avLst/>
          </a:prstGeom>
          <a:solidFill>
            <a:srgbClr val="357266"/>
          </a:solidFill>
          <a:ln w="19050">
            <a:noFill/>
            <a:round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DDD03D7F-8425-48E3-35B4-B9DCC2E27D4E}"/>
              </a:ext>
            </a:extLst>
          </p:cNvPr>
          <p:cNvSpPr/>
          <p:nvPr/>
        </p:nvSpPr>
        <p:spPr bwMode="auto">
          <a:xfrm rot="2700000">
            <a:off x="4620381" y="4224305"/>
            <a:ext cx="1990182" cy="627044"/>
          </a:xfrm>
          <a:prstGeom prst="rect">
            <a:avLst/>
          </a:prstGeom>
          <a:solidFill>
            <a:srgbClr val="0E3B43"/>
          </a:solidFill>
          <a:ln w="19050">
            <a:noFill/>
            <a:round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C40DAD70-6673-2EC8-8B96-4C41D9D313EF}"/>
              </a:ext>
            </a:extLst>
          </p:cNvPr>
          <p:cNvSpPr/>
          <p:nvPr/>
        </p:nvSpPr>
        <p:spPr bwMode="auto">
          <a:xfrm rot="8100000">
            <a:off x="4137025" y="2777064"/>
            <a:ext cx="1990182" cy="627044"/>
          </a:xfrm>
          <a:prstGeom prst="rect">
            <a:avLst/>
          </a:prstGeom>
          <a:solidFill>
            <a:srgbClr val="357266"/>
          </a:solidFill>
          <a:ln w="19050">
            <a:noFill/>
            <a:round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箭头: 五边形 8">
            <a:extLst>
              <a:ext uri="{FF2B5EF4-FFF2-40B4-BE49-F238E27FC236}">
                <a16:creationId xmlns:a16="http://schemas.microsoft.com/office/drawing/2014/main" id="{CCEB164B-829E-7F05-9F43-FED844E9BB5E}"/>
              </a:ext>
            </a:extLst>
          </p:cNvPr>
          <p:cNvSpPr/>
          <p:nvPr/>
        </p:nvSpPr>
        <p:spPr bwMode="auto">
          <a:xfrm rot="2700000">
            <a:off x="4155834" y="3573130"/>
            <a:ext cx="1451571" cy="472657"/>
          </a:xfrm>
          <a:prstGeom prst="homePlate">
            <a:avLst/>
          </a:pr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b="1" dirty="0">
                <a:solidFill>
                  <a:srgbClr val="357266"/>
                </a:solidFill>
                <a:cs typeface="+mn-ea"/>
                <a:sym typeface="+mn-lt"/>
              </a:rPr>
              <a:t>添加描述文本</a:t>
            </a:r>
          </a:p>
        </p:txBody>
      </p:sp>
      <p:sp>
        <p:nvSpPr>
          <p:cNvPr id="36" name="箭头: 五边形 9">
            <a:extLst>
              <a:ext uri="{FF2B5EF4-FFF2-40B4-BE49-F238E27FC236}">
                <a16:creationId xmlns:a16="http://schemas.microsoft.com/office/drawing/2014/main" id="{296B7AC0-D14F-5E54-6A84-059C01B67422}"/>
              </a:ext>
            </a:extLst>
          </p:cNvPr>
          <p:cNvSpPr/>
          <p:nvPr/>
        </p:nvSpPr>
        <p:spPr bwMode="auto">
          <a:xfrm rot="18900000" flipH="1">
            <a:off x="5137384" y="2125887"/>
            <a:ext cx="1451571" cy="472657"/>
          </a:xfrm>
          <a:prstGeom prst="homePlate">
            <a:avLst/>
          </a:pr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b="1" dirty="0">
                <a:solidFill>
                  <a:srgbClr val="357266"/>
                </a:solidFill>
                <a:cs typeface="+mn-ea"/>
                <a:sym typeface="+mn-lt"/>
              </a:rPr>
              <a:t>添加描述文本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61E3F41-182D-5D0E-35FF-16FAC380D48E}"/>
              </a:ext>
            </a:extLst>
          </p:cNvPr>
          <p:cNvGrpSpPr/>
          <p:nvPr/>
        </p:nvGrpSpPr>
        <p:grpSpPr>
          <a:xfrm>
            <a:off x="6874179" y="2604978"/>
            <a:ext cx="926333" cy="1451571"/>
            <a:chOff x="6925120" y="2396420"/>
            <a:chExt cx="987870" cy="1548000"/>
          </a:xfrm>
        </p:grpSpPr>
        <p:sp>
          <p:nvSpPr>
            <p:cNvPr id="47" name="箭头: 五边形 10">
              <a:extLst>
                <a:ext uri="{FF2B5EF4-FFF2-40B4-BE49-F238E27FC236}">
                  <a16:creationId xmlns:a16="http://schemas.microsoft.com/office/drawing/2014/main" id="{5B082E02-FCDB-7230-8F2B-38EFD5017E12}"/>
                </a:ext>
              </a:extLst>
            </p:cNvPr>
            <p:cNvSpPr/>
            <p:nvPr/>
          </p:nvSpPr>
          <p:spPr bwMode="auto">
            <a:xfrm rot="2700000" flipH="1" flipV="1">
              <a:off x="6616480" y="2918392"/>
              <a:ext cx="1548000" cy="504056"/>
            </a:xfrm>
            <a:prstGeom prst="homePlat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solidFill>
                  <a:srgbClr val="357266"/>
                </a:solidFill>
                <a:cs typeface="+mn-ea"/>
                <a:sym typeface="+mn-lt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BBE3223E-A7E5-D074-E242-1BBBC2C54BB6}"/>
                </a:ext>
              </a:extLst>
            </p:cNvPr>
            <p:cNvSpPr/>
            <p:nvPr/>
          </p:nvSpPr>
          <p:spPr>
            <a:xfrm rot="2691505">
              <a:off x="6925120" y="3086634"/>
              <a:ext cx="987870" cy="246968"/>
            </a:xfrm>
            <a:prstGeom prst="rect">
              <a:avLst/>
            </a:prstGeom>
          </p:spPr>
          <p:txBody>
            <a:bodyPr wrap="none">
              <a:normAutofit fontScale="925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/>
              <a:r>
                <a:rPr lang="zh-CN" altLang="en-US" sz="1200" b="1" dirty="0">
                  <a:solidFill>
                    <a:srgbClr val="357266"/>
                  </a:solidFill>
                  <a:cs typeface="+mn-ea"/>
                  <a:sym typeface="+mn-lt"/>
                </a:rPr>
                <a:t>添加描述文本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D29D42E-1452-7A7C-E43B-BE1E2E59C27F}"/>
              </a:ext>
            </a:extLst>
          </p:cNvPr>
          <p:cNvGrpSpPr/>
          <p:nvPr/>
        </p:nvGrpSpPr>
        <p:grpSpPr>
          <a:xfrm>
            <a:off x="5603790" y="4545095"/>
            <a:ext cx="1451570" cy="472657"/>
            <a:chOff x="5570338" y="4465421"/>
            <a:chExt cx="1548000" cy="504056"/>
          </a:xfrm>
        </p:grpSpPr>
        <p:sp>
          <p:nvSpPr>
            <p:cNvPr id="44" name="箭头: 五边形 11">
              <a:extLst>
                <a:ext uri="{FF2B5EF4-FFF2-40B4-BE49-F238E27FC236}">
                  <a16:creationId xmlns:a16="http://schemas.microsoft.com/office/drawing/2014/main" id="{079F5ED9-0745-7C01-6456-0CC79BC484A1}"/>
                </a:ext>
              </a:extLst>
            </p:cNvPr>
            <p:cNvSpPr/>
            <p:nvPr/>
          </p:nvSpPr>
          <p:spPr bwMode="auto">
            <a:xfrm rot="18900000" flipV="1">
              <a:off x="5570338" y="4465421"/>
              <a:ext cx="1548000" cy="504056"/>
            </a:xfrm>
            <a:prstGeom prst="homePlat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solidFill>
                  <a:srgbClr val="357266"/>
                </a:solidFill>
                <a:cs typeface="+mn-ea"/>
                <a:sym typeface="+mn-lt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503399D2-C096-AFB8-6FD4-5037EFDEBF1F}"/>
                </a:ext>
              </a:extLst>
            </p:cNvPr>
            <p:cNvSpPr/>
            <p:nvPr/>
          </p:nvSpPr>
          <p:spPr>
            <a:xfrm rot="18900007">
              <a:off x="5793252" y="4660642"/>
              <a:ext cx="987870" cy="246967"/>
            </a:xfrm>
            <a:prstGeom prst="rect">
              <a:avLst/>
            </a:prstGeom>
          </p:spPr>
          <p:txBody>
            <a:bodyPr wrap="none">
              <a:normAutofit fontScale="925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/>
              <a:r>
                <a:rPr lang="zh-CN" altLang="en-US" sz="1200" b="1" dirty="0">
                  <a:solidFill>
                    <a:srgbClr val="357266"/>
                  </a:solidFill>
                  <a:cs typeface="+mn-ea"/>
                  <a:sym typeface="+mn-lt"/>
                </a:rPr>
                <a:t>添加描述文本</a:t>
              </a: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7E3AFDEE-189D-9FF3-DA19-A804A5A3C36E}"/>
              </a:ext>
            </a:extLst>
          </p:cNvPr>
          <p:cNvSpPr>
            <a:spLocks/>
          </p:cNvSpPr>
          <p:nvPr/>
        </p:nvSpPr>
        <p:spPr>
          <a:xfrm>
            <a:off x="4845366" y="2893702"/>
            <a:ext cx="485044" cy="48504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21888" tIns="121888" rIns="121888" bIns="121888" anchor="ctr">
            <a:normAutofit fontScale="77500" lnSpcReduction="20000"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64005DB4-BA2E-634E-3D93-5A4E5B38FEE4}"/>
              </a:ext>
            </a:extLst>
          </p:cNvPr>
          <p:cNvSpPr>
            <a:spLocks/>
          </p:cNvSpPr>
          <p:nvPr/>
        </p:nvSpPr>
        <p:spPr bwMode="auto">
          <a:xfrm>
            <a:off x="6326920" y="2362911"/>
            <a:ext cx="485044" cy="485044"/>
          </a:xfrm>
          <a:prstGeom prst="rect">
            <a:avLst/>
          </a:prstGeom>
          <a:noFill/>
          <a:ln>
            <a:noFill/>
          </a:ln>
        </p:spPr>
        <p:txBody>
          <a:bodyPr vert="horz" wrap="none" lIns="288000" tIns="91416" rIns="182832" bIns="91416" anchor="ctr" anchorCtr="0" compatLnSpc="1">
            <a:prstTxWarp prst="textNoShape">
              <a:avLst/>
            </a:prstTxWarp>
            <a:normAutofit fontScale="92500" lnSpcReduction="10000"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1828343"/>
            <a:r>
              <a:rPr lang="en-GB" sz="2400" kern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B0683895-F6BF-F5B0-92AE-FAE16115C185}"/>
              </a:ext>
            </a:extLst>
          </p:cNvPr>
          <p:cNvSpPr>
            <a:spLocks/>
          </p:cNvSpPr>
          <p:nvPr/>
        </p:nvSpPr>
        <p:spPr bwMode="auto">
          <a:xfrm>
            <a:off x="6817250" y="3784638"/>
            <a:ext cx="485267" cy="48526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21888" tIns="121888" rIns="121888" bIns="121888" anchor="ctr">
            <a:normAutofit fontScale="77500" lnSpcReduction="20000"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AEF0164E-5AA3-3BEC-A617-A5F3868DB58C}"/>
              </a:ext>
            </a:extLst>
          </p:cNvPr>
          <p:cNvSpPr>
            <a:spLocks/>
          </p:cNvSpPr>
          <p:nvPr/>
        </p:nvSpPr>
        <p:spPr bwMode="auto">
          <a:xfrm>
            <a:off x="5372838" y="4340414"/>
            <a:ext cx="485267" cy="48526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21888" tIns="121888" rIns="121888" bIns="121888" anchor="ctr">
            <a:normAutofit fontScale="77500" lnSpcReduction="20000"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BC0DA83C-6AA1-170A-B764-BB547DDF9FEA}"/>
              </a:ext>
            </a:extLst>
          </p:cNvPr>
          <p:cNvGrpSpPr/>
          <p:nvPr/>
        </p:nvGrpSpPr>
        <p:grpSpPr>
          <a:xfrm>
            <a:off x="839788" y="1811235"/>
            <a:ext cx="3716768" cy="947082"/>
            <a:chOff x="3156210" y="2534461"/>
            <a:chExt cx="3716768" cy="947082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911600B2-C4D2-0F6A-342C-51B2274D1241}"/>
                </a:ext>
              </a:extLst>
            </p:cNvPr>
            <p:cNvSpPr/>
            <p:nvPr/>
          </p:nvSpPr>
          <p:spPr>
            <a:xfrm>
              <a:off x="3156210" y="2887085"/>
              <a:ext cx="3716768" cy="5944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42C98BCF-609E-C8CF-BF9F-CED60BB1E35E}"/>
                </a:ext>
              </a:extLst>
            </p:cNvPr>
            <p:cNvSpPr/>
            <p:nvPr/>
          </p:nvSpPr>
          <p:spPr>
            <a:xfrm>
              <a:off x="4622518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CD28DE9-09E7-17A7-10AF-7577B0319E66}"/>
              </a:ext>
            </a:extLst>
          </p:cNvPr>
          <p:cNvGrpSpPr/>
          <p:nvPr/>
        </p:nvGrpSpPr>
        <p:grpSpPr>
          <a:xfrm>
            <a:off x="744439" y="3874045"/>
            <a:ext cx="3812118" cy="947082"/>
            <a:chOff x="3060861" y="2534461"/>
            <a:chExt cx="3812118" cy="947082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FFC8F1C8-1CD3-82A4-E939-A5467AA4B9E8}"/>
                </a:ext>
              </a:extLst>
            </p:cNvPr>
            <p:cNvSpPr/>
            <p:nvPr/>
          </p:nvSpPr>
          <p:spPr>
            <a:xfrm>
              <a:off x="3060861" y="2887085"/>
              <a:ext cx="3812118" cy="5944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6BDC968D-6525-4868-5EE6-419DF47DB513}"/>
                </a:ext>
              </a:extLst>
            </p:cNvPr>
            <p:cNvSpPr/>
            <p:nvPr/>
          </p:nvSpPr>
          <p:spPr>
            <a:xfrm>
              <a:off x="4620022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E2464F1-E02D-2EAC-01A2-BCC6A9C966F6}"/>
              </a:ext>
            </a:extLst>
          </p:cNvPr>
          <p:cNvGrpSpPr/>
          <p:nvPr/>
        </p:nvGrpSpPr>
        <p:grpSpPr>
          <a:xfrm>
            <a:off x="7650466" y="1811235"/>
            <a:ext cx="3749499" cy="947082"/>
            <a:chOff x="3544376" y="2534461"/>
            <a:chExt cx="3749499" cy="947082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1C17693B-DAF3-C255-7F70-D0B4FCC533FA}"/>
                </a:ext>
              </a:extLst>
            </p:cNvPr>
            <p:cNvSpPr/>
            <p:nvPr/>
          </p:nvSpPr>
          <p:spPr>
            <a:xfrm>
              <a:off x="3545341" y="2887085"/>
              <a:ext cx="3748534" cy="5944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FA4EB2CD-BF88-DEA7-B191-96CB041E89BC}"/>
                </a:ext>
              </a:extLst>
            </p:cNvPr>
            <p:cNvSpPr/>
            <p:nvPr/>
          </p:nvSpPr>
          <p:spPr>
            <a:xfrm>
              <a:off x="3544376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6714C886-2A8D-7753-84B7-ACDC5AF8573E}"/>
              </a:ext>
            </a:extLst>
          </p:cNvPr>
          <p:cNvGrpSpPr/>
          <p:nvPr/>
        </p:nvGrpSpPr>
        <p:grpSpPr>
          <a:xfrm>
            <a:off x="7650466" y="3874045"/>
            <a:ext cx="3701746" cy="947082"/>
            <a:chOff x="3544376" y="2534461"/>
            <a:chExt cx="3701746" cy="947082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DF05E5E3-32E1-BF38-EA20-BAB666CE3C21}"/>
                </a:ext>
              </a:extLst>
            </p:cNvPr>
            <p:cNvSpPr/>
            <p:nvPr/>
          </p:nvSpPr>
          <p:spPr>
            <a:xfrm>
              <a:off x="3545342" y="2887085"/>
              <a:ext cx="3700780" cy="5944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8B3465B2-D0D3-1E85-6286-5EE12D6A59FB}"/>
                </a:ext>
              </a:extLst>
            </p:cNvPr>
            <p:cNvSpPr/>
            <p:nvPr/>
          </p:nvSpPr>
          <p:spPr>
            <a:xfrm>
              <a:off x="3544376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36520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6496098C-6F86-6534-7DC0-C5493CBCDF62}"/>
              </a:ext>
            </a:extLst>
          </p:cNvPr>
          <p:cNvSpPr/>
          <p:nvPr/>
        </p:nvSpPr>
        <p:spPr>
          <a:xfrm>
            <a:off x="1030513" y="288115"/>
            <a:ext cx="5413829" cy="613940"/>
          </a:xfrm>
          <a:prstGeom prst="roundRect">
            <a:avLst>
              <a:gd name="adj" fmla="val 14834"/>
            </a:avLst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37111CFC-1951-96E4-E56F-1BED1C607202}"/>
              </a:ext>
            </a:extLst>
          </p:cNvPr>
          <p:cNvSpPr/>
          <p:nvPr/>
        </p:nvSpPr>
        <p:spPr>
          <a:xfrm rot="16200000">
            <a:off x="852897" y="129864"/>
            <a:ext cx="613939" cy="930443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05C0D3D-EB9B-6A74-5B77-1FF63BA1C91A}"/>
              </a:ext>
            </a:extLst>
          </p:cNvPr>
          <p:cNvSpPr txBox="1"/>
          <p:nvPr/>
        </p:nvSpPr>
        <p:spPr>
          <a:xfrm>
            <a:off x="744438" y="317280"/>
            <a:ext cx="68480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814EB5D-EAAA-9B5F-C712-43522162195B}"/>
              </a:ext>
            </a:extLst>
          </p:cNvPr>
          <p:cNvSpPr txBox="1"/>
          <p:nvPr/>
        </p:nvSpPr>
        <p:spPr>
          <a:xfrm>
            <a:off x="2031206" y="390547"/>
            <a:ext cx="30170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id="{6725C0F5-072B-3D88-3BB1-2B4AE705B981}"/>
              </a:ext>
            </a:extLst>
          </p:cNvPr>
          <p:cNvSpPr/>
          <p:nvPr/>
        </p:nvSpPr>
        <p:spPr>
          <a:xfrm rot="1800000">
            <a:off x="1447798" y="2278106"/>
            <a:ext cx="2914354" cy="2512371"/>
          </a:xfrm>
          <a:prstGeom prst="hexagon">
            <a:avLst>
              <a:gd name="adj" fmla="val 28912"/>
              <a:gd name="vf" fmla="val 115470"/>
            </a:avLst>
          </a:prstGeom>
          <a:solidFill>
            <a:srgbClr val="357266"/>
          </a:solidFill>
          <a:ln w="25400">
            <a:solidFill>
              <a:srgbClr val="35726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六边形 9">
            <a:extLst>
              <a:ext uri="{FF2B5EF4-FFF2-40B4-BE49-F238E27FC236}">
                <a16:creationId xmlns:a16="http://schemas.microsoft.com/office/drawing/2014/main" id="{F1653298-CB25-8C39-60DA-20E0CAEC69BC}"/>
              </a:ext>
            </a:extLst>
          </p:cNvPr>
          <p:cNvSpPr/>
          <p:nvPr/>
        </p:nvSpPr>
        <p:spPr>
          <a:xfrm rot="1800000">
            <a:off x="2290689" y="1851623"/>
            <a:ext cx="1228573" cy="1059114"/>
          </a:xfrm>
          <a:prstGeom prst="hexagon">
            <a:avLst>
              <a:gd name="adj" fmla="val 28912"/>
              <a:gd name="vf" fmla="val 115470"/>
            </a:avLst>
          </a:prstGeom>
          <a:solidFill>
            <a:schemeClr val="bg1"/>
          </a:solidFill>
          <a:ln w="25400">
            <a:solidFill>
              <a:srgbClr val="35726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任意多边形 25">
            <a:extLst>
              <a:ext uri="{FF2B5EF4-FFF2-40B4-BE49-F238E27FC236}">
                <a16:creationId xmlns:a16="http://schemas.microsoft.com/office/drawing/2014/main" id="{09651F44-97C8-8803-7D77-1239DCA958CB}"/>
              </a:ext>
            </a:extLst>
          </p:cNvPr>
          <p:cNvSpPr>
            <a:spLocks/>
          </p:cNvSpPr>
          <p:nvPr/>
        </p:nvSpPr>
        <p:spPr bwMode="auto">
          <a:xfrm>
            <a:off x="2608462" y="2043607"/>
            <a:ext cx="616033" cy="61603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rgbClr val="357266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六边形 12">
            <a:extLst>
              <a:ext uri="{FF2B5EF4-FFF2-40B4-BE49-F238E27FC236}">
                <a16:creationId xmlns:a16="http://schemas.microsoft.com/office/drawing/2014/main" id="{80249FE3-2765-E226-E076-1CEB83D6EE37}"/>
              </a:ext>
            </a:extLst>
          </p:cNvPr>
          <p:cNvSpPr/>
          <p:nvPr/>
        </p:nvSpPr>
        <p:spPr>
          <a:xfrm rot="1800000">
            <a:off x="4654697" y="2278106"/>
            <a:ext cx="2914354" cy="2512371"/>
          </a:xfrm>
          <a:prstGeom prst="hexagon">
            <a:avLst>
              <a:gd name="adj" fmla="val 28912"/>
              <a:gd name="vf" fmla="val 115470"/>
            </a:avLst>
          </a:prstGeom>
          <a:solidFill>
            <a:srgbClr val="0E3B43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A94E436-B982-65B9-5FFE-7ECF9F773426}"/>
              </a:ext>
            </a:extLst>
          </p:cNvPr>
          <p:cNvGrpSpPr/>
          <p:nvPr/>
        </p:nvGrpSpPr>
        <p:grpSpPr>
          <a:xfrm>
            <a:off x="5497586" y="1851623"/>
            <a:ext cx="1228573" cy="1059114"/>
            <a:chOff x="4444522" y="1702803"/>
            <a:chExt cx="1010032" cy="870716"/>
          </a:xfrm>
        </p:grpSpPr>
        <p:sp>
          <p:nvSpPr>
            <p:cNvPr id="15" name="六边形 14">
              <a:extLst>
                <a:ext uri="{FF2B5EF4-FFF2-40B4-BE49-F238E27FC236}">
                  <a16:creationId xmlns:a16="http://schemas.microsoft.com/office/drawing/2014/main" id="{ED99E10E-6E41-5863-2EEC-C1DB3F160541}"/>
                </a:ext>
              </a:extLst>
            </p:cNvPr>
            <p:cNvSpPr/>
            <p:nvPr/>
          </p:nvSpPr>
          <p:spPr>
            <a:xfrm rot="1800000">
              <a:off x="4444522" y="1702803"/>
              <a:ext cx="1010032" cy="870716"/>
            </a:xfrm>
            <a:prstGeom prst="hexagon">
              <a:avLst>
                <a:gd name="adj" fmla="val 28912"/>
                <a:gd name="vf" fmla="val 115470"/>
              </a:avLst>
            </a:prstGeom>
            <a:solidFill>
              <a:schemeClr val="bg1"/>
            </a:solidFill>
            <a:ln w="25400">
              <a:solidFill>
                <a:srgbClr val="0E3B4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任意多边形 19">
              <a:extLst>
                <a:ext uri="{FF2B5EF4-FFF2-40B4-BE49-F238E27FC236}">
                  <a16:creationId xmlns:a16="http://schemas.microsoft.com/office/drawing/2014/main" id="{1BEBB471-2D70-6169-7999-6DA025EC7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6313" y="1860636"/>
              <a:ext cx="506452" cy="506452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rgbClr val="0E3B4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sp>
        <p:nvSpPr>
          <p:cNvPr id="18" name="六边形 17">
            <a:extLst>
              <a:ext uri="{FF2B5EF4-FFF2-40B4-BE49-F238E27FC236}">
                <a16:creationId xmlns:a16="http://schemas.microsoft.com/office/drawing/2014/main" id="{1E76EB36-C7CB-3454-1B9B-D15F8D943872}"/>
              </a:ext>
            </a:extLst>
          </p:cNvPr>
          <p:cNvSpPr/>
          <p:nvPr/>
        </p:nvSpPr>
        <p:spPr>
          <a:xfrm rot="1800000">
            <a:off x="7861596" y="2278106"/>
            <a:ext cx="2914354" cy="2512371"/>
          </a:xfrm>
          <a:prstGeom prst="hexagon">
            <a:avLst>
              <a:gd name="adj" fmla="val 28912"/>
              <a:gd name="vf" fmla="val 115470"/>
            </a:avLst>
          </a:prstGeom>
          <a:solidFill>
            <a:srgbClr val="357266"/>
          </a:solidFill>
          <a:ln w="25400">
            <a:solidFill>
              <a:srgbClr val="35726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六边形 19">
            <a:extLst>
              <a:ext uri="{FF2B5EF4-FFF2-40B4-BE49-F238E27FC236}">
                <a16:creationId xmlns:a16="http://schemas.microsoft.com/office/drawing/2014/main" id="{9EAE8F28-AE46-6150-6824-E592FF233298}"/>
              </a:ext>
            </a:extLst>
          </p:cNvPr>
          <p:cNvSpPr/>
          <p:nvPr/>
        </p:nvSpPr>
        <p:spPr>
          <a:xfrm rot="1800000">
            <a:off x="8704484" y="1851623"/>
            <a:ext cx="1228573" cy="1059114"/>
          </a:xfrm>
          <a:prstGeom prst="hexagon">
            <a:avLst>
              <a:gd name="adj" fmla="val 28912"/>
              <a:gd name="vf" fmla="val 115470"/>
            </a:avLst>
          </a:prstGeom>
          <a:solidFill>
            <a:schemeClr val="bg1"/>
          </a:solidFill>
          <a:ln w="25400">
            <a:solidFill>
              <a:srgbClr val="35726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任意多边形 13">
            <a:extLst>
              <a:ext uri="{FF2B5EF4-FFF2-40B4-BE49-F238E27FC236}">
                <a16:creationId xmlns:a16="http://schemas.microsoft.com/office/drawing/2014/main" id="{FB90A90D-D801-8699-7C53-D3FDC51795F3}"/>
              </a:ext>
            </a:extLst>
          </p:cNvPr>
          <p:cNvSpPr>
            <a:spLocks/>
          </p:cNvSpPr>
          <p:nvPr/>
        </p:nvSpPr>
        <p:spPr bwMode="auto">
          <a:xfrm>
            <a:off x="9010756" y="2043607"/>
            <a:ext cx="616033" cy="616034"/>
          </a:xfrm>
          <a:custGeom>
            <a:avLst/>
            <a:gdLst>
              <a:gd name="T0" fmla="*/ 118 w 236"/>
              <a:gd name="T1" fmla="*/ 142 h 236"/>
              <a:gd name="T2" fmla="*/ 142 w 236"/>
              <a:gd name="T3" fmla="*/ 118 h 236"/>
              <a:gd name="T4" fmla="*/ 137 w 236"/>
              <a:gd name="T5" fmla="*/ 105 h 236"/>
              <a:gd name="T6" fmla="*/ 118 w 236"/>
              <a:gd name="T7" fmla="*/ 95 h 236"/>
              <a:gd name="T8" fmla="*/ 99 w 236"/>
              <a:gd name="T9" fmla="*/ 105 h 236"/>
              <a:gd name="T10" fmla="*/ 94 w 236"/>
              <a:gd name="T11" fmla="*/ 118 h 236"/>
              <a:gd name="T12" fmla="*/ 118 w 236"/>
              <a:gd name="T13" fmla="*/ 142 h 236"/>
              <a:gd name="T14" fmla="*/ 170 w 236"/>
              <a:gd name="T15" fmla="*/ 89 h 236"/>
              <a:gd name="T16" fmla="*/ 170 w 236"/>
              <a:gd name="T17" fmla="*/ 70 h 236"/>
              <a:gd name="T18" fmla="*/ 170 w 236"/>
              <a:gd name="T19" fmla="*/ 67 h 236"/>
              <a:gd name="T20" fmla="*/ 167 w 236"/>
              <a:gd name="T21" fmla="*/ 67 h 236"/>
              <a:gd name="T22" fmla="*/ 147 w 236"/>
              <a:gd name="T23" fmla="*/ 67 h 236"/>
              <a:gd name="T24" fmla="*/ 147 w 236"/>
              <a:gd name="T25" fmla="*/ 90 h 236"/>
              <a:gd name="T26" fmla="*/ 170 w 236"/>
              <a:gd name="T27" fmla="*/ 89 h 236"/>
              <a:gd name="T28" fmla="*/ 118 w 236"/>
              <a:gd name="T29" fmla="*/ 0 h 236"/>
              <a:gd name="T30" fmla="*/ 0 w 236"/>
              <a:gd name="T31" fmla="*/ 118 h 236"/>
              <a:gd name="T32" fmla="*/ 118 w 236"/>
              <a:gd name="T33" fmla="*/ 236 h 236"/>
              <a:gd name="T34" fmla="*/ 236 w 236"/>
              <a:gd name="T35" fmla="*/ 118 h 236"/>
              <a:gd name="T36" fmla="*/ 118 w 236"/>
              <a:gd name="T37" fmla="*/ 0 h 236"/>
              <a:gd name="T38" fmla="*/ 185 w 236"/>
              <a:gd name="T39" fmla="*/ 105 h 236"/>
              <a:gd name="T40" fmla="*/ 185 w 236"/>
              <a:gd name="T41" fmla="*/ 160 h 236"/>
              <a:gd name="T42" fmla="*/ 159 w 236"/>
              <a:gd name="T43" fmla="*/ 186 h 236"/>
              <a:gd name="T44" fmla="*/ 77 w 236"/>
              <a:gd name="T45" fmla="*/ 186 h 236"/>
              <a:gd name="T46" fmla="*/ 51 w 236"/>
              <a:gd name="T47" fmla="*/ 160 h 236"/>
              <a:gd name="T48" fmla="*/ 51 w 236"/>
              <a:gd name="T49" fmla="*/ 105 h 236"/>
              <a:gd name="T50" fmla="*/ 51 w 236"/>
              <a:gd name="T51" fmla="*/ 77 h 236"/>
              <a:gd name="T52" fmla="*/ 77 w 236"/>
              <a:gd name="T53" fmla="*/ 51 h 236"/>
              <a:gd name="T54" fmla="*/ 159 w 236"/>
              <a:gd name="T55" fmla="*/ 51 h 236"/>
              <a:gd name="T56" fmla="*/ 185 w 236"/>
              <a:gd name="T57" fmla="*/ 77 h 236"/>
              <a:gd name="T58" fmla="*/ 185 w 236"/>
              <a:gd name="T59" fmla="*/ 105 h 236"/>
              <a:gd name="T60" fmla="*/ 155 w 236"/>
              <a:gd name="T61" fmla="*/ 118 h 236"/>
              <a:gd name="T62" fmla="*/ 118 w 236"/>
              <a:gd name="T63" fmla="*/ 155 h 236"/>
              <a:gd name="T64" fmla="*/ 81 w 236"/>
              <a:gd name="T65" fmla="*/ 118 h 236"/>
              <a:gd name="T66" fmla="*/ 84 w 236"/>
              <a:gd name="T67" fmla="*/ 105 h 236"/>
              <a:gd name="T68" fmla="*/ 64 w 236"/>
              <a:gd name="T69" fmla="*/ 105 h 236"/>
              <a:gd name="T70" fmla="*/ 64 w 236"/>
              <a:gd name="T71" fmla="*/ 160 h 236"/>
              <a:gd name="T72" fmla="*/ 77 w 236"/>
              <a:gd name="T73" fmla="*/ 172 h 236"/>
              <a:gd name="T74" fmla="*/ 159 w 236"/>
              <a:gd name="T75" fmla="*/ 172 h 236"/>
              <a:gd name="T76" fmla="*/ 172 w 236"/>
              <a:gd name="T77" fmla="*/ 160 h 236"/>
              <a:gd name="T78" fmla="*/ 172 w 236"/>
              <a:gd name="T79" fmla="*/ 105 h 236"/>
              <a:gd name="T80" fmla="*/ 152 w 236"/>
              <a:gd name="T81" fmla="*/ 105 h 236"/>
              <a:gd name="T82" fmla="*/ 155 w 236"/>
              <a:gd name="T83" fmla="*/ 11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6" h="236">
                <a:moveTo>
                  <a:pt x="118" y="142"/>
                </a:moveTo>
                <a:cubicBezTo>
                  <a:pt x="131" y="142"/>
                  <a:pt x="142" y="131"/>
                  <a:pt x="142" y="118"/>
                </a:cubicBezTo>
                <a:cubicBezTo>
                  <a:pt x="142" y="113"/>
                  <a:pt x="140" y="108"/>
                  <a:pt x="137" y="105"/>
                </a:cubicBezTo>
                <a:cubicBezTo>
                  <a:pt x="133" y="99"/>
                  <a:pt x="126" y="95"/>
                  <a:pt x="118" y="95"/>
                </a:cubicBezTo>
                <a:cubicBezTo>
                  <a:pt x="110" y="95"/>
                  <a:pt x="103" y="99"/>
                  <a:pt x="99" y="105"/>
                </a:cubicBezTo>
                <a:cubicBezTo>
                  <a:pt x="96" y="108"/>
                  <a:pt x="94" y="113"/>
                  <a:pt x="94" y="118"/>
                </a:cubicBezTo>
                <a:cubicBezTo>
                  <a:pt x="94" y="131"/>
                  <a:pt x="105" y="142"/>
                  <a:pt x="118" y="142"/>
                </a:cubicBezTo>
                <a:close/>
                <a:moveTo>
                  <a:pt x="170" y="89"/>
                </a:moveTo>
                <a:cubicBezTo>
                  <a:pt x="170" y="70"/>
                  <a:pt x="170" y="70"/>
                  <a:pt x="170" y="70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47" y="90"/>
                  <a:pt x="147" y="90"/>
                  <a:pt x="147" y="90"/>
                </a:cubicBezTo>
                <a:lnTo>
                  <a:pt x="170" y="89"/>
                </a:ln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5" y="105"/>
                </a:moveTo>
                <a:cubicBezTo>
                  <a:pt x="185" y="160"/>
                  <a:pt x="185" y="160"/>
                  <a:pt x="185" y="160"/>
                </a:cubicBezTo>
                <a:cubicBezTo>
                  <a:pt x="185" y="174"/>
                  <a:pt x="173" y="186"/>
                  <a:pt x="159" y="186"/>
                </a:cubicBezTo>
                <a:cubicBezTo>
                  <a:pt x="77" y="186"/>
                  <a:pt x="77" y="186"/>
                  <a:pt x="77" y="186"/>
                </a:cubicBezTo>
                <a:cubicBezTo>
                  <a:pt x="62" y="186"/>
                  <a:pt x="51" y="174"/>
                  <a:pt x="51" y="160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63"/>
                  <a:pt x="62" y="51"/>
                  <a:pt x="77" y="51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73" y="51"/>
                  <a:pt x="185" y="63"/>
                  <a:pt x="185" y="77"/>
                </a:cubicBezTo>
                <a:lnTo>
                  <a:pt x="185" y="105"/>
                </a:lnTo>
                <a:close/>
                <a:moveTo>
                  <a:pt x="155" y="118"/>
                </a:moveTo>
                <a:cubicBezTo>
                  <a:pt x="155" y="139"/>
                  <a:pt x="138" y="155"/>
                  <a:pt x="118" y="155"/>
                </a:cubicBezTo>
                <a:cubicBezTo>
                  <a:pt x="98" y="155"/>
                  <a:pt x="81" y="139"/>
                  <a:pt x="81" y="118"/>
                </a:cubicBezTo>
                <a:cubicBezTo>
                  <a:pt x="81" y="114"/>
                  <a:pt x="82" y="109"/>
                  <a:pt x="84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67"/>
                  <a:pt x="70" y="172"/>
                  <a:pt x="77" y="172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66" y="172"/>
                  <a:pt x="172" y="167"/>
                  <a:pt x="172" y="160"/>
                </a:cubicBezTo>
                <a:cubicBezTo>
                  <a:pt x="172" y="105"/>
                  <a:pt x="172" y="105"/>
                  <a:pt x="172" y="105"/>
                </a:cubicBezTo>
                <a:cubicBezTo>
                  <a:pt x="152" y="105"/>
                  <a:pt x="152" y="105"/>
                  <a:pt x="152" y="105"/>
                </a:cubicBezTo>
                <a:cubicBezTo>
                  <a:pt x="154" y="109"/>
                  <a:pt x="155" y="114"/>
                  <a:pt x="155" y="118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28D5A99-0560-E9BF-3361-03C1C5DE1962}"/>
              </a:ext>
            </a:extLst>
          </p:cNvPr>
          <p:cNvGrpSpPr/>
          <p:nvPr/>
        </p:nvGrpSpPr>
        <p:grpSpPr>
          <a:xfrm>
            <a:off x="1795491" y="3028976"/>
            <a:ext cx="2241974" cy="1464147"/>
            <a:chOff x="4088173" y="2534461"/>
            <a:chExt cx="2241974" cy="1464147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D3376313-58FB-BA9A-D92F-ED211C5F5BE7}"/>
                </a:ext>
              </a:extLst>
            </p:cNvPr>
            <p:cNvSpPr/>
            <p:nvPr/>
          </p:nvSpPr>
          <p:spPr>
            <a:xfrm>
              <a:off x="4088173" y="2887085"/>
              <a:ext cx="2241974" cy="111152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3B7C29B6-D478-241E-FBE9-01DDBA618112}"/>
                </a:ext>
              </a:extLst>
            </p:cNvPr>
            <p:cNvSpPr/>
            <p:nvPr/>
          </p:nvSpPr>
          <p:spPr>
            <a:xfrm>
              <a:off x="4088173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4EFE0AB-EAFC-CEAB-085B-6E31A10477CC}"/>
              </a:ext>
            </a:extLst>
          </p:cNvPr>
          <p:cNvGrpSpPr/>
          <p:nvPr/>
        </p:nvGrpSpPr>
        <p:grpSpPr>
          <a:xfrm>
            <a:off x="5005014" y="3028976"/>
            <a:ext cx="2241974" cy="1464147"/>
            <a:chOff x="4088173" y="2534461"/>
            <a:chExt cx="2241974" cy="1464147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1D8F1DAE-D578-2765-3CA3-9BA866AE5335}"/>
                </a:ext>
              </a:extLst>
            </p:cNvPr>
            <p:cNvSpPr/>
            <p:nvPr/>
          </p:nvSpPr>
          <p:spPr>
            <a:xfrm>
              <a:off x="4088173" y="2887085"/>
              <a:ext cx="2241974" cy="111152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22488596-2618-FCF9-476F-4350557437A1}"/>
                </a:ext>
              </a:extLst>
            </p:cNvPr>
            <p:cNvSpPr/>
            <p:nvPr/>
          </p:nvSpPr>
          <p:spPr>
            <a:xfrm>
              <a:off x="4088173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7DD7FB8-8BB9-CACD-67C2-52EF8C0F1E46}"/>
              </a:ext>
            </a:extLst>
          </p:cNvPr>
          <p:cNvGrpSpPr/>
          <p:nvPr/>
        </p:nvGrpSpPr>
        <p:grpSpPr>
          <a:xfrm>
            <a:off x="8197783" y="3028976"/>
            <a:ext cx="2241974" cy="1464147"/>
            <a:chOff x="4088173" y="2534461"/>
            <a:chExt cx="2241974" cy="1464147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6E3D6B1D-D247-FE43-F43A-FDAF8880F4CC}"/>
                </a:ext>
              </a:extLst>
            </p:cNvPr>
            <p:cNvSpPr/>
            <p:nvPr/>
          </p:nvSpPr>
          <p:spPr>
            <a:xfrm>
              <a:off x="4088173" y="2887085"/>
              <a:ext cx="2241974" cy="111152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F61486D4-592A-7A99-6F9B-B8F2C689FE82}"/>
                </a:ext>
              </a:extLst>
            </p:cNvPr>
            <p:cNvSpPr/>
            <p:nvPr/>
          </p:nvSpPr>
          <p:spPr>
            <a:xfrm>
              <a:off x="4088173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19042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6496098C-6F86-6534-7DC0-C5493CBCDF62}"/>
              </a:ext>
            </a:extLst>
          </p:cNvPr>
          <p:cNvSpPr/>
          <p:nvPr/>
        </p:nvSpPr>
        <p:spPr>
          <a:xfrm>
            <a:off x="1030513" y="288115"/>
            <a:ext cx="5413829" cy="613940"/>
          </a:xfrm>
          <a:prstGeom prst="roundRect">
            <a:avLst>
              <a:gd name="adj" fmla="val 14834"/>
            </a:avLst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37111CFC-1951-96E4-E56F-1BED1C607202}"/>
              </a:ext>
            </a:extLst>
          </p:cNvPr>
          <p:cNvSpPr/>
          <p:nvPr/>
        </p:nvSpPr>
        <p:spPr>
          <a:xfrm rot="16200000">
            <a:off x="852897" y="129864"/>
            <a:ext cx="613939" cy="930443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05C0D3D-EB9B-6A74-5B77-1FF63BA1C91A}"/>
              </a:ext>
            </a:extLst>
          </p:cNvPr>
          <p:cNvSpPr txBox="1"/>
          <p:nvPr/>
        </p:nvSpPr>
        <p:spPr>
          <a:xfrm>
            <a:off x="744438" y="317280"/>
            <a:ext cx="68480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814EB5D-EAAA-9B5F-C712-43522162195B}"/>
              </a:ext>
            </a:extLst>
          </p:cNvPr>
          <p:cNvSpPr txBox="1"/>
          <p:nvPr/>
        </p:nvSpPr>
        <p:spPr>
          <a:xfrm>
            <a:off x="2031206" y="390547"/>
            <a:ext cx="30170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11DEF2C-CE34-8267-051E-C17671953ABC}"/>
              </a:ext>
            </a:extLst>
          </p:cNvPr>
          <p:cNvGrpSpPr/>
          <p:nvPr/>
        </p:nvGrpSpPr>
        <p:grpSpPr>
          <a:xfrm>
            <a:off x="1429242" y="2067724"/>
            <a:ext cx="9346708" cy="1334447"/>
            <a:chOff x="1994693" y="1879038"/>
            <a:chExt cx="9346708" cy="1334447"/>
          </a:xfrm>
        </p:grpSpPr>
        <p:sp>
          <p:nvSpPr>
            <p:cNvPr id="8" name="Rectangle: Rounded Corners 1">
              <a:extLst>
                <a:ext uri="{FF2B5EF4-FFF2-40B4-BE49-F238E27FC236}">
                  <a16:creationId xmlns:a16="http://schemas.microsoft.com/office/drawing/2014/main" id="{BA6A97BB-24A8-43F5-8EB2-A24E259976A9}"/>
                </a:ext>
              </a:extLst>
            </p:cNvPr>
            <p:cNvSpPr/>
            <p:nvPr/>
          </p:nvSpPr>
          <p:spPr>
            <a:xfrm>
              <a:off x="1994693" y="2092533"/>
              <a:ext cx="9346708" cy="112095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Rectangle: Rounded Corners 2">
              <a:extLst>
                <a:ext uri="{FF2B5EF4-FFF2-40B4-BE49-F238E27FC236}">
                  <a16:creationId xmlns:a16="http://schemas.microsoft.com/office/drawing/2014/main" id="{40D060CB-CD96-EA62-0C9C-75AA5122E01C}"/>
                </a:ext>
              </a:extLst>
            </p:cNvPr>
            <p:cNvSpPr/>
            <p:nvPr/>
          </p:nvSpPr>
          <p:spPr>
            <a:xfrm>
              <a:off x="2853208" y="1879038"/>
              <a:ext cx="2118878" cy="468000"/>
            </a:xfrm>
            <a:prstGeom prst="roundRect">
              <a:avLst>
                <a:gd name="adj" fmla="val 50000"/>
              </a:avLst>
            </a:prstGeom>
            <a:solidFill>
              <a:srgbClr val="357266"/>
            </a:solidFill>
            <a:ln>
              <a:solidFill>
                <a:schemeClr val="bg1"/>
              </a:solidFill>
            </a:ln>
          </p:spPr>
          <p:txBody>
            <a:bodyPr wrap="none" lIns="72000" tIns="0" rIns="72000" bIns="0" anchor="ctr" anchorCtr="0">
              <a:normAutofit/>
            </a:bodyPr>
            <a:lstStyle/>
            <a:p>
              <a:pPr lvl="0" algn="ctr"/>
              <a:endParaRPr lang="zh-CN" altLang="en-US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5D2D35E-FABA-9EBB-4960-D79E6F21EFB5}"/>
                </a:ext>
              </a:extLst>
            </p:cNvPr>
            <p:cNvSpPr/>
            <p:nvPr/>
          </p:nvSpPr>
          <p:spPr>
            <a:xfrm>
              <a:off x="2359479" y="2461598"/>
              <a:ext cx="4301972" cy="5944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21ED08D-5141-3EC7-24E3-F39E5DF3FA5C}"/>
                </a:ext>
              </a:extLst>
            </p:cNvPr>
            <p:cNvSpPr/>
            <p:nvPr/>
          </p:nvSpPr>
          <p:spPr>
            <a:xfrm>
              <a:off x="2889610" y="1926072"/>
              <a:ext cx="2069776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EBF2FCA-D636-661F-826B-24DFDB8BF234}"/>
              </a:ext>
            </a:extLst>
          </p:cNvPr>
          <p:cNvGrpSpPr/>
          <p:nvPr/>
        </p:nvGrpSpPr>
        <p:grpSpPr>
          <a:xfrm>
            <a:off x="1429242" y="3650041"/>
            <a:ext cx="9346708" cy="1339245"/>
            <a:chOff x="1994693" y="3461355"/>
            <a:chExt cx="9346708" cy="1339245"/>
          </a:xfrm>
        </p:grpSpPr>
        <p:sp>
          <p:nvSpPr>
            <p:cNvPr id="13" name="Rectangle: Rounded Corners 4">
              <a:extLst>
                <a:ext uri="{FF2B5EF4-FFF2-40B4-BE49-F238E27FC236}">
                  <a16:creationId xmlns:a16="http://schemas.microsoft.com/office/drawing/2014/main" id="{17AFF054-CE61-E41A-2122-E8B1FC6056EE}"/>
                </a:ext>
              </a:extLst>
            </p:cNvPr>
            <p:cNvSpPr/>
            <p:nvPr/>
          </p:nvSpPr>
          <p:spPr>
            <a:xfrm>
              <a:off x="1994693" y="3679648"/>
              <a:ext cx="9346708" cy="112095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Rectangle: Rounded Corners 6">
              <a:extLst>
                <a:ext uri="{FF2B5EF4-FFF2-40B4-BE49-F238E27FC236}">
                  <a16:creationId xmlns:a16="http://schemas.microsoft.com/office/drawing/2014/main" id="{395AB443-E40A-6B75-04A9-E176D219C7F3}"/>
                </a:ext>
              </a:extLst>
            </p:cNvPr>
            <p:cNvSpPr/>
            <p:nvPr/>
          </p:nvSpPr>
          <p:spPr>
            <a:xfrm>
              <a:off x="2853208" y="3461355"/>
              <a:ext cx="2118878" cy="468000"/>
            </a:xfrm>
            <a:prstGeom prst="roundRect">
              <a:avLst>
                <a:gd name="adj" fmla="val 50000"/>
              </a:avLst>
            </a:prstGeom>
            <a:solidFill>
              <a:srgbClr val="0E3B43"/>
            </a:solidFill>
            <a:ln>
              <a:solidFill>
                <a:schemeClr val="bg1"/>
              </a:solidFill>
            </a:ln>
          </p:spPr>
          <p:txBody>
            <a:bodyPr wrap="none" lIns="72000" tIns="0" rIns="72000" bIns="0" anchor="ctr" anchorCtr="0">
              <a:normAutofit/>
            </a:bodyPr>
            <a:lstStyle/>
            <a:p>
              <a:pPr lvl="0" algn="ctr"/>
              <a:endParaRPr lang="zh-CN" altLang="en-US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F426050-414C-E201-180E-88FC8CC93B8A}"/>
                </a:ext>
              </a:extLst>
            </p:cNvPr>
            <p:cNvSpPr/>
            <p:nvPr/>
          </p:nvSpPr>
          <p:spPr>
            <a:xfrm>
              <a:off x="2359479" y="3992214"/>
              <a:ext cx="4301972" cy="5944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B8A6042-BB14-D17C-AB4C-B3FCE3DC005B}"/>
                </a:ext>
              </a:extLst>
            </p:cNvPr>
            <p:cNvSpPr/>
            <p:nvPr/>
          </p:nvSpPr>
          <p:spPr>
            <a:xfrm>
              <a:off x="2889610" y="3494338"/>
              <a:ext cx="2069776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7" name="Oval 8">
            <a:extLst>
              <a:ext uri="{FF2B5EF4-FFF2-40B4-BE49-F238E27FC236}">
                <a16:creationId xmlns:a16="http://schemas.microsoft.com/office/drawing/2014/main" id="{CFCB102C-B620-FD4F-18E8-EAD704262CF0}"/>
              </a:ext>
            </a:extLst>
          </p:cNvPr>
          <p:cNvSpPr/>
          <p:nvPr/>
        </p:nvSpPr>
        <p:spPr>
          <a:xfrm>
            <a:off x="6279225" y="1557928"/>
            <a:ext cx="4118747" cy="4118746"/>
          </a:xfrm>
          <a:prstGeom prst="ellipse">
            <a:avLst/>
          </a:prstGeom>
          <a:solidFill>
            <a:schemeClr val="bg1">
              <a:lumMod val="95000"/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18" name="图片占位符 21">
            <a:extLst>
              <a:ext uri="{FF2B5EF4-FFF2-40B4-BE49-F238E27FC236}">
                <a16:creationId xmlns:a16="http://schemas.microsoft.com/office/drawing/2014/main" id="{4CEF34E8-DB55-F148-7B81-E0B74FDB97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20" r="17520"/>
          <a:stretch/>
        </p:blipFill>
        <p:spPr>
          <a:xfrm>
            <a:off x="6536944" y="1816004"/>
            <a:ext cx="3603310" cy="3602594"/>
          </a:xfrm>
          <a:custGeom>
            <a:avLst/>
            <a:gdLst>
              <a:gd name="connsiteX0" fmla="*/ 1801655 w 3603310"/>
              <a:gd name="connsiteY0" fmla="*/ 0 h 3602594"/>
              <a:gd name="connsiteX1" fmla="*/ 3603310 w 3603310"/>
              <a:gd name="connsiteY1" fmla="*/ 1801297 h 3602594"/>
              <a:gd name="connsiteX2" fmla="*/ 1801655 w 3603310"/>
              <a:gd name="connsiteY2" fmla="*/ 3602594 h 3602594"/>
              <a:gd name="connsiteX3" fmla="*/ 0 w 3603310"/>
              <a:gd name="connsiteY3" fmla="*/ 1801297 h 3602594"/>
              <a:gd name="connsiteX4" fmla="*/ 1801655 w 3603310"/>
              <a:gd name="connsiteY4" fmla="*/ 0 h 360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310" h="3602594">
                <a:moveTo>
                  <a:pt x="1801655" y="0"/>
                </a:moveTo>
                <a:cubicBezTo>
                  <a:pt x="2796682" y="0"/>
                  <a:pt x="3603310" y="806468"/>
                  <a:pt x="3603310" y="1801297"/>
                </a:cubicBezTo>
                <a:cubicBezTo>
                  <a:pt x="3603310" y="2796126"/>
                  <a:pt x="2796682" y="3602594"/>
                  <a:pt x="1801655" y="3602594"/>
                </a:cubicBezTo>
                <a:cubicBezTo>
                  <a:pt x="806628" y="3602594"/>
                  <a:pt x="0" y="2796126"/>
                  <a:pt x="0" y="1801297"/>
                </a:cubicBezTo>
                <a:cubicBezTo>
                  <a:pt x="0" y="806468"/>
                  <a:pt x="806628" y="0"/>
                  <a:pt x="1801655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651351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6496098C-6F86-6534-7DC0-C5493CBCDF62}"/>
              </a:ext>
            </a:extLst>
          </p:cNvPr>
          <p:cNvSpPr/>
          <p:nvPr/>
        </p:nvSpPr>
        <p:spPr>
          <a:xfrm>
            <a:off x="1030513" y="288115"/>
            <a:ext cx="5413829" cy="613940"/>
          </a:xfrm>
          <a:prstGeom prst="roundRect">
            <a:avLst>
              <a:gd name="adj" fmla="val 14834"/>
            </a:avLst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37111CFC-1951-96E4-E56F-1BED1C607202}"/>
              </a:ext>
            </a:extLst>
          </p:cNvPr>
          <p:cNvSpPr/>
          <p:nvPr/>
        </p:nvSpPr>
        <p:spPr>
          <a:xfrm rot="16200000">
            <a:off x="852897" y="129864"/>
            <a:ext cx="613939" cy="930443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05C0D3D-EB9B-6A74-5B77-1FF63BA1C91A}"/>
              </a:ext>
            </a:extLst>
          </p:cNvPr>
          <p:cNvSpPr txBox="1"/>
          <p:nvPr/>
        </p:nvSpPr>
        <p:spPr>
          <a:xfrm>
            <a:off x="744438" y="317280"/>
            <a:ext cx="68480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814EB5D-EAAA-9B5F-C712-43522162195B}"/>
              </a:ext>
            </a:extLst>
          </p:cNvPr>
          <p:cNvSpPr txBox="1"/>
          <p:nvPr/>
        </p:nvSpPr>
        <p:spPr>
          <a:xfrm>
            <a:off x="2031206" y="390547"/>
            <a:ext cx="30170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0" name="椭圆 53">
            <a:extLst>
              <a:ext uri="{FF2B5EF4-FFF2-40B4-BE49-F238E27FC236}">
                <a16:creationId xmlns:a16="http://schemas.microsoft.com/office/drawing/2014/main" id="{993C31DC-B01F-F7CE-9BA3-E0EC472DAA21}"/>
              </a:ext>
            </a:extLst>
          </p:cNvPr>
          <p:cNvSpPr/>
          <p:nvPr/>
        </p:nvSpPr>
        <p:spPr>
          <a:xfrm>
            <a:off x="5753098" y="3080081"/>
            <a:ext cx="685800" cy="624814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37C91F02-BA36-CBEB-C660-93C3B7F91DD2}"/>
              </a:ext>
            </a:extLst>
          </p:cNvPr>
          <p:cNvSpPr/>
          <p:nvPr/>
        </p:nvSpPr>
        <p:spPr>
          <a:xfrm>
            <a:off x="4567176" y="1863664"/>
            <a:ext cx="1528824" cy="1528824"/>
          </a:xfrm>
          <a:custGeom>
            <a:avLst/>
            <a:gdLst>
              <a:gd name="connsiteX0" fmla="*/ 764412 w 1528824"/>
              <a:gd name="connsiteY0" fmla="*/ 0 h 1528824"/>
              <a:gd name="connsiteX1" fmla="*/ 1528824 w 1528824"/>
              <a:gd name="connsiteY1" fmla="*/ 764412 h 1528824"/>
              <a:gd name="connsiteX2" fmla="*/ 1524877 w 1528824"/>
              <a:gd name="connsiteY2" fmla="*/ 842569 h 1528824"/>
              <a:gd name="connsiteX3" fmla="*/ 1515146 w 1528824"/>
              <a:gd name="connsiteY3" fmla="*/ 906334 h 1528824"/>
              <a:gd name="connsiteX4" fmla="*/ 1488812 w 1528824"/>
              <a:gd name="connsiteY4" fmla="*/ 821501 h 1528824"/>
              <a:gd name="connsiteX5" fmla="*/ 1019682 w 1528824"/>
              <a:gd name="connsiteY5" fmla="*/ 510541 h 1528824"/>
              <a:gd name="connsiteX6" fmla="*/ 510541 w 1528824"/>
              <a:gd name="connsiteY6" fmla="*/ 1019682 h 1528824"/>
              <a:gd name="connsiteX7" fmla="*/ 821501 w 1528824"/>
              <a:gd name="connsiteY7" fmla="*/ 1488812 h 1528824"/>
              <a:gd name="connsiteX8" fmla="*/ 906334 w 1528824"/>
              <a:gd name="connsiteY8" fmla="*/ 1515146 h 1528824"/>
              <a:gd name="connsiteX9" fmla="*/ 842569 w 1528824"/>
              <a:gd name="connsiteY9" fmla="*/ 1524877 h 1528824"/>
              <a:gd name="connsiteX10" fmla="*/ 764412 w 1528824"/>
              <a:gd name="connsiteY10" fmla="*/ 1528824 h 1528824"/>
              <a:gd name="connsiteX11" fmla="*/ 0 w 1528824"/>
              <a:gd name="connsiteY11" fmla="*/ 764412 h 1528824"/>
              <a:gd name="connsiteX12" fmla="*/ 764412 w 1528824"/>
              <a:gd name="connsiteY12" fmla="*/ 0 h 1528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28824" h="1528824">
                <a:moveTo>
                  <a:pt x="764412" y="0"/>
                </a:moveTo>
                <a:cubicBezTo>
                  <a:pt x="1186585" y="0"/>
                  <a:pt x="1528824" y="342239"/>
                  <a:pt x="1528824" y="764412"/>
                </a:cubicBezTo>
                <a:cubicBezTo>
                  <a:pt x="1528824" y="790798"/>
                  <a:pt x="1527487" y="816872"/>
                  <a:pt x="1524877" y="842569"/>
                </a:cubicBezTo>
                <a:lnTo>
                  <a:pt x="1515146" y="906334"/>
                </a:lnTo>
                <a:lnTo>
                  <a:pt x="1488812" y="821501"/>
                </a:lnTo>
                <a:cubicBezTo>
                  <a:pt x="1411521" y="638763"/>
                  <a:pt x="1230575" y="510541"/>
                  <a:pt x="1019682" y="510541"/>
                </a:cubicBezTo>
                <a:cubicBezTo>
                  <a:pt x="738491" y="510541"/>
                  <a:pt x="510541" y="738491"/>
                  <a:pt x="510541" y="1019682"/>
                </a:cubicBezTo>
                <a:cubicBezTo>
                  <a:pt x="510541" y="1230575"/>
                  <a:pt x="638763" y="1411521"/>
                  <a:pt x="821501" y="1488812"/>
                </a:cubicBezTo>
                <a:lnTo>
                  <a:pt x="906334" y="1515146"/>
                </a:lnTo>
                <a:lnTo>
                  <a:pt x="842569" y="1524877"/>
                </a:lnTo>
                <a:cubicBezTo>
                  <a:pt x="816872" y="1527487"/>
                  <a:pt x="790798" y="1528824"/>
                  <a:pt x="764412" y="1528824"/>
                </a:cubicBezTo>
                <a:cubicBezTo>
                  <a:pt x="342239" y="1528824"/>
                  <a:pt x="0" y="1186585"/>
                  <a:pt x="0" y="764412"/>
                </a:cubicBezTo>
                <a:cubicBezTo>
                  <a:pt x="0" y="342239"/>
                  <a:pt x="342239" y="0"/>
                  <a:pt x="764412" y="0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6A382EBD-7384-63EB-998F-31CEC0CFCC43}"/>
              </a:ext>
            </a:extLst>
          </p:cNvPr>
          <p:cNvSpPr/>
          <p:nvPr/>
        </p:nvSpPr>
        <p:spPr>
          <a:xfrm flipH="1">
            <a:off x="6116451" y="1863664"/>
            <a:ext cx="1528822" cy="1528824"/>
          </a:xfrm>
          <a:custGeom>
            <a:avLst/>
            <a:gdLst>
              <a:gd name="connsiteX0" fmla="*/ 764412 w 1528824"/>
              <a:gd name="connsiteY0" fmla="*/ 0 h 1528824"/>
              <a:gd name="connsiteX1" fmla="*/ 1528824 w 1528824"/>
              <a:gd name="connsiteY1" fmla="*/ 764412 h 1528824"/>
              <a:gd name="connsiteX2" fmla="*/ 1524877 w 1528824"/>
              <a:gd name="connsiteY2" fmla="*/ 842569 h 1528824"/>
              <a:gd name="connsiteX3" fmla="*/ 1515146 w 1528824"/>
              <a:gd name="connsiteY3" fmla="*/ 906334 h 1528824"/>
              <a:gd name="connsiteX4" fmla="*/ 1488812 w 1528824"/>
              <a:gd name="connsiteY4" fmla="*/ 821501 h 1528824"/>
              <a:gd name="connsiteX5" fmla="*/ 1019682 w 1528824"/>
              <a:gd name="connsiteY5" fmla="*/ 510541 h 1528824"/>
              <a:gd name="connsiteX6" fmla="*/ 510541 w 1528824"/>
              <a:gd name="connsiteY6" fmla="*/ 1019682 h 1528824"/>
              <a:gd name="connsiteX7" fmla="*/ 821501 w 1528824"/>
              <a:gd name="connsiteY7" fmla="*/ 1488812 h 1528824"/>
              <a:gd name="connsiteX8" fmla="*/ 906334 w 1528824"/>
              <a:gd name="connsiteY8" fmla="*/ 1515146 h 1528824"/>
              <a:gd name="connsiteX9" fmla="*/ 842569 w 1528824"/>
              <a:gd name="connsiteY9" fmla="*/ 1524877 h 1528824"/>
              <a:gd name="connsiteX10" fmla="*/ 764412 w 1528824"/>
              <a:gd name="connsiteY10" fmla="*/ 1528824 h 1528824"/>
              <a:gd name="connsiteX11" fmla="*/ 0 w 1528824"/>
              <a:gd name="connsiteY11" fmla="*/ 764412 h 1528824"/>
              <a:gd name="connsiteX12" fmla="*/ 764412 w 1528824"/>
              <a:gd name="connsiteY12" fmla="*/ 0 h 1528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28824" h="1528824">
                <a:moveTo>
                  <a:pt x="764412" y="0"/>
                </a:moveTo>
                <a:cubicBezTo>
                  <a:pt x="1186585" y="0"/>
                  <a:pt x="1528824" y="342239"/>
                  <a:pt x="1528824" y="764412"/>
                </a:cubicBezTo>
                <a:cubicBezTo>
                  <a:pt x="1528824" y="790798"/>
                  <a:pt x="1527487" y="816872"/>
                  <a:pt x="1524877" y="842569"/>
                </a:cubicBezTo>
                <a:lnTo>
                  <a:pt x="1515146" y="906334"/>
                </a:lnTo>
                <a:lnTo>
                  <a:pt x="1488812" y="821501"/>
                </a:lnTo>
                <a:cubicBezTo>
                  <a:pt x="1411521" y="638763"/>
                  <a:pt x="1230575" y="510541"/>
                  <a:pt x="1019682" y="510541"/>
                </a:cubicBezTo>
                <a:cubicBezTo>
                  <a:pt x="738491" y="510541"/>
                  <a:pt x="510541" y="738491"/>
                  <a:pt x="510541" y="1019682"/>
                </a:cubicBezTo>
                <a:cubicBezTo>
                  <a:pt x="510541" y="1230575"/>
                  <a:pt x="638763" y="1411521"/>
                  <a:pt x="821501" y="1488812"/>
                </a:cubicBezTo>
                <a:lnTo>
                  <a:pt x="906334" y="1515146"/>
                </a:lnTo>
                <a:lnTo>
                  <a:pt x="842569" y="1524877"/>
                </a:lnTo>
                <a:cubicBezTo>
                  <a:pt x="816872" y="1527487"/>
                  <a:pt x="790798" y="1528824"/>
                  <a:pt x="764412" y="1528824"/>
                </a:cubicBezTo>
                <a:cubicBezTo>
                  <a:pt x="342239" y="1528824"/>
                  <a:pt x="0" y="1186585"/>
                  <a:pt x="0" y="764412"/>
                </a:cubicBezTo>
                <a:cubicBezTo>
                  <a:pt x="0" y="342239"/>
                  <a:pt x="342239" y="0"/>
                  <a:pt x="764412" y="0"/>
                </a:cubicBezTo>
                <a:close/>
              </a:path>
            </a:pathLst>
          </a:cu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CB252326-C7D6-DDA5-55C7-ABCFCD90F9DA}"/>
              </a:ext>
            </a:extLst>
          </p:cNvPr>
          <p:cNvSpPr/>
          <p:nvPr/>
        </p:nvSpPr>
        <p:spPr>
          <a:xfrm flipV="1">
            <a:off x="4567176" y="3392488"/>
            <a:ext cx="1528824" cy="1470280"/>
          </a:xfrm>
          <a:custGeom>
            <a:avLst/>
            <a:gdLst>
              <a:gd name="connsiteX0" fmla="*/ 764412 w 1528824"/>
              <a:gd name="connsiteY0" fmla="*/ 0 h 1528824"/>
              <a:gd name="connsiteX1" fmla="*/ 1528824 w 1528824"/>
              <a:gd name="connsiteY1" fmla="*/ 764412 h 1528824"/>
              <a:gd name="connsiteX2" fmla="*/ 1524877 w 1528824"/>
              <a:gd name="connsiteY2" fmla="*/ 842569 h 1528824"/>
              <a:gd name="connsiteX3" fmla="*/ 1515146 w 1528824"/>
              <a:gd name="connsiteY3" fmla="*/ 906334 h 1528824"/>
              <a:gd name="connsiteX4" fmla="*/ 1488812 w 1528824"/>
              <a:gd name="connsiteY4" fmla="*/ 821501 h 1528824"/>
              <a:gd name="connsiteX5" fmla="*/ 1019682 w 1528824"/>
              <a:gd name="connsiteY5" fmla="*/ 510541 h 1528824"/>
              <a:gd name="connsiteX6" fmla="*/ 510541 w 1528824"/>
              <a:gd name="connsiteY6" fmla="*/ 1019682 h 1528824"/>
              <a:gd name="connsiteX7" fmla="*/ 821501 w 1528824"/>
              <a:gd name="connsiteY7" fmla="*/ 1488812 h 1528824"/>
              <a:gd name="connsiteX8" fmla="*/ 906334 w 1528824"/>
              <a:gd name="connsiteY8" fmla="*/ 1515146 h 1528824"/>
              <a:gd name="connsiteX9" fmla="*/ 842569 w 1528824"/>
              <a:gd name="connsiteY9" fmla="*/ 1524877 h 1528824"/>
              <a:gd name="connsiteX10" fmla="*/ 764412 w 1528824"/>
              <a:gd name="connsiteY10" fmla="*/ 1528824 h 1528824"/>
              <a:gd name="connsiteX11" fmla="*/ 0 w 1528824"/>
              <a:gd name="connsiteY11" fmla="*/ 764412 h 1528824"/>
              <a:gd name="connsiteX12" fmla="*/ 764412 w 1528824"/>
              <a:gd name="connsiteY12" fmla="*/ 0 h 1528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28824" h="1528824">
                <a:moveTo>
                  <a:pt x="764412" y="0"/>
                </a:moveTo>
                <a:cubicBezTo>
                  <a:pt x="1186585" y="0"/>
                  <a:pt x="1528824" y="342239"/>
                  <a:pt x="1528824" y="764412"/>
                </a:cubicBezTo>
                <a:cubicBezTo>
                  <a:pt x="1528824" y="790798"/>
                  <a:pt x="1527487" y="816872"/>
                  <a:pt x="1524877" y="842569"/>
                </a:cubicBezTo>
                <a:lnTo>
                  <a:pt x="1515146" y="906334"/>
                </a:lnTo>
                <a:lnTo>
                  <a:pt x="1488812" y="821501"/>
                </a:lnTo>
                <a:cubicBezTo>
                  <a:pt x="1411521" y="638763"/>
                  <a:pt x="1230575" y="510541"/>
                  <a:pt x="1019682" y="510541"/>
                </a:cubicBezTo>
                <a:cubicBezTo>
                  <a:pt x="738491" y="510541"/>
                  <a:pt x="510541" y="738491"/>
                  <a:pt x="510541" y="1019682"/>
                </a:cubicBezTo>
                <a:cubicBezTo>
                  <a:pt x="510541" y="1230575"/>
                  <a:pt x="638763" y="1411521"/>
                  <a:pt x="821501" y="1488812"/>
                </a:cubicBezTo>
                <a:lnTo>
                  <a:pt x="906334" y="1515146"/>
                </a:lnTo>
                <a:lnTo>
                  <a:pt x="842569" y="1524877"/>
                </a:lnTo>
                <a:cubicBezTo>
                  <a:pt x="816872" y="1527487"/>
                  <a:pt x="790798" y="1528824"/>
                  <a:pt x="764412" y="1528824"/>
                </a:cubicBezTo>
                <a:cubicBezTo>
                  <a:pt x="342239" y="1528824"/>
                  <a:pt x="0" y="1186585"/>
                  <a:pt x="0" y="764412"/>
                </a:cubicBezTo>
                <a:cubicBezTo>
                  <a:pt x="0" y="342239"/>
                  <a:pt x="342239" y="0"/>
                  <a:pt x="764412" y="0"/>
                </a:cubicBezTo>
                <a:close/>
              </a:path>
            </a:pathLst>
          </a:cu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7783CA8-3D10-FE0A-3ADD-7879C370D06D}"/>
              </a:ext>
            </a:extLst>
          </p:cNvPr>
          <p:cNvSpPr/>
          <p:nvPr/>
        </p:nvSpPr>
        <p:spPr>
          <a:xfrm flipH="1" flipV="1">
            <a:off x="6116451" y="3392488"/>
            <a:ext cx="1528822" cy="1470280"/>
          </a:xfrm>
          <a:custGeom>
            <a:avLst/>
            <a:gdLst>
              <a:gd name="connsiteX0" fmla="*/ 764412 w 1528824"/>
              <a:gd name="connsiteY0" fmla="*/ 0 h 1528824"/>
              <a:gd name="connsiteX1" fmla="*/ 1528824 w 1528824"/>
              <a:gd name="connsiteY1" fmla="*/ 764412 h 1528824"/>
              <a:gd name="connsiteX2" fmla="*/ 1524877 w 1528824"/>
              <a:gd name="connsiteY2" fmla="*/ 842569 h 1528824"/>
              <a:gd name="connsiteX3" fmla="*/ 1515146 w 1528824"/>
              <a:gd name="connsiteY3" fmla="*/ 906334 h 1528824"/>
              <a:gd name="connsiteX4" fmla="*/ 1488812 w 1528824"/>
              <a:gd name="connsiteY4" fmla="*/ 821501 h 1528824"/>
              <a:gd name="connsiteX5" fmla="*/ 1019682 w 1528824"/>
              <a:gd name="connsiteY5" fmla="*/ 510541 h 1528824"/>
              <a:gd name="connsiteX6" fmla="*/ 510541 w 1528824"/>
              <a:gd name="connsiteY6" fmla="*/ 1019682 h 1528824"/>
              <a:gd name="connsiteX7" fmla="*/ 821501 w 1528824"/>
              <a:gd name="connsiteY7" fmla="*/ 1488812 h 1528824"/>
              <a:gd name="connsiteX8" fmla="*/ 906334 w 1528824"/>
              <a:gd name="connsiteY8" fmla="*/ 1515146 h 1528824"/>
              <a:gd name="connsiteX9" fmla="*/ 842569 w 1528824"/>
              <a:gd name="connsiteY9" fmla="*/ 1524877 h 1528824"/>
              <a:gd name="connsiteX10" fmla="*/ 764412 w 1528824"/>
              <a:gd name="connsiteY10" fmla="*/ 1528824 h 1528824"/>
              <a:gd name="connsiteX11" fmla="*/ 0 w 1528824"/>
              <a:gd name="connsiteY11" fmla="*/ 764412 h 1528824"/>
              <a:gd name="connsiteX12" fmla="*/ 764412 w 1528824"/>
              <a:gd name="connsiteY12" fmla="*/ 0 h 1528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28824" h="1528824">
                <a:moveTo>
                  <a:pt x="764412" y="0"/>
                </a:moveTo>
                <a:cubicBezTo>
                  <a:pt x="1186585" y="0"/>
                  <a:pt x="1528824" y="342239"/>
                  <a:pt x="1528824" y="764412"/>
                </a:cubicBezTo>
                <a:cubicBezTo>
                  <a:pt x="1528824" y="790798"/>
                  <a:pt x="1527487" y="816872"/>
                  <a:pt x="1524877" y="842569"/>
                </a:cubicBezTo>
                <a:lnTo>
                  <a:pt x="1515146" y="906334"/>
                </a:lnTo>
                <a:lnTo>
                  <a:pt x="1488812" y="821501"/>
                </a:lnTo>
                <a:cubicBezTo>
                  <a:pt x="1411521" y="638763"/>
                  <a:pt x="1230575" y="510541"/>
                  <a:pt x="1019682" y="510541"/>
                </a:cubicBezTo>
                <a:cubicBezTo>
                  <a:pt x="738491" y="510541"/>
                  <a:pt x="510541" y="738491"/>
                  <a:pt x="510541" y="1019682"/>
                </a:cubicBezTo>
                <a:cubicBezTo>
                  <a:pt x="510541" y="1230575"/>
                  <a:pt x="638763" y="1411521"/>
                  <a:pt x="821501" y="1488812"/>
                </a:cubicBezTo>
                <a:lnTo>
                  <a:pt x="906334" y="1515146"/>
                </a:lnTo>
                <a:lnTo>
                  <a:pt x="842569" y="1524877"/>
                </a:lnTo>
                <a:cubicBezTo>
                  <a:pt x="816872" y="1527487"/>
                  <a:pt x="790798" y="1528824"/>
                  <a:pt x="764412" y="1528824"/>
                </a:cubicBezTo>
                <a:cubicBezTo>
                  <a:pt x="342239" y="1528824"/>
                  <a:pt x="0" y="1186585"/>
                  <a:pt x="0" y="764412"/>
                </a:cubicBezTo>
                <a:cubicBezTo>
                  <a:pt x="0" y="342239"/>
                  <a:pt x="342239" y="0"/>
                  <a:pt x="764412" y="0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4AEC37F-718C-B887-1FB1-374183D5B4A7}"/>
              </a:ext>
            </a:extLst>
          </p:cNvPr>
          <p:cNvGrpSpPr/>
          <p:nvPr/>
        </p:nvGrpSpPr>
        <p:grpSpPr>
          <a:xfrm>
            <a:off x="839788" y="2154535"/>
            <a:ext cx="3716768" cy="947082"/>
            <a:chOff x="3156210" y="2534461"/>
            <a:chExt cx="3716768" cy="947082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617EA8CB-5A3C-3A4C-B66D-57E464673FD7}"/>
                </a:ext>
              </a:extLst>
            </p:cNvPr>
            <p:cNvSpPr/>
            <p:nvPr/>
          </p:nvSpPr>
          <p:spPr>
            <a:xfrm>
              <a:off x="3156210" y="2887085"/>
              <a:ext cx="3716768" cy="5944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9C5D3A5D-5EAF-0446-510D-85CFA850F957}"/>
                </a:ext>
              </a:extLst>
            </p:cNvPr>
            <p:cNvSpPr/>
            <p:nvPr/>
          </p:nvSpPr>
          <p:spPr>
            <a:xfrm>
              <a:off x="4622518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6CC1013-B9DB-8327-C888-B4165E71C789}"/>
              </a:ext>
            </a:extLst>
          </p:cNvPr>
          <p:cNvGrpSpPr/>
          <p:nvPr/>
        </p:nvGrpSpPr>
        <p:grpSpPr>
          <a:xfrm>
            <a:off x="7650466" y="2154535"/>
            <a:ext cx="3749499" cy="947082"/>
            <a:chOff x="3544376" y="2534461"/>
            <a:chExt cx="3749499" cy="947082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3A46954C-38BE-4C0D-661E-399CC1108FF8}"/>
                </a:ext>
              </a:extLst>
            </p:cNvPr>
            <p:cNvSpPr/>
            <p:nvPr/>
          </p:nvSpPr>
          <p:spPr>
            <a:xfrm>
              <a:off x="3545341" y="2887085"/>
              <a:ext cx="3748534" cy="5944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5D68E536-36E0-7FEC-4512-450CFC40B2E1}"/>
                </a:ext>
              </a:extLst>
            </p:cNvPr>
            <p:cNvSpPr/>
            <p:nvPr/>
          </p:nvSpPr>
          <p:spPr>
            <a:xfrm>
              <a:off x="3544376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10E0D36-25B2-07E6-0EA9-36D1158995F3}"/>
              </a:ext>
            </a:extLst>
          </p:cNvPr>
          <p:cNvGrpSpPr/>
          <p:nvPr/>
        </p:nvGrpSpPr>
        <p:grpSpPr>
          <a:xfrm>
            <a:off x="839788" y="3810290"/>
            <a:ext cx="3716768" cy="947082"/>
            <a:chOff x="3156210" y="2534461"/>
            <a:chExt cx="3716768" cy="947082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E0A65D07-6AFC-0291-9BB8-F7871CE5F18F}"/>
                </a:ext>
              </a:extLst>
            </p:cNvPr>
            <p:cNvSpPr/>
            <p:nvPr/>
          </p:nvSpPr>
          <p:spPr>
            <a:xfrm>
              <a:off x="3156210" y="2887085"/>
              <a:ext cx="3716768" cy="5944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9E57B32D-0A0B-89A4-0FD6-FECB31C07C15}"/>
                </a:ext>
              </a:extLst>
            </p:cNvPr>
            <p:cNvSpPr/>
            <p:nvPr/>
          </p:nvSpPr>
          <p:spPr>
            <a:xfrm>
              <a:off x="4622518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09698D3-962B-B97C-E57E-9DE3234FD7DF}"/>
              </a:ext>
            </a:extLst>
          </p:cNvPr>
          <p:cNvGrpSpPr/>
          <p:nvPr/>
        </p:nvGrpSpPr>
        <p:grpSpPr>
          <a:xfrm>
            <a:off x="7650466" y="3810290"/>
            <a:ext cx="3749499" cy="947082"/>
            <a:chOff x="3544376" y="2534461"/>
            <a:chExt cx="3749499" cy="947082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5001D63E-A4B5-4423-BA27-3542366B6DF6}"/>
                </a:ext>
              </a:extLst>
            </p:cNvPr>
            <p:cNvSpPr/>
            <p:nvPr/>
          </p:nvSpPr>
          <p:spPr>
            <a:xfrm>
              <a:off x="3545341" y="2887085"/>
              <a:ext cx="3748534" cy="5944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4F856AFF-353B-65F2-D69B-669BDF62F410}"/>
                </a:ext>
              </a:extLst>
            </p:cNvPr>
            <p:cNvSpPr/>
            <p:nvPr/>
          </p:nvSpPr>
          <p:spPr>
            <a:xfrm>
              <a:off x="3544376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40350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任意多边形: 形状 950">
            <a:extLst>
              <a:ext uri="{FF2B5EF4-FFF2-40B4-BE49-F238E27FC236}">
                <a16:creationId xmlns:a16="http://schemas.microsoft.com/office/drawing/2014/main" id="{61D51B58-06B6-0A50-F656-A1038912D7FC}"/>
              </a:ext>
            </a:extLst>
          </p:cNvPr>
          <p:cNvSpPr/>
          <p:nvPr/>
        </p:nvSpPr>
        <p:spPr>
          <a:xfrm>
            <a:off x="11480899" y="3559954"/>
            <a:ext cx="210032" cy="1471929"/>
          </a:xfrm>
          <a:custGeom>
            <a:avLst/>
            <a:gdLst>
              <a:gd name="connsiteX0" fmla="*/ 0 w 210032"/>
              <a:gd name="connsiteY0" fmla="*/ 0 h 1471929"/>
              <a:gd name="connsiteX1" fmla="*/ 116342 w 210032"/>
              <a:gd name="connsiteY1" fmla="*/ 0 h 1471929"/>
              <a:gd name="connsiteX2" fmla="*/ 210032 w 210032"/>
              <a:gd name="connsiteY2" fmla="*/ 93690 h 1471929"/>
              <a:gd name="connsiteX3" fmla="*/ 210032 w 210032"/>
              <a:gd name="connsiteY3" fmla="*/ 1185082 h 1471929"/>
              <a:gd name="connsiteX4" fmla="*/ 5683 w 210032"/>
              <a:gd name="connsiteY4" fmla="*/ 1469254 h 1471929"/>
              <a:gd name="connsiteX5" fmla="*/ 0 w 210032"/>
              <a:gd name="connsiteY5" fmla="*/ 1471929 h 1471929"/>
              <a:gd name="connsiteX6" fmla="*/ 0 w 210032"/>
              <a:gd name="connsiteY6" fmla="*/ 0 h 147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32" h="1471929">
                <a:moveTo>
                  <a:pt x="0" y="0"/>
                </a:moveTo>
                <a:lnTo>
                  <a:pt x="116342" y="0"/>
                </a:lnTo>
                <a:cubicBezTo>
                  <a:pt x="168086" y="0"/>
                  <a:pt x="210032" y="41946"/>
                  <a:pt x="210032" y="93690"/>
                </a:cubicBezTo>
                <a:lnTo>
                  <a:pt x="210032" y="1185082"/>
                </a:lnTo>
                <a:cubicBezTo>
                  <a:pt x="174879" y="1332588"/>
                  <a:pt x="88441" y="1422537"/>
                  <a:pt x="5683" y="1469254"/>
                </a:cubicBezTo>
                <a:lnTo>
                  <a:pt x="0" y="1471929"/>
                </a:lnTo>
                <a:lnTo>
                  <a:pt x="0" y="0"/>
                </a:lnTo>
                <a:close/>
              </a:path>
            </a:pathLst>
          </a:cu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6" name="矩形: 圆角 815">
            <a:extLst>
              <a:ext uri="{FF2B5EF4-FFF2-40B4-BE49-F238E27FC236}">
                <a16:creationId xmlns:a16="http://schemas.microsoft.com/office/drawing/2014/main" id="{DB9FB3F6-DAC7-0AC8-E170-B9C9433A87DA}"/>
              </a:ext>
            </a:extLst>
          </p:cNvPr>
          <p:cNvSpPr/>
          <p:nvPr/>
        </p:nvSpPr>
        <p:spPr>
          <a:xfrm>
            <a:off x="1032063" y="419100"/>
            <a:ext cx="10507019" cy="6019789"/>
          </a:xfrm>
          <a:prstGeom prst="roundRect">
            <a:avLst>
              <a:gd name="adj" fmla="val 6962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48" name="矩形: 圆角 947">
            <a:extLst>
              <a:ext uri="{FF2B5EF4-FFF2-40B4-BE49-F238E27FC236}">
                <a16:creationId xmlns:a16="http://schemas.microsoft.com/office/drawing/2014/main" id="{24AD319F-92CE-5E75-537B-8E2CFC2D1092}"/>
              </a:ext>
            </a:extLst>
          </p:cNvPr>
          <p:cNvSpPr/>
          <p:nvPr/>
        </p:nvSpPr>
        <p:spPr>
          <a:xfrm>
            <a:off x="11085094" y="1191726"/>
            <a:ext cx="562126" cy="1509753"/>
          </a:xfrm>
          <a:custGeom>
            <a:avLst/>
            <a:gdLst>
              <a:gd name="connsiteX0" fmla="*/ 0 w 562126"/>
              <a:gd name="connsiteY0" fmla="*/ 93690 h 1278772"/>
              <a:gd name="connsiteX1" fmla="*/ 93690 w 562126"/>
              <a:gd name="connsiteY1" fmla="*/ 0 h 1278772"/>
              <a:gd name="connsiteX2" fmla="*/ 468436 w 562126"/>
              <a:gd name="connsiteY2" fmla="*/ 0 h 1278772"/>
              <a:gd name="connsiteX3" fmla="*/ 562126 w 562126"/>
              <a:gd name="connsiteY3" fmla="*/ 93690 h 1278772"/>
              <a:gd name="connsiteX4" fmla="*/ 562126 w 562126"/>
              <a:gd name="connsiteY4" fmla="*/ 1185082 h 1278772"/>
              <a:gd name="connsiteX5" fmla="*/ 468436 w 562126"/>
              <a:gd name="connsiteY5" fmla="*/ 1278772 h 1278772"/>
              <a:gd name="connsiteX6" fmla="*/ 93690 w 562126"/>
              <a:gd name="connsiteY6" fmla="*/ 1278772 h 1278772"/>
              <a:gd name="connsiteX7" fmla="*/ 0 w 562126"/>
              <a:gd name="connsiteY7" fmla="*/ 1185082 h 1278772"/>
              <a:gd name="connsiteX8" fmla="*/ 0 w 562126"/>
              <a:gd name="connsiteY8" fmla="*/ 93690 h 1278772"/>
              <a:gd name="connsiteX0" fmla="*/ 0 w 562126"/>
              <a:gd name="connsiteY0" fmla="*/ 93690 h 1278772"/>
              <a:gd name="connsiteX1" fmla="*/ 93690 w 562126"/>
              <a:gd name="connsiteY1" fmla="*/ 0 h 1278772"/>
              <a:gd name="connsiteX2" fmla="*/ 468436 w 562126"/>
              <a:gd name="connsiteY2" fmla="*/ 0 h 1278772"/>
              <a:gd name="connsiteX3" fmla="*/ 562126 w 562126"/>
              <a:gd name="connsiteY3" fmla="*/ 93690 h 1278772"/>
              <a:gd name="connsiteX4" fmla="*/ 562126 w 562126"/>
              <a:gd name="connsiteY4" fmla="*/ 1185082 h 1278772"/>
              <a:gd name="connsiteX5" fmla="*/ 468436 w 562126"/>
              <a:gd name="connsiteY5" fmla="*/ 1278772 h 1278772"/>
              <a:gd name="connsiteX6" fmla="*/ 354431 w 562126"/>
              <a:gd name="connsiteY6" fmla="*/ 1275249 h 1278772"/>
              <a:gd name="connsiteX7" fmla="*/ 93690 w 562126"/>
              <a:gd name="connsiteY7" fmla="*/ 1278772 h 1278772"/>
              <a:gd name="connsiteX8" fmla="*/ 0 w 562126"/>
              <a:gd name="connsiteY8" fmla="*/ 1185082 h 1278772"/>
              <a:gd name="connsiteX9" fmla="*/ 0 w 562126"/>
              <a:gd name="connsiteY9" fmla="*/ 93690 h 1278772"/>
              <a:gd name="connsiteX0" fmla="*/ 0 w 562126"/>
              <a:gd name="connsiteY0" fmla="*/ 93690 h 1393902"/>
              <a:gd name="connsiteX1" fmla="*/ 93690 w 562126"/>
              <a:gd name="connsiteY1" fmla="*/ 0 h 1393902"/>
              <a:gd name="connsiteX2" fmla="*/ 468436 w 562126"/>
              <a:gd name="connsiteY2" fmla="*/ 0 h 1393902"/>
              <a:gd name="connsiteX3" fmla="*/ 562126 w 562126"/>
              <a:gd name="connsiteY3" fmla="*/ 93690 h 1393902"/>
              <a:gd name="connsiteX4" fmla="*/ 562126 w 562126"/>
              <a:gd name="connsiteY4" fmla="*/ 1185082 h 1393902"/>
              <a:gd name="connsiteX5" fmla="*/ 468436 w 562126"/>
              <a:gd name="connsiteY5" fmla="*/ 1278772 h 1393902"/>
              <a:gd name="connsiteX6" fmla="*/ 354431 w 562126"/>
              <a:gd name="connsiteY6" fmla="*/ 1275249 h 1393902"/>
              <a:gd name="connsiteX7" fmla="*/ 93690 w 562126"/>
              <a:gd name="connsiteY7" fmla="*/ 1278772 h 1393902"/>
              <a:gd name="connsiteX8" fmla="*/ 0 w 562126"/>
              <a:gd name="connsiteY8" fmla="*/ 1185082 h 1393902"/>
              <a:gd name="connsiteX9" fmla="*/ 0 w 562126"/>
              <a:gd name="connsiteY9" fmla="*/ 93690 h 1393902"/>
              <a:gd name="connsiteX0" fmla="*/ 0 w 562126"/>
              <a:gd name="connsiteY0" fmla="*/ 93690 h 1393902"/>
              <a:gd name="connsiteX1" fmla="*/ 93690 w 562126"/>
              <a:gd name="connsiteY1" fmla="*/ 0 h 1393902"/>
              <a:gd name="connsiteX2" fmla="*/ 468436 w 562126"/>
              <a:gd name="connsiteY2" fmla="*/ 0 h 1393902"/>
              <a:gd name="connsiteX3" fmla="*/ 562126 w 562126"/>
              <a:gd name="connsiteY3" fmla="*/ 93690 h 1393902"/>
              <a:gd name="connsiteX4" fmla="*/ 562126 w 562126"/>
              <a:gd name="connsiteY4" fmla="*/ 1185082 h 1393902"/>
              <a:gd name="connsiteX5" fmla="*/ 468436 w 562126"/>
              <a:gd name="connsiteY5" fmla="*/ 1278772 h 1393902"/>
              <a:gd name="connsiteX6" fmla="*/ 354431 w 562126"/>
              <a:gd name="connsiteY6" fmla="*/ 1275249 h 1393902"/>
              <a:gd name="connsiteX7" fmla="*/ 93690 w 562126"/>
              <a:gd name="connsiteY7" fmla="*/ 1278772 h 1393902"/>
              <a:gd name="connsiteX8" fmla="*/ 0 w 562126"/>
              <a:gd name="connsiteY8" fmla="*/ 1185082 h 1393902"/>
              <a:gd name="connsiteX9" fmla="*/ 0 w 562126"/>
              <a:gd name="connsiteY9" fmla="*/ 93690 h 1393902"/>
              <a:gd name="connsiteX0" fmla="*/ 0 w 562126"/>
              <a:gd name="connsiteY0" fmla="*/ 93690 h 1278772"/>
              <a:gd name="connsiteX1" fmla="*/ 93690 w 562126"/>
              <a:gd name="connsiteY1" fmla="*/ 0 h 1278772"/>
              <a:gd name="connsiteX2" fmla="*/ 468436 w 562126"/>
              <a:gd name="connsiteY2" fmla="*/ 0 h 1278772"/>
              <a:gd name="connsiteX3" fmla="*/ 562126 w 562126"/>
              <a:gd name="connsiteY3" fmla="*/ 93690 h 1278772"/>
              <a:gd name="connsiteX4" fmla="*/ 562126 w 562126"/>
              <a:gd name="connsiteY4" fmla="*/ 1185082 h 1278772"/>
              <a:gd name="connsiteX5" fmla="*/ 468436 w 562126"/>
              <a:gd name="connsiteY5" fmla="*/ 1278772 h 1278772"/>
              <a:gd name="connsiteX6" fmla="*/ 93690 w 562126"/>
              <a:gd name="connsiteY6" fmla="*/ 1278772 h 1278772"/>
              <a:gd name="connsiteX7" fmla="*/ 0 w 562126"/>
              <a:gd name="connsiteY7" fmla="*/ 1185082 h 1278772"/>
              <a:gd name="connsiteX8" fmla="*/ 0 w 562126"/>
              <a:gd name="connsiteY8" fmla="*/ 93690 h 1278772"/>
              <a:gd name="connsiteX0" fmla="*/ 0 w 562126"/>
              <a:gd name="connsiteY0" fmla="*/ 93690 h 1440697"/>
              <a:gd name="connsiteX1" fmla="*/ 93690 w 562126"/>
              <a:gd name="connsiteY1" fmla="*/ 0 h 1440697"/>
              <a:gd name="connsiteX2" fmla="*/ 468436 w 562126"/>
              <a:gd name="connsiteY2" fmla="*/ 0 h 1440697"/>
              <a:gd name="connsiteX3" fmla="*/ 562126 w 562126"/>
              <a:gd name="connsiteY3" fmla="*/ 93690 h 1440697"/>
              <a:gd name="connsiteX4" fmla="*/ 562126 w 562126"/>
              <a:gd name="connsiteY4" fmla="*/ 1185082 h 1440697"/>
              <a:gd name="connsiteX5" fmla="*/ 468436 w 562126"/>
              <a:gd name="connsiteY5" fmla="*/ 1278772 h 1440697"/>
              <a:gd name="connsiteX6" fmla="*/ 203227 w 562126"/>
              <a:gd name="connsiteY6" fmla="*/ 1440697 h 1440697"/>
              <a:gd name="connsiteX7" fmla="*/ 0 w 562126"/>
              <a:gd name="connsiteY7" fmla="*/ 1185082 h 1440697"/>
              <a:gd name="connsiteX8" fmla="*/ 0 w 562126"/>
              <a:gd name="connsiteY8" fmla="*/ 93690 h 1440697"/>
              <a:gd name="connsiteX0" fmla="*/ 0 w 562126"/>
              <a:gd name="connsiteY0" fmla="*/ 93690 h 1440697"/>
              <a:gd name="connsiteX1" fmla="*/ 93690 w 562126"/>
              <a:gd name="connsiteY1" fmla="*/ 0 h 1440697"/>
              <a:gd name="connsiteX2" fmla="*/ 468436 w 562126"/>
              <a:gd name="connsiteY2" fmla="*/ 0 h 1440697"/>
              <a:gd name="connsiteX3" fmla="*/ 562126 w 562126"/>
              <a:gd name="connsiteY3" fmla="*/ 93690 h 1440697"/>
              <a:gd name="connsiteX4" fmla="*/ 562126 w 562126"/>
              <a:gd name="connsiteY4" fmla="*/ 1185082 h 1440697"/>
              <a:gd name="connsiteX5" fmla="*/ 468436 w 562126"/>
              <a:gd name="connsiteY5" fmla="*/ 1278772 h 1440697"/>
              <a:gd name="connsiteX6" fmla="*/ 203227 w 562126"/>
              <a:gd name="connsiteY6" fmla="*/ 1440697 h 1440697"/>
              <a:gd name="connsiteX7" fmla="*/ 0 w 562126"/>
              <a:gd name="connsiteY7" fmla="*/ 1185082 h 1440697"/>
              <a:gd name="connsiteX8" fmla="*/ 0 w 562126"/>
              <a:gd name="connsiteY8" fmla="*/ 93690 h 1440697"/>
              <a:gd name="connsiteX0" fmla="*/ 0 w 562126"/>
              <a:gd name="connsiteY0" fmla="*/ 93690 h 1509753"/>
              <a:gd name="connsiteX1" fmla="*/ 93690 w 562126"/>
              <a:gd name="connsiteY1" fmla="*/ 0 h 1509753"/>
              <a:gd name="connsiteX2" fmla="*/ 468436 w 562126"/>
              <a:gd name="connsiteY2" fmla="*/ 0 h 1509753"/>
              <a:gd name="connsiteX3" fmla="*/ 562126 w 562126"/>
              <a:gd name="connsiteY3" fmla="*/ 93690 h 1509753"/>
              <a:gd name="connsiteX4" fmla="*/ 562126 w 562126"/>
              <a:gd name="connsiteY4" fmla="*/ 1185082 h 1509753"/>
              <a:gd name="connsiteX5" fmla="*/ 468436 w 562126"/>
              <a:gd name="connsiteY5" fmla="*/ 1278772 h 1509753"/>
              <a:gd name="connsiteX6" fmla="*/ 224659 w 562126"/>
              <a:gd name="connsiteY6" fmla="*/ 1509753 h 1509753"/>
              <a:gd name="connsiteX7" fmla="*/ 0 w 562126"/>
              <a:gd name="connsiteY7" fmla="*/ 1185082 h 1509753"/>
              <a:gd name="connsiteX8" fmla="*/ 0 w 562126"/>
              <a:gd name="connsiteY8" fmla="*/ 93690 h 1509753"/>
              <a:gd name="connsiteX0" fmla="*/ 0 w 562126"/>
              <a:gd name="connsiteY0" fmla="*/ 93690 h 1509753"/>
              <a:gd name="connsiteX1" fmla="*/ 93690 w 562126"/>
              <a:gd name="connsiteY1" fmla="*/ 0 h 1509753"/>
              <a:gd name="connsiteX2" fmla="*/ 468436 w 562126"/>
              <a:gd name="connsiteY2" fmla="*/ 0 h 1509753"/>
              <a:gd name="connsiteX3" fmla="*/ 562126 w 562126"/>
              <a:gd name="connsiteY3" fmla="*/ 93690 h 1509753"/>
              <a:gd name="connsiteX4" fmla="*/ 562126 w 562126"/>
              <a:gd name="connsiteY4" fmla="*/ 1185082 h 1509753"/>
              <a:gd name="connsiteX5" fmla="*/ 468436 w 562126"/>
              <a:gd name="connsiteY5" fmla="*/ 1278772 h 1509753"/>
              <a:gd name="connsiteX6" fmla="*/ 224659 w 562126"/>
              <a:gd name="connsiteY6" fmla="*/ 1509753 h 1509753"/>
              <a:gd name="connsiteX7" fmla="*/ 0 w 562126"/>
              <a:gd name="connsiteY7" fmla="*/ 1185082 h 1509753"/>
              <a:gd name="connsiteX8" fmla="*/ 0 w 562126"/>
              <a:gd name="connsiteY8" fmla="*/ 93690 h 1509753"/>
              <a:gd name="connsiteX0" fmla="*/ 0 w 562126"/>
              <a:gd name="connsiteY0" fmla="*/ 93690 h 1509753"/>
              <a:gd name="connsiteX1" fmla="*/ 93690 w 562126"/>
              <a:gd name="connsiteY1" fmla="*/ 0 h 1509753"/>
              <a:gd name="connsiteX2" fmla="*/ 468436 w 562126"/>
              <a:gd name="connsiteY2" fmla="*/ 0 h 1509753"/>
              <a:gd name="connsiteX3" fmla="*/ 562126 w 562126"/>
              <a:gd name="connsiteY3" fmla="*/ 93690 h 1509753"/>
              <a:gd name="connsiteX4" fmla="*/ 562126 w 562126"/>
              <a:gd name="connsiteY4" fmla="*/ 1185082 h 1509753"/>
              <a:gd name="connsiteX5" fmla="*/ 224659 w 562126"/>
              <a:gd name="connsiteY5" fmla="*/ 1509753 h 1509753"/>
              <a:gd name="connsiteX6" fmla="*/ 0 w 562126"/>
              <a:gd name="connsiteY6" fmla="*/ 1185082 h 1509753"/>
              <a:gd name="connsiteX7" fmla="*/ 0 w 562126"/>
              <a:gd name="connsiteY7" fmla="*/ 93690 h 150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2126" h="1509753">
                <a:moveTo>
                  <a:pt x="0" y="93690"/>
                </a:moveTo>
                <a:cubicBezTo>
                  <a:pt x="0" y="41946"/>
                  <a:pt x="41946" y="0"/>
                  <a:pt x="93690" y="0"/>
                </a:cubicBezTo>
                <a:lnTo>
                  <a:pt x="468436" y="0"/>
                </a:lnTo>
                <a:cubicBezTo>
                  <a:pt x="520180" y="0"/>
                  <a:pt x="562126" y="41946"/>
                  <a:pt x="562126" y="93690"/>
                </a:cubicBezTo>
                <a:lnTo>
                  <a:pt x="562126" y="1185082"/>
                </a:lnTo>
                <a:cubicBezTo>
                  <a:pt x="505882" y="1421092"/>
                  <a:pt x="318347" y="1509753"/>
                  <a:pt x="224659" y="1509753"/>
                </a:cubicBezTo>
                <a:cubicBezTo>
                  <a:pt x="172915" y="1509753"/>
                  <a:pt x="0" y="1236826"/>
                  <a:pt x="0" y="1185082"/>
                </a:cubicBezTo>
                <a:lnTo>
                  <a:pt x="0" y="93690"/>
                </a:ln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5" name="矩形: 圆角 814">
            <a:extLst>
              <a:ext uri="{FF2B5EF4-FFF2-40B4-BE49-F238E27FC236}">
                <a16:creationId xmlns:a16="http://schemas.microsoft.com/office/drawing/2014/main" id="{28E36B7B-C11C-6C49-3090-C4AAD4075802}"/>
              </a:ext>
            </a:extLst>
          </p:cNvPr>
          <p:cNvSpPr/>
          <p:nvPr/>
        </p:nvSpPr>
        <p:spPr>
          <a:xfrm>
            <a:off x="923925" y="419100"/>
            <a:ext cx="10507019" cy="6019789"/>
          </a:xfrm>
          <a:prstGeom prst="roundRect">
            <a:avLst>
              <a:gd name="adj" fmla="val 6962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263AC6A-BADE-F6A4-B260-00DC64918870}"/>
              </a:ext>
            </a:extLst>
          </p:cNvPr>
          <p:cNvSpPr/>
          <p:nvPr/>
        </p:nvSpPr>
        <p:spPr>
          <a:xfrm>
            <a:off x="839788" y="419100"/>
            <a:ext cx="10507019" cy="6019789"/>
          </a:xfrm>
          <a:prstGeom prst="roundRect">
            <a:avLst>
              <a:gd name="adj" fmla="val 6962"/>
            </a:avLst>
          </a:prstGeom>
          <a:solidFill>
            <a:srgbClr val="A3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018E455-6061-EA35-643E-88A643C29FF4}"/>
              </a:ext>
            </a:extLst>
          </p:cNvPr>
          <p:cNvGrpSpPr/>
          <p:nvPr/>
        </p:nvGrpSpPr>
        <p:grpSpPr>
          <a:xfrm>
            <a:off x="702469" y="929818"/>
            <a:ext cx="591502" cy="4998364"/>
            <a:chOff x="702469" y="1069211"/>
            <a:chExt cx="591502" cy="499836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B42AC8C-723E-CCFF-439A-8439B7EC434D}"/>
                </a:ext>
              </a:extLst>
            </p:cNvPr>
            <p:cNvGrpSpPr/>
            <p:nvPr/>
          </p:nvGrpSpPr>
          <p:grpSpPr>
            <a:xfrm>
              <a:off x="702469" y="1069211"/>
              <a:ext cx="591502" cy="261908"/>
              <a:chOff x="702469" y="1069211"/>
              <a:chExt cx="591502" cy="261908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EA7B7B1E-09C5-01B5-7916-959A43CFB154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9AFAE174-FD8A-DA2D-1177-126E454D32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257B3CC7-9D85-82F8-BEC1-4157DB2ED08D}"/>
                </a:ext>
              </a:extLst>
            </p:cNvPr>
            <p:cNvGrpSpPr/>
            <p:nvPr/>
          </p:nvGrpSpPr>
          <p:grpSpPr>
            <a:xfrm>
              <a:off x="702469" y="1661268"/>
              <a:ext cx="591502" cy="261908"/>
              <a:chOff x="702469" y="1069211"/>
              <a:chExt cx="591502" cy="261908"/>
            </a:xfrm>
          </p:grpSpPr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89BBB518-B812-B489-DA16-1002DC7A3483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40B6F1B9-B8AD-71C2-0F41-3BBBC0DDC1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5E7314B6-7E9D-6404-4261-485BACE7533F}"/>
                </a:ext>
              </a:extLst>
            </p:cNvPr>
            <p:cNvGrpSpPr/>
            <p:nvPr/>
          </p:nvGrpSpPr>
          <p:grpSpPr>
            <a:xfrm>
              <a:off x="702469" y="2253325"/>
              <a:ext cx="591502" cy="261908"/>
              <a:chOff x="702469" y="1069211"/>
              <a:chExt cx="591502" cy="261908"/>
            </a:xfrm>
          </p:grpSpPr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529B8EC3-5F0B-DA4D-7F87-8AF6F2E33903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ACDCC184-0161-7177-E254-E9CCFC2073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EBF42EBA-7EBA-5035-4029-446DDD41EDC2}"/>
                </a:ext>
              </a:extLst>
            </p:cNvPr>
            <p:cNvGrpSpPr/>
            <p:nvPr/>
          </p:nvGrpSpPr>
          <p:grpSpPr>
            <a:xfrm>
              <a:off x="702469" y="2845382"/>
              <a:ext cx="591502" cy="261908"/>
              <a:chOff x="702469" y="1069211"/>
              <a:chExt cx="591502" cy="261908"/>
            </a:xfrm>
          </p:grpSpPr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2AB23695-475E-AD3D-8DDA-3723C3E64BE7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A87EE28B-AA15-BE76-E22A-B49B0D140C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21735692-B12F-8362-3DF6-48EF06B1CAD9}"/>
                </a:ext>
              </a:extLst>
            </p:cNvPr>
            <p:cNvGrpSpPr/>
            <p:nvPr/>
          </p:nvGrpSpPr>
          <p:grpSpPr>
            <a:xfrm>
              <a:off x="702469" y="3437439"/>
              <a:ext cx="591502" cy="261908"/>
              <a:chOff x="702469" y="1069211"/>
              <a:chExt cx="591502" cy="261908"/>
            </a:xfrm>
          </p:grpSpPr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CFE1054C-48A1-D29B-0D71-29C22EE6B404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E29EF0E4-3679-8D51-15CA-E34316DA91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514D7E36-0499-727A-254D-CCFC3F20425E}"/>
                </a:ext>
              </a:extLst>
            </p:cNvPr>
            <p:cNvGrpSpPr/>
            <p:nvPr/>
          </p:nvGrpSpPr>
          <p:grpSpPr>
            <a:xfrm>
              <a:off x="702469" y="4029496"/>
              <a:ext cx="591502" cy="261908"/>
              <a:chOff x="702469" y="1069211"/>
              <a:chExt cx="591502" cy="261908"/>
            </a:xfrm>
          </p:grpSpPr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A98680BF-984C-24BD-F994-163F20A59CC6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8BA52C5A-582B-DC1D-2BFC-2CA5E037C6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ADE7A71C-3C65-B2E8-AC40-66F0E1220DF1}"/>
                </a:ext>
              </a:extLst>
            </p:cNvPr>
            <p:cNvGrpSpPr/>
            <p:nvPr/>
          </p:nvGrpSpPr>
          <p:grpSpPr>
            <a:xfrm>
              <a:off x="702469" y="4621553"/>
              <a:ext cx="591502" cy="261908"/>
              <a:chOff x="702469" y="1069211"/>
              <a:chExt cx="591502" cy="261908"/>
            </a:xfrm>
          </p:grpSpPr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67832097-17F4-B9BB-BED0-3B9E55BE10B9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2739563A-13FA-924E-4768-6888892BC6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FA59E045-3AB0-76B9-6C48-CAD388B70EB9}"/>
                </a:ext>
              </a:extLst>
            </p:cNvPr>
            <p:cNvGrpSpPr/>
            <p:nvPr/>
          </p:nvGrpSpPr>
          <p:grpSpPr>
            <a:xfrm>
              <a:off x="702469" y="5213610"/>
              <a:ext cx="591502" cy="261908"/>
              <a:chOff x="702469" y="1069211"/>
              <a:chExt cx="591502" cy="261908"/>
            </a:xfrm>
          </p:grpSpPr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102C6914-7A85-4248-8DE5-637A8EF30146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3B57C97D-D124-A79F-6AB8-3DFB0DD016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40EAD1F4-7F55-BE54-C421-69C6EE175E34}"/>
                </a:ext>
              </a:extLst>
            </p:cNvPr>
            <p:cNvGrpSpPr/>
            <p:nvPr/>
          </p:nvGrpSpPr>
          <p:grpSpPr>
            <a:xfrm>
              <a:off x="702469" y="5805667"/>
              <a:ext cx="591502" cy="261908"/>
              <a:chOff x="702469" y="1069211"/>
              <a:chExt cx="591502" cy="261908"/>
            </a:xfrm>
          </p:grpSpPr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549F3D74-C495-D77D-A3AC-C4290932FEF0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2C1C5F97-0F56-1BA7-ADB8-83577F93DB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814" name="图片 813">
            <a:extLst>
              <a:ext uri="{FF2B5EF4-FFF2-40B4-BE49-F238E27FC236}">
                <a16:creationId xmlns:a16="http://schemas.microsoft.com/office/drawing/2014/main" id="{376D9C77-AE5F-65E5-BBE9-FF84D55AD4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891" r="40788" b="70957"/>
          <a:stretch/>
        </p:blipFill>
        <p:spPr>
          <a:xfrm>
            <a:off x="3722778" y="4115352"/>
            <a:ext cx="7624029" cy="2337251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6496098C-6F86-6534-7DC0-C5493CBCDF62}"/>
              </a:ext>
            </a:extLst>
          </p:cNvPr>
          <p:cNvSpPr/>
          <p:nvPr/>
        </p:nvSpPr>
        <p:spPr>
          <a:xfrm>
            <a:off x="3889828" y="2605004"/>
            <a:ext cx="4412344" cy="621067"/>
          </a:xfrm>
          <a:prstGeom prst="roundRect">
            <a:avLst>
              <a:gd name="adj" fmla="val 16260"/>
            </a:avLst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9D402A96-96BE-17F8-1BC5-F848AEC8C883}"/>
              </a:ext>
            </a:extLst>
          </p:cNvPr>
          <p:cNvSpPr txBox="1"/>
          <p:nvPr/>
        </p:nvSpPr>
        <p:spPr>
          <a:xfrm>
            <a:off x="4847770" y="2701479"/>
            <a:ext cx="24964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D7F305AE-2C20-E044-DEE1-EA412DF08B4B}"/>
              </a:ext>
            </a:extLst>
          </p:cNvPr>
          <p:cNvSpPr txBox="1"/>
          <p:nvPr/>
        </p:nvSpPr>
        <p:spPr>
          <a:xfrm>
            <a:off x="3041668" y="3285674"/>
            <a:ext cx="6103256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314880" y="1170882"/>
            <a:ext cx="1556837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37111CFC-1951-96E4-E56F-1BED1C607202}"/>
              </a:ext>
            </a:extLst>
          </p:cNvPr>
          <p:cNvSpPr/>
          <p:nvPr/>
        </p:nvSpPr>
        <p:spPr>
          <a:xfrm rot="16200000">
            <a:off x="3304702" y="2195706"/>
            <a:ext cx="613939" cy="930443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566100ED-4DFD-4D4D-9A72-D89F9BB2BC06}"/>
              </a:ext>
            </a:extLst>
          </p:cNvPr>
          <p:cNvSpPr/>
          <p:nvPr/>
        </p:nvSpPr>
        <p:spPr>
          <a:xfrm rot="16200000">
            <a:off x="7921615" y="2985112"/>
            <a:ext cx="259761" cy="393676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6817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6496098C-6F86-6534-7DC0-C5493CBCDF62}"/>
              </a:ext>
            </a:extLst>
          </p:cNvPr>
          <p:cNvSpPr/>
          <p:nvPr/>
        </p:nvSpPr>
        <p:spPr>
          <a:xfrm>
            <a:off x="1030513" y="288115"/>
            <a:ext cx="5413829" cy="613940"/>
          </a:xfrm>
          <a:prstGeom prst="roundRect">
            <a:avLst>
              <a:gd name="adj" fmla="val 14834"/>
            </a:avLst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37111CFC-1951-96E4-E56F-1BED1C607202}"/>
              </a:ext>
            </a:extLst>
          </p:cNvPr>
          <p:cNvSpPr/>
          <p:nvPr/>
        </p:nvSpPr>
        <p:spPr>
          <a:xfrm rot="16200000">
            <a:off x="852897" y="129864"/>
            <a:ext cx="613939" cy="930443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05C0D3D-EB9B-6A74-5B77-1FF63BA1C91A}"/>
              </a:ext>
            </a:extLst>
          </p:cNvPr>
          <p:cNvSpPr txBox="1"/>
          <p:nvPr/>
        </p:nvSpPr>
        <p:spPr>
          <a:xfrm>
            <a:off x="744438" y="317280"/>
            <a:ext cx="68480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814EB5D-EAAA-9B5F-C712-43522162195B}"/>
              </a:ext>
            </a:extLst>
          </p:cNvPr>
          <p:cNvSpPr txBox="1"/>
          <p:nvPr/>
        </p:nvSpPr>
        <p:spPr>
          <a:xfrm>
            <a:off x="2031206" y="390547"/>
            <a:ext cx="30170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7E57BD6-49E3-22E8-F8D2-E60C0F5BD5AA}"/>
              </a:ext>
            </a:extLst>
          </p:cNvPr>
          <p:cNvGrpSpPr/>
          <p:nvPr/>
        </p:nvGrpSpPr>
        <p:grpSpPr>
          <a:xfrm>
            <a:off x="4268814" y="1748370"/>
            <a:ext cx="3719486" cy="3344010"/>
            <a:chOff x="3452332" y="1748370"/>
            <a:chExt cx="5352450" cy="3344010"/>
          </a:xfrm>
        </p:grpSpPr>
        <p:sp>
          <p:nvSpPr>
            <p:cNvPr id="26" name="Flowchart: Manual Input 5">
              <a:extLst>
                <a:ext uri="{FF2B5EF4-FFF2-40B4-BE49-F238E27FC236}">
                  <a16:creationId xmlns:a16="http://schemas.microsoft.com/office/drawing/2014/main" id="{8B4B8FFC-23A4-B4BC-4E28-E2BD774137A5}"/>
                </a:ext>
              </a:extLst>
            </p:cNvPr>
            <p:cNvSpPr/>
            <p:nvPr/>
          </p:nvSpPr>
          <p:spPr>
            <a:xfrm>
              <a:off x="3452332" y="1748370"/>
              <a:ext cx="2643668" cy="1644118"/>
            </a:xfrm>
            <a:prstGeom prst="flowChartManualInput">
              <a:avLst/>
            </a:prstGeom>
            <a:solidFill>
              <a:srgbClr val="0E3B4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Flowchart: Manual Input 29">
              <a:extLst>
                <a:ext uri="{FF2B5EF4-FFF2-40B4-BE49-F238E27FC236}">
                  <a16:creationId xmlns:a16="http://schemas.microsoft.com/office/drawing/2014/main" id="{49846A2B-68A1-6742-A897-44E1239F3B7B}"/>
                </a:ext>
              </a:extLst>
            </p:cNvPr>
            <p:cNvSpPr/>
            <p:nvPr/>
          </p:nvSpPr>
          <p:spPr>
            <a:xfrm flipV="1">
              <a:off x="3452333" y="3448262"/>
              <a:ext cx="2643668" cy="1644118"/>
            </a:xfrm>
            <a:prstGeom prst="flowChartManualInput">
              <a:avLst/>
            </a:prstGeom>
            <a:solidFill>
              <a:srgbClr val="35726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Flowchart: Manual Input 11">
              <a:extLst>
                <a:ext uri="{FF2B5EF4-FFF2-40B4-BE49-F238E27FC236}">
                  <a16:creationId xmlns:a16="http://schemas.microsoft.com/office/drawing/2014/main" id="{BC77A513-A20B-43E7-93DB-B9987C76E9A5}"/>
                </a:ext>
              </a:extLst>
            </p:cNvPr>
            <p:cNvSpPr/>
            <p:nvPr/>
          </p:nvSpPr>
          <p:spPr>
            <a:xfrm flipH="1">
              <a:off x="6161113" y="1748370"/>
              <a:ext cx="2643668" cy="1644118"/>
            </a:xfrm>
            <a:prstGeom prst="flowChartManualInput">
              <a:avLst/>
            </a:prstGeom>
            <a:solidFill>
              <a:srgbClr val="35726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Flowchart: Manual Input 41">
              <a:extLst>
                <a:ext uri="{FF2B5EF4-FFF2-40B4-BE49-F238E27FC236}">
                  <a16:creationId xmlns:a16="http://schemas.microsoft.com/office/drawing/2014/main" id="{E5377DE2-2211-6137-0E61-80992817F0B2}"/>
                </a:ext>
              </a:extLst>
            </p:cNvPr>
            <p:cNvSpPr/>
            <p:nvPr/>
          </p:nvSpPr>
          <p:spPr>
            <a:xfrm flipH="1" flipV="1">
              <a:off x="6161114" y="3448262"/>
              <a:ext cx="2643668" cy="1644118"/>
            </a:xfrm>
            <a:prstGeom prst="flowChartManualInput">
              <a:avLst/>
            </a:prstGeom>
            <a:solidFill>
              <a:srgbClr val="0E3B4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2508352-F897-3882-FD4D-8BCD0C110140}"/>
              </a:ext>
            </a:extLst>
          </p:cNvPr>
          <p:cNvGrpSpPr/>
          <p:nvPr/>
        </p:nvGrpSpPr>
        <p:grpSpPr>
          <a:xfrm>
            <a:off x="839788" y="1903387"/>
            <a:ext cx="3286424" cy="1205614"/>
            <a:chOff x="3586554" y="2534461"/>
            <a:chExt cx="3286424" cy="1205614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BA0CF152-05ED-0DA6-1BED-A6D83614AA9E}"/>
                </a:ext>
              </a:extLst>
            </p:cNvPr>
            <p:cNvSpPr/>
            <p:nvPr/>
          </p:nvSpPr>
          <p:spPr>
            <a:xfrm>
              <a:off x="3586554" y="2887085"/>
              <a:ext cx="3286424" cy="8529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8FD6B7E0-B0F2-484C-C2F6-0D18F6449AA8}"/>
                </a:ext>
              </a:extLst>
            </p:cNvPr>
            <p:cNvSpPr/>
            <p:nvPr/>
          </p:nvSpPr>
          <p:spPr>
            <a:xfrm>
              <a:off x="4622518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EBEC1D2-6386-C807-E4A8-60B422473BEC}"/>
              </a:ext>
            </a:extLst>
          </p:cNvPr>
          <p:cNvGrpSpPr/>
          <p:nvPr/>
        </p:nvGrpSpPr>
        <p:grpSpPr>
          <a:xfrm>
            <a:off x="8158694" y="1903387"/>
            <a:ext cx="3193519" cy="1205614"/>
            <a:chOff x="3544376" y="2534461"/>
            <a:chExt cx="3193519" cy="1205614"/>
          </a:xfrm>
        </p:grpSpPr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8ED92671-CDA3-B3CA-0663-0AAAD4F4E25B}"/>
                </a:ext>
              </a:extLst>
            </p:cNvPr>
            <p:cNvSpPr/>
            <p:nvPr/>
          </p:nvSpPr>
          <p:spPr>
            <a:xfrm>
              <a:off x="3545341" y="2887085"/>
              <a:ext cx="3192554" cy="8529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6C0A100D-B1F4-1DB0-1B5F-B0F6336ECF02}"/>
                </a:ext>
              </a:extLst>
            </p:cNvPr>
            <p:cNvSpPr/>
            <p:nvPr/>
          </p:nvSpPr>
          <p:spPr>
            <a:xfrm>
              <a:off x="3544376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ECE53C9-F891-401A-C3A7-B4818F6FE604}"/>
              </a:ext>
            </a:extLst>
          </p:cNvPr>
          <p:cNvGrpSpPr/>
          <p:nvPr/>
        </p:nvGrpSpPr>
        <p:grpSpPr>
          <a:xfrm>
            <a:off x="839788" y="3558258"/>
            <a:ext cx="3286423" cy="1205614"/>
            <a:chOff x="3586554" y="2534461"/>
            <a:chExt cx="3286423" cy="1205614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D15DD088-C718-A432-8387-FA40289F39E1}"/>
                </a:ext>
              </a:extLst>
            </p:cNvPr>
            <p:cNvSpPr/>
            <p:nvPr/>
          </p:nvSpPr>
          <p:spPr>
            <a:xfrm>
              <a:off x="3586554" y="2887085"/>
              <a:ext cx="3286423" cy="8529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F73FD5BE-F5A1-B56C-B6E6-829C69848C6C}"/>
                </a:ext>
              </a:extLst>
            </p:cNvPr>
            <p:cNvSpPr/>
            <p:nvPr/>
          </p:nvSpPr>
          <p:spPr>
            <a:xfrm>
              <a:off x="4622518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DE3B228-16D2-73E6-7FDC-9178E50FE835}"/>
              </a:ext>
            </a:extLst>
          </p:cNvPr>
          <p:cNvGrpSpPr/>
          <p:nvPr/>
        </p:nvGrpSpPr>
        <p:grpSpPr>
          <a:xfrm>
            <a:off x="8158694" y="3558258"/>
            <a:ext cx="3193517" cy="1205614"/>
            <a:chOff x="3544376" y="2534461"/>
            <a:chExt cx="3193517" cy="1205614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91E850C5-0ADC-B08B-D5F5-A507B4AF8028}"/>
                </a:ext>
              </a:extLst>
            </p:cNvPr>
            <p:cNvSpPr/>
            <p:nvPr/>
          </p:nvSpPr>
          <p:spPr>
            <a:xfrm>
              <a:off x="3545340" y="2887085"/>
              <a:ext cx="3192553" cy="8529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8E36EF63-BA8F-F8EC-8256-10C2CD985FB2}"/>
                </a:ext>
              </a:extLst>
            </p:cNvPr>
            <p:cNvSpPr/>
            <p:nvPr/>
          </p:nvSpPr>
          <p:spPr>
            <a:xfrm>
              <a:off x="3544376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pic>
        <p:nvPicPr>
          <p:cNvPr id="4" name="图形 3" descr="上升趋势条形图 纯色填充">
            <a:extLst>
              <a:ext uri="{FF2B5EF4-FFF2-40B4-BE49-F238E27FC236}">
                <a16:creationId xmlns:a16="http://schemas.microsoft.com/office/drawing/2014/main" id="{10920128-0DA3-6F5E-4184-6A9A883EDD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73107" y="3762705"/>
            <a:ext cx="914400" cy="914400"/>
          </a:xfrm>
          <a:prstGeom prst="rect">
            <a:avLst/>
          </a:prstGeom>
        </p:spPr>
      </p:pic>
      <p:pic>
        <p:nvPicPr>
          <p:cNvPr id="7" name="图形 6" descr="书籍 纯色填充">
            <a:extLst>
              <a:ext uri="{FF2B5EF4-FFF2-40B4-BE49-F238E27FC236}">
                <a16:creationId xmlns:a16="http://schemas.microsoft.com/office/drawing/2014/main" id="{986ADC2E-62B7-D0FC-0400-F10322B82D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61518" y="3736587"/>
            <a:ext cx="914400" cy="914400"/>
          </a:xfrm>
          <a:prstGeom prst="rect">
            <a:avLst/>
          </a:prstGeom>
        </p:spPr>
      </p:pic>
      <p:pic>
        <p:nvPicPr>
          <p:cNvPr id="9" name="图形 8" descr="靶心 纯色填充">
            <a:extLst>
              <a:ext uri="{FF2B5EF4-FFF2-40B4-BE49-F238E27FC236}">
                <a16:creationId xmlns:a16="http://schemas.microsoft.com/office/drawing/2014/main" id="{37865217-30CB-2956-B7DF-3A2A944017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16764" y="2212330"/>
            <a:ext cx="914400" cy="914400"/>
          </a:xfrm>
          <a:prstGeom prst="rect">
            <a:avLst/>
          </a:prstGeom>
        </p:spPr>
      </p:pic>
      <p:pic>
        <p:nvPicPr>
          <p:cNvPr id="11" name="图形 10" descr="咖啡 纯色填充">
            <a:extLst>
              <a:ext uri="{FF2B5EF4-FFF2-40B4-BE49-F238E27FC236}">
                <a16:creationId xmlns:a16="http://schemas.microsoft.com/office/drawing/2014/main" id="{8A1E24F3-7F14-C4D3-7721-76087D52351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561518" y="21324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7388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61">
            <a:extLst>
              <a:ext uri="{FF2B5EF4-FFF2-40B4-BE49-F238E27FC236}">
                <a16:creationId xmlns:a16="http://schemas.microsoft.com/office/drawing/2014/main" id="{D991DB5D-B828-EB90-ACC4-D83A01A415D6}"/>
              </a:ext>
            </a:extLst>
          </p:cNvPr>
          <p:cNvSpPr txBox="1"/>
          <p:nvPr/>
        </p:nvSpPr>
        <p:spPr>
          <a:xfrm>
            <a:off x="1236574" y="6035869"/>
            <a:ext cx="6096000" cy="107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schemeClr val="bg1"/>
                </a:solidFill>
              </a:rPr>
              <a:t>51PPT</a:t>
            </a:r>
            <a:r>
              <a:rPr lang="zh-CN" altLang="en-US" sz="100" dirty="0">
                <a:solidFill>
                  <a:schemeClr val="bg1"/>
                </a:solidFill>
              </a:rPr>
              <a:t>模板网   </a:t>
            </a:r>
            <a:r>
              <a:rPr lang="en-US" altLang="zh-CN" sz="100" dirty="0">
                <a:solidFill>
                  <a:schemeClr val="bg1"/>
                </a:solidFill>
              </a:rPr>
              <a:t>www.51pptmoban.com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sp>
        <p:nvSpPr>
          <p:cNvPr id="951" name="任意多边形: 形状 950">
            <a:extLst>
              <a:ext uri="{FF2B5EF4-FFF2-40B4-BE49-F238E27FC236}">
                <a16:creationId xmlns:a16="http://schemas.microsoft.com/office/drawing/2014/main" id="{61D51B58-06B6-0A50-F656-A1038912D7FC}"/>
              </a:ext>
            </a:extLst>
          </p:cNvPr>
          <p:cNvSpPr/>
          <p:nvPr/>
        </p:nvSpPr>
        <p:spPr>
          <a:xfrm>
            <a:off x="11480899" y="3559954"/>
            <a:ext cx="210032" cy="1471929"/>
          </a:xfrm>
          <a:custGeom>
            <a:avLst/>
            <a:gdLst>
              <a:gd name="connsiteX0" fmla="*/ 0 w 210032"/>
              <a:gd name="connsiteY0" fmla="*/ 0 h 1471929"/>
              <a:gd name="connsiteX1" fmla="*/ 116342 w 210032"/>
              <a:gd name="connsiteY1" fmla="*/ 0 h 1471929"/>
              <a:gd name="connsiteX2" fmla="*/ 210032 w 210032"/>
              <a:gd name="connsiteY2" fmla="*/ 93690 h 1471929"/>
              <a:gd name="connsiteX3" fmla="*/ 210032 w 210032"/>
              <a:gd name="connsiteY3" fmla="*/ 1185082 h 1471929"/>
              <a:gd name="connsiteX4" fmla="*/ 5683 w 210032"/>
              <a:gd name="connsiteY4" fmla="*/ 1469254 h 1471929"/>
              <a:gd name="connsiteX5" fmla="*/ 0 w 210032"/>
              <a:gd name="connsiteY5" fmla="*/ 1471929 h 1471929"/>
              <a:gd name="connsiteX6" fmla="*/ 0 w 210032"/>
              <a:gd name="connsiteY6" fmla="*/ 0 h 147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32" h="1471929">
                <a:moveTo>
                  <a:pt x="0" y="0"/>
                </a:moveTo>
                <a:lnTo>
                  <a:pt x="116342" y="0"/>
                </a:lnTo>
                <a:cubicBezTo>
                  <a:pt x="168086" y="0"/>
                  <a:pt x="210032" y="41946"/>
                  <a:pt x="210032" y="93690"/>
                </a:cubicBezTo>
                <a:lnTo>
                  <a:pt x="210032" y="1185082"/>
                </a:lnTo>
                <a:cubicBezTo>
                  <a:pt x="174879" y="1332588"/>
                  <a:pt x="88441" y="1422537"/>
                  <a:pt x="5683" y="1469254"/>
                </a:cubicBezTo>
                <a:lnTo>
                  <a:pt x="0" y="1471929"/>
                </a:lnTo>
                <a:lnTo>
                  <a:pt x="0" y="0"/>
                </a:lnTo>
                <a:close/>
              </a:path>
            </a:pathLst>
          </a:cu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6" name="矩形: 圆角 815">
            <a:extLst>
              <a:ext uri="{FF2B5EF4-FFF2-40B4-BE49-F238E27FC236}">
                <a16:creationId xmlns:a16="http://schemas.microsoft.com/office/drawing/2014/main" id="{DB9FB3F6-DAC7-0AC8-E170-B9C9433A87DA}"/>
              </a:ext>
            </a:extLst>
          </p:cNvPr>
          <p:cNvSpPr/>
          <p:nvPr/>
        </p:nvSpPr>
        <p:spPr>
          <a:xfrm>
            <a:off x="1032063" y="419100"/>
            <a:ext cx="10507019" cy="6019789"/>
          </a:xfrm>
          <a:prstGeom prst="roundRect">
            <a:avLst>
              <a:gd name="adj" fmla="val 6962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48" name="矩形: 圆角 947">
            <a:extLst>
              <a:ext uri="{FF2B5EF4-FFF2-40B4-BE49-F238E27FC236}">
                <a16:creationId xmlns:a16="http://schemas.microsoft.com/office/drawing/2014/main" id="{24AD319F-92CE-5E75-537B-8E2CFC2D1092}"/>
              </a:ext>
            </a:extLst>
          </p:cNvPr>
          <p:cNvSpPr/>
          <p:nvPr/>
        </p:nvSpPr>
        <p:spPr>
          <a:xfrm>
            <a:off x="11085094" y="1191726"/>
            <a:ext cx="562126" cy="1509753"/>
          </a:xfrm>
          <a:custGeom>
            <a:avLst/>
            <a:gdLst>
              <a:gd name="connsiteX0" fmla="*/ 0 w 562126"/>
              <a:gd name="connsiteY0" fmla="*/ 93690 h 1278772"/>
              <a:gd name="connsiteX1" fmla="*/ 93690 w 562126"/>
              <a:gd name="connsiteY1" fmla="*/ 0 h 1278772"/>
              <a:gd name="connsiteX2" fmla="*/ 468436 w 562126"/>
              <a:gd name="connsiteY2" fmla="*/ 0 h 1278772"/>
              <a:gd name="connsiteX3" fmla="*/ 562126 w 562126"/>
              <a:gd name="connsiteY3" fmla="*/ 93690 h 1278772"/>
              <a:gd name="connsiteX4" fmla="*/ 562126 w 562126"/>
              <a:gd name="connsiteY4" fmla="*/ 1185082 h 1278772"/>
              <a:gd name="connsiteX5" fmla="*/ 468436 w 562126"/>
              <a:gd name="connsiteY5" fmla="*/ 1278772 h 1278772"/>
              <a:gd name="connsiteX6" fmla="*/ 93690 w 562126"/>
              <a:gd name="connsiteY6" fmla="*/ 1278772 h 1278772"/>
              <a:gd name="connsiteX7" fmla="*/ 0 w 562126"/>
              <a:gd name="connsiteY7" fmla="*/ 1185082 h 1278772"/>
              <a:gd name="connsiteX8" fmla="*/ 0 w 562126"/>
              <a:gd name="connsiteY8" fmla="*/ 93690 h 1278772"/>
              <a:gd name="connsiteX0" fmla="*/ 0 w 562126"/>
              <a:gd name="connsiteY0" fmla="*/ 93690 h 1278772"/>
              <a:gd name="connsiteX1" fmla="*/ 93690 w 562126"/>
              <a:gd name="connsiteY1" fmla="*/ 0 h 1278772"/>
              <a:gd name="connsiteX2" fmla="*/ 468436 w 562126"/>
              <a:gd name="connsiteY2" fmla="*/ 0 h 1278772"/>
              <a:gd name="connsiteX3" fmla="*/ 562126 w 562126"/>
              <a:gd name="connsiteY3" fmla="*/ 93690 h 1278772"/>
              <a:gd name="connsiteX4" fmla="*/ 562126 w 562126"/>
              <a:gd name="connsiteY4" fmla="*/ 1185082 h 1278772"/>
              <a:gd name="connsiteX5" fmla="*/ 468436 w 562126"/>
              <a:gd name="connsiteY5" fmla="*/ 1278772 h 1278772"/>
              <a:gd name="connsiteX6" fmla="*/ 354431 w 562126"/>
              <a:gd name="connsiteY6" fmla="*/ 1275249 h 1278772"/>
              <a:gd name="connsiteX7" fmla="*/ 93690 w 562126"/>
              <a:gd name="connsiteY7" fmla="*/ 1278772 h 1278772"/>
              <a:gd name="connsiteX8" fmla="*/ 0 w 562126"/>
              <a:gd name="connsiteY8" fmla="*/ 1185082 h 1278772"/>
              <a:gd name="connsiteX9" fmla="*/ 0 w 562126"/>
              <a:gd name="connsiteY9" fmla="*/ 93690 h 1278772"/>
              <a:gd name="connsiteX0" fmla="*/ 0 w 562126"/>
              <a:gd name="connsiteY0" fmla="*/ 93690 h 1393902"/>
              <a:gd name="connsiteX1" fmla="*/ 93690 w 562126"/>
              <a:gd name="connsiteY1" fmla="*/ 0 h 1393902"/>
              <a:gd name="connsiteX2" fmla="*/ 468436 w 562126"/>
              <a:gd name="connsiteY2" fmla="*/ 0 h 1393902"/>
              <a:gd name="connsiteX3" fmla="*/ 562126 w 562126"/>
              <a:gd name="connsiteY3" fmla="*/ 93690 h 1393902"/>
              <a:gd name="connsiteX4" fmla="*/ 562126 w 562126"/>
              <a:gd name="connsiteY4" fmla="*/ 1185082 h 1393902"/>
              <a:gd name="connsiteX5" fmla="*/ 468436 w 562126"/>
              <a:gd name="connsiteY5" fmla="*/ 1278772 h 1393902"/>
              <a:gd name="connsiteX6" fmla="*/ 354431 w 562126"/>
              <a:gd name="connsiteY6" fmla="*/ 1275249 h 1393902"/>
              <a:gd name="connsiteX7" fmla="*/ 93690 w 562126"/>
              <a:gd name="connsiteY7" fmla="*/ 1278772 h 1393902"/>
              <a:gd name="connsiteX8" fmla="*/ 0 w 562126"/>
              <a:gd name="connsiteY8" fmla="*/ 1185082 h 1393902"/>
              <a:gd name="connsiteX9" fmla="*/ 0 w 562126"/>
              <a:gd name="connsiteY9" fmla="*/ 93690 h 1393902"/>
              <a:gd name="connsiteX0" fmla="*/ 0 w 562126"/>
              <a:gd name="connsiteY0" fmla="*/ 93690 h 1393902"/>
              <a:gd name="connsiteX1" fmla="*/ 93690 w 562126"/>
              <a:gd name="connsiteY1" fmla="*/ 0 h 1393902"/>
              <a:gd name="connsiteX2" fmla="*/ 468436 w 562126"/>
              <a:gd name="connsiteY2" fmla="*/ 0 h 1393902"/>
              <a:gd name="connsiteX3" fmla="*/ 562126 w 562126"/>
              <a:gd name="connsiteY3" fmla="*/ 93690 h 1393902"/>
              <a:gd name="connsiteX4" fmla="*/ 562126 w 562126"/>
              <a:gd name="connsiteY4" fmla="*/ 1185082 h 1393902"/>
              <a:gd name="connsiteX5" fmla="*/ 468436 w 562126"/>
              <a:gd name="connsiteY5" fmla="*/ 1278772 h 1393902"/>
              <a:gd name="connsiteX6" fmla="*/ 354431 w 562126"/>
              <a:gd name="connsiteY6" fmla="*/ 1275249 h 1393902"/>
              <a:gd name="connsiteX7" fmla="*/ 93690 w 562126"/>
              <a:gd name="connsiteY7" fmla="*/ 1278772 h 1393902"/>
              <a:gd name="connsiteX8" fmla="*/ 0 w 562126"/>
              <a:gd name="connsiteY8" fmla="*/ 1185082 h 1393902"/>
              <a:gd name="connsiteX9" fmla="*/ 0 w 562126"/>
              <a:gd name="connsiteY9" fmla="*/ 93690 h 1393902"/>
              <a:gd name="connsiteX0" fmla="*/ 0 w 562126"/>
              <a:gd name="connsiteY0" fmla="*/ 93690 h 1278772"/>
              <a:gd name="connsiteX1" fmla="*/ 93690 w 562126"/>
              <a:gd name="connsiteY1" fmla="*/ 0 h 1278772"/>
              <a:gd name="connsiteX2" fmla="*/ 468436 w 562126"/>
              <a:gd name="connsiteY2" fmla="*/ 0 h 1278772"/>
              <a:gd name="connsiteX3" fmla="*/ 562126 w 562126"/>
              <a:gd name="connsiteY3" fmla="*/ 93690 h 1278772"/>
              <a:gd name="connsiteX4" fmla="*/ 562126 w 562126"/>
              <a:gd name="connsiteY4" fmla="*/ 1185082 h 1278772"/>
              <a:gd name="connsiteX5" fmla="*/ 468436 w 562126"/>
              <a:gd name="connsiteY5" fmla="*/ 1278772 h 1278772"/>
              <a:gd name="connsiteX6" fmla="*/ 93690 w 562126"/>
              <a:gd name="connsiteY6" fmla="*/ 1278772 h 1278772"/>
              <a:gd name="connsiteX7" fmla="*/ 0 w 562126"/>
              <a:gd name="connsiteY7" fmla="*/ 1185082 h 1278772"/>
              <a:gd name="connsiteX8" fmla="*/ 0 w 562126"/>
              <a:gd name="connsiteY8" fmla="*/ 93690 h 1278772"/>
              <a:gd name="connsiteX0" fmla="*/ 0 w 562126"/>
              <a:gd name="connsiteY0" fmla="*/ 93690 h 1440697"/>
              <a:gd name="connsiteX1" fmla="*/ 93690 w 562126"/>
              <a:gd name="connsiteY1" fmla="*/ 0 h 1440697"/>
              <a:gd name="connsiteX2" fmla="*/ 468436 w 562126"/>
              <a:gd name="connsiteY2" fmla="*/ 0 h 1440697"/>
              <a:gd name="connsiteX3" fmla="*/ 562126 w 562126"/>
              <a:gd name="connsiteY3" fmla="*/ 93690 h 1440697"/>
              <a:gd name="connsiteX4" fmla="*/ 562126 w 562126"/>
              <a:gd name="connsiteY4" fmla="*/ 1185082 h 1440697"/>
              <a:gd name="connsiteX5" fmla="*/ 468436 w 562126"/>
              <a:gd name="connsiteY5" fmla="*/ 1278772 h 1440697"/>
              <a:gd name="connsiteX6" fmla="*/ 203227 w 562126"/>
              <a:gd name="connsiteY6" fmla="*/ 1440697 h 1440697"/>
              <a:gd name="connsiteX7" fmla="*/ 0 w 562126"/>
              <a:gd name="connsiteY7" fmla="*/ 1185082 h 1440697"/>
              <a:gd name="connsiteX8" fmla="*/ 0 w 562126"/>
              <a:gd name="connsiteY8" fmla="*/ 93690 h 1440697"/>
              <a:gd name="connsiteX0" fmla="*/ 0 w 562126"/>
              <a:gd name="connsiteY0" fmla="*/ 93690 h 1440697"/>
              <a:gd name="connsiteX1" fmla="*/ 93690 w 562126"/>
              <a:gd name="connsiteY1" fmla="*/ 0 h 1440697"/>
              <a:gd name="connsiteX2" fmla="*/ 468436 w 562126"/>
              <a:gd name="connsiteY2" fmla="*/ 0 h 1440697"/>
              <a:gd name="connsiteX3" fmla="*/ 562126 w 562126"/>
              <a:gd name="connsiteY3" fmla="*/ 93690 h 1440697"/>
              <a:gd name="connsiteX4" fmla="*/ 562126 w 562126"/>
              <a:gd name="connsiteY4" fmla="*/ 1185082 h 1440697"/>
              <a:gd name="connsiteX5" fmla="*/ 468436 w 562126"/>
              <a:gd name="connsiteY5" fmla="*/ 1278772 h 1440697"/>
              <a:gd name="connsiteX6" fmla="*/ 203227 w 562126"/>
              <a:gd name="connsiteY6" fmla="*/ 1440697 h 1440697"/>
              <a:gd name="connsiteX7" fmla="*/ 0 w 562126"/>
              <a:gd name="connsiteY7" fmla="*/ 1185082 h 1440697"/>
              <a:gd name="connsiteX8" fmla="*/ 0 w 562126"/>
              <a:gd name="connsiteY8" fmla="*/ 93690 h 1440697"/>
              <a:gd name="connsiteX0" fmla="*/ 0 w 562126"/>
              <a:gd name="connsiteY0" fmla="*/ 93690 h 1509753"/>
              <a:gd name="connsiteX1" fmla="*/ 93690 w 562126"/>
              <a:gd name="connsiteY1" fmla="*/ 0 h 1509753"/>
              <a:gd name="connsiteX2" fmla="*/ 468436 w 562126"/>
              <a:gd name="connsiteY2" fmla="*/ 0 h 1509753"/>
              <a:gd name="connsiteX3" fmla="*/ 562126 w 562126"/>
              <a:gd name="connsiteY3" fmla="*/ 93690 h 1509753"/>
              <a:gd name="connsiteX4" fmla="*/ 562126 w 562126"/>
              <a:gd name="connsiteY4" fmla="*/ 1185082 h 1509753"/>
              <a:gd name="connsiteX5" fmla="*/ 468436 w 562126"/>
              <a:gd name="connsiteY5" fmla="*/ 1278772 h 1509753"/>
              <a:gd name="connsiteX6" fmla="*/ 224659 w 562126"/>
              <a:gd name="connsiteY6" fmla="*/ 1509753 h 1509753"/>
              <a:gd name="connsiteX7" fmla="*/ 0 w 562126"/>
              <a:gd name="connsiteY7" fmla="*/ 1185082 h 1509753"/>
              <a:gd name="connsiteX8" fmla="*/ 0 w 562126"/>
              <a:gd name="connsiteY8" fmla="*/ 93690 h 1509753"/>
              <a:gd name="connsiteX0" fmla="*/ 0 w 562126"/>
              <a:gd name="connsiteY0" fmla="*/ 93690 h 1509753"/>
              <a:gd name="connsiteX1" fmla="*/ 93690 w 562126"/>
              <a:gd name="connsiteY1" fmla="*/ 0 h 1509753"/>
              <a:gd name="connsiteX2" fmla="*/ 468436 w 562126"/>
              <a:gd name="connsiteY2" fmla="*/ 0 h 1509753"/>
              <a:gd name="connsiteX3" fmla="*/ 562126 w 562126"/>
              <a:gd name="connsiteY3" fmla="*/ 93690 h 1509753"/>
              <a:gd name="connsiteX4" fmla="*/ 562126 w 562126"/>
              <a:gd name="connsiteY4" fmla="*/ 1185082 h 1509753"/>
              <a:gd name="connsiteX5" fmla="*/ 468436 w 562126"/>
              <a:gd name="connsiteY5" fmla="*/ 1278772 h 1509753"/>
              <a:gd name="connsiteX6" fmla="*/ 224659 w 562126"/>
              <a:gd name="connsiteY6" fmla="*/ 1509753 h 1509753"/>
              <a:gd name="connsiteX7" fmla="*/ 0 w 562126"/>
              <a:gd name="connsiteY7" fmla="*/ 1185082 h 1509753"/>
              <a:gd name="connsiteX8" fmla="*/ 0 w 562126"/>
              <a:gd name="connsiteY8" fmla="*/ 93690 h 1509753"/>
              <a:gd name="connsiteX0" fmla="*/ 0 w 562126"/>
              <a:gd name="connsiteY0" fmla="*/ 93690 h 1509753"/>
              <a:gd name="connsiteX1" fmla="*/ 93690 w 562126"/>
              <a:gd name="connsiteY1" fmla="*/ 0 h 1509753"/>
              <a:gd name="connsiteX2" fmla="*/ 468436 w 562126"/>
              <a:gd name="connsiteY2" fmla="*/ 0 h 1509753"/>
              <a:gd name="connsiteX3" fmla="*/ 562126 w 562126"/>
              <a:gd name="connsiteY3" fmla="*/ 93690 h 1509753"/>
              <a:gd name="connsiteX4" fmla="*/ 562126 w 562126"/>
              <a:gd name="connsiteY4" fmla="*/ 1185082 h 1509753"/>
              <a:gd name="connsiteX5" fmla="*/ 224659 w 562126"/>
              <a:gd name="connsiteY5" fmla="*/ 1509753 h 1509753"/>
              <a:gd name="connsiteX6" fmla="*/ 0 w 562126"/>
              <a:gd name="connsiteY6" fmla="*/ 1185082 h 1509753"/>
              <a:gd name="connsiteX7" fmla="*/ 0 w 562126"/>
              <a:gd name="connsiteY7" fmla="*/ 93690 h 150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2126" h="1509753">
                <a:moveTo>
                  <a:pt x="0" y="93690"/>
                </a:moveTo>
                <a:cubicBezTo>
                  <a:pt x="0" y="41946"/>
                  <a:pt x="41946" y="0"/>
                  <a:pt x="93690" y="0"/>
                </a:cubicBezTo>
                <a:lnTo>
                  <a:pt x="468436" y="0"/>
                </a:lnTo>
                <a:cubicBezTo>
                  <a:pt x="520180" y="0"/>
                  <a:pt x="562126" y="41946"/>
                  <a:pt x="562126" y="93690"/>
                </a:cubicBezTo>
                <a:lnTo>
                  <a:pt x="562126" y="1185082"/>
                </a:lnTo>
                <a:cubicBezTo>
                  <a:pt x="505882" y="1421092"/>
                  <a:pt x="318347" y="1509753"/>
                  <a:pt x="224659" y="1509753"/>
                </a:cubicBezTo>
                <a:cubicBezTo>
                  <a:pt x="172915" y="1509753"/>
                  <a:pt x="0" y="1236826"/>
                  <a:pt x="0" y="1185082"/>
                </a:cubicBezTo>
                <a:lnTo>
                  <a:pt x="0" y="93690"/>
                </a:ln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5" name="矩形: 圆角 814">
            <a:extLst>
              <a:ext uri="{FF2B5EF4-FFF2-40B4-BE49-F238E27FC236}">
                <a16:creationId xmlns:a16="http://schemas.microsoft.com/office/drawing/2014/main" id="{28E36B7B-C11C-6C49-3090-C4AAD4075802}"/>
              </a:ext>
            </a:extLst>
          </p:cNvPr>
          <p:cNvSpPr/>
          <p:nvPr/>
        </p:nvSpPr>
        <p:spPr>
          <a:xfrm>
            <a:off x="923925" y="419100"/>
            <a:ext cx="10507019" cy="6019789"/>
          </a:xfrm>
          <a:prstGeom prst="roundRect">
            <a:avLst>
              <a:gd name="adj" fmla="val 6962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263AC6A-BADE-F6A4-B260-00DC64918870}"/>
              </a:ext>
            </a:extLst>
          </p:cNvPr>
          <p:cNvSpPr/>
          <p:nvPr/>
        </p:nvSpPr>
        <p:spPr>
          <a:xfrm>
            <a:off x="839788" y="419100"/>
            <a:ext cx="10507019" cy="6019789"/>
          </a:xfrm>
          <a:prstGeom prst="roundRect">
            <a:avLst>
              <a:gd name="adj" fmla="val 6962"/>
            </a:avLst>
          </a:prstGeom>
          <a:solidFill>
            <a:srgbClr val="A3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018E455-6061-EA35-643E-88A643C29FF4}"/>
              </a:ext>
            </a:extLst>
          </p:cNvPr>
          <p:cNvGrpSpPr/>
          <p:nvPr/>
        </p:nvGrpSpPr>
        <p:grpSpPr>
          <a:xfrm>
            <a:off x="702469" y="929818"/>
            <a:ext cx="591502" cy="4998364"/>
            <a:chOff x="702469" y="1069211"/>
            <a:chExt cx="591502" cy="499836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B42AC8C-723E-CCFF-439A-8439B7EC434D}"/>
                </a:ext>
              </a:extLst>
            </p:cNvPr>
            <p:cNvGrpSpPr/>
            <p:nvPr/>
          </p:nvGrpSpPr>
          <p:grpSpPr>
            <a:xfrm>
              <a:off x="702469" y="1069211"/>
              <a:ext cx="591502" cy="261908"/>
              <a:chOff x="702469" y="1069211"/>
              <a:chExt cx="591502" cy="261908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EA7B7B1E-09C5-01B5-7916-959A43CFB154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9AFAE174-FD8A-DA2D-1177-126E454D32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257B3CC7-9D85-82F8-BEC1-4157DB2ED08D}"/>
                </a:ext>
              </a:extLst>
            </p:cNvPr>
            <p:cNvGrpSpPr/>
            <p:nvPr/>
          </p:nvGrpSpPr>
          <p:grpSpPr>
            <a:xfrm>
              <a:off x="702469" y="1661268"/>
              <a:ext cx="591502" cy="261908"/>
              <a:chOff x="702469" y="1069211"/>
              <a:chExt cx="591502" cy="261908"/>
            </a:xfrm>
          </p:grpSpPr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89BBB518-B812-B489-DA16-1002DC7A3483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40B6F1B9-B8AD-71C2-0F41-3BBBC0DDC1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5E7314B6-7E9D-6404-4261-485BACE7533F}"/>
                </a:ext>
              </a:extLst>
            </p:cNvPr>
            <p:cNvGrpSpPr/>
            <p:nvPr/>
          </p:nvGrpSpPr>
          <p:grpSpPr>
            <a:xfrm>
              <a:off x="702469" y="2253325"/>
              <a:ext cx="591502" cy="261908"/>
              <a:chOff x="702469" y="1069211"/>
              <a:chExt cx="591502" cy="261908"/>
            </a:xfrm>
          </p:grpSpPr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529B8EC3-5F0B-DA4D-7F87-8AF6F2E33903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ACDCC184-0161-7177-E254-E9CCFC2073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EBF42EBA-7EBA-5035-4029-446DDD41EDC2}"/>
                </a:ext>
              </a:extLst>
            </p:cNvPr>
            <p:cNvGrpSpPr/>
            <p:nvPr/>
          </p:nvGrpSpPr>
          <p:grpSpPr>
            <a:xfrm>
              <a:off x="702469" y="2845382"/>
              <a:ext cx="591502" cy="261908"/>
              <a:chOff x="702469" y="1069211"/>
              <a:chExt cx="591502" cy="261908"/>
            </a:xfrm>
          </p:grpSpPr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2AB23695-475E-AD3D-8DDA-3723C3E64BE7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A87EE28B-AA15-BE76-E22A-B49B0D140C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21735692-B12F-8362-3DF6-48EF06B1CAD9}"/>
                </a:ext>
              </a:extLst>
            </p:cNvPr>
            <p:cNvGrpSpPr/>
            <p:nvPr/>
          </p:nvGrpSpPr>
          <p:grpSpPr>
            <a:xfrm>
              <a:off x="702469" y="3437439"/>
              <a:ext cx="591502" cy="261908"/>
              <a:chOff x="702469" y="1069211"/>
              <a:chExt cx="591502" cy="261908"/>
            </a:xfrm>
          </p:grpSpPr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CFE1054C-48A1-D29B-0D71-29C22EE6B404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E29EF0E4-3679-8D51-15CA-E34316DA91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514D7E36-0499-727A-254D-CCFC3F20425E}"/>
                </a:ext>
              </a:extLst>
            </p:cNvPr>
            <p:cNvGrpSpPr/>
            <p:nvPr/>
          </p:nvGrpSpPr>
          <p:grpSpPr>
            <a:xfrm>
              <a:off x="702469" y="4029496"/>
              <a:ext cx="591502" cy="261908"/>
              <a:chOff x="702469" y="1069211"/>
              <a:chExt cx="591502" cy="261908"/>
            </a:xfrm>
          </p:grpSpPr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A98680BF-984C-24BD-F994-163F20A59CC6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8BA52C5A-582B-DC1D-2BFC-2CA5E037C6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ADE7A71C-3C65-B2E8-AC40-66F0E1220DF1}"/>
                </a:ext>
              </a:extLst>
            </p:cNvPr>
            <p:cNvGrpSpPr/>
            <p:nvPr/>
          </p:nvGrpSpPr>
          <p:grpSpPr>
            <a:xfrm>
              <a:off x="702469" y="4621553"/>
              <a:ext cx="591502" cy="261908"/>
              <a:chOff x="702469" y="1069211"/>
              <a:chExt cx="591502" cy="261908"/>
            </a:xfrm>
          </p:grpSpPr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67832097-17F4-B9BB-BED0-3B9E55BE10B9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2739563A-13FA-924E-4768-6888892BC6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FA59E045-3AB0-76B9-6C48-CAD388B70EB9}"/>
                </a:ext>
              </a:extLst>
            </p:cNvPr>
            <p:cNvGrpSpPr/>
            <p:nvPr/>
          </p:nvGrpSpPr>
          <p:grpSpPr>
            <a:xfrm>
              <a:off x="702469" y="5213610"/>
              <a:ext cx="591502" cy="261908"/>
              <a:chOff x="702469" y="1069211"/>
              <a:chExt cx="591502" cy="261908"/>
            </a:xfrm>
          </p:grpSpPr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102C6914-7A85-4248-8DE5-637A8EF30146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3B57C97D-D124-A79F-6AB8-3DFB0DD016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40EAD1F4-7F55-BE54-C421-69C6EE175E34}"/>
                </a:ext>
              </a:extLst>
            </p:cNvPr>
            <p:cNvGrpSpPr/>
            <p:nvPr/>
          </p:nvGrpSpPr>
          <p:grpSpPr>
            <a:xfrm>
              <a:off x="702469" y="5805667"/>
              <a:ext cx="591502" cy="261908"/>
              <a:chOff x="702469" y="1069211"/>
              <a:chExt cx="591502" cy="261908"/>
            </a:xfrm>
          </p:grpSpPr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549F3D74-C495-D77D-A3AC-C4290932FEF0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2C1C5F97-0F56-1BA7-ADB8-83577F93DB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814" name="图片 813">
            <a:extLst>
              <a:ext uri="{FF2B5EF4-FFF2-40B4-BE49-F238E27FC236}">
                <a16:creationId xmlns:a16="http://schemas.microsoft.com/office/drawing/2014/main" id="{376D9C77-AE5F-65E5-BBE9-FF84D55AD4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891" r="40788" b="70957"/>
          <a:stretch/>
        </p:blipFill>
        <p:spPr>
          <a:xfrm>
            <a:off x="3722778" y="4115352"/>
            <a:ext cx="7624029" cy="2337251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1DEBE38B-E67A-ABDE-90FC-2C5030024DDC}"/>
              </a:ext>
            </a:extLst>
          </p:cNvPr>
          <p:cNvGrpSpPr/>
          <p:nvPr/>
        </p:nvGrpSpPr>
        <p:grpSpPr>
          <a:xfrm>
            <a:off x="5418401" y="670434"/>
            <a:ext cx="1375730" cy="781646"/>
            <a:chOff x="5418401" y="670434"/>
            <a:chExt cx="1375730" cy="781646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5FAF5CEE-8826-EACB-0AE2-5904F50F0956}"/>
                </a:ext>
              </a:extLst>
            </p:cNvPr>
            <p:cNvSpPr/>
            <p:nvPr/>
          </p:nvSpPr>
          <p:spPr>
            <a:xfrm>
              <a:off x="5418401" y="670434"/>
              <a:ext cx="781646" cy="781646"/>
            </a:xfrm>
            <a:prstGeom prst="ellipse">
              <a:avLst/>
            </a:prstGeom>
            <a:solidFill>
              <a:srgbClr val="357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D92372B0-3CC8-8689-51CD-110A15824086}"/>
                </a:ext>
              </a:extLst>
            </p:cNvPr>
            <p:cNvSpPr/>
            <p:nvPr/>
          </p:nvSpPr>
          <p:spPr>
            <a:xfrm>
              <a:off x="6012485" y="670434"/>
              <a:ext cx="781646" cy="781646"/>
            </a:xfrm>
            <a:prstGeom prst="ellipse">
              <a:avLst/>
            </a:prstGeom>
            <a:solidFill>
              <a:srgbClr val="0E3B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482392" y="744734"/>
              <a:ext cx="1221809" cy="6463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目 录</a:t>
              </a: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id="{45C1C76D-6823-7A9A-2AB7-889B659296C4}"/>
              </a:ext>
            </a:extLst>
          </p:cNvPr>
          <p:cNvSpPr txBox="1"/>
          <p:nvPr/>
        </p:nvSpPr>
        <p:spPr>
          <a:xfrm>
            <a:off x="4694854" y="1446968"/>
            <a:ext cx="27968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CONTENTS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77E6C02-BFBA-B740-D660-C5BCBFF30276}"/>
              </a:ext>
            </a:extLst>
          </p:cNvPr>
          <p:cNvGrpSpPr/>
          <p:nvPr/>
        </p:nvGrpSpPr>
        <p:grpSpPr>
          <a:xfrm>
            <a:off x="2515006" y="2244886"/>
            <a:ext cx="3276221" cy="653139"/>
            <a:chOff x="2206171" y="2244886"/>
            <a:chExt cx="3276221" cy="653139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6496098C-6F86-6534-7DC0-C5493CBCDF62}"/>
                </a:ext>
              </a:extLst>
            </p:cNvPr>
            <p:cNvSpPr/>
            <p:nvPr/>
          </p:nvSpPr>
          <p:spPr>
            <a:xfrm>
              <a:off x="2206171" y="2244886"/>
              <a:ext cx="3276221" cy="621067"/>
            </a:xfrm>
            <a:prstGeom prst="roundRect">
              <a:avLst>
                <a:gd name="adj" fmla="val 16260"/>
              </a:avLst>
            </a:prstGeom>
            <a:solidFill>
              <a:srgbClr val="0E3B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D9AD854-E87F-DB0A-919C-CA0CF59B572C}"/>
                </a:ext>
              </a:extLst>
            </p:cNvPr>
            <p:cNvSpPr/>
            <p:nvPr/>
          </p:nvSpPr>
          <p:spPr>
            <a:xfrm rot="16200000">
              <a:off x="2364423" y="2093764"/>
              <a:ext cx="613939" cy="930443"/>
            </a:xfrm>
            <a:custGeom>
              <a:avLst/>
              <a:gdLst>
                <a:gd name="connsiteX0" fmla="*/ 613939 w 613939"/>
                <a:gd name="connsiteY0" fmla="*/ 102326 h 930443"/>
                <a:gd name="connsiteX1" fmla="*/ 613939 w 613939"/>
                <a:gd name="connsiteY1" fmla="*/ 575174 h 930443"/>
                <a:gd name="connsiteX2" fmla="*/ 259914 w 613939"/>
                <a:gd name="connsiteY2" fmla="*/ 748295 h 930443"/>
                <a:gd name="connsiteX3" fmla="*/ 1874 w 613939"/>
                <a:gd name="connsiteY3" fmla="*/ 925858 h 930443"/>
                <a:gd name="connsiteX4" fmla="*/ 0 w 613939"/>
                <a:gd name="connsiteY4" fmla="*/ 930443 h 930443"/>
                <a:gd name="connsiteX5" fmla="*/ 1 w 613939"/>
                <a:gd name="connsiteY5" fmla="*/ 575174 h 930443"/>
                <a:gd name="connsiteX6" fmla="*/ 1 w 613939"/>
                <a:gd name="connsiteY6" fmla="*/ 102326 h 930443"/>
                <a:gd name="connsiteX7" fmla="*/ 102326 w 613939"/>
                <a:gd name="connsiteY7" fmla="*/ 0 h 930443"/>
                <a:gd name="connsiteX8" fmla="*/ 511614 w 613939"/>
                <a:gd name="connsiteY8" fmla="*/ 0 h 930443"/>
                <a:gd name="connsiteX9" fmla="*/ 613939 w 613939"/>
                <a:gd name="connsiteY9" fmla="*/ 102326 h 930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3939" h="930443">
                  <a:moveTo>
                    <a:pt x="613939" y="102326"/>
                  </a:moveTo>
                  <a:lnTo>
                    <a:pt x="613939" y="575174"/>
                  </a:lnTo>
                  <a:cubicBezTo>
                    <a:pt x="579065" y="802692"/>
                    <a:pt x="368331" y="713325"/>
                    <a:pt x="259914" y="748295"/>
                  </a:cubicBezTo>
                  <a:cubicBezTo>
                    <a:pt x="125574" y="759967"/>
                    <a:pt x="47622" y="832510"/>
                    <a:pt x="1874" y="925858"/>
                  </a:cubicBezTo>
                  <a:lnTo>
                    <a:pt x="0" y="930443"/>
                  </a:lnTo>
                  <a:lnTo>
                    <a:pt x="1" y="575174"/>
                  </a:lnTo>
                  <a:lnTo>
                    <a:pt x="1" y="102326"/>
                  </a:lnTo>
                  <a:cubicBezTo>
                    <a:pt x="1" y="45812"/>
                    <a:pt x="45813" y="0"/>
                    <a:pt x="102326" y="0"/>
                  </a:cubicBezTo>
                  <a:lnTo>
                    <a:pt x="511614" y="0"/>
                  </a:lnTo>
                  <a:cubicBezTo>
                    <a:pt x="568127" y="0"/>
                    <a:pt x="613939" y="45812"/>
                    <a:pt x="613939" y="102326"/>
                  </a:cubicBezTo>
                  <a:close/>
                </a:path>
              </a:pathLst>
            </a:custGeom>
            <a:solidFill>
              <a:srgbClr val="357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164012B0-9E0D-55BC-E3BF-4C63DFAC3C9B}"/>
                </a:ext>
              </a:extLst>
            </p:cNvPr>
            <p:cNvSpPr txBox="1"/>
            <p:nvPr/>
          </p:nvSpPr>
          <p:spPr>
            <a:xfrm>
              <a:off x="2206171" y="2251694"/>
              <a:ext cx="7457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9D402A96-96BE-17F8-1BC5-F848AEC8C883}"/>
                </a:ext>
              </a:extLst>
            </p:cNvPr>
            <p:cNvSpPr txBox="1"/>
            <p:nvPr/>
          </p:nvSpPr>
          <p:spPr>
            <a:xfrm>
              <a:off x="3395852" y="2370753"/>
              <a:ext cx="16425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353534C8-1208-AEE7-B9E8-DFF51463061B}"/>
              </a:ext>
            </a:extLst>
          </p:cNvPr>
          <p:cNvGrpSpPr/>
          <p:nvPr/>
        </p:nvGrpSpPr>
        <p:grpSpPr>
          <a:xfrm>
            <a:off x="6402131" y="2244886"/>
            <a:ext cx="3276221" cy="653139"/>
            <a:chOff x="2206171" y="2244886"/>
            <a:chExt cx="3276221" cy="653139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A204742C-9005-3329-0CEC-E05A7EC9C2C5}"/>
                </a:ext>
              </a:extLst>
            </p:cNvPr>
            <p:cNvSpPr/>
            <p:nvPr/>
          </p:nvSpPr>
          <p:spPr>
            <a:xfrm>
              <a:off x="2206171" y="2244886"/>
              <a:ext cx="3276221" cy="621067"/>
            </a:xfrm>
            <a:prstGeom prst="roundRect">
              <a:avLst>
                <a:gd name="adj" fmla="val 16260"/>
              </a:avLst>
            </a:prstGeom>
            <a:solidFill>
              <a:srgbClr val="0E3B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B2120B74-1DCE-86B8-3A12-531D990CB3CE}"/>
                </a:ext>
              </a:extLst>
            </p:cNvPr>
            <p:cNvSpPr/>
            <p:nvPr/>
          </p:nvSpPr>
          <p:spPr>
            <a:xfrm rot="16200000">
              <a:off x="2364423" y="2093764"/>
              <a:ext cx="613939" cy="930443"/>
            </a:xfrm>
            <a:custGeom>
              <a:avLst/>
              <a:gdLst>
                <a:gd name="connsiteX0" fmla="*/ 613939 w 613939"/>
                <a:gd name="connsiteY0" fmla="*/ 102326 h 930443"/>
                <a:gd name="connsiteX1" fmla="*/ 613939 w 613939"/>
                <a:gd name="connsiteY1" fmla="*/ 575174 h 930443"/>
                <a:gd name="connsiteX2" fmla="*/ 259914 w 613939"/>
                <a:gd name="connsiteY2" fmla="*/ 748295 h 930443"/>
                <a:gd name="connsiteX3" fmla="*/ 1874 w 613939"/>
                <a:gd name="connsiteY3" fmla="*/ 925858 h 930443"/>
                <a:gd name="connsiteX4" fmla="*/ 0 w 613939"/>
                <a:gd name="connsiteY4" fmla="*/ 930443 h 930443"/>
                <a:gd name="connsiteX5" fmla="*/ 1 w 613939"/>
                <a:gd name="connsiteY5" fmla="*/ 575174 h 930443"/>
                <a:gd name="connsiteX6" fmla="*/ 1 w 613939"/>
                <a:gd name="connsiteY6" fmla="*/ 102326 h 930443"/>
                <a:gd name="connsiteX7" fmla="*/ 102326 w 613939"/>
                <a:gd name="connsiteY7" fmla="*/ 0 h 930443"/>
                <a:gd name="connsiteX8" fmla="*/ 511614 w 613939"/>
                <a:gd name="connsiteY8" fmla="*/ 0 h 930443"/>
                <a:gd name="connsiteX9" fmla="*/ 613939 w 613939"/>
                <a:gd name="connsiteY9" fmla="*/ 102326 h 930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3939" h="930443">
                  <a:moveTo>
                    <a:pt x="613939" y="102326"/>
                  </a:moveTo>
                  <a:lnTo>
                    <a:pt x="613939" y="575174"/>
                  </a:lnTo>
                  <a:cubicBezTo>
                    <a:pt x="579065" y="802692"/>
                    <a:pt x="368331" y="713325"/>
                    <a:pt x="259914" y="748295"/>
                  </a:cubicBezTo>
                  <a:cubicBezTo>
                    <a:pt x="125574" y="759967"/>
                    <a:pt x="47622" y="832510"/>
                    <a:pt x="1874" y="925858"/>
                  </a:cubicBezTo>
                  <a:lnTo>
                    <a:pt x="0" y="930443"/>
                  </a:lnTo>
                  <a:lnTo>
                    <a:pt x="1" y="575174"/>
                  </a:lnTo>
                  <a:lnTo>
                    <a:pt x="1" y="102326"/>
                  </a:lnTo>
                  <a:cubicBezTo>
                    <a:pt x="1" y="45812"/>
                    <a:pt x="45813" y="0"/>
                    <a:pt x="102326" y="0"/>
                  </a:cubicBezTo>
                  <a:lnTo>
                    <a:pt x="511614" y="0"/>
                  </a:lnTo>
                  <a:cubicBezTo>
                    <a:pt x="568127" y="0"/>
                    <a:pt x="613939" y="45812"/>
                    <a:pt x="613939" y="102326"/>
                  </a:cubicBezTo>
                  <a:close/>
                </a:path>
              </a:pathLst>
            </a:custGeom>
            <a:solidFill>
              <a:srgbClr val="357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C518B111-1BE7-CC77-E4A3-E63A470BDB81}"/>
                </a:ext>
              </a:extLst>
            </p:cNvPr>
            <p:cNvSpPr txBox="1"/>
            <p:nvPr/>
          </p:nvSpPr>
          <p:spPr>
            <a:xfrm>
              <a:off x="2206171" y="2251694"/>
              <a:ext cx="7457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C28DF34F-D846-9427-AB77-BC120818DEF3}"/>
                </a:ext>
              </a:extLst>
            </p:cNvPr>
            <p:cNvSpPr txBox="1"/>
            <p:nvPr/>
          </p:nvSpPr>
          <p:spPr>
            <a:xfrm>
              <a:off x="3395852" y="2370753"/>
              <a:ext cx="16425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F0D9C76D-CA96-2117-81D3-0A07FC08B892}"/>
              </a:ext>
            </a:extLst>
          </p:cNvPr>
          <p:cNvGrpSpPr/>
          <p:nvPr/>
        </p:nvGrpSpPr>
        <p:grpSpPr>
          <a:xfrm>
            <a:off x="2515006" y="3298046"/>
            <a:ext cx="3276221" cy="653139"/>
            <a:chOff x="2206171" y="2244886"/>
            <a:chExt cx="3276221" cy="653139"/>
          </a:xfrm>
        </p:grpSpPr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id="{74692E1D-1906-E43F-17D9-ECF2C6EF80DD}"/>
                </a:ext>
              </a:extLst>
            </p:cNvPr>
            <p:cNvSpPr/>
            <p:nvPr/>
          </p:nvSpPr>
          <p:spPr>
            <a:xfrm>
              <a:off x="2206171" y="2244886"/>
              <a:ext cx="3276221" cy="621067"/>
            </a:xfrm>
            <a:prstGeom prst="roundRect">
              <a:avLst>
                <a:gd name="adj" fmla="val 16260"/>
              </a:avLst>
            </a:prstGeom>
            <a:solidFill>
              <a:srgbClr val="0E3B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0DC933CC-B888-9015-393D-690BD9F9CDC5}"/>
                </a:ext>
              </a:extLst>
            </p:cNvPr>
            <p:cNvSpPr/>
            <p:nvPr/>
          </p:nvSpPr>
          <p:spPr>
            <a:xfrm rot="16200000">
              <a:off x="2364423" y="2093764"/>
              <a:ext cx="613939" cy="930443"/>
            </a:xfrm>
            <a:custGeom>
              <a:avLst/>
              <a:gdLst>
                <a:gd name="connsiteX0" fmla="*/ 613939 w 613939"/>
                <a:gd name="connsiteY0" fmla="*/ 102326 h 930443"/>
                <a:gd name="connsiteX1" fmla="*/ 613939 w 613939"/>
                <a:gd name="connsiteY1" fmla="*/ 575174 h 930443"/>
                <a:gd name="connsiteX2" fmla="*/ 259914 w 613939"/>
                <a:gd name="connsiteY2" fmla="*/ 748295 h 930443"/>
                <a:gd name="connsiteX3" fmla="*/ 1874 w 613939"/>
                <a:gd name="connsiteY3" fmla="*/ 925858 h 930443"/>
                <a:gd name="connsiteX4" fmla="*/ 0 w 613939"/>
                <a:gd name="connsiteY4" fmla="*/ 930443 h 930443"/>
                <a:gd name="connsiteX5" fmla="*/ 1 w 613939"/>
                <a:gd name="connsiteY5" fmla="*/ 575174 h 930443"/>
                <a:gd name="connsiteX6" fmla="*/ 1 w 613939"/>
                <a:gd name="connsiteY6" fmla="*/ 102326 h 930443"/>
                <a:gd name="connsiteX7" fmla="*/ 102326 w 613939"/>
                <a:gd name="connsiteY7" fmla="*/ 0 h 930443"/>
                <a:gd name="connsiteX8" fmla="*/ 511614 w 613939"/>
                <a:gd name="connsiteY8" fmla="*/ 0 h 930443"/>
                <a:gd name="connsiteX9" fmla="*/ 613939 w 613939"/>
                <a:gd name="connsiteY9" fmla="*/ 102326 h 930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3939" h="930443">
                  <a:moveTo>
                    <a:pt x="613939" y="102326"/>
                  </a:moveTo>
                  <a:lnTo>
                    <a:pt x="613939" y="575174"/>
                  </a:lnTo>
                  <a:cubicBezTo>
                    <a:pt x="579065" y="802692"/>
                    <a:pt x="368331" y="713325"/>
                    <a:pt x="259914" y="748295"/>
                  </a:cubicBezTo>
                  <a:cubicBezTo>
                    <a:pt x="125574" y="759967"/>
                    <a:pt x="47622" y="832510"/>
                    <a:pt x="1874" y="925858"/>
                  </a:cubicBezTo>
                  <a:lnTo>
                    <a:pt x="0" y="930443"/>
                  </a:lnTo>
                  <a:lnTo>
                    <a:pt x="1" y="575174"/>
                  </a:lnTo>
                  <a:lnTo>
                    <a:pt x="1" y="102326"/>
                  </a:lnTo>
                  <a:cubicBezTo>
                    <a:pt x="1" y="45812"/>
                    <a:pt x="45813" y="0"/>
                    <a:pt x="102326" y="0"/>
                  </a:cubicBezTo>
                  <a:lnTo>
                    <a:pt x="511614" y="0"/>
                  </a:lnTo>
                  <a:cubicBezTo>
                    <a:pt x="568127" y="0"/>
                    <a:pt x="613939" y="45812"/>
                    <a:pt x="613939" y="102326"/>
                  </a:cubicBezTo>
                  <a:close/>
                </a:path>
              </a:pathLst>
            </a:custGeom>
            <a:solidFill>
              <a:srgbClr val="357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CA980105-4BFD-16E8-5715-10C4B0C65038}"/>
                </a:ext>
              </a:extLst>
            </p:cNvPr>
            <p:cNvSpPr txBox="1"/>
            <p:nvPr/>
          </p:nvSpPr>
          <p:spPr>
            <a:xfrm>
              <a:off x="2206172" y="2251694"/>
              <a:ext cx="7457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17062DED-43C2-3593-33C9-B07043906E4F}"/>
                </a:ext>
              </a:extLst>
            </p:cNvPr>
            <p:cNvSpPr txBox="1"/>
            <p:nvPr/>
          </p:nvSpPr>
          <p:spPr>
            <a:xfrm>
              <a:off x="3395852" y="2370753"/>
              <a:ext cx="16425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AD812327-D4B2-D62A-0C70-2780C1AF0625}"/>
              </a:ext>
            </a:extLst>
          </p:cNvPr>
          <p:cNvGrpSpPr/>
          <p:nvPr/>
        </p:nvGrpSpPr>
        <p:grpSpPr>
          <a:xfrm>
            <a:off x="6402131" y="3298046"/>
            <a:ext cx="3276221" cy="653139"/>
            <a:chOff x="2206171" y="2244886"/>
            <a:chExt cx="3276221" cy="653139"/>
          </a:xfrm>
        </p:grpSpPr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023278F4-B8F0-9F97-D5D6-0A73B83A6DA5}"/>
                </a:ext>
              </a:extLst>
            </p:cNvPr>
            <p:cNvSpPr/>
            <p:nvPr/>
          </p:nvSpPr>
          <p:spPr>
            <a:xfrm>
              <a:off x="2206171" y="2244886"/>
              <a:ext cx="3276221" cy="621067"/>
            </a:xfrm>
            <a:prstGeom prst="roundRect">
              <a:avLst>
                <a:gd name="adj" fmla="val 16260"/>
              </a:avLst>
            </a:prstGeom>
            <a:solidFill>
              <a:srgbClr val="0E3B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63033928-E0A9-D268-8561-F36F1BF61919}"/>
                </a:ext>
              </a:extLst>
            </p:cNvPr>
            <p:cNvSpPr/>
            <p:nvPr/>
          </p:nvSpPr>
          <p:spPr>
            <a:xfrm rot="16200000">
              <a:off x="2364423" y="2093764"/>
              <a:ext cx="613939" cy="930443"/>
            </a:xfrm>
            <a:custGeom>
              <a:avLst/>
              <a:gdLst>
                <a:gd name="connsiteX0" fmla="*/ 613939 w 613939"/>
                <a:gd name="connsiteY0" fmla="*/ 102326 h 930443"/>
                <a:gd name="connsiteX1" fmla="*/ 613939 w 613939"/>
                <a:gd name="connsiteY1" fmla="*/ 575174 h 930443"/>
                <a:gd name="connsiteX2" fmla="*/ 259914 w 613939"/>
                <a:gd name="connsiteY2" fmla="*/ 748295 h 930443"/>
                <a:gd name="connsiteX3" fmla="*/ 1874 w 613939"/>
                <a:gd name="connsiteY3" fmla="*/ 925858 h 930443"/>
                <a:gd name="connsiteX4" fmla="*/ 0 w 613939"/>
                <a:gd name="connsiteY4" fmla="*/ 930443 h 930443"/>
                <a:gd name="connsiteX5" fmla="*/ 1 w 613939"/>
                <a:gd name="connsiteY5" fmla="*/ 575174 h 930443"/>
                <a:gd name="connsiteX6" fmla="*/ 1 w 613939"/>
                <a:gd name="connsiteY6" fmla="*/ 102326 h 930443"/>
                <a:gd name="connsiteX7" fmla="*/ 102326 w 613939"/>
                <a:gd name="connsiteY7" fmla="*/ 0 h 930443"/>
                <a:gd name="connsiteX8" fmla="*/ 511614 w 613939"/>
                <a:gd name="connsiteY8" fmla="*/ 0 h 930443"/>
                <a:gd name="connsiteX9" fmla="*/ 613939 w 613939"/>
                <a:gd name="connsiteY9" fmla="*/ 102326 h 930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3939" h="930443">
                  <a:moveTo>
                    <a:pt x="613939" y="102326"/>
                  </a:moveTo>
                  <a:lnTo>
                    <a:pt x="613939" y="575174"/>
                  </a:lnTo>
                  <a:cubicBezTo>
                    <a:pt x="579065" y="802692"/>
                    <a:pt x="368331" y="713325"/>
                    <a:pt x="259914" y="748295"/>
                  </a:cubicBezTo>
                  <a:cubicBezTo>
                    <a:pt x="125574" y="759967"/>
                    <a:pt x="47622" y="832510"/>
                    <a:pt x="1874" y="925858"/>
                  </a:cubicBezTo>
                  <a:lnTo>
                    <a:pt x="0" y="930443"/>
                  </a:lnTo>
                  <a:lnTo>
                    <a:pt x="1" y="575174"/>
                  </a:lnTo>
                  <a:lnTo>
                    <a:pt x="1" y="102326"/>
                  </a:lnTo>
                  <a:cubicBezTo>
                    <a:pt x="1" y="45812"/>
                    <a:pt x="45813" y="0"/>
                    <a:pt x="102326" y="0"/>
                  </a:cubicBezTo>
                  <a:lnTo>
                    <a:pt x="511614" y="0"/>
                  </a:lnTo>
                  <a:cubicBezTo>
                    <a:pt x="568127" y="0"/>
                    <a:pt x="613939" y="45812"/>
                    <a:pt x="613939" y="102326"/>
                  </a:cubicBezTo>
                  <a:close/>
                </a:path>
              </a:pathLst>
            </a:custGeom>
            <a:solidFill>
              <a:srgbClr val="357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9F625D30-5BC4-0D2F-1EFE-4B2E3D47F47F}"/>
                </a:ext>
              </a:extLst>
            </p:cNvPr>
            <p:cNvSpPr txBox="1"/>
            <p:nvPr/>
          </p:nvSpPr>
          <p:spPr>
            <a:xfrm>
              <a:off x="2206171" y="2251694"/>
              <a:ext cx="7457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6A06EB86-C87F-F9E8-4843-72676ADEFCD3}"/>
                </a:ext>
              </a:extLst>
            </p:cNvPr>
            <p:cNvSpPr txBox="1"/>
            <p:nvPr/>
          </p:nvSpPr>
          <p:spPr>
            <a:xfrm>
              <a:off x="3395852" y="2370753"/>
              <a:ext cx="16425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35400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6496098C-6F86-6534-7DC0-C5493CBCDF62}"/>
              </a:ext>
            </a:extLst>
          </p:cNvPr>
          <p:cNvSpPr/>
          <p:nvPr/>
        </p:nvSpPr>
        <p:spPr>
          <a:xfrm>
            <a:off x="1030513" y="288115"/>
            <a:ext cx="5413829" cy="613940"/>
          </a:xfrm>
          <a:prstGeom prst="roundRect">
            <a:avLst>
              <a:gd name="adj" fmla="val 14834"/>
            </a:avLst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37111CFC-1951-96E4-E56F-1BED1C607202}"/>
              </a:ext>
            </a:extLst>
          </p:cNvPr>
          <p:cNvSpPr/>
          <p:nvPr/>
        </p:nvSpPr>
        <p:spPr>
          <a:xfrm rot="16200000">
            <a:off x="852897" y="129864"/>
            <a:ext cx="613939" cy="930443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05C0D3D-EB9B-6A74-5B77-1FF63BA1C91A}"/>
              </a:ext>
            </a:extLst>
          </p:cNvPr>
          <p:cNvSpPr txBox="1"/>
          <p:nvPr/>
        </p:nvSpPr>
        <p:spPr>
          <a:xfrm>
            <a:off x="744438" y="317280"/>
            <a:ext cx="68480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814EB5D-EAAA-9B5F-C712-43522162195B}"/>
              </a:ext>
            </a:extLst>
          </p:cNvPr>
          <p:cNvSpPr txBox="1"/>
          <p:nvPr/>
        </p:nvSpPr>
        <p:spPr>
          <a:xfrm>
            <a:off x="2031206" y="390547"/>
            <a:ext cx="30170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FE8400A-008A-E12E-2E8E-14798BA4CD44}"/>
              </a:ext>
            </a:extLst>
          </p:cNvPr>
          <p:cNvSpPr/>
          <p:nvPr/>
        </p:nvSpPr>
        <p:spPr>
          <a:xfrm>
            <a:off x="1625088" y="4481261"/>
            <a:ext cx="8784938" cy="8529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09A449F-4B8C-FEE5-80C4-2C40947F08B6}"/>
              </a:ext>
            </a:extLst>
          </p:cNvPr>
          <p:cNvGrpSpPr/>
          <p:nvPr/>
        </p:nvGrpSpPr>
        <p:grpSpPr>
          <a:xfrm>
            <a:off x="1308100" y="3602453"/>
            <a:ext cx="9467849" cy="638443"/>
            <a:chOff x="2269646" y="3607486"/>
            <a:chExt cx="8620124" cy="638443"/>
          </a:xfrm>
        </p:grpSpPr>
        <p:grpSp>
          <p:nvGrpSpPr>
            <p:cNvPr id="9" name="fcddd8ed-873a-47b2-8eee-033f2460a261">
              <a:extLst>
                <a:ext uri="{FF2B5EF4-FFF2-40B4-BE49-F238E27FC236}">
                  <a16:creationId xmlns:a16="http://schemas.microsoft.com/office/drawing/2014/main" id="{F68801E7-6EA9-7B5C-2C26-0249CC8D2D4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269646" y="3607486"/>
              <a:ext cx="8620124" cy="638443"/>
              <a:chOff x="1599564" y="3707972"/>
              <a:chExt cx="8949028" cy="662804"/>
            </a:xfrm>
          </p:grpSpPr>
          <p:sp>
            <p:nvSpPr>
              <p:cNvPr id="13" name="Arrow: Pentagon 3">
                <a:extLst>
                  <a:ext uri="{FF2B5EF4-FFF2-40B4-BE49-F238E27FC236}">
                    <a16:creationId xmlns:a16="http://schemas.microsoft.com/office/drawing/2014/main" id="{0E0D4DB7-19F7-FE46-71E3-854DE90E4F07}"/>
                  </a:ext>
                </a:extLst>
              </p:cNvPr>
              <p:cNvSpPr/>
              <p:nvPr/>
            </p:nvSpPr>
            <p:spPr>
              <a:xfrm>
                <a:off x="7191654" y="3707972"/>
                <a:ext cx="3356938" cy="662802"/>
              </a:xfrm>
              <a:prstGeom prst="homePlate">
                <a:avLst/>
              </a:prstGeom>
              <a:solidFill>
                <a:srgbClr val="357266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: Shape 18">
                <a:extLst>
                  <a:ext uri="{FF2B5EF4-FFF2-40B4-BE49-F238E27FC236}">
                    <a16:creationId xmlns:a16="http://schemas.microsoft.com/office/drawing/2014/main" id="{DC0B32EA-22A6-267F-E177-374384AEB56A}"/>
                  </a:ext>
                </a:extLst>
              </p:cNvPr>
              <p:cNvSpPr/>
              <p:nvPr/>
            </p:nvSpPr>
            <p:spPr>
              <a:xfrm>
                <a:off x="4491767" y="3707974"/>
                <a:ext cx="3231574" cy="662802"/>
              </a:xfrm>
              <a:custGeom>
                <a:avLst/>
                <a:gdLst>
                  <a:gd name="connsiteX0" fmla="*/ 0 w 2596355"/>
                  <a:gd name="connsiteY0" fmla="*/ 0 h 532518"/>
                  <a:gd name="connsiteX1" fmla="*/ 2330096 w 2596355"/>
                  <a:gd name="connsiteY1" fmla="*/ 0 h 532518"/>
                  <a:gd name="connsiteX2" fmla="*/ 2596355 w 2596355"/>
                  <a:gd name="connsiteY2" fmla="*/ 266259 h 532518"/>
                  <a:gd name="connsiteX3" fmla="*/ 2330096 w 2596355"/>
                  <a:gd name="connsiteY3" fmla="*/ 532518 h 532518"/>
                  <a:gd name="connsiteX4" fmla="*/ 0 w 2596355"/>
                  <a:gd name="connsiteY4" fmla="*/ 532518 h 532518"/>
                  <a:gd name="connsiteX5" fmla="*/ 266259 w 2596355"/>
                  <a:gd name="connsiteY5" fmla="*/ 266259 h 532518"/>
                  <a:gd name="connsiteX6" fmla="*/ 0 w 2596355"/>
                  <a:gd name="connsiteY6" fmla="*/ 0 h 532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6355" h="532518">
                    <a:moveTo>
                      <a:pt x="0" y="0"/>
                    </a:moveTo>
                    <a:lnTo>
                      <a:pt x="2330096" y="0"/>
                    </a:lnTo>
                    <a:lnTo>
                      <a:pt x="2596355" y="266259"/>
                    </a:lnTo>
                    <a:lnTo>
                      <a:pt x="2330096" y="532518"/>
                    </a:lnTo>
                    <a:lnTo>
                      <a:pt x="0" y="532518"/>
                    </a:lnTo>
                    <a:lnTo>
                      <a:pt x="266259" y="2662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E3B43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: Shape 6">
                <a:extLst>
                  <a:ext uri="{FF2B5EF4-FFF2-40B4-BE49-F238E27FC236}">
                    <a16:creationId xmlns:a16="http://schemas.microsoft.com/office/drawing/2014/main" id="{138391F5-E0A6-93A2-B673-5F0DDE90CB45}"/>
                  </a:ext>
                </a:extLst>
              </p:cNvPr>
              <p:cNvSpPr/>
              <p:nvPr/>
            </p:nvSpPr>
            <p:spPr>
              <a:xfrm>
                <a:off x="1599564" y="3707974"/>
                <a:ext cx="3231574" cy="662802"/>
              </a:xfrm>
              <a:custGeom>
                <a:avLst/>
                <a:gdLst>
                  <a:gd name="connsiteX0" fmla="*/ 0 w 2596355"/>
                  <a:gd name="connsiteY0" fmla="*/ 0 h 532518"/>
                  <a:gd name="connsiteX1" fmla="*/ 2330096 w 2596355"/>
                  <a:gd name="connsiteY1" fmla="*/ 0 h 532518"/>
                  <a:gd name="connsiteX2" fmla="*/ 2596355 w 2596355"/>
                  <a:gd name="connsiteY2" fmla="*/ 266259 h 532518"/>
                  <a:gd name="connsiteX3" fmla="*/ 2330096 w 2596355"/>
                  <a:gd name="connsiteY3" fmla="*/ 532518 h 532518"/>
                  <a:gd name="connsiteX4" fmla="*/ 0 w 2596355"/>
                  <a:gd name="connsiteY4" fmla="*/ 532518 h 532518"/>
                  <a:gd name="connsiteX5" fmla="*/ 266259 w 2596355"/>
                  <a:gd name="connsiteY5" fmla="*/ 266259 h 532518"/>
                  <a:gd name="connsiteX6" fmla="*/ 0 w 2596355"/>
                  <a:gd name="connsiteY6" fmla="*/ 0 h 532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6355" h="532518">
                    <a:moveTo>
                      <a:pt x="0" y="0"/>
                    </a:moveTo>
                    <a:lnTo>
                      <a:pt x="2330096" y="0"/>
                    </a:lnTo>
                    <a:lnTo>
                      <a:pt x="2596355" y="266259"/>
                    </a:lnTo>
                    <a:lnTo>
                      <a:pt x="2330096" y="532518"/>
                    </a:lnTo>
                    <a:lnTo>
                      <a:pt x="0" y="532518"/>
                    </a:lnTo>
                    <a:lnTo>
                      <a:pt x="266259" y="2662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57266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34F7C0D-F01B-74FA-EF5D-37FDC6668615}"/>
                </a:ext>
              </a:extLst>
            </p:cNvPr>
            <p:cNvSpPr txBox="1"/>
            <p:nvPr/>
          </p:nvSpPr>
          <p:spPr>
            <a:xfrm>
              <a:off x="3212870" y="3732560"/>
              <a:ext cx="14116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7A8F3E0-68BD-A43D-590D-27D88FAA97B3}"/>
                </a:ext>
              </a:extLst>
            </p:cNvPr>
            <p:cNvSpPr txBox="1"/>
            <p:nvPr/>
          </p:nvSpPr>
          <p:spPr>
            <a:xfrm>
              <a:off x="5969042" y="3732560"/>
              <a:ext cx="14116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11A7953-8EF2-77FA-2623-40DB6CA6A032}"/>
                </a:ext>
              </a:extLst>
            </p:cNvPr>
            <p:cNvSpPr txBox="1"/>
            <p:nvPr/>
          </p:nvSpPr>
          <p:spPr>
            <a:xfrm>
              <a:off x="8599434" y="3732560"/>
              <a:ext cx="14116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pic>
        <p:nvPicPr>
          <p:cNvPr id="16" name="图片占位符 23">
            <a:extLst>
              <a:ext uri="{FF2B5EF4-FFF2-40B4-BE49-F238E27FC236}">
                <a16:creationId xmlns:a16="http://schemas.microsoft.com/office/drawing/2014/main" id="{0E525FFB-09B6-7BD6-7D3C-24EF930F95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2" b="5452"/>
          <a:stretch/>
        </p:blipFill>
        <p:spPr>
          <a:xfrm>
            <a:off x="1416049" y="1628030"/>
            <a:ext cx="3049208" cy="1764458"/>
          </a:xfrm>
          <a:custGeom>
            <a:avLst/>
            <a:gdLst>
              <a:gd name="connsiteX0" fmla="*/ 0 w 2821967"/>
              <a:gd name="connsiteY0" fmla="*/ 0 h 1764458"/>
              <a:gd name="connsiteX1" fmla="*/ 2821967 w 2821967"/>
              <a:gd name="connsiteY1" fmla="*/ 0 h 1764458"/>
              <a:gd name="connsiteX2" fmla="*/ 2821967 w 2821967"/>
              <a:gd name="connsiteY2" fmla="*/ 1764458 h 1764458"/>
              <a:gd name="connsiteX3" fmla="*/ 0 w 2821967"/>
              <a:gd name="connsiteY3" fmla="*/ 1764458 h 176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1967" h="1764458">
                <a:moveTo>
                  <a:pt x="0" y="0"/>
                </a:moveTo>
                <a:lnTo>
                  <a:pt x="2821967" y="0"/>
                </a:lnTo>
                <a:lnTo>
                  <a:pt x="2821967" y="1764458"/>
                </a:lnTo>
                <a:lnTo>
                  <a:pt x="0" y="1764458"/>
                </a:lnTo>
                <a:close/>
              </a:path>
            </a:pathLst>
          </a:custGeom>
        </p:spPr>
      </p:pic>
      <p:pic>
        <p:nvPicPr>
          <p:cNvPr id="17" name="图片占位符 24">
            <a:extLst>
              <a:ext uri="{FF2B5EF4-FFF2-40B4-BE49-F238E27FC236}">
                <a16:creationId xmlns:a16="http://schemas.microsoft.com/office/drawing/2014/main" id="{E318CBAC-08E2-2E41-058C-605FC8DB3F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0" b="6600"/>
          <a:stretch/>
        </p:blipFill>
        <p:spPr>
          <a:xfrm>
            <a:off x="4571395" y="1628030"/>
            <a:ext cx="3049208" cy="1764458"/>
          </a:xfrm>
          <a:custGeom>
            <a:avLst/>
            <a:gdLst>
              <a:gd name="connsiteX0" fmla="*/ 0 w 2821967"/>
              <a:gd name="connsiteY0" fmla="*/ 0 h 1764458"/>
              <a:gd name="connsiteX1" fmla="*/ 2821967 w 2821967"/>
              <a:gd name="connsiteY1" fmla="*/ 0 h 1764458"/>
              <a:gd name="connsiteX2" fmla="*/ 2821967 w 2821967"/>
              <a:gd name="connsiteY2" fmla="*/ 1764458 h 1764458"/>
              <a:gd name="connsiteX3" fmla="*/ 0 w 2821967"/>
              <a:gd name="connsiteY3" fmla="*/ 1764458 h 176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1967" h="1764458">
                <a:moveTo>
                  <a:pt x="0" y="0"/>
                </a:moveTo>
                <a:lnTo>
                  <a:pt x="2821967" y="0"/>
                </a:lnTo>
                <a:lnTo>
                  <a:pt x="2821967" y="1764458"/>
                </a:lnTo>
                <a:lnTo>
                  <a:pt x="0" y="1764458"/>
                </a:lnTo>
                <a:close/>
              </a:path>
            </a:pathLst>
          </a:custGeom>
        </p:spPr>
      </p:pic>
      <p:pic>
        <p:nvPicPr>
          <p:cNvPr id="18" name="图片占位符 25">
            <a:extLst>
              <a:ext uri="{FF2B5EF4-FFF2-40B4-BE49-F238E27FC236}">
                <a16:creationId xmlns:a16="http://schemas.microsoft.com/office/drawing/2014/main" id="{D792C6B0-A063-3B67-8CBF-347B89F857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0" b="6600"/>
          <a:stretch/>
        </p:blipFill>
        <p:spPr>
          <a:xfrm>
            <a:off x="7726742" y="1628030"/>
            <a:ext cx="3049208" cy="1764458"/>
          </a:xfrm>
          <a:custGeom>
            <a:avLst/>
            <a:gdLst>
              <a:gd name="connsiteX0" fmla="*/ 0 w 2821967"/>
              <a:gd name="connsiteY0" fmla="*/ 0 h 1764458"/>
              <a:gd name="connsiteX1" fmla="*/ 2821967 w 2821967"/>
              <a:gd name="connsiteY1" fmla="*/ 0 h 1764458"/>
              <a:gd name="connsiteX2" fmla="*/ 2821967 w 2821967"/>
              <a:gd name="connsiteY2" fmla="*/ 1764458 h 1764458"/>
              <a:gd name="connsiteX3" fmla="*/ 0 w 2821967"/>
              <a:gd name="connsiteY3" fmla="*/ 1764458 h 176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1967" h="1764458">
                <a:moveTo>
                  <a:pt x="0" y="0"/>
                </a:moveTo>
                <a:lnTo>
                  <a:pt x="2821967" y="0"/>
                </a:lnTo>
                <a:lnTo>
                  <a:pt x="2821967" y="1764458"/>
                </a:lnTo>
                <a:lnTo>
                  <a:pt x="0" y="176445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74724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6496098C-6F86-6534-7DC0-C5493CBCDF62}"/>
              </a:ext>
            </a:extLst>
          </p:cNvPr>
          <p:cNvSpPr/>
          <p:nvPr/>
        </p:nvSpPr>
        <p:spPr>
          <a:xfrm>
            <a:off x="1030513" y="288115"/>
            <a:ext cx="5413829" cy="613940"/>
          </a:xfrm>
          <a:prstGeom prst="roundRect">
            <a:avLst>
              <a:gd name="adj" fmla="val 14834"/>
            </a:avLst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37111CFC-1951-96E4-E56F-1BED1C607202}"/>
              </a:ext>
            </a:extLst>
          </p:cNvPr>
          <p:cNvSpPr/>
          <p:nvPr/>
        </p:nvSpPr>
        <p:spPr>
          <a:xfrm rot="16200000">
            <a:off x="852897" y="129864"/>
            <a:ext cx="613939" cy="930443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05C0D3D-EB9B-6A74-5B77-1FF63BA1C91A}"/>
              </a:ext>
            </a:extLst>
          </p:cNvPr>
          <p:cNvSpPr txBox="1"/>
          <p:nvPr/>
        </p:nvSpPr>
        <p:spPr>
          <a:xfrm>
            <a:off x="744438" y="317280"/>
            <a:ext cx="68480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814EB5D-EAAA-9B5F-C712-43522162195B}"/>
              </a:ext>
            </a:extLst>
          </p:cNvPr>
          <p:cNvSpPr txBox="1"/>
          <p:nvPr/>
        </p:nvSpPr>
        <p:spPr>
          <a:xfrm>
            <a:off x="2031206" y="390547"/>
            <a:ext cx="30170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8" name="Oval 1">
            <a:extLst>
              <a:ext uri="{FF2B5EF4-FFF2-40B4-BE49-F238E27FC236}">
                <a16:creationId xmlns:a16="http://schemas.microsoft.com/office/drawing/2014/main" id="{69CB3124-8009-8099-2B40-7CF75F0847EF}"/>
              </a:ext>
            </a:extLst>
          </p:cNvPr>
          <p:cNvSpPr/>
          <p:nvPr/>
        </p:nvSpPr>
        <p:spPr>
          <a:xfrm>
            <a:off x="4709155" y="2005643"/>
            <a:ext cx="2773689" cy="2773688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Oval 1">
            <a:extLst>
              <a:ext uri="{FF2B5EF4-FFF2-40B4-BE49-F238E27FC236}">
                <a16:creationId xmlns:a16="http://schemas.microsoft.com/office/drawing/2014/main" id="{19845640-E430-E5C8-5DEF-AD105F1A79E2}"/>
              </a:ext>
            </a:extLst>
          </p:cNvPr>
          <p:cNvSpPr/>
          <p:nvPr/>
        </p:nvSpPr>
        <p:spPr>
          <a:xfrm>
            <a:off x="4455559" y="1752047"/>
            <a:ext cx="3280882" cy="3280880"/>
          </a:xfrm>
          <a:prstGeom prst="ellipse">
            <a:avLst/>
          </a:prstGeom>
          <a:noFill/>
          <a:ln w="19050">
            <a:solidFill>
              <a:schemeClr val="bg1">
                <a:lumMod val="85000"/>
                <a:alpha val="42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9" name="Group 2">
            <a:extLst>
              <a:ext uri="{FF2B5EF4-FFF2-40B4-BE49-F238E27FC236}">
                <a16:creationId xmlns:a16="http://schemas.microsoft.com/office/drawing/2014/main" id="{59F67272-BF8B-6A2A-CE93-4C2617B7240A}"/>
              </a:ext>
            </a:extLst>
          </p:cNvPr>
          <p:cNvGrpSpPr/>
          <p:nvPr/>
        </p:nvGrpSpPr>
        <p:grpSpPr>
          <a:xfrm rot="5400000">
            <a:off x="5358440" y="2033933"/>
            <a:ext cx="1715400" cy="1018489"/>
            <a:chOff x="1371600" y="1272983"/>
            <a:chExt cx="1603567" cy="952089"/>
          </a:xfrm>
          <a:solidFill>
            <a:srgbClr val="0E3B43"/>
          </a:solidFill>
        </p:grpSpPr>
        <p:sp>
          <p:nvSpPr>
            <p:cNvPr id="22" name="Rectangle: Rounded Corners 3">
              <a:extLst>
                <a:ext uri="{FF2B5EF4-FFF2-40B4-BE49-F238E27FC236}">
                  <a16:creationId xmlns:a16="http://schemas.microsoft.com/office/drawing/2014/main" id="{8ED6E8D7-B606-5572-DB7D-BC4A6D7C883D}"/>
                </a:ext>
              </a:extLst>
            </p:cNvPr>
            <p:cNvSpPr/>
            <p:nvPr/>
          </p:nvSpPr>
          <p:spPr>
            <a:xfrm>
              <a:off x="1371600" y="1733550"/>
              <a:ext cx="1524000" cy="3048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Rectangle: Rounded Corners 4">
              <a:extLst>
                <a:ext uri="{FF2B5EF4-FFF2-40B4-BE49-F238E27FC236}">
                  <a16:creationId xmlns:a16="http://schemas.microsoft.com/office/drawing/2014/main" id="{17759D4F-DD98-4E04-3E20-3CE8DDE7A32E}"/>
                </a:ext>
              </a:extLst>
            </p:cNvPr>
            <p:cNvSpPr/>
            <p:nvPr/>
          </p:nvSpPr>
          <p:spPr>
            <a:xfrm rot="2700000">
              <a:off x="2132204" y="1542065"/>
              <a:ext cx="842963" cy="3048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Rectangle: Rounded Corners 5">
              <a:extLst>
                <a:ext uri="{FF2B5EF4-FFF2-40B4-BE49-F238E27FC236}">
                  <a16:creationId xmlns:a16="http://schemas.microsoft.com/office/drawing/2014/main" id="{0E7E3B1F-FE24-5AA5-ADBC-D57C977D86C7}"/>
                </a:ext>
              </a:extLst>
            </p:cNvPr>
            <p:cNvSpPr/>
            <p:nvPr/>
          </p:nvSpPr>
          <p:spPr>
            <a:xfrm rot="18900000" flipV="1">
              <a:off x="2132204" y="1920272"/>
              <a:ext cx="842963" cy="3048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" name="Group 6">
            <a:extLst>
              <a:ext uri="{FF2B5EF4-FFF2-40B4-BE49-F238E27FC236}">
                <a16:creationId xmlns:a16="http://schemas.microsoft.com/office/drawing/2014/main" id="{FE4261D7-84F7-D4AD-7C13-CF72E043FC0F}"/>
              </a:ext>
            </a:extLst>
          </p:cNvPr>
          <p:cNvGrpSpPr/>
          <p:nvPr/>
        </p:nvGrpSpPr>
        <p:grpSpPr>
          <a:xfrm rot="10800000">
            <a:off x="6263486" y="3035642"/>
            <a:ext cx="1715401" cy="1018488"/>
            <a:chOff x="1371600" y="1272983"/>
            <a:chExt cx="1603567" cy="952089"/>
          </a:xfrm>
          <a:solidFill>
            <a:srgbClr val="357266">
              <a:alpha val="50000"/>
            </a:srgbClr>
          </a:solidFill>
        </p:grpSpPr>
        <p:sp>
          <p:nvSpPr>
            <p:cNvPr id="19" name="Rectangle: Rounded Corners 7">
              <a:extLst>
                <a:ext uri="{FF2B5EF4-FFF2-40B4-BE49-F238E27FC236}">
                  <a16:creationId xmlns:a16="http://schemas.microsoft.com/office/drawing/2014/main" id="{38A3E1EC-827F-A63A-5579-238250B57399}"/>
                </a:ext>
              </a:extLst>
            </p:cNvPr>
            <p:cNvSpPr/>
            <p:nvPr/>
          </p:nvSpPr>
          <p:spPr>
            <a:xfrm>
              <a:off x="1371600" y="1733550"/>
              <a:ext cx="1524000" cy="3048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Rectangle: Rounded Corners 8">
              <a:extLst>
                <a:ext uri="{FF2B5EF4-FFF2-40B4-BE49-F238E27FC236}">
                  <a16:creationId xmlns:a16="http://schemas.microsoft.com/office/drawing/2014/main" id="{30B3FAC2-BB57-6B6E-FD76-5A76AB906449}"/>
                </a:ext>
              </a:extLst>
            </p:cNvPr>
            <p:cNvSpPr/>
            <p:nvPr/>
          </p:nvSpPr>
          <p:spPr>
            <a:xfrm rot="2700000">
              <a:off x="2132204" y="1542065"/>
              <a:ext cx="842963" cy="3048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Rectangle: Rounded Corners 9">
              <a:extLst>
                <a:ext uri="{FF2B5EF4-FFF2-40B4-BE49-F238E27FC236}">
                  <a16:creationId xmlns:a16="http://schemas.microsoft.com/office/drawing/2014/main" id="{4C743362-1A6A-899E-EF99-BAC791D2AEAF}"/>
                </a:ext>
              </a:extLst>
            </p:cNvPr>
            <p:cNvSpPr/>
            <p:nvPr/>
          </p:nvSpPr>
          <p:spPr>
            <a:xfrm rot="18900000" flipV="1">
              <a:off x="2132204" y="1920272"/>
              <a:ext cx="842963" cy="3048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3E065F2-1C82-D36D-1BF4-F9FF1FEFC830}"/>
              </a:ext>
            </a:extLst>
          </p:cNvPr>
          <p:cNvGrpSpPr/>
          <p:nvPr/>
        </p:nvGrpSpPr>
        <p:grpSpPr>
          <a:xfrm>
            <a:off x="4213113" y="2726140"/>
            <a:ext cx="1715401" cy="1018488"/>
            <a:chOff x="1371600" y="1272983"/>
            <a:chExt cx="1603567" cy="952089"/>
          </a:xfrm>
          <a:solidFill>
            <a:srgbClr val="357266">
              <a:alpha val="50000"/>
            </a:srgbClr>
          </a:solidFill>
        </p:grpSpPr>
        <p:sp>
          <p:nvSpPr>
            <p:cNvPr id="16" name="Rectangle: Rounded Corners 11">
              <a:extLst>
                <a:ext uri="{FF2B5EF4-FFF2-40B4-BE49-F238E27FC236}">
                  <a16:creationId xmlns:a16="http://schemas.microsoft.com/office/drawing/2014/main" id="{14E9E979-8879-BD78-8141-1E73E03AA413}"/>
                </a:ext>
              </a:extLst>
            </p:cNvPr>
            <p:cNvSpPr/>
            <p:nvPr/>
          </p:nvSpPr>
          <p:spPr>
            <a:xfrm>
              <a:off x="1371600" y="1733550"/>
              <a:ext cx="1524000" cy="3048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Rectangle: Rounded Corners 12">
              <a:extLst>
                <a:ext uri="{FF2B5EF4-FFF2-40B4-BE49-F238E27FC236}">
                  <a16:creationId xmlns:a16="http://schemas.microsoft.com/office/drawing/2014/main" id="{5D22D3EF-345A-20E8-A099-FCFA8AA8E2B2}"/>
                </a:ext>
              </a:extLst>
            </p:cNvPr>
            <p:cNvSpPr/>
            <p:nvPr/>
          </p:nvSpPr>
          <p:spPr>
            <a:xfrm rot="2700000">
              <a:off x="2132204" y="1542065"/>
              <a:ext cx="842963" cy="3048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Rectangle: Rounded Corners 13">
              <a:extLst>
                <a:ext uri="{FF2B5EF4-FFF2-40B4-BE49-F238E27FC236}">
                  <a16:creationId xmlns:a16="http://schemas.microsoft.com/office/drawing/2014/main" id="{99FC9646-ED63-59BF-97D1-CF5612E383F3}"/>
                </a:ext>
              </a:extLst>
            </p:cNvPr>
            <p:cNvSpPr/>
            <p:nvPr/>
          </p:nvSpPr>
          <p:spPr>
            <a:xfrm rot="18900000" flipV="1">
              <a:off x="2132204" y="1920272"/>
              <a:ext cx="842963" cy="3048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2" name="Group 30">
            <a:extLst>
              <a:ext uri="{FF2B5EF4-FFF2-40B4-BE49-F238E27FC236}">
                <a16:creationId xmlns:a16="http://schemas.microsoft.com/office/drawing/2014/main" id="{CCBC4B6D-3CD4-61D7-A598-88E31584AF7F}"/>
              </a:ext>
            </a:extLst>
          </p:cNvPr>
          <p:cNvGrpSpPr/>
          <p:nvPr/>
        </p:nvGrpSpPr>
        <p:grpSpPr>
          <a:xfrm>
            <a:off x="5435828" y="3384097"/>
            <a:ext cx="1018489" cy="1715402"/>
            <a:chOff x="5513615" y="3097307"/>
            <a:chExt cx="952089" cy="1603568"/>
          </a:xfrm>
          <a:solidFill>
            <a:srgbClr val="0E3B43"/>
          </a:solidFill>
        </p:grpSpPr>
        <p:sp>
          <p:nvSpPr>
            <p:cNvPr id="13" name="Rectangle: Rounded Corners 31">
              <a:extLst>
                <a:ext uri="{FF2B5EF4-FFF2-40B4-BE49-F238E27FC236}">
                  <a16:creationId xmlns:a16="http://schemas.microsoft.com/office/drawing/2014/main" id="{5B77C610-36E9-A7D3-BAF5-877375F9439E}"/>
                </a:ext>
              </a:extLst>
            </p:cNvPr>
            <p:cNvSpPr/>
            <p:nvPr/>
          </p:nvSpPr>
          <p:spPr>
            <a:xfrm rot="16200000">
              <a:off x="5364581" y="3786475"/>
              <a:ext cx="1524000" cy="3048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Rectangle: Rounded Corners 32">
              <a:extLst>
                <a:ext uri="{FF2B5EF4-FFF2-40B4-BE49-F238E27FC236}">
                  <a16:creationId xmlns:a16="http://schemas.microsoft.com/office/drawing/2014/main" id="{D122C41A-D4A3-7C73-9A90-9A1672C0D31E}"/>
                </a:ext>
              </a:extLst>
            </p:cNvPr>
            <p:cNvSpPr/>
            <p:nvPr/>
          </p:nvSpPr>
          <p:spPr>
            <a:xfrm rot="18900000">
              <a:off x="5513615" y="3366389"/>
              <a:ext cx="842963" cy="3048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Rectangle: Rounded Corners 33">
              <a:extLst>
                <a:ext uri="{FF2B5EF4-FFF2-40B4-BE49-F238E27FC236}">
                  <a16:creationId xmlns:a16="http://schemas.microsoft.com/office/drawing/2014/main" id="{BF5E2BD0-4CAD-B974-47E2-A985171F0D74}"/>
                </a:ext>
              </a:extLst>
            </p:cNvPr>
            <p:cNvSpPr/>
            <p:nvPr/>
          </p:nvSpPr>
          <p:spPr>
            <a:xfrm rot="13500000" flipV="1">
              <a:off x="5891822" y="3366389"/>
              <a:ext cx="842963" cy="3048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A8FE648-E91A-59F3-67E3-8B003D81AC05}"/>
              </a:ext>
            </a:extLst>
          </p:cNvPr>
          <p:cNvGrpSpPr/>
          <p:nvPr/>
        </p:nvGrpSpPr>
        <p:grpSpPr>
          <a:xfrm>
            <a:off x="839788" y="1903387"/>
            <a:ext cx="3286424" cy="1205614"/>
            <a:chOff x="3586554" y="2534461"/>
            <a:chExt cx="3286424" cy="1205614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D1574E3A-05D8-C686-88EB-31D233BDAA16}"/>
                </a:ext>
              </a:extLst>
            </p:cNvPr>
            <p:cNvSpPr/>
            <p:nvPr/>
          </p:nvSpPr>
          <p:spPr>
            <a:xfrm>
              <a:off x="3586554" y="2887085"/>
              <a:ext cx="3286424" cy="8529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A42F2077-C84A-B3A4-ED13-8ADB96462091}"/>
                </a:ext>
              </a:extLst>
            </p:cNvPr>
            <p:cNvSpPr/>
            <p:nvPr/>
          </p:nvSpPr>
          <p:spPr>
            <a:xfrm>
              <a:off x="4622518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46D29FE-08AB-1E25-B117-69CF6F3B2C56}"/>
              </a:ext>
            </a:extLst>
          </p:cNvPr>
          <p:cNvGrpSpPr/>
          <p:nvPr/>
        </p:nvGrpSpPr>
        <p:grpSpPr>
          <a:xfrm>
            <a:off x="8158694" y="1903387"/>
            <a:ext cx="3193519" cy="1205614"/>
            <a:chOff x="3544376" y="2534461"/>
            <a:chExt cx="3193519" cy="1205614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D96F256-316B-EB1C-547F-E0508CCDC17A}"/>
                </a:ext>
              </a:extLst>
            </p:cNvPr>
            <p:cNvSpPr/>
            <p:nvPr/>
          </p:nvSpPr>
          <p:spPr>
            <a:xfrm>
              <a:off x="3545341" y="2887085"/>
              <a:ext cx="3192554" cy="8529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D19E7F98-F217-A02A-7B37-FD1D9884E94C}"/>
                </a:ext>
              </a:extLst>
            </p:cNvPr>
            <p:cNvSpPr/>
            <p:nvPr/>
          </p:nvSpPr>
          <p:spPr>
            <a:xfrm>
              <a:off x="3544376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3C89088-ED80-0D14-B96C-BAFF8C74839D}"/>
              </a:ext>
            </a:extLst>
          </p:cNvPr>
          <p:cNvGrpSpPr/>
          <p:nvPr/>
        </p:nvGrpSpPr>
        <p:grpSpPr>
          <a:xfrm>
            <a:off x="839788" y="3783880"/>
            <a:ext cx="3286424" cy="1205614"/>
            <a:chOff x="3586554" y="2534461"/>
            <a:chExt cx="3286424" cy="1205614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DB0EE29E-A1E5-FD80-859F-E3A58FDED81F}"/>
                </a:ext>
              </a:extLst>
            </p:cNvPr>
            <p:cNvSpPr/>
            <p:nvPr/>
          </p:nvSpPr>
          <p:spPr>
            <a:xfrm>
              <a:off x="3586554" y="2887085"/>
              <a:ext cx="3286424" cy="8529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C1836451-E82C-ECFE-945F-A6EF4001CE7E}"/>
                </a:ext>
              </a:extLst>
            </p:cNvPr>
            <p:cNvSpPr/>
            <p:nvPr/>
          </p:nvSpPr>
          <p:spPr>
            <a:xfrm>
              <a:off x="4622518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E94FCD8-F488-4CEC-EA7B-E68A12672FC0}"/>
              </a:ext>
            </a:extLst>
          </p:cNvPr>
          <p:cNvGrpSpPr/>
          <p:nvPr/>
        </p:nvGrpSpPr>
        <p:grpSpPr>
          <a:xfrm>
            <a:off x="8158694" y="3783880"/>
            <a:ext cx="3193519" cy="1205614"/>
            <a:chOff x="3544376" y="2534461"/>
            <a:chExt cx="3193519" cy="1205614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0F3B91BC-B7BD-FACF-16A9-77E0195C02FA}"/>
                </a:ext>
              </a:extLst>
            </p:cNvPr>
            <p:cNvSpPr/>
            <p:nvPr/>
          </p:nvSpPr>
          <p:spPr>
            <a:xfrm>
              <a:off x="3545341" y="2887085"/>
              <a:ext cx="3192554" cy="8529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09B6AAD7-818B-2989-C439-92C401E20678}"/>
                </a:ext>
              </a:extLst>
            </p:cNvPr>
            <p:cNvSpPr/>
            <p:nvPr/>
          </p:nvSpPr>
          <p:spPr>
            <a:xfrm>
              <a:off x="3544376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651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6496098C-6F86-6534-7DC0-C5493CBCDF62}"/>
              </a:ext>
            </a:extLst>
          </p:cNvPr>
          <p:cNvSpPr/>
          <p:nvPr/>
        </p:nvSpPr>
        <p:spPr>
          <a:xfrm>
            <a:off x="1030513" y="288115"/>
            <a:ext cx="5413829" cy="613940"/>
          </a:xfrm>
          <a:prstGeom prst="roundRect">
            <a:avLst>
              <a:gd name="adj" fmla="val 14834"/>
            </a:avLst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37111CFC-1951-96E4-E56F-1BED1C607202}"/>
              </a:ext>
            </a:extLst>
          </p:cNvPr>
          <p:cNvSpPr/>
          <p:nvPr/>
        </p:nvSpPr>
        <p:spPr>
          <a:xfrm rot="16200000">
            <a:off x="852897" y="129864"/>
            <a:ext cx="613939" cy="930443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05C0D3D-EB9B-6A74-5B77-1FF63BA1C91A}"/>
              </a:ext>
            </a:extLst>
          </p:cNvPr>
          <p:cNvSpPr txBox="1"/>
          <p:nvPr/>
        </p:nvSpPr>
        <p:spPr>
          <a:xfrm>
            <a:off x="744438" y="317280"/>
            <a:ext cx="68480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814EB5D-EAAA-9B5F-C712-43522162195B}"/>
              </a:ext>
            </a:extLst>
          </p:cNvPr>
          <p:cNvSpPr txBox="1"/>
          <p:nvPr/>
        </p:nvSpPr>
        <p:spPr>
          <a:xfrm>
            <a:off x="2031206" y="390547"/>
            <a:ext cx="30170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8" name="Rectangle: Rounded Corners 5">
            <a:extLst>
              <a:ext uri="{FF2B5EF4-FFF2-40B4-BE49-F238E27FC236}">
                <a16:creationId xmlns:a16="http://schemas.microsoft.com/office/drawing/2014/main" id="{DE408616-7E33-D674-063D-A90324EC41DC}"/>
              </a:ext>
            </a:extLst>
          </p:cNvPr>
          <p:cNvSpPr/>
          <p:nvPr/>
        </p:nvSpPr>
        <p:spPr>
          <a:xfrm>
            <a:off x="1718317" y="1921673"/>
            <a:ext cx="2565803" cy="1369225"/>
          </a:xfrm>
          <a:prstGeom prst="roundRect">
            <a:avLst>
              <a:gd name="adj" fmla="val 5694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Rectangle: Rounded Corners 9">
            <a:extLst>
              <a:ext uri="{FF2B5EF4-FFF2-40B4-BE49-F238E27FC236}">
                <a16:creationId xmlns:a16="http://schemas.microsoft.com/office/drawing/2014/main" id="{3436E125-41D5-98E8-8739-6270BC2328C9}"/>
              </a:ext>
            </a:extLst>
          </p:cNvPr>
          <p:cNvSpPr/>
          <p:nvPr/>
        </p:nvSpPr>
        <p:spPr>
          <a:xfrm>
            <a:off x="2635436" y="1547653"/>
            <a:ext cx="731564" cy="731564"/>
          </a:xfrm>
          <a:prstGeom prst="roundRect">
            <a:avLst/>
          </a:pr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Freeform: Shape 10">
            <a:extLst>
              <a:ext uri="{FF2B5EF4-FFF2-40B4-BE49-F238E27FC236}">
                <a16:creationId xmlns:a16="http://schemas.microsoft.com/office/drawing/2014/main" id="{C6D7C3CA-316D-E860-0854-61EE6E672028}"/>
              </a:ext>
            </a:extLst>
          </p:cNvPr>
          <p:cNvSpPr>
            <a:spLocks/>
          </p:cNvSpPr>
          <p:nvPr/>
        </p:nvSpPr>
        <p:spPr bwMode="auto">
          <a:xfrm>
            <a:off x="2803860" y="1740565"/>
            <a:ext cx="394717" cy="345738"/>
          </a:xfrm>
          <a:custGeom>
            <a:avLst/>
            <a:gdLst>
              <a:gd name="T0" fmla="*/ 212060 w 602"/>
              <a:gd name="T1" fmla="*/ 103681 h 531"/>
              <a:gd name="T2" fmla="*/ 112352 w 602"/>
              <a:gd name="T3" fmla="*/ 144579 h 531"/>
              <a:gd name="T4" fmla="*/ 112352 w 602"/>
              <a:gd name="T5" fmla="*/ 144579 h 531"/>
              <a:gd name="T6" fmla="*/ 109823 w 602"/>
              <a:gd name="T7" fmla="*/ 147090 h 531"/>
              <a:gd name="T8" fmla="*/ 104766 w 602"/>
              <a:gd name="T9" fmla="*/ 144579 h 531"/>
              <a:gd name="T10" fmla="*/ 104766 w 602"/>
              <a:gd name="T11" fmla="*/ 144579 h 531"/>
              <a:gd name="T12" fmla="*/ 5419 w 602"/>
              <a:gd name="T13" fmla="*/ 103681 h 531"/>
              <a:gd name="T14" fmla="*/ 10477 w 602"/>
              <a:gd name="T15" fmla="*/ 86102 h 531"/>
              <a:gd name="T16" fmla="*/ 15534 w 602"/>
              <a:gd name="T17" fmla="*/ 86102 h 531"/>
              <a:gd name="T18" fmla="*/ 15534 w 602"/>
              <a:gd name="T19" fmla="*/ 86102 h 531"/>
              <a:gd name="T20" fmla="*/ 204474 w 602"/>
              <a:gd name="T21" fmla="*/ 86102 h 531"/>
              <a:gd name="T22" fmla="*/ 204474 w 602"/>
              <a:gd name="T23" fmla="*/ 86102 h 531"/>
              <a:gd name="T24" fmla="*/ 207002 w 602"/>
              <a:gd name="T25" fmla="*/ 86102 h 531"/>
              <a:gd name="T26" fmla="*/ 212060 w 602"/>
              <a:gd name="T27" fmla="*/ 103681 h 531"/>
              <a:gd name="T28" fmla="*/ 212060 w 602"/>
              <a:gd name="T29" fmla="*/ 60630 h 531"/>
              <a:gd name="T30" fmla="*/ 112352 w 602"/>
              <a:gd name="T31" fmla="*/ 101169 h 531"/>
              <a:gd name="T32" fmla="*/ 112352 w 602"/>
              <a:gd name="T33" fmla="*/ 101169 h 531"/>
              <a:gd name="T34" fmla="*/ 109823 w 602"/>
              <a:gd name="T35" fmla="*/ 101169 h 531"/>
              <a:gd name="T36" fmla="*/ 104766 w 602"/>
              <a:gd name="T37" fmla="*/ 101169 h 531"/>
              <a:gd name="T38" fmla="*/ 104766 w 602"/>
              <a:gd name="T39" fmla="*/ 101169 h 531"/>
              <a:gd name="T40" fmla="*/ 5419 w 602"/>
              <a:gd name="T41" fmla="*/ 60630 h 531"/>
              <a:gd name="T42" fmla="*/ 5419 w 602"/>
              <a:gd name="T43" fmla="*/ 43051 h 531"/>
              <a:gd name="T44" fmla="*/ 104766 w 602"/>
              <a:gd name="T45" fmla="*/ 2511 h 531"/>
              <a:gd name="T46" fmla="*/ 104766 w 602"/>
              <a:gd name="T47" fmla="*/ 2511 h 531"/>
              <a:gd name="T48" fmla="*/ 109823 w 602"/>
              <a:gd name="T49" fmla="*/ 0 h 531"/>
              <a:gd name="T50" fmla="*/ 112352 w 602"/>
              <a:gd name="T51" fmla="*/ 2511 h 531"/>
              <a:gd name="T52" fmla="*/ 112352 w 602"/>
              <a:gd name="T53" fmla="*/ 2511 h 531"/>
              <a:gd name="T54" fmla="*/ 212060 w 602"/>
              <a:gd name="T55" fmla="*/ 43051 h 531"/>
              <a:gd name="T56" fmla="*/ 212060 w 602"/>
              <a:gd name="T57" fmla="*/ 60630 h 531"/>
              <a:gd name="T58" fmla="*/ 10477 w 602"/>
              <a:gd name="T59" fmla="*/ 129153 h 531"/>
              <a:gd name="T60" fmla="*/ 15534 w 602"/>
              <a:gd name="T61" fmla="*/ 129153 h 531"/>
              <a:gd name="T62" fmla="*/ 15534 w 602"/>
              <a:gd name="T63" fmla="*/ 129153 h 531"/>
              <a:gd name="T64" fmla="*/ 204474 w 602"/>
              <a:gd name="T65" fmla="*/ 129153 h 531"/>
              <a:gd name="T66" fmla="*/ 204474 w 602"/>
              <a:gd name="T67" fmla="*/ 129153 h 531"/>
              <a:gd name="T68" fmla="*/ 207002 w 602"/>
              <a:gd name="T69" fmla="*/ 129153 h 531"/>
              <a:gd name="T70" fmla="*/ 212060 w 602"/>
              <a:gd name="T71" fmla="*/ 149602 h 531"/>
              <a:gd name="T72" fmla="*/ 112352 w 602"/>
              <a:gd name="T73" fmla="*/ 190141 h 531"/>
              <a:gd name="T74" fmla="*/ 112352 w 602"/>
              <a:gd name="T75" fmla="*/ 190141 h 531"/>
              <a:gd name="T76" fmla="*/ 109823 w 602"/>
              <a:gd name="T77" fmla="*/ 190141 h 531"/>
              <a:gd name="T78" fmla="*/ 104766 w 602"/>
              <a:gd name="T79" fmla="*/ 190141 h 531"/>
              <a:gd name="T80" fmla="*/ 104766 w 602"/>
              <a:gd name="T81" fmla="*/ 190141 h 531"/>
              <a:gd name="T82" fmla="*/ 5419 w 602"/>
              <a:gd name="T83" fmla="*/ 149602 h 531"/>
              <a:gd name="T84" fmla="*/ 10477 w 602"/>
              <a:gd name="T85" fmla="*/ 129153 h 53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02" h="531">
                <a:moveTo>
                  <a:pt x="587" y="289"/>
                </a:moveTo>
                <a:lnTo>
                  <a:pt x="587" y="289"/>
                </a:lnTo>
                <a:cubicBezTo>
                  <a:pt x="311" y="403"/>
                  <a:pt x="311" y="403"/>
                  <a:pt x="311" y="403"/>
                </a:cubicBezTo>
                <a:cubicBezTo>
                  <a:pt x="311" y="410"/>
                  <a:pt x="304" y="410"/>
                  <a:pt x="304" y="410"/>
                </a:cubicBezTo>
                <a:cubicBezTo>
                  <a:pt x="297" y="410"/>
                  <a:pt x="297" y="410"/>
                  <a:pt x="290" y="403"/>
                </a:cubicBezTo>
                <a:cubicBezTo>
                  <a:pt x="15" y="289"/>
                  <a:pt x="15" y="289"/>
                  <a:pt x="15" y="289"/>
                </a:cubicBezTo>
                <a:cubicBezTo>
                  <a:pt x="7" y="289"/>
                  <a:pt x="0" y="275"/>
                  <a:pt x="0" y="268"/>
                </a:cubicBezTo>
                <a:cubicBezTo>
                  <a:pt x="0" y="247"/>
                  <a:pt x="15" y="240"/>
                  <a:pt x="29" y="240"/>
                </a:cubicBezTo>
                <a:cubicBezTo>
                  <a:pt x="36" y="240"/>
                  <a:pt x="36" y="240"/>
                  <a:pt x="43" y="240"/>
                </a:cubicBezTo>
                <a:cubicBezTo>
                  <a:pt x="304" y="346"/>
                  <a:pt x="304" y="346"/>
                  <a:pt x="304" y="346"/>
                </a:cubicBezTo>
                <a:cubicBezTo>
                  <a:pt x="566" y="240"/>
                  <a:pt x="566" y="240"/>
                  <a:pt x="566" y="240"/>
                </a:cubicBezTo>
                <a:lnTo>
                  <a:pt x="573" y="240"/>
                </a:lnTo>
                <a:cubicBezTo>
                  <a:pt x="594" y="240"/>
                  <a:pt x="601" y="247"/>
                  <a:pt x="601" y="268"/>
                </a:cubicBezTo>
                <a:cubicBezTo>
                  <a:pt x="601" y="275"/>
                  <a:pt x="594" y="289"/>
                  <a:pt x="587" y="289"/>
                </a:cubicBezTo>
                <a:close/>
                <a:moveTo>
                  <a:pt x="587" y="169"/>
                </a:moveTo>
                <a:lnTo>
                  <a:pt x="587" y="169"/>
                </a:lnTo>
                <a:cubicBezTo>
                  <a:pt x="311" y="282"/>
                  <a:pt x="311" y="282"/>
                  <a:pt x="311" y="282"/>
                </a:cubicBezTo>
                <a:lnTo>
                  <a:pt x="304" y="282"/>
                </a:lnTo>
                <a:cubicBezTo>
                  <a:pt x="297" y="282"/>
                  <a:pt x="297" y="282"/>
                  <a:pt x="290" y="282"/>
                </a:cubicBezTo>
                <a:cubicBezTo>
                  <a:pt x="15" y="169"/>
                  <a:pt x="15" y="169"/>
                  <a:pt x="15" y="169"/>
                </a:cubicBezTo>
                <a:cubicBezTo>
                  <a:pt x="7" y="162"/>
                  <a:pt x="0" y="155"/>
                  <a:pt x="0" y="141"/>
                </a:cubicBezTo>
                <a:cubicBezTo>
                  <a:pt x="0" y="134"/>
                  <a:pt x="7" y="120"/>
                  <a:pt x="15" y="120"/>
                </a:cubicBezTo>
                <a:cubicBezTo>
                  <a:pt x="290" y="7"/>
                  <a:pt x="290" y="7"/>
                  <a:pt x="290" y="7"/>
                </a:cubicBezTo>
                <a:cubicBezTo>
                  <a:pt x="297" y="0"/>
                  <a:pt x="297" y="0"/>
                  <a:pt x="304" y="0"/>
                </a:cubicBezTo>
                <a:cubicBezTo>
                  <a:pt x="304" y="0"/>
                  <a:pt x="311" y="0"/>
                  <a:pt x="311" y="7"/>
                </a:cubicBezTo>
                <a:cubicBezTo>
                  <a:pt x="587" y="120"/>
                  <a:pt x="587" y="120"/>
                  <a:pt x="587" y="120"/>
                </a:cubicBezTo>
                <a:cubicBezTo>
                  <a:pt x="594" y="120"/>
                  <a:pt x="601" y="134"/>
                  <a:pt x="601" y="141"/>
                </a:cubicBezTo>
                <a:cubicBezTo>
                  <a:pt x="601" y="155"/>
                  <a:pt x="594" y="162"/>
                  <a:pt x="587" y="169"/>
                </a:cubicBezTo>
                <a:close/>
                <a:moveTo>
                  <a:pt x="29" y="360"/>
                </a:moveTo>
                <a:lnTo>
                  <a:pt x="29" y="360"/>
                </a:lnTo>
                <a:cubicBezTo>
                  <a:pt x="36" y="360"/>
                  <a:pt x="36" y="360"/>
                  <a:pt x="43" y="360"/>
                </a:cubicBezTo>
                <a:cubicBezTo>
                  <a:pt x="304" y="473"/>
                  <a:pt x="304" y="473"/>
                  <a:pt x="304" y="473"/>
                </a:cubicBezTo>
                <a:cubicBezTo>
                  <a:pt x="566" y="360"/>
                  <a:pt x="566" y="360"/>
                  <a:pt x="566" y="360"/>
                </a:cubicBezTo>
                <a:lnTo>
                  <a:pt x="573" y="360"/>
                </a:lnTo>
                <a:cubicBezTo>
                  <a:pt x="594" y="360"/>
                  <a:pt x="601" y="374"/>
                  <a:pt x="601" y="388"/>
                </a:cubicBezTo>
                <a:cubicBezTo>
                  <a:pt x="601" y="403"/>
                  <a:pt x="594" y="410"/>
                  <a:pt x="587" y="417"/>
                </a:cubicBezTo>
                <a:cubicBezTo>
                  <a:pt x="311" y="530"/>
                  <a:pt x="311" y="530"/>
                  <a:pt x="311" y="530"/>
                </a:cubicBezTo>
                <a:lnTo>
                  <a:pt x="304" y="530"/>
                </a:lnTo>
                <a:cubicBezTo>
                  <a:pt x="297" y="530"/>
                  <a:pt x="297" y="530"/>
                  <a:pt x="290" y="530"/>
                </a:cubicBezTo>
                <a:cubicBezTo>
                  <a:pt x="15" y="417"/>
                  <a:pt x="15" y="417"/>
                  <a:pt x="15" y="417"/>
                </a:cubicBezTo>
                <a:cubicBezTo>
                  <a:pt x="7" y="410"/>
                  <a:pt x="0" y="403"/>
                  <a:pt x="0" y="388"/>
                </a:cubicBezTo>
                <a:cubicBezTo>
                  <a:pt x="0" y="374"/>
                  <a:pt x="15" y="360"/>
                  <a:pt x="29" y="3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18F705F-2B39-E786-856B-DACAC71C9136}"/>
              </a:ext>
            </a:extLst>
          </p:cNvPr>
          <p:cNvSpPr/>
          <p:nvPr/>
        </p:nvSpPr>
        <p:spPr>
          <a:xfrm>
            <a:off x="1845771" y="2349986"/>
            <a:ext cx="2326821" cy="8529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3" name="Rectangle: Rounded Corners 26">
            <a:extLst>
              <a:ext uri="{FF2B5EF4-FFF2-40B4-BE49-F238E27FC236}">
                <a16:creationId xmlns:a16="http://schemas.microsoft.com/office/drawing/2014/main" id="{86E693CA-5318-635A-03F6-2476626A26E7}"/>
              </a:ext>
            </a:extLst>
          </p:cNvPr>
          <p:cNvSpPr/>
          <p:nvPr/>
        </p:nvSpPr>
        <p:spPr>
          <a:xfrm>
            <a:off x="1718317" y="4078024"/>
            <a:ext cx="2565803" cy="1369225"/>
          </a:xfrm>
          <a:prstGeom prst="roundRect">
            <a:avLst>
              <a:gd name="adj" fmla="val 5694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Rectangle: Rounded Corners 30">
            <a:extLst>
              <a:ext uri="{FF2B5EF4-FFF2-40B4-BE49-F238E27FC236}">
                <a16:creationId xmlns:a16="http://schemas.microsoft.com/office/drawing/2014/main" id="{27F14A86-5451-DF95-759B-B08FB4931090}"/>
              </a:ext>
            </a:extLst>
          </p:cNvPr>
          <p:cNvSpPr/>
          <p:nvPr/>
        </p:nvSpPr>
        <p:spPr>
          <a:xfrm>
            <a:off x="2635436" y="3696584"/>
            <a:ext cx="731564" cy="731564"/>
          </a:xfrm>
          <a:prstGeom prst="roundRect">
            <a:avLst/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Freeform: Shape 31">
            <a:extLst>
              <a:ext uri="{FF2B5EF4-FFF2-40B4-BE49-F238E27FC236}">
                <a16:creationId xmlns:a16="http://schemas.microsoft.com/office/drawing/2014/main" id="{7D4F0C1B-074F-9FE2-D1CE-1CD4AA8DB838}"/>
              </a:ext>
            </a:extLst>
          </p:cNvPr>
          <p:cNvSpPr>
            <a:spLocks/>
          </p:cNvSpPr>
          <p:nvPr/>
        </p:nvSpPr>
        <p:spPr bwMode="auto">
          <a:xfrm>
            <a:off x="2803860" y="3889496"/>
            <a:ext cx="394717" cy="345738"/>
          </a:xfrm>
          <a:custGeom>
            <a:avLst/>
            <a:gdLst>
              <a:gd name="T0" fmla="*/ 212060 w 602"/>
              <a:gd name="T1" fmla="*/ 103681 h 531"/>
              <a:gd name="T2" fmla="*/ 112352 w 602"/>
              <a:gd name="T3" fmla="*/ 144579 h 531"/>
              <a:gd name="T4" fmla="*/ 112352 w 602"/>
              <a:gd name="T5" fmla="*/ 144579 h 531"/>
              <a:gd name="T6" fmla="*/ 109823 w 602"/>
              <a:gd name="T7" fmla="*/ 147090 h 531"/>
              <a:gd name="T8" fmla="*/ 104766 w 602"/>
              <a:gd name="T9" fmla="*/ 144579 h 531"/>
              <a:gd name="T10" fmla="*/ 104766 w 602"/>
              <a:gd name="T11" fmla="*/ 144579 h 531"/>
              <a:gd name="T12" fmla="*/ 5419 w 602"/>
              <a:gd name="T13" fmla="*/ 103681 h 531"/>
              <a:gd name="T14" fmla="*/ 10477 w 602"/>
              <a:gd name="T15" fmla="*/ 86102 h 531"/>
              <a:gd name="T16" fmla="*/ 15534 w 602"/>
              <a:gd name="T17" fmla="*/ 86102 h 531"/>
              <a:gd name="T18" fmla="*/ 15534 w 602"/>
              <a:gd name="T19" fmla="*/ 86102 h 531"/>
              <a:gd name="T20" fmla="*/ 204474 w 602"/>
              <a:gd name="T21" fmla="*/ 86102 h 531"/>
              <a:gd name="T22" fmla="*/ 204474 w 602"/>
              <a:gd name="T23" fmla="*/ 86102 h 531"/>
              <a:gd name="T24" fmla="*/ 207002 w 602"/>
              <a:gd name="T25" fmla="*/ 86102 h 531"/>
              <a:gd name="T26" fmla="*/ 212060 w 602"/>
              <a:gd name="T27" fmla="*/ 103681 h 531"/>
              <a:gd name="T28" fmla="*/ 212060 w 602"/>
              <a:gd name="T29" fmla="*/ 60630 h 531"/>
              <a:gd name="T30" fmla="*/ 112352 w 602"/>
              <a:gd name="T31" fmla="*/ 101169 h 531"/>
              <a:gd name="T32" fmla="*/ 112352 w 602"/>
              <a:gd name="T33" fmla="*/ 101169 h 531"/>
              <a:gd name="T34" fmla="*/ 109823 w 602"/>
              <a:gd name="T35" fmla="*/ 101169 h 531"/>
              <a:gd name="T36" fmla="*/ 104766 w 602"/>
              <a:gd name="T37" fmla="*/ 101169 h 531"/>
              <a:gd name="T38" fmla="*/ 104766 w 602"/>
              <a:gd name="T39" fmla="*/ 101169 h 531"/>
              <a:gd name="T40" fmla="*/ 5419 w 602"/>
              <a:gd name="T41" fmla="*/ 60630 h 531"/>
              <a:gd name="T42" fmla="*/ 5419 w 602"/>
              <a:gd name="T43" fmla="*/ 43051 h 531"/>
              <a:gd name="T44" fmla="*/ 104766 w 602"/>
              <a:gd name="T45" fmla="*/ 2511 h 531"/>
              <a:gd name="T46" fmla="*/ 104766 w 602"/>
              <a:gd name="T47" fmla="*/ 2511 h 531"/>
              <a:gd name="T48" fmla="*/ 109823 w 602"/>
              <a:gd name="T49" fmla="*/ 0 h 531"/>
              <a:gd name="T50" fmla="*/ 112352 w 602"/>
              <a:gd name="T51" fmla="*/ 2511 h 531"/>
              <a:gd name="T52" fmla="*/ 112352 w 602"/>
              <a:gd name="T53" fmla="*/ 2511 h 531"/>
              <a:gd name="T54" fmla="*/ 212060 w 602"/>
              <a:gd name="T55" fmla="*/ 43051 h 531"/>
              <a:gd name="T56" fmla="*/ 212060 w 602"/>
              <a:gd name="T57" fmla="*/ 60630 h 531"/>
              <a:gd name="T58" fmla="*/ 10477 w 602"/>
              <a:gd name="T59" fmla="*/ 129153 h 531"/>
              <a:gd name="T60" fmla="*/ 15534 w 602"/>
              <a:gd name="T61" fmla="*/ 129153 h 531"/>
              <a:gd name="T62" fmla="*/ 15534 w 602"/>
              <a:gd name="T63" fmla="*/ 129153 h 531"/>
              <a:gd name="T64" fmla="*/ 204474 w 602"/>
              <a:gd name="T65" fmla="*/ 129153 h 531"/>
              <a:gd name="T66" fmla="*/ 204474 w 602"/>
              <a:gd name="T67" fmla="*/ 129153 h 531"/>
              <a:gd name="T68" fmla="*/ 207002 w 602"/>
              <a:gd name="T69" fmla="*/ 129153 h 531"/>
              <a:gd name="T70" fmla="*/ 212060 w 602"/>
              <a:gd name="T71" fmla="*/ 149602 h 531"/>
              <a:gd name="T72" fmla="*/ 112352 w 602"/>
              <a:gd name="T73" fmla="*/ 190141 h 531"/>
              <a:gd name="T74" fmla="*/ 112352 w 602"/>
              <a:gd name="T75" fmla="*/ 190141 h 531"/>
              <a:gd name="T76" fmla="*/ 109823 w 602"/>
              <a:gd name="T77" fmla="*/ 190141 h 531"/>
              <a:gd name="T78" fmla="*/ 104766 w 602"/>
              <a:gd name="T79" fmla="*/ 190141 h 531"/>
              <a:gd name="T80" fmla="*/ 104766 w 602"/>
              <a:gd name="T81" fmla="*/ 190141 h 531"/>
              <a:gd name="T82" fmla="*/ 5419 w 602"/>
              <a:gd name="T83" fmla="*/ 149602 h 531"/>
              <a:gd name="T84" fmla="*/ 10477 w 602"/>
              <a:gd name="T85" fmla="*/ 129153 h 53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02" h="531">
                <a:moveTo>
                  <a:pt x="587" y="289"/>
                </a:moveTo>
                <a:lnTo>
                  <a:pt x="587" y="289"/>
                </a:lnTo>
                <a:cubicBezTo>
                  <a:pt x="311" y="403"/>
                  <a:pt x="311" y="403"/>
                  <a:pt x="311" y="403"/>
                </a:cubicBezTo>
                <a:cubicBezTo>
                  <a:pt x="311" y="410"/>
                  <a:pt x="304" y="410"/>
                  <a:pt x="304" y="410"/>
                </a:cubicBezTo>
                <a:cubicBezTo>
                  <a:pt x="297" y="410"/>
                  <a:pt x="297" y="410"/>
                  <a:pt x="290" y="403"/>
                </a:cubicBezTo>
                <a:cubicBezTo>
                  <a:pt x="15" y="289"/>
                  <a:pt x="15" y="289"/>
                  <a:pt x="15" y="289"/>
                </a:cubicBezTo>
                <a:cubicBezTo>
                  <a:pt x="7" y="289"/>
                  <a:pt x="0" y="275"/>
                  <a:pt x="0" y="268"/>
                </a:cubicBezTo>
                <a:cubicBezTo>
                  <a:pt x="0" y="247"/>
                  <a:pt x="15" y="240"/>
                  <a:pt x="29" y="240"/>
                </a:cubicBezTo>
                <a:cubicBezTo>
                  <a:pt x="36" y="240"/>
                  <a:pt x="36" y="240"/>
                  <a:pt x="43" y="240"/>
                </a:cubicBezTo>
                <a:cubicBezTo>
                  <a:pt x="304" y="346"/>
                  <a:pt x="304" y="346"/>
                  <a:pt x="304" y="346"/>
                </a:cubicBezTo>
                <a:cubicBezTo>
                  <a:pt x="566" y="240"/>
                  <a:pt x="566" y="240"/>
                  <a:pt x="566" y="240"/>
                </a:cubicBezTo>
                <a:lnTo>
                  <a:pt x="573" y="240"/>
                </a:lnTo>
                <a:cubicBezTo>
                  <a:pt x="594" y="240"/>
                  <a:pt x="601" y="247"/>
                  <a:pt x="601" y="268"/>
                </a:cubicBezTo>
                <a:cubicBezTo>
                  <a:pt x="601" y="275"/>
                  <a:pt x="594" y="289"/>
                  <a:pt x="587" y="289"/>
                </a:cubicBezTo>
                <a:close/>
                <a:moveTo>
                  <a:pt x="587" y="169"/>
                </a:moveTo>
                <a:lnTo>
                  <a:pt x="587" y="169"/>
                </a:lnTo>
                <a:cubicBezTo>
                  <a:pt x="311" y="282"/>
                  <a:pt x="311" y="282"/>
                  <a:pt x="311" y="282"/>
                </a:cubicBezTo>
                <a:lnTo>
                  <a:pt x="304" y="282"/>
                </a:lnTo>
                <a:cubicBezTo>
                  <a:pt x="297" y="282"/>
                  <a:pt x="297" y="282"/>
                  <a:pt x="290" y="282"/>
                </a:cubicBezTo>
                <a:cubicBezTo>
                  <a:pt x="15" y="169"/>
                  <a:pt x="15" y="169"/>
                  <a:pt x="15" y="169"/>
                </a:cubicBezTo>
                <a:cubicBezTo>
                  <a:pt x="7" y="162"/>
                  <a:pt x="0" y="155"/>
                  <a:pt x="0" y="141"/>
                </a:cubicBezTo>
                <a:cubicBezTo>
                  <a:pt x="0" y="134"/>
                  <a:pt x="7" y="120"/>
                  <a:pt x="15" y="120"/>
                </a:cubicBezTo>
                <a:cubicBezTo>
                  <a:pt x="290" y="7"/>
                  <a:pt x="290" y="7"/>
                  <a:pt x="290" y="7"/>
                </a:cubicBezTo>
                <a:cubicBezTo>
                  <a:pt x="297" y="0"/>
                  <a:pt x="297" y="0"/>
                  <a:pt x="304" y="0"/>
                </a:cubicBezTo>
                <a:cubicBezTo>
                  <a:pt x="304" y="0"/>
                  <a:pt x="311" y="0"/>
                  <a:pt x="311" y="7"/>
                </a:cubicBezTo>
                <a:cubicBezTo>
                  <a:pt x="587" y="120"/>
                  <a:pt x="587" y="120"/>
                  <a:pt x="587" y="120"/>
                </a:cubicBezTo>
                <a:cubicBezTo>
                  <a:pt x="594" y="120"/>
                  <a:pt x="601" y="134"/>
                  <a:pt x="601" y="141"/>
                </a:cubicBezTo>
                <a:cubicBezTo>
                  <a:pt x="601" y="155"/>
                  <a:pt x="594" y="162"/>
                  <a:pt x="587" y="169"/>
                </a:cubicBezTo>
                <a:close/>
                <a:moveTo>
                  <a:pt x="29" y="360"/>
                </a:moveTo>
                <a:lnTo>
                  <a:pt x="29" y="360"/>
                </a:lnTo>
                <a:cubicBezTo>
                  <a:pt x="36" y="360"/>
                  <a:pt x="36" y="360"/>
                  <a:pt x="43" y="360"/>
                </a:cubicBezTo>
                <a:cubicBezTo>
                  <a:pt x="304" y="473"/>
                  <a:pt x="304" y="473"/>
                  <a:pt x="304" y="473"/>
                </a:cubicBezTo>
                <a:cubicBezTo>
                  <a:pt x="566" y="360"/>
                  <a:pt x="566" y="360"/>
                  <a:pt x="566" y="360"/>
                </a:cubicBezTo>
                <a:lnTo>
                  <a:pt x="573" y="360"/>
                </a:lnTo>
                <a:cubicBezTo>
                  <a:pt x="594" y="360"/>
                  <a:pt x="601" y="374"/>
                  <a:pt x="601" y="388"/>
                </a:cubicBezTo>
                <a:cubicBezTo>
                  <a:pt x="601" y="403"/>
                  <a:pt x="594" y="410"/>
                  <a:pt x="587" y="417"/>
                </a:cubicBezTo>
                <a:cubicBezTo>
                  <a:pt x="311" y="530"/>
                  <a:pt x="311" y="530"/>
                  <a:pt x="311" y="530"/>
                </a:cubicBezTo>
                <a:lnTo>
                  <a:pt x="304" y="530"/>
                </a:lnTo>
                <a:cubicBezTo>
                  <a:pt x="297" y="530"/>
                  <a:pt x="297" y="530"/>
                  <a:pt x="290" y="530"/>
                </a:cubicBezTo>
                <a:cubicBezTo>
                  <a:pt x="15" y="417"/>
                  <a:pt x="15" y="417"/>
                  <a:pt x="15" y="417"/>
                </a:cubicBezTo>
                <a:cubicBezTo>
                  <a:pt x="7" y="410"/>
                  <a:pt x="0" y="403"/>
                  <a:pt x="0" y="388"/>
                </a:cubicBezTo>
                <a:cubicBezTo>
                  <a:pt x="0" y="374"/>
                  <a:pt x="15" y="360"/>
                  <a:pt x="29" y="3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B230553-12B5-A867-F6B1-00A937B78D55}"/>
              </a:ext>
            </a:extLst>
          </p:cNvPr>
          <p:cNvSpPr/>
          <p:nvPr/>
        </p:nvSpPr>
        <p:spPr>
          <a:xfrm>
            <a:off x="1845771" y="4521735"/>
            <a:ext cx="2326821" cy="8679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8" name="Rectangle: Rounded Corners 12">
            <a:extLst>
              <a:ext uri="{FF2B5EF4-FFF2-40B4-BE49-F238E27FC236}">
                <a16:creationId xmlns:a16="http://schemas.microsoft.com/office/drawing/2014/main" id="{39088F7B-5582-8AEC-601C-1003B10CB8FE}"/>
              </a:ext>
            </a:extLst>
          </p:cNvPr>
          <p:cNvSpPr/>
          <p:nvPr/>
        </p:nvSpPr>
        <p:spPr>
          <a:xfrm>
            <a:off x="4804215" y="1921673"/>
            <a:ext cx="2565803" cy="1369225"/>
          </a:xfrm>
          <a:prstGeom prst="roundRect">
            <a:avLst>
              <a:gd name="adj" fmla="val 5694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Rectangle: Rounded Corners 16">
            <a:extLst>
              <a:ext uri="{FF2B5EF4-FFF2-40B4-BE49-F238E27FC236}">
                <a16:creationId xmlns:a16="http://schemas.microsoft.com/office/drawing/2014/main" id="{E4802581-C79B-004C-7219-A32D40CDD781}"/>
              </a:ext>
            </a:extLst>
          </p:cNvPr>
          <p:cNvSpPr/>
          <p:nvPr/>
        </p:nvSpPr>
        <p:spPr>
          <a:xfrm>
            <a:off x="5721334" y="1547651"/>
            <a:ext cx="731564" cy="731564"/>
          </a:xfrm>
          <a:prstGeom prst="roundRect">
            <a:avLst/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Freeform: Shape 17">
            <a:extLst>
              <a:ext uri="{FF2B5EF4-FFF2-40B4-BE49-F238E27FC236}">
                <a16:creationId xmlns:a16="http://schemas.microsoft.com/office/drawing/2014/main" id="{E70DA596-8DB0-A939-6B44-B9838BE54B28}"/>
              </a:ext>
            </a:extLst>
          </p:cNvPr>
          <p:cNvSpPr>
            <a:spLocks/>
          </p:cNvSpPr>
          <p:nvPr/>
        </p:nvSpPr>
        <p:spPr bwMode="auto">
          <a:xfrm>
            <a:off x="5892640" y="1726113"/>
            <a:ext cx="388953" cy="380311"/>
          </a:xfrm>
          <a:custGeom>
            <a:avLst/>
            <a:gdLst>
              <a:gd name="T0" fmla="*/ 203841 w 594"/>
              <a:gd name="T1" fmla="*/ 122628 h 581"/>
              <a:gd name="T2" fmla="*/ 201316 w 594"/>
              <a:gd name="T3" fmla="*/ 122628 h 581"/>
              <a:gd name="T4" fmla="*/ 196265 w 594"/>
              <a:gd name="T5" fmla="*/ 140301 h 581"/>
              <a:gd name="T6" fmla="*/ 196265 w 594"/>
              <a:gd name="T7" fmla="*/ 142826 h 581"/>
              <a:gd name="T8" fmla="*/ 196265 w 594"/>
              <a:gd name="T9" fmla="*/ 145351 h 581"/>
              <a:gd name="T10" fmla="*/ 196265 w 594"/>
              <a:gd name="T11" fmla="*/ 145351 h 581"/>
              <a:gd name="T12" fmla="*/ 193739 w 594"/>
              <a:gd name="T13" fmla="*/ 147875 h 581"/>
              <a:gd name="T14" fmla="*/ 185802 w 594"/>
              <a:gd name="T15" fmla="*/ 150400 h 581"/>
              <a:gd name="T16" fmla="*/ 185802 w 594"/>
              <a:gd name="T17" fmla="*/ 150400 h 581"/>
              <a:gd name="T18" fmla="*/ 155497 w 594"/>
              <a:gd name="T19" fmla="*/ 122628 h 581"/>
              <a:gd name="T20" fmla="*/ 155497 w 594"/>
              <a:gd name="T21" fmla="*/ 122628 h 581"/>
              <a:gd name="T22" fmla="*/ 50870 w 594"/>
              <a:gd name="T23" fmla="*/ 112169 h 581"/>
              <a:gd name="T24" fmla="*/ 60972 w 594"/>
              <a:gd name="T25" fmla="*/ 0 h 581"/>
              <a:gd name="T26" fmla="*/ 213943 w 594"/>
              <a:gd name="T27" fmla="*/ 10459 h 581"/>
              <a:gd name="T28" fmla="*/ 203841 w 594"/>
              <a:gd name="T29" fmla="*/ 122628 h 581"/>
              <a:gd name="T30" fmla="*/ 150446 w 594"/>
              <a:gd name="T31" fmla="*/ 132727 h 581"/>
              <a:gd name="T32" fmla="*/ 173175 w 594"/>
              <a:gd name="T33" fmla="*/ 155810 h 581"/>
              <a:gd name="T34" fmla="*/ 185802 w 594"/>
              <a:gd name="T35" fmla="*/ 168433 h 581"/>
              <a:gd name="T36" fmla="*/ 175700 w 594"/>
              <a:gd name="T37" fmla="*/ 178532 h 581"/>
              <a:gd name="T38" fmla="*/ 104266 w 594"/>
              <a:gd name="T39" fmla="*/ 178532 h 581"/>
              <a:gd name="T40" fmla="*/ 81537 w 594"/>
              <a:gd name="T41" fmla="*/ 178532 h 581"/>
              <a:gd name="T42" fmla="*/ 71074 w 594"/>
              <a:gd name="T43" fmla="*/ 178532 h 581"/>
              <a:gd name="T44" fmla="*/ 40768 w 594"/>
              <a:gd name="T45" fmla="*/ 204140 h 581"/>
              <a:gd name="T46" fmla="*/ 32831 w 594"/>
              <a:gd name="T47" fmla="*/ 209189 h 581"/>
              <a:gd name="T48" fmla="*/ 32831 w 594"/>
              <a:gd name="T49" fmla="*/ 209189 h 581"/>
              <a:gd name="T50" fmla="*/ 25255 w 594"/>
              <a:gd name="T51" fmla="*/ 204140 h 581"/>
              <a:gd name="T52" fmla="*/ 25255 w 594"/>
              <a:gd name="T53" fmla="*/ 204140 h 581"/>
              <a:gd name="T54" fmla="*/ 25255 w 594"/>
              <a:gd name="T55" fmla="*/ 201615 h 581"/>
              <a:gd name="T56" fmla="*/ 22729 w 594"/>
              <a:gd name="T57" fmla="*/ 199091 h 581"/>
              <a:gd name="T58" fmla="*/ 22729 w 594"/>
              <a:gd name="T59" fmla="*/ 178532 h 581"/>
              <a:gd name="T60" fmla="*/ 22729 w 594"/>
              <a:gd name="T61" fmla="*/ 178532 h 581"/>
              <a:gd name="T62" fmla="*/ 0 w 594"/>
              <a:gd name="T63" fmla="*/ 168433 h 581"/>
              <a:gd name="T64" fmla="*/ 0 w 594"/>
              <a:gd name="T65" fmla="*/ 51215 h 581"/>
              <a:gd name="T66" fmla="*/ 40768 w 594"/>
              <a:gd name="T67" fmla="*/ 40756 h 581"/>
              <a:gd name="T68" fmla="*/ 60972 w 594"/>
              <a:gd name="T69" fmla="*/ 132727 h 58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94" h="581">
                <a:moveTo>
                  <a:pt x="565" y="340"/>
                </a:moveTo>
                <a:lnTo>
                  <a:pt x="565" y="340"/>
                </a:lnTo>
                <a:cubicBezTo>
                  <a:pt x="558" y="340"/>
                  <a:pt x="558" y="340"/>
                  <a:pt x="558" y="340"/>
                </a:cubicBezTo>
                <a:cubicBezTo>
                  <a:pt x="544" y="340"/>
                  <a:pt x="544" y="340"/>
                  <a:pt x="544" y="340"/>
                </a:cubicBezTo>
                <a:cubicBezTo>
                  <a:pt x="544" y="389"/>
                  <a:pt x="544" y="389"/>
                  <a:pt x="544" y="389"/>
                </a:cubicBezTo>
                <a:lnTo>
                  <a:pt x="544" y="396"/>
                </a:lnTo>
                <a:cubicBezTo>
                  <a:pt x="544" y="396"/>
                  <a:pt x="544" y="396"/>
                  <a:pt x="544" y="403"/>
                </a:cubicBezTo>
                <a:lnTo>
                  <a:pt x="537" y="410"/>
                </a:lnTo>
                <a:cubicBezTo>
                  <a:pt x="530" y="417"/>
                  <a:pt x="523" y="417"/>
                  <a:pt x="515" y="417"/>
                </a:cubicBezTo>
                <a:cubicBezTo>
                  <a:pt x="508" y="417"/>
                  <a:pt x="501" y="417"/>
                  <a:pt x="501" y="410"/>
                </a:cubicBezTo>
                <a:cubicBezTo>
                  <a:pt x="431" y="340"/>
                  <a:pt x="431" y="340"/>
                  <a:pt x="431" y="340"/>
                </a:cubicBezTo>
                <a:cubicBezTo>
                  <a:pt x="169" y="340"/>
                  <a:pt x="169" y="340"/>
                  <a:pt x="169" y="340"/>
                </a:cubicBezTo>
                <a:cubicBezTo>
                  <a:pt x="155" y="340"/>
                  <a:pt x="141" y="332"/>
                  <a:pt x="141" y="311"/>
                </a:cubicBezTo>
                <a:cubicBezTo>
                  <a:pt x="141" y="29"/>
                  <a:pt x="141" y="29"/>
                  <a:pt x="141" y="29"/>
                </a:cubicBezTo>
                <a:cubicBezTo>
                  <a:pt x="141" y="14"/>
                  <a:pt x="155" y="0"/>
                  <a:pt x="169" y="0"/>
                </a:cubicBezTo>
                <a:cubicBezTo>
                  <a:pt x="565" y="0"/>
                  <a:pt x="565" y="0"/>
                  <a:pt x="565" y="0"/>
                </a:cubicBezTo>
                <a:cubicBezTo>
                  <a:pt x="579" y="0"/>
                  <a:pt x="593" y="14"/>
                  <a:pt x="593" y="29"/>
                </a:cubicBezTo>
                <a:cubicBezTo>
                  <a:pt x="593" y="311"/>
                  <a:pt x="593" y="311"/>
                  <a:pt x="593" y="311"/>
                </a:cubicBezTo>
                <a:cubicBezTo>
                  <a:pt x="593" y="332"/>
                  <a:pt x="579" y="340"/>
                  <a:pt x="565" y="340"/>
                </a:cubicBezTo>
                <a:close/>
                <a:moveTo>
                  <a:pt x="417" y="368"/>
                </a:moveTo>
                <a:lnTo>
                  <a:pt x="417" y="368"/>
                </a:lnTo>
                <a:cubicBezTo>
                  <a:pt x="480" y="432"/>
                  <a:pt x="480" y="432"/>
                  <a:pt x="480" y="432"/>
                </a:cubicBezTo>
                <a:cubicBezTo>
                  <a:pt x="487" y="439"/>
                  <a:pt x="501" y="446"/>
                  <a:pt x="515" y="446"/>
                </a:cubicBezTo>
                <a:cubicBezTo>
                  <a:pt x="515" y="467"/>
                  <a:pt x="515" y="467"/>
                  <a:pt x="515" y="467"/>
                </a:cubicBezTo>
                <a:cubicBezTo>
                  <a:pt x="515" y="481"/>
                  <a:pt x="508" y="495"/>
                  <a:pt x="487" y="495"/>
                </a:cubicBezTo>
                <a:cubicBezTo>
                  <a:pt x="289" y="495"/>
                  <a:pt x="289" y="495"/>
                  <a:pt x="289" y="495"/>
                </a:cubicBezTo>
                <a:cubicBezTo>
                  <a:pt x="226" y="495"/>
                  <a:pt x="226" y="495"/>
                  <a:pt x="226" y="495"/>
                </a:cubicBezTo>
                <a:cubicBezTo>
                  <a:pt x="197" y="495"/>
                  <a:pt x="197" y="495"/>
                  <a:pt x="197" y="495"/>
                </a:cubicBezTo>
                <a:cubicBezTo>
                  <a:pt x="190" y="495"/>
                  <a:pt x="190" y="495"/>
                  <a:pt x="190" y="495"/>
                </a:cubicBezTo>
                <a:cubicBezTo>
                  <a:pt x="113" y="566"/>
                  <a:pt x="113" y="566"/>
                  <a:pt x="113" y="566"/>
                </a:cubicBezTo>
                <a:cubicBezTo>
                  <a:pt x="106" y="573"/>
                  <a:pt x="99" y="580"/>
                  <a:pt x="91" y="580"/>
                </a:cubicBezTo>
                <a:cubicBezTo>
                  <a:pt x="84" y="580"/>
                  <a:pt x="77" y="573"/>
                  <a:pt x="77" y="566"/>
                </a:cubicBezTo>
                <a:cubicBezTo>
                  <a:pt x="70" y="566"/>
                  <a:pt x="70" y="566"/>
                  <a:pt x="70" y="566"/>
                </a:cubicBezTo>
                <a:lnTo>
                  <a:pt x="70" y="559"/>
                </a:lnTo>
                <a:cubicBezTo>
                  <a:pt x="70" y="559"/>
                  <a:pt x="63" y="559"/>
                  <a:pt x="63" y="552"/>
                </a:cubicBezTo>
                <a:cubicBezTo>
                  <a:pt x="63" y="495"/>
                  <a:pt x="63" y="495"/>
                  <a:pt x="63" y="495"/>
                </a:cubicBezTo>
                <a:cubicBezTo>
                  <a:pt x="28" y="495"/>
                  <a:pt x="28" y="495"/>
                  <a:pt x="28" y="495"/>
                </a:cubicBezTo>
                <a:cubicBezTo>
                  <a:pt x="14" y="495"/>
                  <a:pt x="0" y="481"/>
                  <a:pt x="0" y="46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28"/>
                  <a:pt x="14" y="113"/>
                  <a:pt x="28" y="113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13" y="311"/>
                  <a:pt x="113" y="311"/>
                  <a:pt x="113" y="311"/>
                </a:cubicBezTo>
                <a:cubicBezTo>
                  <a:pt x="113" y="347"/>
                  <a:pt x="141" y="368"/>
                  <a:pt x="169" y="368"/>
                </a:cubicBezTo>
                <a:lnTo>
                  <a:pt x="417" y="3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DFA1963-9B67-2634-E68B-0487B7FD0E82}"/>
              </a:ext>
            </a:extLst>
          </p:cNvPr>
          <p:cNvSpPr/>
          <p:nvPr/>
        </p:nvSpPr>
        <p:spPr>
          <a:xfrm>
            <a:off x="4918760" y="2349986"/>
            <a:ext cx="2326821" cy="8679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3" name="Rectangle: Rounded Corners 33">
            <a:extLst>
              <a:ext uri="{FF2B5EF4-FFF2-40B4-BE49-F238E27FC236}">
                <a16:creationId xmlns:a16="http://schemas.microsoft.com/office/drawing/2014/main" id="{B0DF3977-E0F0-A6FD-CD11-D880606C745D}"/>
              </a:ext>
            </a:extLst>
          </p:cNvPr>
          <p:cNvSpPr/>
          <p:nvPr/>
        </p:nvSpPr>
        <p:spPr>
          <a:xfrm>
            <a:off x="4804215" y="4078024"/>
            <a:ext cx="2565803" cy="1369225"/>
          </a:xfrm>
          <a:prstGeom prst="roundRect">
            <a:avLst>
              <a:gd name="adj" fmla="val 5694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Rectangle: Rounded Corners 37">
            <a:extLst>
              <a:ext uri="{FF2B5EF4-FFF2-40B4-BE49-F238E27FC236}">
                <a16:creationId xmlns:a16="http://schemas.microsoft.com/office/drawing/2014/main" id="{5BC0422C-E880-2C31-4CCC-316B61F2EAE9}"/>
              </a:ext>
            </a:extLst>
          </p:cNvPr>
          <p:cNvSpPr/>
          <p:nvPr/>
        </p:nvSpPr>
        <p:spPr>
          <a:xfrm>
            <a:off x="5721334" y="3696582"/>
            <a:ext cx="731564" cy="731564"/>
          </a:xfrm>
          <a:prstGeom prst="roundRect">
            <a:avLst/>
          </a:pr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Freeform: Shape 38">
            <a:extLst>
              <a:ext uri="{FF2B5EF4-FFF2-40B4-BE49-F238E27FC236}">
                <a16:creationId xmlns:a16="http://schemas.microsoft.com/office/drawing/2014/main" id="{CAA8720E-F880-6699-DAA4-0A4FEF7DA786}"/>
              </a:ext>
            </a:extLst>
          </p:cNvPr>
          <p:cNvSpPr>
            <a:spLocks/>
          </p:cNvSpPr>
          <p:nvPr/>
        </p:nvSpPr>
        <p:spPr bwMode="auto">
          <a:xfrm>
            <a:off x="5892640" y="3875044"/>
            <a:ext cx="388953" cy="380311"/>
          </a:xfrm>
          <a:custGeom>
            <a:avLst/>
            <a:gdLst>
              <a:gd name="T0" fmla="*/ 203841 w 594"/>
              <a:gd name="T1" fmla="*/ 122628 h 581"/>
              <a:gd name="T2" fmla="*/ 201316 w 594"/>
              <a:gd name="T3" fmla="*/ 122628 h 581"/>
              <a:gd name="T4" fmla="*/ 196265 w 594"/>
              <a:gd name="T5" fmla="*/ 140301 h 581"/>
              <a:gd name="T6" fmla="*/ 196265 w 594"/>
              <a:gd name="T7" fmla="*/ 142826 h 581"/>
              <a:gd name="T8" fmla="*/ 196265 w 594"/>
              <a:gd name="T9" fmla="*/ 145351 h 581"/>
              <a:gd name="T10" fmla="*/ 196265 w 594"/>
              <a:gd name="T11" fmla="*/ 145351 h 581"/>
              <a:gd name="T12" fmla="*/ 193739 w 594"/>
              <a:gd name="T13" fmla="*/ 147875 h 581"/>
              <a:gd name="T14" fmla="*/ 185802 w 594"/>
              <a:gd name="T15" fmla="*/ 150400 h 581"/>
              <a:gd name="T16" fmla="*/ 185802 w 594"/>
              <a:gd name="T17" fmla="*/ 150400 h 581"/>
              <a:gd name="T18" fmla="*/ 155497 w 594"/>
              <a:gd name="T19" fmla="*/ 122628 h 581"/>
              <a:gd name="T20" fmla="*/ 155497 w 594"/>
              <a:gd name="T21" fmla="*/ 122628 h 581"/>
              <a:gd name="T22" fmla="*/ 50870 w 594"/>
              <a:gd name="T23" fmla="*/ 112169 h 581"/>
              <a:gd name="T24" fmla="*/ 60972 w 594"/>
              <a:gd name="T25" fmla="*/ 0 h 581"/>
              <a:gd name="T26" fmla="*/ 213943 w 594"/>
              <a:gd name="T27" fmla="*/ 10459 h 581"/>
              <a:gd name="T28" fmla="*/ 203841 w 594"/>
              <a:gd name="T29" fmla="*/ 122628 h 581"/>
              <a:gd name="T30" fmla="*/ 150446 w 594"/>
              <a:gd name="T31" fmla="*/ 132727 h 581"/>
              <a:gd name="T32" fmla="*/ 173175 w 594"/>
              <a:gd name="T33" fmla="*/ 155810 h 581"/>
              <a:gd name="T34" fmla="*/ 185802 w 594"/>
              <a:gd name="T35" fmla="*/ 168433 h 581"/>
              <a:gd name="T36" fmla="*/ 175700 w 594"/>
              <a:gd name="T37" fmla="*/ 178532 h 581"/>
              <a:gd name="T38" fmla="*/ 104266 w 594"/>
              <a:gd name="T39" fmla="*/ 178532 h 581"/>
              <a:gd name="T40" fmla="*/ 81537 w 594"/>
              <a:gd name="T41" fmla="*/ 178532 h 581"/>
              <a:gd name="T42" fmla="*/ 71074 w 594"/>
              <a:gd name="T43" fmla="*/ 178532 h 581"/>
              <a:gd name="T44" fmla="*/ 40768 w 594"/>
              <a:gd name="T45" fmla="*/ 204140 h 581"/>
              <a:gd name="T46" fmla="*/ 32831 w 594"/>
              <a:gd name="T47" fmla="*/ 209189 h 581"/>
              <a:gd name="T48" fmla="*/ 32831 w 594"/>
              <a:gd name="T49" fmla="*/ 209189 h 581"/>
              <a:gd name="T50" fmla="*/ 25255 w 594"/>
              <a:gd name="T51" fmla="*/ 204140 h 581"/>
              <a:gd name="T52" fmla="*/ 25255 w 594"/>
              <a:gd name="T53" fmla="*/ 204140 h 581"/>
              <a:gd name="T54" fmla="*/ 25255 w 594"/>
              <a:gd name="T55" fmla="*/ 201615 h 581"/>
              <a:gd name="T56" fmla="*/ 22729 w 594"/>
              <a:gd name="T57" fmla="*/ 199091 h 581"/>
              <a:gd name="T58" fmla="*/ 22729 w 594"/>
              <a:gd name="T59" fmla="*/ 178532 h 581"/>
              <a:gd name="T60" fmla="*/ 22729 w 594"/>
              <a:gd name="T61" fmla="*/ 178532 h 581"/>
              <a:gd name="T62" fmla="*/ 0 w 594"/>
              <a:gd name="T63" fmla="*/ 168433 h 581"/>
              <a:gd name="T64" fmla="*/ 0 w 594"/>
              <a:gd name="T65" fmla="*/ 51215 h 581"/>
              <a:gd name="T66" fmla="*/ 40768 w 594"/>
              <a:gd name="T67" fmla="*/ 40756 h 581"/>
              <a:gd name="T68" fmla="*/ 60972 w 594"/>
              <a:gd name="T69" fmla="*/ 132727 h 58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94" h="581">
                <a:moveTo>
                  <a:pt x="565" y="340"/>
                </a:moveTo>
                <a:lnTo>
                  <a:pt x="565" y="340"/>
                </a:lnTo>
                <a:cubicBezTo>
                  <a:pt x="558" y="340"/>
                  <a:pt x="558" y="340"/>
                  <a:pt x="558" y="340"/>
                </a:cubicBezTo>
                <a:cubicBezTo>
                  <a:pt x="544" y="340"/>
                  <a:pt x="544" y="340"/>
                  <a:pt x="544" y="340"/>
                </a:cubicBezTo>
                <a:cubicBezTo>
                  <a:pt x="544" y="389"/>
                  <a:pt x="544" y="389"/>
                  <a:pt x="544" y="389"/>
                </a:cubicBezTo>
                <a:lnTo>
                  <a:pt x="544" y="396"/>
                </a:lnTo>
                <a:cubicBezTo>
                  <a:pt x="544" y="396"/>
                  <a:pt x="544" y="396"/>
                  <a:pt x="544" y="403"/>
                </a:cubicBezTo>
                <a:lnTo>
                  <a:pt x="537" y="410"/>
                </a:lnTo>
                <a:cubicBezTo>
                  <a:pt x="530" y="417"/>
                  <a:pt x="523" y="417"/>
                  <a:pt x="515" y="417"/>
                </a:cubicBezTo>
                <a:cubicBezTo>
                  <a:pt x="508" y="417"/>
                  <a:pt x="501" y="417"/>
                  <a:pt x="501" y="410"/>
                </a:cubicBezTo>
                <a:cubicBezTo>
                  <a:pt x="431" y="340"/>
                  <a:pt x="431" y="340"/>
                  <a:pt x="431" y="340"/>
                </a:cubicBezTo>
                <a:cubicBezTo>
                  <a:pt x="169" y="340"/>
                  <a:pt x="169" y="340"/>
                  <a:pt x="169" y="340"/>
                </a:cubicBezTo>
                <a:cubicBezTo>
                  <a:pt x="155" y="340"/>
                  <a:pt x="141" y="332"/>
                  <a:pt x="141" y="311"/>
                </a:cubicBezTo>
                <a:cubicBezTo>
                  <a:pt x="141" y="29"/>
                  <a:pt x="141" y="29"/>
                  <a:pt x="141" y="29"/>
                </a:cubicBezTo>
                <a:cubicBezTo>
                  <a:pt x="141" y="14"/>
                  <a:pt x="155" y="0"/>
                  <a:pt x="169" y="0"/>
                </a:cubicBezTo>
                <a:cubicBezTo>
                  <a:pt x="565" y="0"/>
                  <a:pt x="565" y="0"/>
                  <a:pt x="565" y="0"/>
                </a:cubicBezTo>
                <a:cubicBezTo>
                  <a:pt x="579" y="0"/>
                  <a:pt x="593" y="14"/>
                  <a:pt x="593" y="29"/>
                </a:cubicBezTo>
                <a:cubicBezTo>
                  <a:pt x="593" y="311"/>
                  <a:pt x="593" y="311"/>
                  <a:pt x="593" y="311"/>
                </a:cubicBezTo>
                <a:cubicBezTo>
                  <a:pt x="593" y="332"/>
                  <a:pt x="579" y="340"/>
                  <a:pt x="565" y="340"/>
                </a:cubicBezTo>
                <a:close/>
                <a:moveTo>
                  <a:pt x="417" y="368"/>
                </a:moveTo>
                <a:lnTo>
                  <a:pt x="417" y="368"/>
                </a:lnTo>
                <a:cubicBezTo>
                  <a:pt x="480" y="432"/>
                  <a:pt x="480" y="432"/>
                  <a:pt x="480" y="432"/>
                </a:cubicBezTo>
                <a:cubicBezTo>
                  <a:pt x="487" y="439"/>
                  <a:pt x="501" y="446"/>
                  <a:pt x="515" y="446"/>
                </a:cubicBezTo>
                <a:cubicBezTo>
                  <a:pt x="515" y="467"/>
                  <a:pt x="515" y="467"/>
                  <a:pt x="515" y="467"/>
                </a:cubicBezTo>
                <a:cubicBezTo>
                  <a:pt x="515" y="481"/>
                  <a:pt x="508" y="495"/>
                  <a:pt x="487" y="495"/>
                </a:cubicBezTo>
                <a:cubicBezTo>
                  <a:pt x="289" y="495"/>
                  <a:pt x="289" y="495"/>
                  <a:pt x="289" y="495"/>
                </a:cubicBezTo>
                <a:cubicBezTo>
                  <a:pt x="226" y="495"/>
                  <a:pt x="226" y="495"/>
                  <a:pt x="226" y="495"/>
                </a:cubicBezTo>
                <a:cubicBezTo>
                  <a:pt x="197" y="495"/>
                  <a:pt x="197" y="495"/>
                  <a:pt x="197" y="495"/>
                </a:cubicBezTo>
                <a:cubicBezTo>
                  <a:pt x="190" y="495"/>
                  <a:pt x="190" y="495"/>
                  <a:pt x="190" y="495"/>
                </a:cubicBezTo>
                <a:cubicBezTo>
                  <a:pt x="113" y="566"/>
                  <a:pt x="113" y="566"/>
                  <a:pt x="113" y="566"/>
                </a:cubicBezTo>
                <a:cubicBezTo>
                  <a:pt x="106" y="573"/>
                  <a:pt x="99" y="580"/>
                  <a:pt x="91" y="580"/>
                </a:cubicBezTo>
                <a:cubicBezTo>
                  <a:pt x="84" y="580"/>
                  <a:pt x="77" y="573"/>
                  <a:pt x="77" y="566"/>
                </a:cubicBezTo>
                <a:cubicBezTo>
                  <a:pt x="70" y="566"/>
                  <a:pt x="70" y="566"/>
                  <a:pt x="70" y="566"/>
                </a:cubicBezTo>
                <a:lnTo>
                  <a:pt x="70" y="559"/>
                </a:lnTo>
                <a:cubicBezTo>
                  <a:pt x="70" y="559"/>
                  <a:pt x="63" y="559"/>
                  <a:pt x="63" y="552"/>
                </a:cubicBezTo>
                <a:cubicBezTo>
                  <a:pt x="63" y="495"/>
                  <a:pt x="63" y="495"/>
                  <a:pt x="63" y="495"/>
                </a:cubicBezTo>
                <a:cubicBezTo>
                  <a:pt x="28" y="495"/>
                  <a:pt x="28" y="495"/>
                  <a:pt x="28" y="495"/>
                </a:cubicBezTo>
                <a:cubicBezTo>
                  <a:pt x="14" y="495"/>
                  <a:pt x="0" y="481"/>
                  <a:pt x="0" y="46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28"/>
                  <a:pt x="14" y="113"/>
                  <a:pt x="28" y="113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13" y="311"/>
                  <a:pt x="113" y="311"/>
                  <a:pt x="113" y="311"/>
                </a:cubicBezTo>
                <a:cubicBezTo>
                  <a:pt x="113" y="347"/>
                  <a:pt x="141" y="368"/>
                  <a:pt x="169" y="368"/>
                </a:cubicBezTo>
                <a:lnTo>
                  <a:pt x="417" y="3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2A6B5E09-E77D-203D-5776-B2E2A93036A7}"/>
              </a:ext>
            </a:extLst>
          </p:cNvPr>
          <p:cNvSpPr/>
          <p:nvPr/>
        </p:nvSpPr>
        <p:spPr>
          <a:xfrm>
            <a:off x="4918760" y="4521735"/>
            <a:ext cx="2326821" cy="8679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8" name="Rectangle: Rounded Corners 19">
            <a:extLst>
              <a:ext uri="{FF2B5EF4-FFF2-40B4-BE49-F238E27FC236}">
                <a16:creationId xmlns:a16="http://schemas.microsoft.com/office/drawing/2014/main" id="{991388AF-A02D-FB6D-37D2-F6152C5D146E}"/>
              </a:ext>
            </a:extLst>
          </p:cNvPr>
          <p:cNvSpPr/>
          <p:nvPr/>
        </p:nvSpPr>
        <p:spPr>
          <a:xfrm>
            <a:off x="7890114" y="1921673"/>
            <a:ext cx="2565803" cy="1369225"/>
          </a:xfrm>
          <a:prstGeom prst="roundRect">
            <a:avLst>
              <a:gd name="adj" fmla="val 5694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9" name="Rectangle: Rounded Corners 23">
            <a:extLst>
              <a:ext uri="{FF2B5EF4-FFF2-40B4-BE49-F238E27FC236}">
                <a16:creationId xmlns:a16="http://schemas.microsoft.com/office/drawing/2014/main" id="{F34425FD-10C0-0E8E-3EAB-5930B88DA610}"/>
              </a:ext>
            </a:extLst>
          </p:cNvPr>
          <p:cNvSpPr/>
          <p:nvPr/>
        </p:nvSpPr>
        <p:spPr>
          <a:xfrm>
            <a:off x="8807232" y="1545055"/>
            <a:ext cx="731564" cy="731564"/>
          </a:xfrm>
          <a:prstGeom prst="roundRect">
            <a:avLst/>
          </a:pr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0" name="Freeform: Shape 24">
            <a:extLst>
              <a:ext uri="{FF2B5EF4-FFF2-40B4-BE49-F238E27FC236}">
                <a16:creationId xmlns:a16="http://schemas.microsoft.com/office/drawing/2014/main" id="{3C022A35-5713-D53B-5B41-B2DE78536420}"/>
              </a:ext>
            </a:extLst>
          </p:cNvPr>
          <p:cNvSpPr>
            <a:spLocks/>
          </p:cNvSpPr>
          <p:nvPr/>
        </p:nvSpPr>
        <p:spPr bwMode="auto">
          <a:xfrm>
            <a:off x="8977097" y="1702588"/>
            <a:ext cx="391835" cy="337095"/>
          </a:xfrm>
          <a:custGeom>
            <a:avLst/>
            <a:gdLst>
              <a:gd name="T0" fmla="*/ 205475 w 601"/>
              <a:gd name="T1" fmla="*/ 185379 h 517"/>
              <a:gd name="T2" fmla="*/ 0 w 601"/>
              <a:gd name="T3" fmla="*/ 174960 h 517"/>
              <a:gd name="T4" fmla="*/ 0 w 601"/>
              <a:gd name="T5" fmla="*/ 111730 h 517"/>
              <a:gd name="T6" fmla="*/ 28019 w 601"/>
              <a:gd name="T7" fmla="*/ 35567 h 517"/>
              <a:gd name="T8" fmla="*/ 35563 w 601"/>
              <a:gd name="T9" fmla="*/ 30537 h 517"/>
              <a:gd name="T10" fmla="*/ 53165 w 601"/>
              <a:gd name="T11" fmla="*/ 30537 h 517"/>
              <a:gd name="T12" fmla="*/ 86213 w 601"/>
              <a:gd name="T13" fmla="*/ 35567 h 517"/>
              <a:gd name="T14" fmla="*/ 53165 w 601"/>
              <a:gd name="T15" fmla="*/ 50656 h 517"/>
              <a:gd name="T16" fmla="*/ 43107 w 601"/>
              <a:gd name="T17" fmla="*/ 50656 h 517"/>
              <a:gd name="T18" fmla="*/ 45621 w 601"/>
              <a:gd name="T19" fmla="*/ 101312 h 517"/>
              <a:gd name="T20" fmla="*/ 55679 w 601"/>
              <a:gd name="T21" fmla="*/ 101312 h 517"/>
              <a:gd name="T22" fmla="*/ 65737 w 601"/>
              <a:gd name="T23" fmla="*/ 121790 h 517"/>
              <a:gd name="T24" fmla="*/ 147281 w 601"/>
              <a:gd name="T25" fmla="*/ 111730 h 517"/>
              <a:gd name="T26" fmla="*/ 167397 w 601"/>
              <a:gd name="T27" fmla="*/ 101312 h 517"/>
              <a:gd name="T28" fmla="*/ 190387 w 601"/>
              <a:gd name="T29" fmla="*/ 101312 h 517"/>
              <a:gd name="T30" fmla="*/ 162368 w 601"/>
              <a:gd name="T31" fmla="*/ 50656 h 517"/>
              <a:gd name="T32" fmla="*/ 126805 w 601"/>
              <a:gd name="T33" fmla="*/ 50656 h 517"/>
              <a:gd name="T34" fmla="*/ 126805 w 601"/>
              <a:gd name="T35" fmla="*/ 30537 h 517"/>
              <a:gd name="T36" fmla="*/ 162368 w 601"/>
              <a:gd name="T37" fmla="*/ 30537 h 517"/>
              <a:gd name="T38" fmla="*/ 177455 w 601"/>
              <a:gd name="T39" fmla="*/ 30537 h 517"/>
              <a:gd name="T40" fmla="*/ 215533 w 601"/>
              <a:gd name="T41" fmla="*/ 106341 h 517"/>
              <a:gd name="T42" fmla="*/ 215533 w 601"/>
              <a:gd name="T43" fmla="*/ 111730 h 517"/>
              <a:gd name="T44" fmla="*/ 215533 w 601"/>
              <a:gd name="T45" fmla="*/ 174960 h 517"/>
              <a:gd name="T46" fmla="*/ 142252 w 601"/>
              <a:gd name="T47" fmla="*/ 73649 h 517"/>
              <a:gd name="T48" fmla="*/ 136863 w 601"/>
              <a:gd name="T49" fmla="*/ 81193 h 517"/>
              <a:gd name="T50" fmla="*/ 106689 w 601"/>
              <a:gd name="T51" fmla="*/ 106341 h 517"/>
              <a:gd name="T52" fmla="*/ 76155 w 601"/>
              <a:gd name="T53" fmla="*/ 81193 h 517"/>
              <a:gd name="T54" fmla="*/ 83699 w 601"/>
              <a:gd name="T55" fmla="*/ 63230 h 517"/>
              <a:gd name="T56" fmla="*/ 96271 w 601"/>
              <a:gd name="T57" fmla="*/ 73649 h 517"/>
              <a:gd name="T58" fmla="*/ 96271 w 601"/>
              <a:gd name="T59" fmla="*/ 25148 h 517"/>
              <a:gd name="T60" fmla="*/ 106689 w 601"/>
              <a:gd name="T61" fmla="*/ 0 h 517"/>
              <a:gd name="T62" fmla="*/ 116747 w 601"/>
              <a:gd name="T63" fmla="*/ 30537 h 517"/>
              <a:gd name="T64" fmla="*/ 116747 w 601"/>
              <a:gd name="T65" fmla="*/ 73649 h 517"/>
              <a:gd name="T66" fmla="*/ 131834 w 601"/>
              <a:gd name="T67" fmla="*/ 63230 h 5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01" h="517">
                <a:moveTo>
                  <a:pt x="572" y="516"/>
                </a:moveTo>
                <a:lnTo>
                  <a:pt x="572" y="516"/>
                </a:lnTo>
                <a:cubicBezTo>
                  <a:pt x="28" y="516"/>
                  <a:pt x="28" y="516"/>
                  <a:pt x="28" y="516"/>
                </a:cubicBezTo>
                <a:cubicBezTo>
                  <a:pt x="7" y="516"/>
                  <a:pt x="0" y="502"/>
                  <a:pt x="0" y="487"/>
                </a:cubicBezTo>
                <a:cubicBezTo>
                  <a:pt x="0" y="311"/>
                  <a:pt x="0" y="311"/>
                  <a:pt x="0" y="311"/>
                </a:cubicBezTo>
                <a:cubicBezTo>
                  <a:pt x="0" y="304"/>
                  <a:pt x="0" y="304"/>
                  <a:pt x="0" y="296"/>
                </a:cubicBezTo>
                <a:cubicBezTo>
                  <a:pt x="78" y="99"/>
                  <a:pt x="78" y="99"/>
                  <a:pt x="78" y="99"/>
                </a:cubicBezTo>
                <a:cubicBezTo>
                  <a:pt x="78" y="92"/>
                  <a:pt x="92" y="85"/>
                  <a:pt x="99" y="85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240" y="85"/>
                  <a:pt x="240" y="85"/>
                  <a:pt x="240" y="85"/>
                </a:cubicBezTo>
                <a:cubicBezTo>
                  <a:pt x="240" y="99"/>
                  <a:pt x="240" y="99"/>
                  <a:pt x="240" y="99"/>
                </a:cubicBezTo>
                <a:cubicBezTo>
                  <a:pt x="240" y="141"/>
                  <a:pt x="240" y="141"/>
                  <a:pt x="240" y="141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63" y="282"/>
                  <a:pt x="63" y="282"/>
                  <a:pt x="63" y="282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55" y="282"/>
                  <a:pt x="155" y="282"/>
                  <a:pt x="155" y="282"/>
                </a:cubicBezTo>
                <a:cubicBezTo>
                  <a:pt x="176" y="282"/>
                  <a:pt x="183" y="289"/>
                  <a:pt x="183" y="311"/>
                </a:cubicBezTo>
                <a:cubicBezTo>
                  <a:pt x="183" y="339"/>
                  <a:pt x="183" y="339"/>
                  <a:pt x="183" y="339"/>
                </a:cubicBezTo>
                <a:cubicBezTo>
                  <a:pt x="410" y="339"/>
                  <a:pt x="410" y="339"/>
                  <a:pt x="410" y="339"/>
                </a:cubicBezTo>
                <a:cubicBezTo>
                  <a:pt x="410" y="311"/>
                  <a:pt x="410" y="311"/>
                  <a:pt x="410" y="311"/>
                </a:cubicBezTo>
                <a:cubicBezTo>
                  <a:pt x="410" y="289"/>
                  <a:pt x="424" y="282"/>
                  <a:pt x="438" y="282"/>
                </a:cubicBezTo>
                <a:cubicBezTo>
                  <a:pt x="466" y="282"/>
                  <a:pt x="466" y="282"/>
                  <a:pt x="466" y="282"/>
                </a:cubicBezTo>
                <a:cubicBezTo>
                  <a:pt x="530" y="282"/>
                  <a:pt x="530" y="282"/>
                  <a:pt x="530" y="282"/>
                </a:cubicBezTo>
                <a:cubicBezTo>
                  <a:pt x="480" y="141"/>
                  <a:pt x="480" y="141"/>
                  <a:pt x="480" y="141"/>
                </a:cubicBezTo>
                <a:cubicBezTo>
                  <a:pt x="452" y="141"/>
                  <a:pt x="452" y="141"/>
                  <a:pt x="452" y="141"/>
                </a:cubicBezTo>
                <a:cubicBezTo>
                  <a:pt x="353" y="141"/>
                  <a:pt x="353" y="141"/>
                  <a:pt x="353" y="141"/>
                </a:cubicBezTo>
                <a:cubicBezTo>
                  <a:pt x="353" y="99"/>
                  <a:pt x="353" y="99"/>
                  <a:pt x="353" y="99"/>
                </a:cubicBezTo>
                <a:cubicBezTo>
                  <a:pt x="353" y="85"/>
                  <a:pt x="353" y="85"/>
                  <a:pt x="353" y="85"/>
                </a:cubicBezTo>
                <a:cubicBezTo>
                  <a:pt x="452" y="85"/>
                  <a:pt x="452" y="85"/>
                  <a:pt x="452" y="85"/>
                </a:cubicBezTo>
                <a:cubicBezTo>
                  <a:pt x="494" y="85"/>
                  <a:pt x="494" y="85"/>
                  <a:pt x="494" y="85"/>
                </a:cubicBezTo>
                <a:cubicBezTo>
                  <a:pt x="509" y="85"/>
                  <a:pt x="523" y="92"/>
                  <a:pt x="523" y="99"/>
                </a:cubicBezTo>
                <a:cubicBezTo>
                  <a:pt x="600" y="296"/>
                  <a:pt x="600" y="296"/>
                  <a:pt x="600" y="296"/>
                </a:cubicBezTo>
                <a:cubicBezTo>
                  <a:pt x="600" y="304"/>
                  <a:pt x="600" y="304"/>
                  <a:pt x="600" y="311"/>
                </a:cubicBezTo>
                <a:cubicBezTo>
                  <a:pt x="600" y="487"/>
                  <a:pt x="600" y="487"/>
                  <a:pt x="600" y="487"/>
                </a:cubicBezTo>
                <a:cubicBezTo>
                  <a:pt x="600" y="502"/>
                  <a:pt x="586" y="516"/>
                  <a:pt x="572" y="516"/>
                </a:cubicBezTo>
                <a:close/>
                <a:moveTo>
                  <a:pt x="396" y="205"/>
                </a:moveTo>
                <a:lnTo>
                  <a:pt x="396" y="205"/>
                </a:lnTo>
                <a:cubicBezTo>
                  <a:pt x="396" y="212"/>
                  <a:pt x="389" y="219"/>
                  <a:pt x="381" y="226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1" y="296"/>
                  <a:pt x="304" y="296"/>
                  <a:pt x="297" y="296"/>
                </a:cubicBezTo>
                <a:cubicBezTo>
                  <a:pt x="290" y="296"/>
                  <a:pt x="283" y="296"/>
                  <a:pt x="283" y="289"/>
                </a:cubicBezTo>
                <a:cubicBezTo>
                  <a:pt x="212" y="226"/>
                  <a:pt x="212" y="226"/>
                  <a:pt x="212" y="226"/>
                </a:cubicBezTo>
                <a:cubicBezTo>
                  <a:pt x="205" y="219"/>
                  <a:pt x="205" y="212"/>
                  <a:pt x="205" y="205"/>
                </a:cubicBezTo>
                <a:cubicBezTo>
                  <a:pt x="205" y="191"/>
                  <a:pt x="219" y="176"/>
                  <a:pt x="233" y="176"/>
                </a:cubicBezTo>
                <a:cubicBezTo>
                  <a:pt x="240" y="176"/>
                  <a:pt x="247" y="176"/>
                  <a:pt x="254" y="183"/>
                </a:cubicBezTo>
                <a:cubicBezTo>
                  <a:pt x="268" y="205"/>
                  <a:pt x="268" y="205"/>
                  <a:pt x="268" y="205"/>
                </a:cubicBezTo>
                <a:cubicBezTo>
                  <a:pt x="268" y="99"/>
                  <a:pt x="268" y="99"/>
                  <a:pt x="268" y="99"/>
                </a:cubicBezTo>
                <a:cubicBezTo>
                  <a:pt x="268" y="70"/>
                  <a:pt x="268" y="70"/>
                  <a:pt x="268" y="70"/>
                </a:cubicBezTo>
                <a:cubicBezTo>
                  <a:pt x="268" y="28"/>
                  <a:pt x="268" y="28"/>
                  <a:pt x="268" y="28"/>
                </a:cubicBezTo>
                <a:cubicBezTo>
                  <a:pt x="268" y="7"/>
                  <a:pt x="283" y="0"/>
                  <a:pt x="297" y="0"/>
                </a:cubicBezTo>
                <a:cubicBezTo>
                  <a:pt x="318" y="0"/>
                  <a:pt x="325" y="7"/>
                  <a:pt x="325" y="28"/>
                </a:cubicBezTo>
                <a:cubicBezTo>
                  <a:pt x="325" y="85"/>
                  <a:pt x="325" y="85"/>
                  <a:pt x="325" y="85"/>
                </a:cubicBezTo>
                <a:cubicBezTo>
                  <a:pt x="325" y="92"/>
                  <a:pt x="325" y="92"/>
                  <a:pt x="325" y="92"/>
                </a:cubicBezTo>
                <a:cubicBezTo>
                  <a:pt x="325" y="205"/>
                  <a:pt x="325" y="205"/>
                  <a:pt x="325" y="205"/>
                </a:cubicBezTo>
                <a:cubicBezTo>
                  <a:pt x="346" y="183"/>
                  <a:pt x="346" y="183"/>
                  <a:pt x="346" y="183"/>
                </a:cubicBezTo>
                <a:cubicBezTo>
                  <a:pt x="353" y="176"/>
                  <a:pt x="360" y="176"/>
                  <a:pt x="367" y="176"/>
                </a:cubicBezTo>
                <a:cubicBezTo>
                  <a:pt x="381" y="176"/>
                  <a:pt x="396" y="191"/>
                  <a:pt x="396" y="2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1989C501-54B0-913A-D79B-61247D641F92}"/>
              </a:ext>
            </a:extLst>
          </p:cNvPr>
          <p:cNvSpPr/>
          <p:nvPr/>
        </p:nvSpPr>
        <p:spPr>
          <a:xfrm>
            <a:off x="8004465" y="2349986"/>
            <a:ext cx="2326821" cy="8679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3" name="Rectangle: Rounded Corners 40">
            <a:extLst>
              <a:ext uri="{FF2B5EF4-FFF2-40B4-BE49-F238E27FC236}">
                <a16:creationId xmlns:a16="http://schemas.microsoft.com/office/drawing/2014/main" id="{7B9A3713-2C16-EA88-6600-73EB755A4074}"/>
              </a:ext>
            </a:extLst>
          </p:cNvPr>
          <p:cNvSpPr/>
          <p:nvPr/>
        </p:nvSpPr>
        <p:spPr>
          <a:xfrm>
            <a:off x="7890114" y="4078024"/>
            <a:ext cx="2565803" cy="1369225"/>
          </a:xfrm>
          <a:prstGeom prst="roundRect">
            <a:avLst>
              <a:gd name="adj" fmla="val 5694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Rectangle: Rounded Corners 44">
            <a:extLst>
              <a:ext uri="{FF2B5EF4-FFF2-40B4-BE49-F238E27FC236}">
                <a16:creationId xmlns:a16="http://schemas.microsoft.com/office/drawing/2014/main" id="{B32552D4-3945-4B5B-DC99-D7EEFF60E61D}"/>
              </a:ext>
            </a:extLst>
          </p:cNvPr>
          <p:cNvSpPr/>
          <p:nvPr/>
        </p:nvSpPr>
        <p:spPr>
          <a:xfrm>
            <a:off x="8807232" y="3693986"/>
            <a:ext cx="731564" cy="731564"/>
          </a:xfrm>
          <a:prstGeom prst="roundRect">
            <a:avLst/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Freeform: Shape 45">
            <a:extLst>
              <a:ext uri="{FF2B5EF4-FFF2-40B4-BE49-F238E27FC236}">
                <a16:creationId xmlns:a16="http://schemas.microsoft.com/office/drawing/2014/main" id="{EAB392F6-FBAD-E079-7A73-595D73B3250D}"/>
              </a:ext>
            </a:extLst>
          </p:cNvPr>
          <p:cNvSpPr>
            <a:spLocks/>
          </p:cNvSpPr>
          <p:nvPr/>
        </p:nvSpPr>
        <p:spPr bwMode="auto">
          <a:xfrm>
            <a:off x="8977097" y="3851519"/>
            <a:ext cx="391835" cy="337095"/>
          </a:xfrm>
          <a:custGeom>
            <a:avLst/>
            <a:gdLst>
              <a:gd name="T0" fmla="*/ 205475 w 601"/>
              <a:gd name="T1" fmla="*/ 185379 h 517"/>
              <a:gd name="T2" fmla="*/ 0 w 601"/>
              <a:gd name="T3" fmla="*/ 174960 h 517"/>
              <a:gd name="T4" fmla="*/ 0 w 601"/>
              <a:gd name="T5" fmla="*/ 111730 h 517"/>
              <a:gd name="T6" fmla="*/ 28019 w 601"/>
              <a:gd name="T7" fmla="*/ 35567 h 517"/>
              <a:gd name="T8" fmla="*/ 35563 w 601"/>
              <a:gd name="T9" fmla="*/ 30537 h 517"/>
              <a:gd name="T10" fmla="*/ 53165 w 601"/>
              <a:gd name="T11" fmla="*/ 30537 h 517"/>
              <a:gd name="T12" fmla="*/ 86213 w 601"/>
              <a:gd name="T13" fmla="*/ 35567 h 517"/>
              <a:gd name="T14" fmla="*/ 53165 w 601"/>
              <a:gd name="T15" fmla="*/ 50656 h 517"/>
              <a:gd name="T16" fmla="*/ 43107 w 601"/>
              <a:gd name="T17" fmla="*/ 50656 h 517"/>
              <a:gd name="T18" fmla="*/ 45621 w 601"/>
              <a:gd name="T19" fmla="*/ 101312 h 517"/>
              <a:gd name="T20" fmla="*/ 55679 w 601"/>
              <a:gd name="T21" fmla="*/ 101312 h 517"/>
              <a:gd name="T22" fmla="*/ 65737 w 601"/>
              <a:gd name="T23" fmla="*/ 121790 h 517"/>
              <a:gd name="T24" fmla="*/ 147281 w 601"/>
              <a:gd name="T25" fmla="*/ 111730 h 517"/>
              <a:gd name="T26" fmla="*/ 167397 w 601"/>
              <a:gd name="T27" fmla="*/ 101312 h 517"/>
              <a:gd name="T28" fmla="*/ 190387 w 601"/>
              <a:gd name="T29" fmla="*/ 101312 h 517"/>
              <a:gd name="T30" fmla="*/ 162368 w 601"/>
              <a:gd name="T31" fmla="*/ 50656 h 517"/>
              <a:gd name="T32" fmla="*/ 126805 w 601"/>
              <a:gd name="T33" fmla="*/ 50656 h 517"/>
              <a:gd name="T34" fmla="*/ 126805 w 601"/>
              <a:gd name="T35" fmla="*/ 30537 h 517"/>
              <a:gd name="T36" fmla="*/ 162368 w 601"/>
              <a:gd name="T37" fmla="*/ 30537 h 517"/>
              <a:gd name="T38" fmla="*/ 177455 w 601"/>
              <a:gd name="T39" fmla="*/ 30537 h 517"/>
              <a:gd name="T40" fmla="*/ 215533 w 601"/>
              <a:gd name="T41" fmla="*/ 106341 h 517"/>
              <a:gd name="T42" fmla="*/ 215533 w 601"/>
              <a:gd name="T43" fmla="*/ 111730 h 517"/>
              <a:gd name="T44" fmla="*/ 215533 w 601"/>
              <a:gd name="T45" fmla="*/ 174960 h 517"/>
              <a:gd name="T46" fmla="*/ 142252 w 601"/>
              <a:gd name="T47" fmla="*/ 73649 h 517"/>
              <a:gd name="T48" fmla="*/ 136863 w 601"/>
              <a:gd name="T49" fmla="*/ 81193 h 517"/>
              <a:gd name="T50" fmla="*/ 106689 w 601"/>
              <a:gd name="T51" fmla="*/ 106341 h 517"/>
              <a:gd name="T52" fmla="*/ 76155 w 601"/>
              <a:gd name="T53" fmla="*/ 81193 h 517"/>
              <a:gd name="T54" fmla="*/ 83699 w 601"/>
              <a:gd name="T55" fmla="*/ 63230 h 517"/>
              <a:gd name="T56" fmla="*/ 96271 w 601"/>
              <a:gd name="T57" fmla="*/ 73649 h 517"/>
              <a:gd name="T58" fmla="*/ 96271 w 601"/>
              <a:gd name="T59" fmla="*/ 25148 h 517"/>
              <a:gd name="T60" fmla="*/ 106689 w 601"/>
              <a:gd name="T61" fmla="*/ 0 h 517"/>
              <a:gd name="T62" fmla="*/ 116747 w 601"/>
              <a:gd name="T63" fmla="*/ 30537 h 517"/>
              <a:gd name="T64" fmla="*/ 116747 w 601"/>
              <a:gd name="T65" fmla="*/ 73649 h 517"/>
              <a:gd name="T66" fmla="*/ 131834 w 601"/>
              <a:gd name="T67" fmla="*/ 63230 h 5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01" h="517">
                <a:moveTo>
                  <a:pt x="572" y="516"/>
                </a:moveTo>
                <a:lnTo>
                  <a:pt x="572" y="516"/>
                </a:lnTo>
                <a:cubicBezTo>
                  <a:pt x="28" y="516"/>
                  <a:pt x="28" y="516"/>
                  <a:pt x="28" y="516"/>
                </a:cubicBezTo>
                <a:cubicBezTo>
                  <a:pt x="7" y="516"/>
                  <a:pt x="0" y="502"/>
                  <a:pt x="0" y="487"/>
                </a:cubicBezTo>
                <a:cubicBezTo>
                  <a:pt x="0" y="311"/>
                  <a:pt x="0" y="311"/>
                  <a:pt x="0" y="311"/>
                </a:cubicBezTo>
                <a:cubicBezTo>
                  <a:pt x="0" y="304"/>
                  <a:pt x="0" y="304"/>
                  <a:pt x="0" y="296"/>
                </a:cubicBezTo>
                <a:cubicBezTo>
                  <a:pt x="78" y="99"/>
                  <a:pt x="78" y="99"/>
                  <a:pt x="78" y="99"/>
                </a:cubicBezTo>
                <a:cubicBezTo>
                  <a:pt x="78" y="92"/>
                  <a:pt x="92" y="85"/>
                  <a:pt x="99" y="85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240" y="85"/>
                  <a:pt x="240" y="85"/>
                  <a:pt x="240" y="85"/>
                </a:cubicBezTo>
                <a:cubicBezTo>
                  <a:pt x="240" y="99"/>
                  <a:pt x="240" y="99"/>
                  <a:pt x="240" y="99"/>
                </a:cubicBezTo>
                <a:cubicBezTo>
                  <a:pt x="240" y="141"/>
                  <a:pt x="240" y="141"/>
                  <a:pt x="240" y="141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63" y="282"/>
                  <a:pt x="63" y="282"/>
                  <a:pt x="63" y="282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55" y="282"/>
                  <a:pt x="155" y="282"/>
                  <a:pt x="155" y="282"/>
                </a:cubicBezTo>
                <a:cubicBezTo>
                  <a:pt x="176" y="282"/>
                  <a:pt x="183" y="289"/>
                  <a:pt x="183" y="311"/>
                </a:cubicBezTo>
                <a:cubicBezTo>
                  <a:pt x="183" y="339"/>
                  <a:pt x="183" y="339"/>
                  <a:pt x="183" y="339"/>
                </a:cubicBezTo>
                <a:cubicBezTo>
                  <a:pt x="410" y="339"/>
                  <a:pt x="410" y="339"/>
                  <a:pt x="410" y="339"/>
                </a:cubicBezTo>
                <a:cubicBezTo>
                  <a:pt x="410" y="311"/>
                  <a:pt x="410" y="311"/>
                  <a:pt x="410" y="311"/>
                </a:cubicBezTo>
                <a:cubicBezTo>
                  <a:pt x="410" y="289"/>
                  <a:pt x="424" y="282"/>
                  <a:pt x="438" y="282"/>
                </a:cubicBezTo>
                <a:cubicBezTo>
                  <a:pt x="466" y="282"/>
                  <a:pt x="466" y="282"/>
                  <a:pt x="466" y="282"/>
                </a:cubicBezTo>
                <a:cubicBezTo>
                  <a:pt x="530" y="282"/>
                  <a:pt x="530" y="282"/>
                  <a:pt x="530" y="282"/>
                </a:cubicBezTo>
                <a:cubicBezTo>
                  <a:pt x="480" y="141"/>
                  <a:pt x="480" y="141"/>
                  <a:pt x="480" y="141"/>
                </a:cubicBezTo>
                <a:cubicBezTo>
                  <a:pt x="452" y="141"/>
                  <a:pt x="452" y="141"/>
                  <a:pt x="452" y="141"/>
                </a:cubicBezTo>
                <a:cubicBezTo>
                  <a:pt x="353" y="141"/>
                  <a:pt x="353" y="141"/>
                  <a:pt x="353" y="141"/>
                </a:cubicBezTo>
                <a:cubicBezTo>
                  <a:pt x="353" y="99"/>
                  <a:pt x="353" y="99"/>
                  <a:pt x="353" y="99"/>
                </a:cubicBezTo>
                <a:cubicBezTo>
                  <a:pt x="353" y="85"/>
                  <a:pt x="353" y="85"/>
                  <a:pt x="353" y="85"/>
                </a:cubicBezTo>
                <a:cubicBezTo>
                  <a:pt x="452" y="85"/>
                  <a:pt x="452" y="85"/>
                  <a:pt x="452" y="85"/>
                </a:cubicBezTo>
                <a:cubicBezTo>
                  <a:pt x="494" y="85"/>
                  <a:pt x="494" y="85"/>
                  <a:pt x="494" y="85"/>
                </a:cubicBezTo>
                <a:cubicBezTo>
                  <a:pt x="509" y="85"/>
                  <a:pt x="523" y="92"/>
                  <a:pt x="523" y="99"/>
                </a:cubicBezTo>
                <a:cubicBezTo>
                  <a:pt x="600" y="296"/>
                  <a:pt x="600" y="296"/>
                  <a:pt x="600" y="296"/>
                </a:cubicBezTo>
                <a:cubicBezTo>
                  <a:pt x="600" y="304"/>
                  <a:pt x="600" y="304"/>
                  <a:pt x="600" y="311"/>
                </a:cubicBezTo>
                <a:cubicBezTo>
                  <a:pt x="600" y="487"/>
                  <a:pt x="600" y="487"/>
                  <a:pt x="600" y="487"/>
                </a:cubicBezTo>
                <a:cubicBezTo>
                  <a:pt x="600" y="502"/>
                  <a:pt x="586" y="516"/>
                  <a:pt x="572" y="516"/>
                </a:cubicBezTo>
                <a:close/>
                <a:moveTo>
                  <a:pt x="396" y="205"/>
                </a:moveTo>
                <a:lnTo>
                  <a:pt x="396" y="205"/>
                </a:lnTo>
                <a:cubicBezTo>
                  <a:pt x="396" y="212"/>
                  <a:pt x="389" y="219"/>
                  <a:pt x="381" y="226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1" y="296"/>
                  <a:pt x="304" y="296"/>
                  <a:pt x="297" y="296"/>
                </a:cubicBezTo>
                <a:cubicBezTo>
                  <a:pt x="290" y="296"/>
                  <a:pt x="283" y="296"/>
                  <a:pt x="283" y="289"/>
                </a:cubicBezTo>
                <a:cubicBezTo>
                  <a:pt x="212" y="226"/>
                  <a:pt x="212" y="226"/>
                  <a:pt x="212" y="226"/>
                </a:cubicBezTo>
                <a:cubicBezTo>
                  <a:pt x="205" y="219"/>
                  <a:pt x="205" y="212"/>
                  <a:pt x="205" y="205"/>
                </a:cubicBezTo>
                <a:cubicBezTo>
                  <a:pt x="205" y="191"/>
                  <a:pt x="219" y="176"/>
                  <a:pt x="233" y="176"/>
                </a:cubicBezTo>
                <a:cubicBezTo>
                  <a:pt x="240" y="176"/>
                  <a:pt x="247" y="176"/>
                  <a:pt x="254" y="183"/>
                </a:cubicBezTo>
                <a:cubicBezTo>
                  <a:pt x="268" y="205"/>
                  <a:pt x="268" y="205"/>
                  <a:pt x="268" y="205"/>
                </a:cubicBezTo>
                <a:cubicBezTo>
                  <a:pt x="268" y="99"/>
                  <a:pt x="268" y="99"/>
                  <a:pt x="268" y="99"/>
                </a:cubicBezTo>
                <a:cubicBezTo>
                  <a:pt x="268" y="70"/>
                  <a:pt x="268" y="70"/>
                  <a:pt x="268" y="70"/>
                </a:cubicBezTo>
                <a:cubicBezTo>
                  <a:pt x="268" y="28"/>
                  <a:pt x="268" y="28"/>
                  <a:pt x="268" y="28"/>
                </a:cubicBezTo>
                <a:cubicBezTo>
                  <a:pt x="268" y="7"/>
                  <a:pt x="283" y="0"/>
                  <a:pt x="297" y="0"/>
                </a:cubicBezTo>
                <a:cubicBezTo>
                  <a:pt x="318" y="0"/>
                  <a:pt x="325" y="7"/>
                  <a:pt x="325" y="28"/>
                </a:cubicBezTo>
                <a:cubicBezTo>
                  <a:pt x="325" y="85"/>
                  <a:pt x="325" y="85"/>
                  <a:pt x="325" y="85"/>
                </a:cubicBezTo>
                <a:cubicBezTo>
                  <a:pt x="325" y="92"/>
                  <a:pt x="325" y="92"/>
                  <a:pt x="325" y="92"/>
                </a:cubicBezTo>
                <a:cubicBezTo>
                  <a:pt x="325" y="205"/>
                  <a:pt x="325" y="205"/>
                  <a:pt x="325" y="205"/>
                </a:cubicBezTo>
                <a:cubicBezTo>
                  <a:pt x="346" y="183"/>
                  <a:pt x="346" y="183"/>
                  <a:pt x="346" y="183"/>
                </a:cubicBezTo>
                <a:cubicBezTo>
                  <a:pt x="353" y="176"/>
                  <a:pt x="360" y="176"/>
                  <a:pt x="367" y="176"/>
                </a:cubicBezTo>
                <a:cubicBezTo>
                  <a:pt x="381" y="176"/>
                  <a:pt x="396" y="191"/>
                  <a:pt x="396" y="2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F485738E-FF50-1FB7-06F4-F66485E8C2EE}"/>
              </a:ext>
            </a:extLst>
          </p:cNvPr>
          <p:cNvSpPr/>
          <p:nvPr/>
        </p:nvSpPr>
        <p:spPr>
          <a:xfrm>
            <a:off x="8004465" y="4521735"/>
            <a:ext cx="2326821" cy="8679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508099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任意多边形: 形状 950">
            <a:extLst>
              <a:ext uri="{FF2B5EF4-FFF2-40B4-BE49-F238E27FC236}">
                <a16:creationId xmlns:a16="http://schemas.microsoft.com/office/drawing/2014/main" id="{61D51B58-06B6-0A50-F656-A1038912D7FC}"/>
              </a:ext>
            </a:extLst>
          </p:cNvPr>
          <p:cNvSpPr/>
          <p:nvPr/>
        </p:nvSpPr>
        <p:spPr>
          <a:xfrm>
            <a:off x="11480899" y="3559954"/>
            <a:ext cx="210032" cy="1471929"/>
          </a:xfrm>
          <a:custGeom>
            <a:avLst/>
            <a:gdLst>
              <a:gd name="connsiteX0" fmla="*/ 0 w 210032"/>
              <a:gd name="connsiteY0" fmla="*/ 0 h 1471929"/>
              <a:gd name="connsiteX1" fmla="*/ 116342 w 210032"/>
              <a:gd name="connsiteY1" fmla="*/ 0 h 1471929"/>
              <a:gd name="connsiteX2" fmla="*/ 210032 w 210032"/>
              <a:gd name="connsiteY2" fmla="*/ 93690 h 1471929"/>
              <a:gd name="connsiteX3" fmla="*/ 210032 w 210032"/>
              <a:gd name="connsiteY3" fmla="*/ 1185082 h 1471929"/>
              <a:gd name="connsiteX4" fmla="*/ 5683 w 210032"/>
              <a:gd name="connsiteY4" fmla="*/ 1469254 h 1471929"/>
              <a:gd name="connsiteX5" fmla="*/ 0 w 210032"/>
              <a:gd name="connsiteY5" fmla="*/ 1471929 h 1471929"/>
              <a:gd name="connsiteX6" fmla="*/ 0 w 210032"/>
              <a:gd name="connsiteY6" fmla="*/ 0 h 147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32" h="1471929">
                <a:moveTo>
                  <a:pt x="0" y="0"/>
                </a:moveTo>
                <a:lnTo>
                  <a:pt x="116342" y="0"/>
                </a:lnTo>
                <a:cubicBezTo>
                  <a:pt x="168086" y="0"/>
                  <a:pt x="210032" y="41946"/>
                  <a:pt x="210032" y="93690"/>
                </a:cubicBezTo>
                <a:lnTo>
                  <a:pt x="210032" y="1185082"/>
                </a:lnTo>
                <a:cubicBezTo>
                  <a:pt x="174879" y="1332588"/>
                  <a:pt x="88441" y="1422537"/>
                  <a:pt x="5683" y="1469254"/>
                </a:cubicBezTo>
                <a:lnTo>
                  <a:pt x="0" y="1471929"/>
                </a:lnTo>
                <a:lnTo>
                  <a:pt x="0" y="0"/>
                </a:lnTo>
                <a:close/>
              </a:path>
            </a:pathLst>
          </a:cu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6" name="矩形: 圆角 815">
            <a:extLst>
              <a:ext uri="{FF2B5EF4-FFF2-40B4-BE49-F238E27FC236}">
                <a16:creationId xmlns:a16="http://schemas.microsoft.com/office/drawing/2014/main" id="{DB9FB3F6-DAC7-0AC8-E170-B9C9433A87DA}"/>
              </a:ext>
            </a:extLst>
          </p:cNvPr>
          <p:cNvSpPr/>
          <p:nvPr/>
        </p:nvSpPr>
        <p:spPr>
          <a:xfrm>
            <a:off x="1032063" y="419100"/>
            <a:ext cx="10507019" cy="6019789"/>
          </a:xfrm>
          <a:prstGeom prst="roundRect">
            <a:avLst>
              <a:gd name="adj" fmla="val 6962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48" name="矩形: 圆角 947">
            <a:extLst>
              <a:ext uri="{FF2B5EF4-FFF2-40B4-BE49-F238E27FC236}">
                <a16:creationId xmlns:a16="http://schemas.microsoft.com/office/drawing/2014/main" id="{24AD319F-92CE-5E75-537B-8E2CFC2D1092}"/>
              </a:ext>
            </a:extLst>
          </p:cNvPr>
          <p:cNvSpPr/>
          <p:nvPr/>
        </p:nvSpPr>
        <p:spPr>
          <a:xfrm>
            <a:off x="11085094" y="1191726"/>
            <a:ext cx="562126" cy="1509753"/>
          </a:xfrm>
          <a:custGeom>
            <a:avLst/>
            <a:gdLst>
              <a:gd name="connsiteX0" fmla="*/ 0 w 562126"/>
              <a:gd name="connsiteY0" fmla="*/ 93690 h 1278772"/>
              <a:gd name="connsiteX1" fmla="*/ 93690 w 562126"/>
              <a:gd name="connsiteY1" fmla="*/ 0 h 1278772"/>
              <a:gd name="connsiteX2" fmla="*/ 468436 w 562126"/>
              <a:gd name="connsiteY2" fmla="*/ 0 h 1278772"/>
              <a:gd name="connsiteX3" fmla="*/ 562126 w 562126"/>
              <a:gd name="connsiteY3" fmla="*/ 93690 h 1278772"/>
              <a:gd name="connsiteX4" fmla="*/ 562126 w 562126"/>
              <a:gd name="connsiteY4" fmla="*/ 1185082 h 1278772"/>
              <a:gd name="connsiteX5" fmla="*/ 468436 w 562126"/>
              <a:gd name="connsiteY5" fmla="*/ 1278772 h 1278772"/>
              <a:gd name="connsiteX6" fmla="*/ 93690 w 562126"/>
              <a:gd name="connsiteY6" fmla="*/ 1278772 h 1278772"/>
              <a:gd name="connsiteX7" fmla="*/ 0 w 562126"/>
              <a:gd name="connsiteY7" fmla="*/ 1185082 h 1278772"/>
              <a:gd name="connsiteX8" fmla="*/ 0 w 562126"/>
              <a:gd name="connsiteY8" fmla="*/ 93690 h 1278772"/>
              <a:gd name="connsiteX0" fmla="*/ 0 w 562126"/>
              <a:gd name="connsiteY0" fmla="*/ 93690 h 1278772"/>
              <a:gd name="connsiteX1" fmla="*/ 93690 w 562126"/>
              <a:gd name="connsiteY1" fmla="*/ 0 h 1278772"/>
              <a:gd name="connsiteX2" fmla="*/ 468436 w 562126"/>
              <a:gd name="connsiteY2" fmla="*/ 0 h 1278772"/>
              <a:gd name="connsiteX3" fmla="*/ 562126 w 562126"/>
              <a:gd name="connsiteY3" fmla="*/ 93690 h 1278772"/>
              <a:gd name="connsiteX4" fmla="*/ 562126 w 562126"/>
              <a:gd name="connsiteY4" fmla="*/ 1185082 h 1278772"/>
              <a:gd name="connsiteX5" fmla="*/ 468436 w 562126"/>
              <a:gd name="connsiteY5" fmla="*/ 1278772 h 1278772"/>
              <a:gd name="connsiteX6" fmla="*/ 354431 w 562126"/>
              <a:gd name="connsiteY6" fmla="*/ 1275249 h 1278772"/>
              <a:gd name="connsiteX7" fmla="*/ 93690 w 562126"/>
              <a:gd name="connsiteY7" fmla="*/ 1278772 h 1278772"/>
              <a:gd name="connsiteX8" fmla="*/ 0 w 562126"/>
              <a:gd name="connsiteY8" fmla="*/ 1185082 h 1278772"/>
              <a:gd name="connsiteX9" fmla="*/ 0 w 562126"/>
              <a:gd name="connsiteY9" fmla="*/ 93690 h 1278772"/>
              <a:gd name="connsiteX0" fmla="*/ 0 w 562126"/>
              <a:gd name="connsiteY0" fmla="*/ 93690 h 1393902"/>
              <a:gd name="connsiteX1" fmla="*/ 93690 w 562126"/>
              <a:gd name="connsiteY1" fmla="*/ 0 h 1393902"/>
              <a:gd name="connsiteX2" fmla="*/ 468436 w 562126"/>
              <a:gd name="connsiteY2" fmla="*/ 0 h 1393902"/>
              <a:gd name="connsiteX3" fmla="*/ 562126 w 562126"/>
              <a:gd name="connsiteY3" fmla="*/ 93690 h 1393902"/>
              <a:gd name="connsiteX4" fmla="*/ 562126 w 562126"/>
              <a:gd name="connsiteY4" fmla="*/ 1185082 h 1393902"/>
              <a:gd name="connsiteX5" fmla="*/ 468436 w 562126"/>
              <a:gd name="connsiteY5" fmla="*/ 1278772 h 1393902"/>
              <a:gd name="connsiteX6" fmla="*/ 354431 w 562126"/>
              <a:gd name="connsiteY6" fmla="*/ 1275249 h 1393902"/>
              <a:gd name="connsiteX7" fmla="*/ 93690 w 562126"/>
              <a:gd name="connsiteY7" fmla="*/ 1278772 h 1393902"/>
              <a:gd name="connsiteX8" fmla="*/ 0 w 562126"/>
              <a:gd name="connsiteY8" fmla="*/ 1185082 h 1393902"/>
              <a:gd name="connsiteX9" fmla="*/ 0 w 562126"/>
              <a:gd name="connsiteY9" fmla="*/ 93690 h 1393902"/>
              <a:gd name="connsiteX0" fmla="*/ 0 w 562126"/>
              <a:gd name="connsiteY0" fmla="*/ 93690 h 1393902"/>
              <a:gd name="connsiteX1" fmla="*/ 93690 w 562126"/>
              <a:gd name="connsiteY1" fmla="*/ 0 h 1393902"/>
              <a:gd name="connsiteX2" fmla="*/ 468436 w 562126"/>
              <a:gd name="connsiteY2" fmla="*/ 0 h 1393902"/>
              <a:gd name="connsiteX3" fmla="*/ 562126 w 562126"/>
              <a:gd name="connsiteY3" fmla="*/ 93690 h 1393902"/>
              <a:gd name="connsiteX4" fmla="*/ 562126 w 562126"/>
              <a:gd name="connsiteY4" fmla="*/ 1185082 h 1393902"/>
              <a:gd name="connsiteX5" fmla="*/ 468436 w 562126"/>
              <a:gd name="connsiteY5" fmla="*/ 1278772 h 1393902"/>
              <a:gd name="connsiteX6" fmla="*/ 354431 w 562126"/>
              <a:gd name="connsiteY6" fmla="*/ 1275249 h 1393902"/>
              <a:gd name="connsiteX7" fmla="*/ 93690 w 562126"/>
              <a:gd name="connsiteY7" fmla="*/ 1278772 h 1393902"/>
              <a:gd name="connsiteX8" fmla="*/ 0 w 562126"/>
              <a:gd name="connsiteY8" fmla="*/ 1185082 h 1393902"/>
              <a:gd name="connsiteX9" fmla="*/ 0 w 562126"/>
              <a:gd name="connsiteY9" fmla="*/ 93690 h 1393902"/>
              <a:gd name="connsiteX0" fmla="*/ 0 w 562126"/>
              <a:gd name="connsiteY0" fmla="*/ 93690 h 1278772"/>
              <a:gd name="connsiteX1" fmla="*/ 93690 w 562126"/>
              <a:gd name="connsiteY1" fmla="*/ 0 h 1278772"/>
              <a:gd name="connsiteX2" fmla="*/ 468436 w 562126"/>
              <a:gd name="connsiteY2" fmla="*/ 0 h 1278772"/>
              <a:gd name="connsiteX3" fmla="*/ 562126 w 562126"/>
              <a:gd name="connsiteY3" fmla="*/ 93690 h 1278772"/>
              <a:gd name="connsiteX4" fmla="*/ 562126 w 562126"/>
              <a:gd name="connsiteY4" fmla="*/ 1185082 h 1278772"/>
              <a:gd name="connsiteX5" fmla="*/ 468436 w 562126"/>
              <a:gd name="connsiteY5" fmla="*/ 1278772 h 1278772"/>
              <a:gd name="connsiteX6" fmla="*/ 93690 w 562126"/>
              <a:gd name="connsiteY6" fmla="*/ 1278772 h 1278772"/>
              <a:gd name="connsiteX7" fmla="*/ 0 w 562126"/>
              <a:gd name="connsiteY7" fmla="*/ 1185082 h 1278772"/>
              <a:gd name="connsiteX8" fmla="*/ 0 w 562126"/>
              <a:gd name="connsiteY8" fmla="*/ 93690 h 1278772"/>
              <a:gd name="connsiteX0" fmla="*/ 0 w 562126"/>
              <a:gd name="connsiteY0" fmla="*/ 93690 h 1440697"/>
              <a:gd name="connsiteX1" fmla="*/ 93690 w 562126"/>
              <a:gd name="connsiteY1" fmla="*/ 0 h 1440697"/>
              <a:gd name="connsiteX2" fmla="*/ 468436 w 562126"/>
              <a:gd name="connsiteY2" fmla="*/ 0 h 1440697"/>
              <a:gd name="connsiteX3" fmla="*/ 562126 w 562126"/>
              <a:gd name="connsiteY3" fmla="*/ 93690 h 1440697"/>
              <a:gd name="connsiteX4" fmla="*/ 562126 w 562126"/>
              <a:gd name="connsiteY4" fmla="*/ 1185082 h 1440697"/>
              <a:gd name="connsiteX5" fmla="*/ 468436 w 562126"/>
              <a:gd name="connsiteY5" fmla="*/ 1278772 h 1440697"/>
              <a:gd name="connsiteX6" fmla="*/ 203227 w 562126"/>
              <a:gd name="connsiteY6" fmla="*/ 1440697 h 1440697"/>
              <a:gd name="connsiteX7" fmla="*/ 0 w 562126"/>
              <a:gd name="connsiteY7" fmla="*/ 1185082 h 1440697"/>
              <a:gd name="connsiteX8" fmla="*/ 0 w 562126"/>
              <a:gd name="connsiteY8" fmla="*/ 93690 h 1440697"/>
              <a:gd name="connsiteX0" fmla="*/ 0 w 562126"/>
              <a:gd name="connsiteY0" fmla="*/ 93690 h 1440697"/>
              <a:gd name="connsiteX1" fmla="*/ 93690 w 562126"/>
              <a:gd name="connsiteY1" fmla="*/ 0 h 1440697"/>
              <a:gd name="connsiteX2" fmla="*/ 468436 w 562126"/>
              <a:gd name="connsiteY2" fmla="*/ 0 h 1440697"/>
              <a:gd name="connsiteX3" fmla="*/ 562126 w 562126"/>
              <a:gd name="connsiteY3" fmla="*/ 93690 h 1440697"/>
              <a:gd name="connsiteX4" fmla="*/ 562126 w 562126"/>
              <a:gd name="connsiteY4" fmla="*/ 1185082 h 1440697"/>
              <a:gd name="connsiteX5" fmla="*/ 468436 w 562126"/>
              <a:gd name="connsiteY5" fmla="*/ 1278772 h 1440697"/>
              <a:gd name="connsiteX6" fmla="*/ 203227 w 562126"/>
              <a:gd name="connsiteY6" fmla="*/ 1440697 h 1440697"/>
              <a:gd name="connsiteX7" fmla="*/ 0 w 562126"/>
              <a:gd name="connsiteY7" fmla="*/ 1185082 h 1440697"/>
              <a:gd name="connsiteX8" fmla="*/ 0 w 562126"/>
              <a:gd name="connsiteY8" fmla="*/ 93690 h 1440697"/>
              <a:gd name="connsiteX0" fmla="*/ 0 w 562126"/>
              <a:gd name="connsiteY0" fmla="*/ 93690 h 1509753"/>
              <a:gd name="connsiteX1" fmla="*/ 93690 w 562126"/>
              <a:gd name="connsiteY1" fmla="*/ 0 h 1509753"/>
              <a:gd name="connsiteX2" fmla="*/ 468436 w 562126"/>
              <a:gd name="connsiteY2" fmla="*/ 0 h 1509753"/>
              <a:gd name="connsiteX3" fmla="*/ 562126 w 562126"/>
              <a:gd name="connsiteY3" fmla="*/ 93690 h 1509753"/>
              <a:gd name="connsiteX4" fmla="*/ 562126 w 562126"/>
              <a:gd name="connsiteY4" fmla="*/ 1185082 h 1509753"/>
              <a:gd name="connsiteX5" fmla="*/ 468436 w 562126"/>
              <a:gd name="connsiteY5" fmla="*/ 1278772 h 1509753"/>
              <a:gd name="connsiteX6" fmla="*/ 224659 w 562126"/>
              <a:gd name="connsiteY6" fmla="*/ 1509753 h 1509753"/>
              <a:gd name="connsiteX7" fmla="*/ 0 w 562126"/>
              <a:gd name="connsiteY7" fmla="*/ 1185082 h 1509753"/>
              <a:gd name="connsiteX8" fmla="*/ 0 w 562126"/>
              <a:gd name="connsiteY8" fmla="*/ 93690 h 1509753"/>
              <a:gd name="connsiteX0" fmla="*/ 0 w 562126"/>
              <a:gd name="connsiteY0" fmla="*/ 93690 h 1509753"/>
              <a:gd name="connsiteX1" fmla="*/ 93690 w 562126"/>
              <a:gd name="connsiteY1" fmla="*/ 0 h 1509753"/>
              <a:gd name="connsiteX2" fmla="*/ 468436 w 562126"/>
              <a:gd name="connsiteY2" fmla="*/ 0 h 1509753"/>
              <a:gd name="connsiteX3" fmla="*/ 562126 w 562126"/>
              <a:gd name="connsiteY3" fmla="*/ 93690 h 1509753"/>
              <a:gd name="connsiteX4" fmla="*/ 562126 w 562126"/>
              <a:gd name="connsiteY4" fmla="*/ 1185082 h 1509753"/>
              <a:gd name="connsiteX5" fmla="*/ 468436 w 562126"/>
              <a:gd name="connsiteY5" fmla="*/ 1278772 h 1509753"/>
              <a:gd name="connsiteX6" fmla="*/ 224659 w 562126"/>
              <a:gd name="connsiteY6" fmla="*/ 1509753 h 1509753"/>
              <a:gd name="connsiteX7" fmla="*/ 0 w 562126"/>
              <a:gd name="connsiteY7" fmla="*/ 1185082 h 1509753"/>
              <a:gd name="connsiteX8" fmla="*/ 0 w 562126"/>
              <a:gd name="connsiteY8" fmla="*/ 93690 h 1509753"/>
              <a:gd name="connsiteX0" fmla="*/ 0 w 562126"/>
              <a:gd name="connsiteY0" fmla="*/ 93690 h 1509753"/>
              <a:gd name="connsiteX1" fmla="*/ 93690 w 562126"/>
              <a:gd name="connsiteY1" fmla="*/ 0 h 1509753"/>
              <a:gd name="connsiteX2" fmla="*/ 468436 w 562126"/>
              <a:gd name="connsiteY2" fmla="*/ 0 h 1509753"/>
              <a:gd name="connsiteX3" fmla="*/ 562126 w 562126"/>
              <a:gd name="connsiteY3" fmla="*/ 93690 h 1509753"/>
              <a:gd name="connsiteX4" fmla="*/ 562126 w 562126"/>
              <a:gd name="connsiteY4" fmla="*/ 1185082 h 1509753"/>
              <a:gd name="connsiteX5" fmla="*/ 224659 w 562126"/>
              <a:gd name="connsiteY5" fmla="*/ 1509753 h 1509753"/>
              <a:gd name="connsiteX6" fmla="*/ 0 w 562126"/>
              <a:gd name="connsiteY6" fmla="*/ 1185082 h 1509753"/>
              <a:gd name="connsiteX7" fmla="*/ 0 w 562126"/>
              <a:gd name="connsiteY7" fmla="*/ 93690 h 150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2126" h="1509753">
                <a:moveTo>
                  <a:pt x="0" y="93690"/>
                </a:moveTo>
                <a:cubicBezTo>
                  <a:pt x="0" y="41946"/>
                  <a:pt x="41946" y="0"/>
                  <a:pt x="93690" y="0"/>
                </a:cubicBezTo>
                <a:lnTo>
                  <a:pt x="468436" y="0"/>
                </a:lnTo>
                <a:cubicBezTo>
                  <a:pt x="520180" y="0"/>
                  <a:pt x="562126" y="41946"/>
                  <a:pt x="562126" y="93690"/>
                </a:cubicBezTo>
                <a:lnTo>
                  <a:pt x="562126" y="1185082"/>
                </a:lnTo>
                <a:cubicBezTo>
                  <a:pt x="505882" y="1421092"/>
                  <a:pt x="318347" y="1509753"/>
                  <a:pt x="224659" y="1509753"/>
                </a:cubicBezTo>
                <a:cubicBezTo>
                  <a:pt x="172915" y="1509753"/>
                  <a:pt x="0" y="1236826"/>
                  <a:pt x="0" y="1185082"/>
                </a:cubicBezTo>
                <a:lnTo>
                  <a:pt x="0" y="93690"/>
                </a:ln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5" name="矩形: 圆角 814">
            <a:extLst>
              <a:ext uri="{FF2B5EF4-FFF2-40B4-BE49-F238E27FC236}">
                <a16:creationId xmlns:a16="http://schemas.microsoft.com/office/drawing/2014/main" id="{28E36B7B-C11C-6C49-3090-C4AAD4075802}"/>
              </a:ext>
            </a:extLst>
          </p:cNvPr>
          <p:cNvSpPr/>
          <p:nvPr/>
        </p:nvSpPr>
        <p:spPr>
          <a:xfrm>
            <a:off x="923925" y="419100"/>
            <a:ext cx="10507019" cy="6019789"/>
          </a:xfrm>
          <a:prstGeom prst="roundRect">
            <a:avLst>
              <a:gd name="adj" fmla="val 6962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263AC6A-BADE-F6A4-B260-00DC64918870}"/>
              </a:ext>
            </a:extLst>
          </p:cNvPr>
          <p:cNvSpPr/>
          <p:nvPr/>
        </p:nvSpPr>
        <p:spPr>
          <a:xfrm>
            <a:off x="839788" y="419100"/>
            <a:ext cx="10507019" cy="6019789"/>
          </a:xfrm>
          <a:prstGeom prst="roundRect">
            <a:avLst>
              <a:gd name="adj" fmla="val 6962"/>
            </a:avLst>
          </a:prstGeom>
          <a:solidFill>
            <a:srgbClr val="A3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7" name="矩形: 圆角 816">
            <a:extLst>
              <a:ext uri="{FF2B5EF4-FFF2-40B4-BE49-F238E27FC236}">
                <a16:creationId xmlns:a16="http://schemas.microsoft.com/office/drawing/2014/main" id="{2E3AF4A4-3DDB-33B2-CC2E-867D7A45CD97}"/>
              </a:ext>
            </a:extLst>
          </p:cNvPr>
          <p:cNvSpPr/>
          <p:nvPr/>
        </p:nvSpPr>
        <p:spPr>
          <a:xfrm>
            <a:off x="2166295" y="1652829"/>
            <a:ext cx="7854006" cy="1278772"/>
          </a:xfrm>
          <a:prstGeom prst="roundRect">
            <a:avLst>
              <a:gd name="adj" fmla="val 15890"/>
            </a:avLst>
          </a:prstGeom>
          <a:solidFill>
            <a:srgbClr val="0E3B4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1077" y="2087529"/>
            <a:ext cx="944143" cy="113813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887338" y="1903635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感谢您的观看！</a:t>
            </a:r>
          </a:p>
        </p:txBody>
      </p:sp>
      <p:grpSp>
        <p:nvGrpSpPr>
          <p:cNvPr id="819" name="组合 818">
            <a:extLst>
              <a:ext uri="{FF2B5EF4-FFF2-40B4-BE49-F238E27FC236}">
                <a16:creationId xmlns:a16="http://schemas.microsoft.com/office/drawing/2014/main" id="{A81EAB6E-1D24-ED96-3F3F-43B46168D6F2}"/>
              </a:ext>
            </a:extLst>
          </p:cNvPr>
          <p:cNvGrpSpPr/>
          <p:nvPr/>
        </p:nvGrpSpPr>
        <p:grpSpPr>
          <a:xfrm>
            <a:off x="3819114" y="4179393"/>
            <a:ext cx="4553771" cy="369332"/>
            <a:chOff x="4435125" y="3429000"/>
            <a:chExt cx="4553771" cy="369332"/>
          </a:xfrm>
        </p:grpSpPr>
        <p:sp>
          <p:nvSpPr>
            <p:cNvPr id="19" name="文本框 18"/>
            <p:cNvSpPr txBox="1"/>
            <p:nvPr/>
          </p:nvSpPr>
          <p:spPr>
            <a:xfrm>
              <a:off x="4435125" y="3429000"/>
              <a:ext cx="1778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班级：高三三班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733150" y="3429000"/>
              <a:ext cx="22557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教师：</a:t>
              </a:r>
              <a:r>
                <a: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模板网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018E455-6061-EA35-643E-88A643C29FF4}"/>
              </a:ext>
            </a:extLst>
          </p:cNvPr>
          <p:cNvGrpSpPr/>
          <p:nvPr/>
        </p:nvGrpSpPr>
        <p:grpSpPr>
          <a:xfrm>
            <a:off x="702469" y="929818"/>
            <a:ext cx="591502" cy="4998364"/>
            <a:chOff x="702469" y="1069211"/>
            <a:chExt cx="591502" cy="499836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B42AC8C-723E-CCFF-439A-8439B7EC434D}"/>
                </a:ext>
              </a:extLst>
            </p:cNvPr>
            <p:cNvGrpSpPr/>
            <p:nvPr/>
          </p:nvGrpSpPr>
          <p:grpSpPr>
            <a:xfrm>
              <a:off x="702469" y="1069211"/>
              <a:ext cx="591502" cy="261908"/>
              <a:chOff x="702469" y="1069211"/>
              <a:chExt cx="591502" cy="261908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EA7B7B1E-09C5-01B5-7916-959A43CFB154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9AFAE174-FD8A-DA2D-1177-126E454D32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257B3CC7-9D85-82F8-BEC1-4157DB2ED08D}"/>
                </a:ext>
              </a:extLst>
            </p:cNvPr>
            <p:cNvGrpSpPr/>
            <p:nvPr/>
          </p:nvGrpSpPr>
          <p:grpSpPr>
            <a:xfrm>
              <a:off x="702469" y="1661268"/>
              <a:ext cx="591502" cy="261908"/>
              <a:chOff x="702469" y="1069211"/>
              <a:chExt cx="591502" cy="261908"/>
            </a:xfrm>
          </p:grpSpPr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89BBB518-B812-B489-DA16-1002DC7A3483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40B6F1B9-B8AD-71C2-0F41-3BBBC0DDC1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5E7314B6-7E9D-6404-4261-485BACE7533F}"/>
                </a:ext>
              </a:extLst>
            </p:cNvPr>
            <p:cNvGrpSpPr/>
            <p:nvPr/>
          </p:nvGrpSpPr>
          <p:grpSpPr>
            <a:xfrm>
              <a:off x="702469" y="2253325"/>
              <a:ext cx="591502" cy="261908"/>
              <a:chOff x="702469" y="1069211"/>
              <a:chExt cx="591502" cy="261908"/>
            </a:xfrm>
          </p:grpSpPr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529B8EC3-5F0B-DA4D-7F87-8AF6F2E33903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ACDCC184-0161-7177-E254-E9CCFC2073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EBF42EBA-7EBA-5035-4029-446DDD41EDC2}"/>
                </a:ext>
              </a:extLst>
            </p:cNvPr>
            <p:cNvGrpSpPr/>
            <p:nvPr/>
          </p:nvGrpSpPr>
          <p:grpSpPr>
            <a:xfrm>
              <a:off x="702469" y="2845382"/>
              <a:ext cx="591502" cy="261908"/>
              <a:chOff x="702469" y="1069211"/>
              <a:chExt cx="591502" cy="261908"/>
            </a:xfrm>
          </p:grpSpPr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2AB23695-475E-AD3D-8DDA-3723C3E64BE7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A87EE28B-AA15-BE76-E22A-B49B0D140C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21735692-B12F-8362-3DF6-48EF06B1CAD9}"/>
                </a:ext>
              </a:extLst>
            </p:cNvPr>
            <p:cNvGrpSpPr/>
            <p:nvPr/>
          </p:nvGrpSpPr>
          <p:grpSpPr>
            <a:xfrm>
              <a:off x="702469" y="3437439"/>
              <a:ext cx="591502" cy="261908"/>
              <a:chOff x="702469" y="1069211"/>
              <a:chExt cx="591502" cy="261908"/>
            </a:xfrm>
          </p:grpSpPr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CFE1054C-48A1-D29B-0D71-29C22EE6B404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E29EF0E4-3679-8D51-15CA-E34316DA91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514D7E36-0499-727A-254D-CCFC3F20425E}"/>
                </a:ext>
              </a:extLst>
            </p:cNvPr>
            <p:cNvGrpSpPr/>
            <p:nvPr/>
          </p:nvGrpSpPr>
          <p:grpSpPr>
            <a:xfrm>
              <a:off x="702469" y="4029496"/>
              <a:ext cx="591502" cy="261908"/>
              <a:chOff x="702469" y="1069211"/>
              <a:chExt cx="591502" cy="261908"/>
            </a:xfrm>
          </p:grpSpPr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A98680BF-984C-24BD-F994-163F20A59CC6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8BA52C5A-582B-DC1D-2BFC-2CA5E037C6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ADE7A71C-3C65-B2E8-AC40-66F0E1220DF1}"/>
                </a:ext>
              </a:extLst>
            </p:cNvPr>
            <p:cNvGrpSpPr/>
            <p:nvPr/>
          </p:nvGrpSpPr>
          <p:grpSpPr>
            <a:xfrm>
              <a:off x="702469" y="4621553"/>
              <a:ext cx="591502" cy="261908"/>
              <a:chOff x="702469" y="1069211"/>
              <a:chExt cx="591502" cy="261908"/>
            </a:xfrm>
          </p:grpSpPr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67832097-17F4-B9BB-BED0-3B9E55BE10B9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2739563A-13FA-924E-4768-6888892BC6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FA59E045-3AB0-76B9-6C48-CAD388B70EB9}"/>
                </a:ext>
              </a:extLst>
            </p:cNvPr>
            <p:cNvGrpSpPr/>
            <p:nvPr/>
          </p:nvGrpSpPr>
          <p:grpSpPr>
            <a:xfrm>
              <a:off x="702469" y="5213610"/>
              <a:ext cx="591502" cy="261908"/>
              <a:chOff x="702469" y="1069211"/>
              <a:chExt cx="591502" cy="261908"/>
            </a:xfrm>
          </p:grpSpPr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102C6914-7A85-4248-8DE5-637A8EF30146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3B57C97D-D124-A79F-6AB8-3DFB0DD016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40EAD1F4-7F55-BE54-C421-69C6EE175E34}"/>
                </a:ext>
              </a:extLst>
            </p:cNvPr>
            <p:cNvGrpSpPr/>
            <p:nvPr/>
          </p:nvGrpSpPr>
          <p:grpSpPr>
            <a:xfrm>
              <a:off x="702469" y="5805667"/>
              <a:ext cx="591502" cy="261908"/>
              <a:chOff x="702469" y="1069211"/>
              <a:chExt cx="591502" cy="261908"/>
            </a:xfrm>
          </p:grpSpPr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549F3D74-C495-D77D-A3AC-C4290932FEF0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2C1C5F97-0F56-1BA7-ADB8-83577F93DB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814" name="图片 813">
            <a:extLst>
              <a:ext uri="{FF2B5EF4-FFF2-40B4-BE49-F238E27FC236}">
                <a16:creationId xmlns:a16="http://schemas.microsoft.com/office/drawing/2014/main" id="{376D9C77-AE5F-65E5-BBE9-FF84D55AD42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0891" r="40788" b="70957"/>
          <a:stretch/>
        </p:blipFill>
        <p:spPr>
          <a:xfrm>
            <a:off x="3722778" y="4115352"/>
            <a:ext cx="7624029" cy="2337251"/>
          </a:xfrm>
          <a:prstGeom prst="rect">
            <a:avLst/>
          </a:prstGeom>
        </p:spPr>
      </p:pic>
      <p:sp>
        <p:nvSpPr>
          <p:cNvPr id="947" name="文本框 946">
            <a:extLst>
              <a:ext uri="{FF2B5EF4-FFF2-40B4-BE49-F238E27FC236}">
                <a16:creationId xmlns:a16="http://schemas.microsoft.com/office/drawing/2014/main" id="{71E28CEE-9FF6-1659-0D81-86C78BE2D183}"/>
              </a:ext>
            </a:extLst>
          </p:cNvPr>
          <p:cNvSpPr txBox="1"/>
          <p:nvPr/>
        </p:nvSpPr>
        <p:spPr>
          <a:xfrm>
            <a:off x="2876254" y="3186187"/>
            <a:ext cx="6096000" cy="698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38850918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53B782D-AC41-F7BB-AD1F-CC352C5C7170}"/>
              </a:ext>
            </a:extLst>
          </p:cNvPr>
          <p:cNvSpPr txBox="1"/>
          <p:nvPr/>
        </p:nvSpPr>
        <p:spPr>
          <a:xfrm>
            <a:off x="2206171" y="2583543"/>
            <a:ext cx="48109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119682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任意多边形: 形状 950">
            <a:extLst>
              <a:ext uri="{FF2B5EF4-FFF2-40B4-BE49-F238E27FC236}">
                <a16:creationId xmlns:a16="http://schemas.microsoft.com/office/drawing/2014/main" id="{61D51B58-06B6-0A50-F656-A1038912D7FC}"/>
              </a:ext>
            </a:extLst>
          </p:cNvPr>
          <p:cNvSpPr/>
          <p:nvPr/>
        </p:nvSpPr>
        <p:spPr>
          <a:xfrm>
            <a:off x="11480899" y="3559954"/>
            <a:ext cx="210032" cy="1471929"/>
          </a:xfrm>
          <a:custGeom>
            <a:avLst/>
            <a:gdLst>
              <a:gd name="connsiteX0" fmla="*/ 0 w 210032"/>
              <a:gd name="connsiteY0" fmla="*/ 0 h 1471929"/>
              <a:gd name="connsiteX1" fmla="*/ 116342 w 210032"/>
              <a:gd name="connsiteY1" fmla="*/ 0 h 1471929"/>
              <a:gd name="connsiteX2" fmla="*/ 210032 w 210032"/>
              <a:gd name="connsiteY2" fmla="*/ 93690 h 1471929"/>
              <a:gd name="connsiteX3" fmla="*/ 210032 w 210032"/>
              <a:gd name="connsiteY3" fmla="*/ 1185082 h 1471929"/>
              <a:gd name="connsiteX4" fmla="*/ 5683 w 210032"/>
              <a:gd name="connsiteY4" fmla="*/ 1469254 h 1471929"/>
              <a:gd name="connsiteX5" fmla="*/ 0 w 210032"/>
              <a:gd name="connsiteY5" fmla="*/ 1471929 h 1471929"/>
              <a:gd name="connsiteX6" fmla="*/ 0 w 210032"/>
              <a:gd name="connsiteY6" fmla="*/ 0 h 147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32" h="1471929">
                <a:moveTo>
                  <a:pt x="0" y="0"/>
                </a:moveTo>
                <a:lnTo>
                  <a:pt x="116342" y="0"/>
                </a:lnTo>
                <a:cubicBezTo>
                  <a:pt x="168086" y="0"/>
                  <a:pt x="210032" y="41946"/>
                  <a:pt x="210032" y="93690"/>
                </a:cubicBezTo>
                <a:lnTo>
                  <a:pt x="210032" y="1185082"/>
                </a:lnTo>
                <a:cubicBezTo>
                  <a:pt x="174879" y="1332588"/>
                  <a:pt x="88441" y="1422537"/>
                  <a:pt x="5683" y="1469254"/>
                </a:cubicBezTo>
                <a:lnTo>
                  <a:pt x="0" y="1471929"/>
                </a:lnTo>
                <a:lnTo>
                  <a:pt x="0" y="0"/>
                </a:lnTo>
                <a:close/>
              </a:path>
            </a:pathLst>
          </a:cu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6" name="矩形: 圆角 815">
            <a:extLst>
              <a:ext uri="{FF2B5EF4-FFF2-40B4-BE49-F238E27FC236}">
                <a16:creationId xmlns:a16="http://schemas.microsoft.com/office/drawing/2014/main" id="{DB9FB3F6-DAC7-0AC8-E170-B9C9433A87DA}"/>
              </a:ext>
            </a:extLst>
          </p:cNvPr>
          <p:cNvSpPr/>
          <p:nvPr/>
        </p:nvSpPr>
        <p:spPr>
          <a:xfrm>
            <a:off x="1032063" y="419100"/>
            <a:ext cx="10507019" cy="6019789"/>
          </a:xfrm>
          <a:prstGeom prst="roundRect">
            <a:avLst>
              <a:gd name="adj" fmla="val 6962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48" name="矩形: 圆角 947">
            <a:extLst>
              <a:ext uri="{FF2B5EF4-FFF2-40B4-BE49-F238E27FC236}">
                <a16:creationId xmlns:a16="http://schemas.microsoft.com/office/drawing/2014/main" id="{24AD319F-92CE-5E75-537B-8E2CFC2D1092}"/>
              </a:ext>
            </a:extLst>
          </p:cNvPr>
          <p:cNvSpPr/>
          <p:nvPr/>
        </p:nvSpPr>
        <p:spPr>
          <a:xfrm>
            <a:off x="11085094" y="1191726"/>
            <a:ext cx="562126" cy="1509753"/>
          </a:xfrm>
          <a:custGeom>
            <a:avLst/>
            <a:gdLst>
              <a:gd name="connsiteX0" fmla="*/ 0 w 562126"/>
              <a:gd name="connsiteY0" fmla="*/ 93690 h 1278772"/>
              <a:gd name="connsiteX1" fmla="*/ 93690 w 562126"/>
              <a:gd name="connsiteY1" fmla="*/ 0 h 1278772"/>
              <a:gd name="connsiteX2" fmla="*/ 468436 w 562126"/>
              <a:gd name="connsiteY2" fmla="*/ 0 h 1278772"/>
              <a:gd name="connsiteX3" fmla="*/ 562126 w 562126"/>
              <a:gd name="connsiteY3" fmla="*/ 93690 h 1278772"/>
              <a:gd name="connsiteX4" fmla="*/ 562126 w 562126"/>
              <a:gd name="connsiteY4" fmla="*/ 1185082 h 1278772"/>
              <a:gd name="connsiteX5" fmla="*/ 468436 w 562126"/>
              <a:gd name="connsiteY5" fmla="*/ 1278772 h 1278772"/>
              <a:gd name="connsiteX6" fmla="*/ 93690 w 562126"/>
              <a:gd name="connsiteY6" fmla="*/ 1278772 h 1278772"/>
              <a:gd name="connsiteX7" fmla="*/ 0 w 562126"/>
              <a:gd name="connsiteY7" fmla="*/ 1185082 h 1278772"/>
              <a:gd name="connsiteX8" fmla="*/ 0 w 562126"/>
              <a:gd name="connsiteY8" fmla="*/ 93690 h 1278772"/>
              <a:gd name="connsiteX0" fmla="*/ 0 w 562126"/>
              <a:gd name="connsiteY0" fmla="*/ 93690 h 1278772"/>
              <a:gd name="connsiteX1" fmla="*/ 93690 w 562126"/>
              <a:gd name="connsiteY1" fmla="*/ 0 h 1278772"/>
              <a:gd name="connsiteX2" fmla="*/ 468436 w 562126"/>
              <a:gd name="connsiteY2" fmla="*/ 0 h 1278772"/>
              <a:gd name="connsiteX3" fmla="*/ 562126 w 562126"/>
              <a:gd name="connsiteY3" fmla="*/ 93690 h 1278772"/>
              <a:gd name="connsiteX4" fmla="*/ 562126 w 562126"/>
              <a:gd name="connsiteY4" fmla="*/ 1185082 h 1278772"/>
              <a:gd name="connsiteX5" fmla="*/ 468436 w 562126"/>
              <a:gd name="connsiteY5" fmla="*/ 1278772 h 1278772"/>
              <a:gd name="connsiteX6" fmla="*/ 354431 w 562126"/>
              <a:gd name="connsiteY6" fmla="*/ 1275249 h 1278772"/>
              <a:gd name="connsiteX7" fmla="*/ 93690 w 562126"/>
              <a:gd name="connsiteY7" fmla="*/ 1278772 h 1278772"/>
              <a:gd name="connsiteX8" fmla="*/ 0 w 562126"/>
              <a:gd name="connsiteY8" fmla="*/ 1185082 h 1278772"/>
              <a:gd name="connsiteX9" fmla="*/ 0 w 562126"/>
              <a:gd name="connsiteY9" fmla="*/ 93690 h 1278772"/>
              <a:gd name="connsiteX0" fmla="*/ 0 w 562126"/>
              <a:gd name="connsiteY0" fmla="*/ 93690 h 1393902"/>
              <a:gd name="connsiteX1" fmla="*/ 93690 w 562126"/>
              <a:gd name="connsiteY1" fmla="*/ 0 h 1393902"/>
              <a:gd name="connsiteX2" fmla="*/ 468436 w 562126"/>
              <a:gd name="connsiteY2" fmla="*/ 0 h 1393902"/>
              <a:gd name="connsiteX3" fmla="*/ 562126 w 562126"/>
              <a:gd name="connsiteY3" fmla="*/ 93690 h 1393902"/>
              <a:gd name="connsiteX4" fmla="*/ 562126 w 562126"/>
              <a:gd name="connsiteY4" fmla="*/ 1185082 h 1393902"/>
              <a:gd name="connsiteX5" fmla="*/ 468436 w 562126"/>
              <a:gd name="connsiteY5" fmla="*/ 1278772 h 1393902"/>
              <a:gd name="connsiteX6" fmla="*/ 354431 w 562126"/>
              <a:gd name="connsiteY6" fmla="*/ 1275249 h 1393902"/>
              <a:gd name="connsiteX7" fmla="*/ 93690 w 562126"/>
              <a:gd name="connsiteY7" fmla="*/ 1278772 h 1393902"/>
              <a:gd name="connsiteX8" fmla="*/ 0 w 562126"/>
              <a:gd name="connsiteY8" fmla="*/ 1185082 h 1393902"/>
              <a:gd name="connsiteX9" fmla="*/ 0 w 562126"/>
              <a:gd name="connsiteY9" fmla="*/ 93690 h 1393902"/>
              <a:gd name="connsiteX0" fmla="*/ 0 w 562126"/>
              <a:gd name="connsiteY0" fmla="*/ 93690 h 1393902"/>
              <a:gd name="connsiteX1" fmla="*/ 93690 w 562126"/>
              <a:gd name="connsiteY1" fmla="*/ 0 h 1393902"/>
              <a:gd name="connsiteX2" fmla="*/ 468436 w 562126"/>
              <a:gd name="connsiteY2" fmla="*/ 0 h 1393902"/>
              <a:gd name="connsiteX3" fmla="*/ 562126 w 562126"/>
              <a:gd name="connsiteY3" fmla="*/ 93690 h 1393902"/>
              <a:gd name="connsiteX4" fmla="*/ 562126 w 562126"/>
              <a:gd name="connsiteY4" fmla="*/ 1185082 h 1393902"/>
              <a:gd name="connsiteX5" fmla="*/ 468436 w 562126"/>
              <a:gd name="connsiteY5" fmla="*/ 1278772 h 1393902"/>
              <a:gd name="connsiteX6" fmla="*/ 354431 w 562126"/>
              <a:gd name="connsiteY6" fmla="*/ 1275249 h 1393902"/>
              <a:gd name="connsiteX7" fmla="*/ 93690 w 562126"/>
              <a:gd name="connsiteY7" fmla="*/ 1278772 h 1393902"/>
              <a:gd name="connsiteX8" fmla="*/ 0 w 562126"/>
              <a:gd name="connsiteY8" fmla="*/ 1185082 h 1393902"/>
              <a:gd name="connsiteX9" fmla="*/ 0 w 562126"/>
              <a:gd name="connsiteY9" fmla="*/ 93690 h 1393902"/>
              <a:gd name="connsiteX0" fmla="*/ 0 w 562126"/>
              <a:gd name="connsiteY0" fmla="*/ 93690 h 1278772"/>
              <a:gd name="connsiteX1" fmla="*/ 93690 w 562126"/>
              <a:gd name="connsiteY1" fmla="*/ 0 h 1278772"/>
              <a:gd name="connsiteX2" fmla="*/ 468436 w 562126"/>
              <a:gd name="connsiteY2" fmla="*/ 0 h 1278772"/>
              <a:gd name="connsiteX3" fmla="*/ 562126 w 562126"/>
              <a:gd name="connsiteY3" fmla="*/ 93690 h 1278772"/>
              <a:gd name="connsiteX4" fmla="*/ 562126 w 562126"/>
              <a:gd name="connsiteY4" fmla="*/ 1185082 h 1278772"/>
              <a:gd name="connsiteX5" fmla="*/ 468436 w 562126"/>
              <a:gd name="connsiteY5" fmla="*/ 1278772 h 1278772"/>
              <a:gd name="connsiteX6" fmla="*/ 93690 w 562126"/>
              <a:gd name="connsiteY6" fmla="*/ 1278772 h 1278772"/>
              <a:gd name="connsiteX7" fmla="*/ 0 w 562126"/>
              <a:gd name="connsiteY7" fmla="*/ 1185082 h 1278772"/>
              <a:gd name="connsiteX8" fmla="*/ 0 w 562126"/>
              <a:gd name="connsiteY8" fmla="*/ 93690 h 1278772"/>
              <a:gd name="connsiteX0" fmla="*/ 0 w 562126"/>
              <a:gd name="connsiteY0" fmla="*/ 93690 h 1440697"/>
              <a:gd name="connsiteX1" fmla="*/ 93690 w 562126"/>
              <a:gd name="connsiteY1" fmla="*/ 0 h 1440697"/>
              <a:gd name="connsiteX2" fmla="*/ 468436 w 562126"/>
              <a:gd name="connsiteY2" fmla="*/ 0 h 1440697"/>
              <a:gd name="connsiteX3" fmla="*/ 562126 w 562126"/>
              <a:gd name="connsiteY3" fmla="*/ 93690 h 1440697"/>
              <a:gd name="connsiteX4" fmla="*/ 562126 w 562126"/>
              <a:gd name="connsiteY4" fmla="*/ 1185082 h 1440697"/>
              <a:gd name="connsiteX5" fmla="*/ 468436 w 562126"/>
              <a:gd name="connsiteY5" fmla="*/ 1278772 h 1440697"/>
              <a:gd name="connsiteX6" fmla="*/ 203227 w 562126"/>
              <a:gd name="connsiteY6" fmla="*/ 1440697 h 1440697"/>
              <a:gd name="connsiteX7" fmla="*/ 0 w 562126"/>
              <a:gd name="connsiteY7" fmla="*/ 1185082 h 1440697"/>
              <a:gd name="connsiteX8" fmla="*/ 0 w 562126"/>
              <a:gd name="connsiteY8" fmla="*/ 93690 h 1440697"/>
              <a:gd name="connsiteX0" fmla="*/ 0 w 562126"/>
              <a:gd name="connsiteY0" fmla="*/ 93690 h 1440697"/>
              <a:gd name="connsiteX1" fmla="*/ 93690 w 562126"/>
              <a:gd name="connsiteY1" fmla="*/ 0 h 1440697"/>
              <a:gd name="connsiteX2" fmla="*/ 468436 w 562126"/>
              <a:gd name="connsiteY2" fmla="*/ 0 h 1440697"/>
              <a:gd name="connsiteX3" fmla="*/ 562126 w 562126"/>
              <a:gd name="connsiteY3" fmla="*/ 93690 h 1440697"/>
              <a:gd name="connsiteX4" fmla="*/ 562126 w 562126"/>
              <a:gd name="connsiteY4" fmla="*/ 1185082 h 1440697"/>
              <a:gd name="connsiteX5" fmla="*/ 468436 w 562126"/>
              <a:gd name="connsiteY5" fmla="*/ 1278772 h 1440697"/>
              <a:gd name="connsiteX6" fmla="*/ 203227 w 562126"/>
              <a:gd name="connsiteY6" fmla="*/ 1440697 h 1440697"/>
              <a:gd name="connsiteX7" fmla="*/ 0 w 562126"/>
              <a:gd name="connsiteY7" fmla="*/ 1185082 h 1440697"/>
              <a:gd name="connsiteX8" fmla="*/ 0 w 562126"/>
              <a:gd name="connsiteY8" fmla="*/ 93690 h 1440697"/>
              <a:gd name="connsiteX0" fmla="*/ 0 w 562126"/>
              <a:gd name="connsiteY0" fmla="*/ 93690 h 1509753"/>
              <a:gd name="connsiteX1" fmla="*/ 93690 w 562126"/>
              <a:gd name="connsiteY1" fmla="*/ 0 h 1509753"/>
              <a:gd name="connsiteX2" fmla="*/ 468436 w 562126"/>
              <a:gd name="connsiteY2" fmla="*/ 0 h 1509753"/>
              <a:gd name="connsiteX3" fmla="*/ 562126 w 562126"/>
              <a:gd name="connsiteY3" fmla="*/ 93690 h 1509753"/>
              <a:gd name="connsiteX4" fmla="*/ 562126 w 562126"/>
              <a:gd name="connsiteY4" fmla="*/ 1185082 h 1509753"/>
              <a:gd name="connsiteX5" fmla="*/ 468436 w 562126"/>
              <a:gd name="connsiteY5" fmla="*/ 1278772 h 1509753"/>
              <a:gd name="connsiteX6" fmla="*/ 224659 w 562126"/>
              <a:gd name="connsiteY6" fmla="*/ 1509753 h 1509753"/>
              <a:gd name="connsiteX7" fmla="*/ 0 w 562126"/>
              <a:gd name="connsiteY7" fmla="*/ 1185082 h 1509753"/>
              <a:gd name="connsiteX8" fmla="*/ 0 w 562126"/>
              <a:gd name="connsiteY8" fmla="*/ 93690 h 1509753"/>
              <a:gd name="connsiteX0" fmla="*/ 0 w 562126"/>
              <a:gd name="connsiteY0" fmla="*/ 93690 h 1509753"/>
              <a:gd name="connsiteX1" fmla="*/ 93690 w 562126"/>
              <a:gd name="connsiteY1" fmla="*/ 0 h 1509753"/>
              <a:gd name="connsiteX2" fmla="*/ 468436 w 562126"/>
              <a:gd name="connsiteY2" fmla="*/ 0 h 1509753"/>
              <a:gd name="connsiteX3" fmla="*/ 562126 w 562126"/>
              <a:gd name="connsiteY3" fmla="*/ 93690 h 1509753"/>
              <a:gd name="connsiteX4" fmla="*/ 562126 w 562126"/>
              <a:gd name="connsiteY4" fmla="*/ 1185082 h 1509753"/>
              <a:gd name="connsiteX5" fmla="*/ 468436 w 562126"/>
              <a:gd name="connsiteY5" fmla="*/ 1278772 h 1509753"/>
              <a:gd name="connsiteX6" fmla="*/ 224659 w 562126"/>
              <a:gd name="connsiteY6" fmla="*/ 1509753 h 1509753"/>
              <a:gd name="connsiteX7" fmla="*/ 0 w 562126"/>
              <a:gd name="connsiteY7" fmla="*/ 1185082 h 1509753"/>
              <a:gd name="connsiteX8" fmla="*/ 0 w 562126"/>
              <a:gd name="connsiteY8" fmla="*/ 93690 h 1509753"/>
              <a:gd name="connsiteX0" fmla="*/ 0 w 562126"/>
              <a:gd name="connsiteY0" fmla="*/ 93690 h 1509753"/>
              <a:gd name="connsiteX1" fmla="*/ 93690 w 562126"/>
              <a:gd name="connsiteY1" fmla="*/ 0 h 1509753"/>
              <a:gd name="connsiteX2" fmla="*/ 468436 w 562126"/>
              <a:gd name="connsiteY2" fmla="*/ 0 h 1509753"/>
              <a:gd name="connsiteX3" fmla="*/ 562126 w 562126"/>
              <a:gd name="connsiteY3" fmla="*/ 93690 h 1509753"/>
              <a:gd name="connsiteX4" fmla="*/ 562126 w 562126"/>
              <a:gd name="connsiteY4" fmla="*/ 1185082 h 1509753"/>
              <a:gd name="connsiteX5" fmla="*/ 224659 w 562126"/>
              <a:gd name="connsiteY5" fmla="*/ 1509753 h 1509753"/>
              <a:gd name="connsiteX6" fmla="*/ 0 w 562126"/>
              <a:gd name="connsiteY6" fmla="*/ 1185082 h 1509753"/>
              <a:gd name="connsiteX7" fmla="*/ 0 w 562126"/>
              <a:gd name="connsiteY7" fmla="*/ 93690 h 150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2126" h="1509753">
                <a:moveTo>
                  <a:pt x="0" y="93690"/>
                </a:moveTo>
                <a:cubicBezTo>
                  <a:pt x="0" y="41946"/>
                  <a:pt x="41946" y="0"/>
                  <a:pt x="93690" y="0"/>
                </a:cubicBezTo>
                <a:lnTo>
                  <a:pt x="468436" y="0"/>
                </a:lnTo>
                <a:cubicBezTo>
                  <a:pt x="520180" y="0"/>
                  <a:pt x="562126" y="41946"/>
                  <a:pt x="562126" y="93690"/>
                </a:cubicBezTo>
                <a:lnTo>
                  <a:pt x="562126" y="1185082"/>
                </a:lnTo>
                <a:cubicBezTo>
                  <a:pt x="505882" y="1421092"/>
                  <a:pt x="318347" y="1509753"/>
                  <a:pt x="224659" y="1509753"/>
                </a:cubicBezTo>
                <a:cubicBezTo>
                  <a:pt x="172915" y="1509753"/>
                  <a:pt x="0" y="1236826"/>
                  <a:pt x="0" y="1185082"/>
                </a:cubicBezTo>
                <a:lnTo>
                  <a:pt x="0" y="93690"/>
                </a:ln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5" name="矩形: 圆角 814">
            <a:extLst>
              <a:ext uri="{FF2B5EF4-FFF2-40B4-BE49-F238E27FC236}">
                <a16:creationId xmlns:a16="http://schemas.microsoft.com/office/drawing/2014/main" id="{28E36B7B-C11C-6C49-3090-C4AAD4075802}"/>
              </a:ext>
            </a:extLst>
          </p:cNvPr>
          <p:cNvSpPr/>
          <p:nvPr/>
        </p:nvSpPr>
        <p:spPr>
          <a:xfrm>
            <a:off x="923925" y="419100"/>
            <a:ext cx="10507019" cy="6019789"/>
          </a:xfrm>
          <a:prstGeom prst="roundRect">
            <a:avLst>
              <a:gd name="adj" fmla="val 6962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263AC6A-BADE-F6A4-B260-00DC64918870}"/>
              </a:ext>
            </a:extLst>
          </p:cNvPr>
          <p:cNvSpPr/>
          <p:nvPr/>
        </p:nvSpPr>
        <p:spPr>
          <a:xfrm>
            <a:off x="839788" y="419100"/>
            <a:ext cx="10507019" cy="6019789"/>
          </a:xfrm>
          <a:prstGeom prst="roundRect">
            <a:avLst>
              <a:gd name="adj" fmla="val 6962"/>
            </a:avLst>
          </a:prstGeom>
          <a:solidFill>
            <a:srgbClr val="A3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018E455-6061-EA35-643E-88A643C29FF4}"/>
              </a:ext>
            </a:extLst>
          </p:cNvPr>
          <p:cNvGrpSpPr/>
          <p:nvPr/>
        </p:nvGrpSpPr>
        <p:grpSpPr>
          <a:xfrm>
            <a:off x="702469" y="929818"/>
            <a:ext cx="591502" cy="4998364"/>
            <a:chOff x="702469" y="1069211"/>
            <a:chExt cx="591502" cy="499836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B42AC8C-723E-CCFF-439A-8439B7EC434D}"/>
                </a:ext>
              </a:extLst>
            </p:cNvPr>
            <p:cNvGrpSpPr/>
            <p:nvPr/>
          </p:nvGrpSpPr>
          <p:grpSpPr>
            <a:xfrm>
              <a:off x="702469" y="1069211"/>
              <a:ext cx="591502" cy="261908"/>
              <a:chOff x="702469" y="1069211"/>
              <a:chExt cx="591502" cy="261908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EA7B7B1E-09C5-01B5-7916-959A43CFB154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9AFAE174-FD8A-DA2D-1177-126E454D32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257B3CC7-9D85-82F8-BEC1-4157DB2ED08D}"/>
                </a:ext>
              </a:extLst>
            </p:cNvPr>
            <p:cNvGrpSpPr/>
            <p:nvPr/>
          </p:nvGrpSpPr>
          <p:grpSpPr>
            <a:xfrm>
              <a:off x="702469" y="1661268"/>
              <a:ext cx="591502" cy="261908"/>
              <a:chOff x="702469" y="1069211"/>
              <a:chExt cx="591502" cy="261908"/>
            </a:xfrm>
          </p:grpSpPr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89BBB518-B812-B489-DA16-1002DC7A3483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40B6F1B9-B8AD-71C2-0F41-3BBBC0DDC1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5E7314B6-7E9D-6404-4261-485BACE7533F}"/>
                </a:ext>
              </a:extLst>
            </p:cNvPr>
            <p:cNvGrpSpPr/>
            <p:nvPr/>
          </p:nvGrpSpPr>
          <p:grpSpPr>
            <a:xfrm>
              <a:off x="702469" y="2253325"/>
              <a:ext cx="591502" cy="261908"/>
              <a:chOff x="702469" y="1069211"/>
              <a:chExt cx="591502" cy="261908"/>
            </a:xfrm>
          </p:grpSpPr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529B8EC3-5F0B-DA4D-7F87-8AF6F2E33903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ACDCC184-0161-7177-E254-E9CCFC2073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EBF42EBA-7EBA-5035-4029-446DDD41EDC2}"/>
                </a:ext>
              </a:extLst>
            </p:cNvPr>
            <p:cNvGrpSpPr/>
            <p:nvPr/>
          </p:nvGrpSpPr>
          <p:grpSpPr>
            <a:xfrm>
              <a:off x="702469" y="2845382"/>
              <a:ext cx="591502" cy="261908"/>
              <a:chOff x="702469" y="1069211"/>
              <a:chExt cx="591502" cy="261908"/>
            </a:xfrm>
          </p:grpSpPr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2AB23695-475E-AD3D-8DDA-3723C3E64BE7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A87EE28B-AA15-BE76-E22A-B49B0D140C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21735692-B12F-8362-3DF6-48EF06B1CAD9}"/>
                </a:ext>
              </a:extLst>
            </p:cNvPr>
            <p:cNvGrpSpPr/>
            <p:nvPr/>
          </p:nvGrpSpPr>
          <p:grpSpPr>
            <a:xfrm>
              <a:off x="702469" y="3437439"/>
              <a:ext cx="591502" cy="261908"/>
              <a:chOff x="702469" y="1069211"/>
              <a:chExt cx="591502" cy="261908"/>
            </a:xfrm>
          </p:grpSpPr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CFE1054C-48A1-D29B-0D71-29C22EE6B404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E29EF0E4-3679-8D51-15CA-E34316DA91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514D7E36-0499-727A-254D-CCFC3F20425E}"/>
                </a:ext>
              </a:extLst>
            </p:cNvPr>
            <p:cNvGrpSpPr/>
            <p:nvPr/>
          </p:nvGrpSpPr>
          <p:grpSpPr>
            <a:xfrm>
              <a:off x="702469" y="4029496"/>
              <a:ext cx="591502" cy="261908"/>
              <a:chOff x="702469" y="1069211"/>
              <a:chExt cx="591502" cy="261908"/>
            </a:xfrm>
          </p:grpSpPr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A98680BF-984C-24BD-F994-163F20A59CC6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8BA52C5A-582B-DC1D-2BFC-2CA5E037C6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ADE7A71C-3C65-B2E8-AC40-66F0E1220DF1}"/>
                </a:ext>
              </a:extLst>
            </p:cNvPr>
            <p:cNvGrpSpPr/>
            <p:nvPr/>
          </p:nvGrpSpPr>
          <p:grpSpPr>
            <a:xfrm>
              <a:off x="702469" y="4621553"/>
              <a:ext cx="591502" cy="261908"/>
              <a:chOff x="702469" y="1069211"/>
              <a:chExt cx="591502" cy="261908"/>
            </a:xfrm>
          </p:grpSpPr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67832097-17F4-B9BB-BED0-3B9E55BE10B9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2739563A-13FA-924E-4768-6888892BC6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FA59E045-3AB0-76B9-6C48-CAD388B70EB9}"/>
                </a:ext>
              </a:extLst>
            </p:cNvPr>
            <p:cNvGrpSpPr/>
            <p:nvPr/>
          </p:nvGrpSpPr>
          <p:grpSpPr>
            <a:xfrm>
              <a:off x="702469" y="5213610"/>
              <a:ext cx="591502" cy="261908"/>
              <a:chOff x="702469" y="1069211"/>
              <a:chExt cx="591502" cy="261908"/>
            </a:xfrm>
          </p:grpSpPr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102C6914-7A85-4248-8DE5-637A8EF30146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3B57C97D-D124-A79F-6AB8-3DFB0DD016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40EAD1F4-7F55-BE54-C421-69C6EE175E34}"/>
                </a:ext>
              </a:extLst>
            </p:cNvPr>
            <p:cNvGrpSpPr/>
            <p:nvPr/>
          </p:nvGrpSpPr>
          <p:grpSpPr>
            <a:xfrm>
              <a:off x="702469" y="5805667"/>
              <a:ext cx="591502" cy="261908"/>
              <a:chOff x="702469" y="1069211"/>
              <a:chExt cx="591502" cy="261908"/>
            </a:xfrm>
          </p:grpSpPr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549F3D74-C495-D77D-A3AC-C4290932FEF0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2C1C5F97-0F56-1BA7-ADB8-83577F93DB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814" name="图片 813">
            <a:extLst>
              <a:ext uri="{FF2B5EF4-FFF2-40B4-BE49-F238E27FC236}">
                <a16:creationId xmlns:a16="http://schemas.microsoft.com/office/drawing/2014/main" id="{376D9C77-AE5F-65E5-BBE9-FF84D55AD4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891" r="40788" b="70957"/>
          <a:stretch/>
        </p:blipFill>
        <p:spPr>
          <a:xfrm>
            <a:off x="3722778" y="4115352"/>
            <a:ext cx="7624029" cy="2337251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6496098C-6F86-6534-7DC0-C5493CBCDF62}"/>
              </a:ext>
            </a:extLst>
          </p:cNvPr>
          <p:cNvSpPr/>
          <p:nvPr/>
        </p:nvSpPr>
        <p:spPr>
          <a:xfrm>
            <a:off x="3889828" y="2605004"/>
            <a:ext cx="4412344" cy="621067"/>
          </a:xfrm>
          <a:prstGeom prst="roundRect">
            <a:avLst>
              <a:gd name="adj" fmla="val 16260"/>
            </a:avLst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9D402A96-96BE-17F8-1BC5-F848AEC8C883}"/>
              </a:ext>
            </a:extLst>
          </p:cNvPr>
          <p:cNvSpPr txBox="1"/>
          <p:nvPr/>
        </p:nvSpPr>
        <p:spPr>
          <a:xfrm>
            <a:off x="4847770" y="2701479"/>
            <a:ext cx="24964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D7F305AE-2C20-E044-DEE1-EA412DF08B4B}"/>
              </a:ext>
            </a:extLst>
          </p:cNvPr>
          <p:cNvSpPr txBox="1"/>
          <p:nvPr/>
        </p:nvSpPr>
        <p:spPr>
          <a:xfrm>
            <a:off x="3041668" y="3285674"/>
            <a:ext cx="6103256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314880" y="1170882"/>
            <a:ext cx="1556837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37111CFC-1951-96E4-E56F-1BED1C607202}"/>
              </a:ext>
            </a:extLst>
          </p:cNvPr>
          <p:cNvSpPr/>
          <p:nvPr/>
        </p:nvSpPr>
        <p:spPr>
          <a:xfrm rot="16200000">
            <a:off x="3304702" y="2195706"/>
            <a:ext cx="613939" cy="930443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566100ED-4DFD-4D4D-9A72-D89F9BB2BC06}"/>
              </a:ext>
            </a:extLst>
          </p:cNvPr>
          <p:cNvSpPr/>
          <p:nvPr/>
        </p:nvSpPr>
        <p:spPr>
          <a:xfrm rot="16200000">
            <a:off x="7921615" y="2985112"/>
            <a:ext cx="259761" cy="393676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3788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6496098C-6F86-6534-7DC0-C5493CBCDF62}"/>
              </a:ext>
            </a:extLst>
          </p:cNvPr>
          <p:cNvSpPr/>
          <p:nvPr/>
        </p:nvSpPr>
        <p:spPr>
          <a:xfrm>
            <a:off x="1030513" y="288115"/>
            <a:ext cx="5413829" cy="613940"/>
          </a:xfrm>
          <a:prstGeom prst="roundRect">
            <a:avLst>
              <a:gd name="adj" fmla="val 14834"/>
            </a:avLst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37111CFC-1951-96E4-E56F-1BED1C607202}"/>
              </a:ext>
            </a:extLst>
          </p:cNvPr>
          <p:cNvSpPr/>
          <p:nvPr/>
        </p:nvSpPr>
        <p:spPr>
          <a:xfrm rot="16200000">
            <a:off x="852897" y="129864"/>
            <a:ext cx="613939" cy="930443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05C0D3D-EB9B-6A74-5B77-1FF63BA1C91A}"/>
              </a:ext>
            </a:extLst>
          </p:cNvPr>
          <p:cNvSpPr txBox="1"/>
          <p:nvPr/>
        </p:nvSpPr>
        <p:spPr>
          <a:xfrm>
            <a:off x="769839" y="317280"/>
            <a:ext cx="684803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814EB5D-EAAA-9B5F-C712-43522162195B}"/>
              </a:ext>
            </a:extLst>
          </p:cNvPr>
          <p:cNvSpPr txBox="1"/>
          <p:nvPr/>
        </p:nvSpPr>
        <p:spPr>
          <a:xfrm>
            <a:off x="2031206" y="390547"/>
            <a:ext cx="30170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F6ECDCD7-DD4E-4ED3-B400-095C00970E01}"/>
              </a:ext>
            </a:extLst>
          </p:cNvPr>
          <p:cNvSpPr/>
          <p:nvPr/>
        </p:nvSpPr>
        <p:spPr>
          <a:xfrm>
            <a:off x="1959426" y="1753507"/>
            <a:ext cx="3904343" cy="143963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FFEE7BD5-80EA-4FF6-C2D3-C8DD1F6CA87B}"/>
              </a:ext>
            </a:extLst>
          </p:cNvPr>
          <p:cNvSpPr/>
          <p:nvPr/>
        </p:nvSpPr>
        <p:spPr>
          <a:xfrm>
            <a:off x="1422396" y="2066923"/>
            <a:ext cx="1074060" cy="812801"/>
          </a:xfrm>
          <a:prstGeom prst="rect">
            <a:avLst/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01</a:t>
            </a:r>
            <a:endParaRPr lang="zh-CN" altLang="en-US" sz="2800" dirty="0">
              <a:cs typeface="+mn-ea"/>
              <a:sym typeface="+mn-lt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5A543597-B0E7-F421-9AB1-F0CF48547D93}"/>
              </a:ext>
            </a:extLst>
          </p:cNvPr>
          <p:cNvGrpSpPr/>
          <p:nvPr/>
        </p:nvGrpSpPr>
        <p:grpSpPr>
          <a:xfrm>
            <a:off x="2658040" y="1863046"/>
            <a:ext cx="3044144" cy="1220554"/>
            <a:chOff x="3545342" y="2534461"/>
            <a:chExt cx="3044144" cy="1220554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239F24A-1A1C-B006-4CF0-9341AAD4B6F9}"/>
                </a:ext>
              </a:extLst>
            </p:cNvPr>
            <p:cNvSpPr/>
            <p:nvPr/>
          </p:nvSpPr>
          <p:spPr>
            <a:xfrm>
              <a:off x="3545342" y="2887085"/>
              <a:ext cx="3044144" cy="8679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B231C9E5-8D8E-E50C-A9F2-B848C3A753FB}"/>
                </a:ext>
              </a:extLst>
            </p:cNvPr>
            <p:cNvSpPr/>
            <p:nvPr/>
          </p:nvSpPr>
          <p:spPr>
            <a:xfrm>
              <a:off x="3545342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73" name="矩形 72">
            <a:extLst>
              <a:ext uri="{FF2B5EF4-FFF2-40B4-BE49-F238E27FC236}">
                <a16:creationId xmlns:a16="http://schemas.microsoft.com/office/drawing/2014/main" id="{80372BF7-1276-C925-3D34-03AEF8DDD475}"/>
              </a:ext>
            </a:extLst>
          </p:cNvPr>
          <p:cNvSpPr/>
          <p:nvPr/>
        </p:nvSpPr>
        <p:spPr>
          <a:xfrm>
            <a:off x="1959426" y="3683907"/>
            <a:ext cx="3904343" cy="143963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4197CF0B-9282-57B3-EB29-49CF665E5FCA}"/>
              </a:ext>
            </a:extLst>
          </p:cNvPr>
          <p:cNvSpPr/>
          <p:nvPr/>
        </p:nvSpPr>
        <p:spPr>
          <a:xfrm>
            <a:off x="1422396" y="3997323"/>
            <a:ext cx="1074060" cy="812801"/>
          </a:xfrm>
          <a:prstGeom prst="rect">
            <a:avLst/>
          </a:pr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03</a:t>
            </a:r>
            <a:endParaRPr lang="zh-CN" altLang="en-US" sz="2800" dirty="0">
              <a:cs typeface="+mn-ea"/>
              <a:sym typeface="+mn-lt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DD28B5CB-A2B1-D1C8-9089-456366A96F4C}"/>
              </a:ext>
            </a:extLst>
          </p:cNvPr>
          <p:cNvGrpSpPr/>
          <p:nvPr/>
        </p:nvGrpSpPr>
        <p:grpSpPr>
          <a:xfrm>
            <a:off x="2658040" y="3793446"/>
            <a:ext cx="3044144" cy="1220554"/>
            <a:chOff x="3545342" y="2534461"/>
            <a:chExt cx="3044144" cy="1220554"/>
          </a:xfrm>
        </p:grpSpPr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AA264E30-F291-42F0-CC9D-8DC84BBC99B1}"/>
                </a:ext>
              </a:extLst>
            </p:cNvPr>
            <p:cNvSpPr/>
            <p:nvPr/>
          </p:nvSpPr>
          <p:spPr>
            <a:xfrm>
              <a:off x="3545342" y="2887085"/>
              <a:ext cx="3044144" cy="8679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47AB667C-02D3-FABC-EA76-965E40E9A298}"/>
                </a:ext>
              </a:extLst>
            </p:cNvPr>
            <p:cNvSpPr/>
            <p:nvPr/>
          </p:nvSpPr>
          <p:spPr>
            <a:xfrm>
              <a:off x="3545342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79" name="矩形 78">
            <a:extLst>
              <a:ext uri="{FF2B5EF4-FFF2-40B4-BE49-F238E27FC236}">
                <a16:creationId xmlns:a16="http://schemas.microsoft.com/office/drawing/2014/main" id="{55923497-B331-A677-F672-33E31E7E766A}"/>
              </a:ext>
            </a:extLst>
          </p:cNvPr>
          <p:cNvSpPr/>
          <p:nvPr/>
        </p:nvSpPr>
        <p:spPr>
          <a:xfrm>
            <a:off x="6894283" y="1753507"/>
            <a:ext cx="3904343" cy="143963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73A54BD6-B670-127F-AFE0-E449C6D7EC37}"/>
              </a:ext>
            </a:extLst>
          </p:cNvPr>
          <p:cNvSpPr/>
          <p:nvPr/>
        </p:nvSpPr>
        <p:spPr>
          <a:xfrm>
            <a:off x="6357253" y="2066923"/>
            <a:ext cx="1074060" cy="812801"/>
          </a:xfrm>
          <a:prstGeom prst="rect">
            <a:avLst/>
          </a:pr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02</a:t>
            </a:r>
            <a:endParaRPr lang="zh-CN" altLang="en-US" sz="2800" dirty="0">
              <a:cs typeface="+mn-ea"/>
              <a:sym typeface="+mn-lt"/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B4080CE6-F0A0-181E-75F8-9D1800AC09D9}"/>
              </a:ext>
            </a:extLst>
          </p:cNvPr>
          <p:cNvGrpSpPr/>
          <p:nvPr/>
        </p:nvGrpSpPr>
        <p:grpSpPr>
          <a:xfrm>
            <a:off x="7592897" y="1863046"/>
            <a:ext cx="3044144" cy="1220554"/>
            <a:chOff x="3545342" y="2534461"/>
            <a:chExt cx="3044144" cy="1220554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B1A391FD-5D6A-CAD9-6FFA-38790D40A109}"/>
                </a:ext>
              </a:extLst>
            </p:cNvPr>
            <p:cNvSpPr/>
            <p:nvPr/>
          </p:nvSpPr>
          <p:spPr>
            <a:xfrm>
              <a:off x="3545342" y="2887085"/>
              <a:ext cx="3044144" cy="8679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B767F65E-87EB-5404-9FD8-CE9C6C082D4D}"/>
                </a:ext>
              </a:extLst>
            </p:cNvPr>
            <p:cNvSpPr/>
            <p:nvPr/>
          </p:nvSpPr>
          <p:spPr>
            <a:xfrm>
              <a:off x="3545342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86" name="矩形 85">
            <a:extLst>
              <a:ext uri="{FF2B5EF4-FFF2-40B4-BE49-F238E27FC236}">
                <a16:creationId xmlns:a16="http://schemas.microsoft.com/office/drawing/2014/main" id="{6397CB7A-4CA5-577B-C0F8-033F3672345A}"/>
              </a:ext>
            </a:extLst>
          </p:cNvPr>
          <p:cNvSpPr/>
          <p:nvPr/>
        </p:nvSpPr>
        <p:spPr>
          <a:xfrm>
            <a:off x="6894283" y="3683907"/>
            <a:ext cx="3904343" cy="143963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9865512F-2378-E398-FFA4-B7BEEFB3D4CE}"/>
              </a:ext>
            </a:extLst>
          </p:cNvPr>
          <p:cNvSpPr/>
          <p:nvPr/>
        </p:nvSpPr>
        <p:spPr>
          <a:xfrm>
            <a:off x="6357253" y="3997323"/>
            <a:ext cx="1074060" cy="812801"/>
          </a:xfrm>
          <a:prstGeom prst="rect">
            <a:avLst/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04</a:t>
            </a:r>
            <a:endParaRPr lang="zh-CN" altLang="en-US" sz="2800" dirty="0">
              <a:cs typeface="+mn-ea"/>
              <a:sym typeface="+mn-lt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704FB292-8DA5-C1A5-5446-5DA644F2BE91}"/>
              </a:ext>
            </a:extLst>
          </p:cNvPr>
          <p:cNvGrpSpPr/>
          <p:nvPr/>
        </p:nvGrpSpPr>
        <p:grpSpPr>
          <a:xfrm>
            <a:off x="7592897" y="3793446"/>
            <a:ext cx="3044144" cy="1220554"/>
            <a:chOff x="3545342" y="2534461"/>
            <a:chExt cx="3044144" cy="1220554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4B79E43B-9811-69BF-FDB2-A5C78A168728}"/>
                </a:ext>
              </a:extLst>
            </p:cNvPr>
            <p:cNvSpPr/>
            <p:nvPr/>
          </p:nvSpPr>
          <p:spPr>
            <a:xfrm>
              <a:off x="3545342" y="2887085"/>
              <a:ext cx="3044144" cy="8679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BB64533D-265B-7C3F-214A-73ACFE76F577}"/>
                </a:ext>
              </a:extLst>
            </p:cNvPr>
            <p:cNvSpPr/>
            <p:nvPr/>
          </p:nvSpPr>
          <p:spPr>
            <a:xfrm>
              <a:off x="3545342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5082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6496098C-6F86-6534-7DC0-C5493CBCDF62}"/>
              </a:ext>
            </a:extLst>
          </p:cNvPr>
          <p:cNvSpPr/>
          <p:nvPr/>
        </p:nvSpPr>
        <p:spPr>
          <a:xfrm>
            <a:off x="1030513" y="288115"/>
            <a:ext cx="5413829" cy="613940"/>
          </a:xfrm>
          <a:prstGeom prst="roundRect">
            <a:avLst>
              <a:gd name="adj" fmla="val 14834"/>
            </a:avLst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37111CFC-1951-96E4-E56F-1BED1C607202}"/>
              </a:ext>
            </a:extLst>
          </p:cNvPr>
          <p:cNvSpPr/>
          <p:nvPr/>
        </p:nvSpPr>
        <p:spPr>
          <a:xfrm rot="16200000">
            <a:off x="852897" y="129864"/>
            <a:ext cx="613939" cy="930443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05C0D3D-EB9B-6A74-5B77-1FF63BA1C91A}"/>
              </a:ext>
            </a:extLst>
          </p:cNvPr>
          <p:cNvSpPr txBox="1"/>
          <p:nvPr/>
        </p:nvSpPr>
        <p:spPr>
          <a:xfrm>
            <a:off x="769839" y="317280"/>
            <a:ext cx="684803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814EB5D-EAAA-9B5F-C712-43522162195B}"/>
              </a:ext>
            </a:extLst>
          </p:cNvPr>
          <p:cNvSpPr txBox="1"/>
          <p:nvPr/>
        </p:nvSpPr>
        <p:spPr>
          <a:xfrm>
            <a:off x="2031206" y="390547"/>
            <a:ext cx="30170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910583D-C8FD-F6C8-C0B8-04DCA7F4A013}"/>
              </a:ext>
            </a:extLst>
          </p:cNvPr>
          <p:cNvGrpSpPr/>
          <p:nvPr/>
        </p:nvGrpSpPr>
        <p:grpSpPr>
          <a:xfrm>
            <a:off x="5985556" y="1583775"/>
            <a:ext cx="4790394" cy="1720122"/>
            <a:chOff x="3545342" y="2534461"/>
            <a:chExt cx="4790394" cy="1720122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324E360C-65C5-1B32-D4BA-3780CCC91B85}"/>
                </a:ext>
              </a:extLst>
            </p:cNvPr>
            <p:cNvSpPr/>
            <p:nvPr/>
          </p:nvSpPr>
          <p:spPr>
            <a:xfrm>
              <a:off x="3545342" y="2884528"/>
              <a:ext cx="4790394" cy="13700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1F4046CA-F2D4-F97C-AC8B-A5B1E7F4EC04}"/>
                </a:ext>
              </a:extLst>
            </p:cNvPr>
            <p:cNvSpPr/>
            <p:nvPr/>
          </p:nvSpPr>
          <p:spPr>
            <a:xfrm>
              <a:off x="3545342" y="2534461"/>
              <a:ext cx="2241974" cy="4054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B487EB2B-E9B9-AC87-0996-D26BDF497FAA}"/>
              </a:ext>
            </a:extLst>
          </p:cNvPr>
          <p:cNvSpPr/>
          <p:nvPr/>
        </p:nvSpPr>
        <p:spPr>
          <a:xfrm>
            <a:off x="6091980" y="4561114"/>
            <a:ext cx="533400" cy="533400"/>
          </a:xfrm>
          <a:prstGeom prst="ellipse">
            <a:avLst/>
          </a:prstGeom>
          <a:solidFill>
            <a:srgbClr val="3572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7">
            <a:extLst>
              <a:ext uri="{FF2B5EF4-FFF2-40B4-BE49-F238E27FC236}">
                <a16:creationId xmlns:a16="http://schemas.microsoft.com/office/drawing/2014/main" id="{E17CF77A-6991-3395-5916-46D060E90554}"/>
              </a:ext>
            </a:extLst>
          </p:cNvPr>
          <p:cNvSpPr/>
          <p:nvPr/>
        </p:nvSpPr>
        <p:spPr>
          <a:xfrm>
            <a:off x="6206280" y="4736665"/>
            <a:ext cx="304800" cy="182297"/>
          </a:xfrm>
          <a:custGeom>
            <a:avLst/>
            <a:gdLst>
              <a:gd name="connsiteX0" fmla="*/ 82550 w 331788"/>
              <a:gd name="connsiteY0" fmla="*/ 117475 h 198438"/>
              <a:gd name="connsiteX1" fmla="*/ 165100 w 331788"/>
              <a:gd name="connsiteY1" fmla="*/ 157163 h 198438"/>
              <a:gd name="connsiteX2" fmla="*/ 247650 w 331788"/>
              <a:gd name="connsiteY2" fmla="*/ 117475 h 198438"/>
              <a:gd name="connsiteX3" fmla="*/ 247650 w 331788"/>
              <a:gd name="connsiteY3" fmla="*/ 157163 h 198438"/>
              <a:gd name="connsiteX4" fmla="*/ 165100 w 331788"/>
              <a:gd name="connsiteY4" fmla="*/ 198438 h 198438"/>
              <a:gd name="connsiteX5" fmla="*/ 82550 w 331788"/>
              <a:gd name="connsiteY5" fmla="*/ 157163 h 198438"/>
              <a:gd name="connsiteX6" fmla="*/ 20638 w 331788"/>
              <a:gd name="connsiteY6" fmla="*/ 82550 h 198438"/>
              <a:gd name="connsiteX7" fmla="*/ 24606 w 331788"/>
              <a:gd name="connsiteY7" fmla="*/ 86447 h 198438"/>
              <a:gd name="connsiteX8" fmla="*/ 24606 w 331788"/>
              <a:gd name="connsiteY8" fmla="*/ 150091 h 198438"/>
              <a:gd name="connsiteX9" fmla="*/ 28575 w 331788"/>
              <a:gd name="connsiteY9" fmla="*/ 157885 h 198438"/>
              <a:gd name="connsiteX10" fmla="*/ 24606 w 331788"/>
              <a:gd name="connsiteY10" fmla="*/ 164379 h 198438"/>
              <a:gd name="connsiteX11" fmla="*/ 24606 w 331788"/>
              <a:gd name="connsiteY11" fmla="*/ 178667 h 198438"/>
              <a:gd name="connsiteX12" fmla="*/ 20638 w 331788"/>
              <a:gd name="connsiteY12" fmla="*/ 182563 h 198438"/>
              <a:gd name="connsiteX13" fmla="*/ 16669 w 331788"/>
              <a:gd name="connsiteY13" fmla="*/ 178667 h 198438"/>
              <a:gd name="connsiteX14" fmla="*/ 16669 w 331788"/>
              <a:gd name="connsiteY14" fmla="*/ 164379 h 198438"/>
              <a:gd name="connsiteX15" fmla="*/ 12700 w 331788"/>
              <a:gd name="connsiteY15" fmla="*/ 157885 h 198438"/>
              <a:gd name="connsiteX16" fmla="*/ 16669 w 331788"/>
              <a:gd name="connsiteY16" fmla="*/ 150091 h 198438"/>
              <a:gd name="connsiteX17" fmla="*/ 16669 w 331788"/>
              <a:gd name="connsiteY17" fmla="*/ 86447 h 198438"/>
              <a:gd name="connsiteX18" fmla="*/ 20638 w 331788"/>
              <a:gd name="connsiteY18" fmla="*/ 82550 h 198438"/>
              <a:gd name="connsiteX19" fmla="*/ 165100 w 331788"/>
              <a:gd name="connsiteY19" fmla="*/ 58738 h 198438"/>
              <a:gd name="connsiteX20" fmla="*/ 152400 w 331788"/>
              <a:gd name="connsiteY20" fmla="*/ 66676 h 198438"/>
              <a:gd name="connsiteX21" fmla="*/ 165100 w 331788"/>
              <a:gd name="connsiteY21" fmla="*/ 74614 h 198438"/>
              <a:gd name="connsiteX22" fmla="*/ 177800 w 331788"/>
              <a:gd name="connsiteY22" fmla="*/ 66676 h 198438"/>
              <a:gd name="connsiteX23" fmla="*/ 165100 w 331788"/>
              <a:gd name="connsiteY23" fmla="*/ 58738 h 198438"/>
              <a:gd name="connsiteX24" fmla="*/ 165100 w 331788"/>
              <a:gd name="connsiteY24" fmla="*/ 0 h 198438"/>
              <a:gd name="connsiteX25" fmla="*/ 331788 w 331788"/>
              <a:gd name="connsiteY25" fmla="*/ 66675 h 198438"/>
              <a:gd name="connsiteX26" fmla="*/ 165100 w 331788"/>
              <a:gd name="connsiteY26" fmla="*/ 149225 h 198438"/>
              <a:gd name="connsiteX27" fmla="*/ 0 w 331788"/>
              <a:gd name="connsiteY27" fmla="*/ 66675 h 198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31788" h="198438">
                <a:moveTo>
                  <a:pt x="82550" y="117475"/>
                </a:moveTo>
                <a:lnTo>
                  <a:pt x="165100" y="157163"/>
                </a:lnTo>
                <a:lnTo>
                  <a:pt x="247650" y="117475"/>
                </a:lnTo>
                <a:lnTo>
                  <a:pt x="247650" y="157163"/>
                </a:lnTo>
                <a:lnTo>
                  <a:pt x="165100" y="198438"/>
                </a:lnTo>
                <a:lnTo>
                  <a:pt x="82550" y="157163"/>
                </a:lnTo>
                <a:close/>
                <a:moveTo>
                  <a:pt x="20638" y="82550"/>
                </a:moveTo>
                <a:cubicBezTo>
                  <a:pt x="23283" y="82550"/>
                  <a:pt x="24606" y="85148"/>
                  <a:pt x="24606" y="86447"/>
                </a:cubicBezTo>
                <a:cubicBezTo>
                  <a:pt x="24606" y="86447"/>
                  <a:pt x="24606" y="86447"/>
                  <a:pt x="24606" y="150091"/>
                </a:cubicBezTo>
                <a:cubicBezTo>
                  <a:pt x="27252" y="151390"/>
                  <a:pt x="28575" y="153988"/>
                  <a:pt x="28575" y="157885"/>
                </a:cubicBezTo>
                <a:cubicBezTo>
                  <a:pt x="28575" y="160482"/>
                  <a:pt x="27252" y="163080"/>
                  <a:pt x="24606" y="164379"/>
                </a:cubicBezTo>
                <a:cubicBezTo>
                  <a:pt x="24606" y="164379"/>
                  <a:pt x="24606" y="164379"/>
                  <a:pt x="24606" y="178667"/>
                </a:cubicBezTo>
                <a:cubicBezTo>
                  <a:pt x="24606" y="181264"/>
                  <a:pt x="23283" y="182563"/>
                  <a:pt x="20638" y="182563"/>
                </a:cubicBezTo>
                <a:cubicBezTo>
                  <a:pt x="17992" y="182563"/>
                  <a:pt x="16669" y="181264"/>
                  <a:pt x="16669" y="178667"/>
                </a:cubicBezTo>
                <a:cubicBezTo>
                  <a:pt x="16669" y="178667"/>
                  <a:pt x="16669" y="178667"/>
                  <a:pt x="16669" y="164379"/>
                </a:cubicBezTo>
                <a:cubicBezTo>
                  <a:pt x="14023" y="163080"/>
                  <a:pt x="12700" y="160482"/>
                  <a:pt x="12700" y="157885"/>
                </a:cubicBezTo>
                <a:cubicBezTo>
                  <a:pt x="12700" y="153988"/>
                  <a:pt x="14023" y="151390"/>
                  <a:pt x="16669" y="150091"/>
                </a:cubicBezTo>
                <a:cubicBezTo>
                  <a:pt x="16669" y="150091"/>
                  <a:pt x="16669" y="150091"/>
                  <a:pt x="16669" y="86447"/>
                </a:cubicBezTo>
                <a:cubicBezTo>
                  <a:pt x="16669" y="85148"/>
                  <a:pt x="17992" y="82550"/>
                  <a:pt x="20638" y="82550"/>
                </a:cubicBezTo>
                <a:close/>
                <a:moveTo>
                  <a:pt x="165100" y="58738"/>
                </a:moveTo>
                <a:cubicBezTo>
                  <a:pt x="158086" y="58738"/>
                  <a:pt x="152400" y="62292"/>
                  <a:pt x="152400" y="66676"/>
                </a:cubicBezTo>
                <a:cubicBezTo>
                  <a:pt x="152400" y="71060"/>
                  <a:pt x="158086" y="74614"/>
                  <a:pt x="165100" y="74614"/>
                </a:cubicBezTo>
                <a:cubicBezTo>
                  <a:pt x="172114" y="74614"/>
                  <a:pt x="177800" y="71060"/>
                  <a:pt x="177800" y="66676"/>
                </a:cubicBezTo>
                <a:cubicBezTo>
                  <a:pt x="177800" y="62292"/>
                  <a:pt x="172114" y="58738"/>
                  <a:pt x="165100" y="58738"/>
                </a:cubicBezTo>
                <a:close/>
                <a:moveTo>
                  <a:pt x="165100" y="0"/>
                </a:moveTo>
                <a:lnTo>
                  <a:pt x="331788" y="66675"/>
                </a:lnTo>
                <a:lnTo>
                  <a:pt x="165100" y="149225"/>
                </a:lnTo>
                <a:lnTo>
                  <a:pt x="0" y="666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EC21DA88-7061-AE50-0589-DC8DFC4B9DB6}"/>
              </a:ext>
            </a:extLst>
          </p:cNvPr>
          <p:cNvSpPr/>
          <p:nvPr/>
        </p:nvSpPr>
        <p:spPr>
          <a:xfrm>
            <a:off x="6841280" y="4561114"/>
            <a:ext cx="533400" cy="533400"/>
          </a:xfrm>
          <a:prstGeom prst="ellipse">
            <a:avLst/>
          </a:prstGeom>
          <a:solidFill>
            <a:srgbClr val="0E3B4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11">
            <a:extLst>
              <a:ext uri="{FF2B5EF4-FFF2-40B4-BE49-F238E27FC236}">
                <a16:creationId xmlns:a16="http://schemas.microsoft.com/office/drawing/2014/main" id="{AE05EC4E-BCA4-068E-06B1-6D640D0FA9D5}"/>
              </a:ext>
            </a:extLst>
          </p:cNvPr>
          <p:cNvSpPr/>
          <p:nvPr/>
        </p:nvSpPr>
        <p:spPr>
          <a:xfrm>
            <a:off x="6994981" y="4675414"/>
            <a:ext cx="225998" cy="304800"/>
          </a:xfrm>
          <a:custGeom>
            <a:avLst/>
            <a:gdLst>
              <a:gd name="connsiteX0" fmla="*/ 66675 w 241300"/>
              <a:gd name="connsiteY0" fmla="*/ 265113 h 325437"/>
              <a:gd name="connsiteX1" fmla="*/ 42862 w 241300"/>
              <a:gd name="connsiteY1" fmla="*/ 301626 h 325437"/>
              <a:gd name="connsiteX2" fmla="*/ 198437 w 241300"/>
              <a:gd name="connsiteY2" fmla="*/ 301626 h 325437"/>
              <a:gd name="connsiteX3" fmla="*/ 174625 w 241300"/>
              <a:gd name="connsiteY3" fmla="*/ 265113 h 325437"/>
              <a:gd name="connsiteX4" fmla="*/ 103187 w 241300"/>
              <a:gd name="connsiteY4" fmla="*/ 120650 h 325437"/>
              <a:gd name="connsiteX5" fmla="*/ 103187 w 241300"/>
              <a:gd name="connsiteY5" fmla="*/ 204788 h 325437"/>
              <a:gd name="connsiteX6" fmla="*/ 77787 w 241300"/>
              <a:gd name="connsiteY6" fmla="*/ 241300 h 325437"/>
              <a:gd name="connsiteX7" fmla="*/ 163512 w 241300"/>
              <a:gd name="connsiteY7" fmla="*/ 241300 h 325437"/>
              <a:gd name="connsiteX8" fmla="*/ 138112 w 241300"/>
              <a:gd name="connsiteY8" fmla="*/ 204788 h 325437"/>
              <a:gd name="connsiteX9" fmla="*/ 138112 w 241300"/>
              <a:gd name="connsiteY9" fmla="*/ 120650 h 325437"/>
              <a:gd name="connsiteX10" fmla="*/ 66675 w 241300"/>
              <a:gd name="connsiteY10" fmla="*/ 96837 h 325437"/>
              <a:gd name="connsiteX11" fmla="*/ 174625 w 241300"/>
              <a:gd name="connsiteY11" fmla="*/ 96837 h 325437"/>
              <a:gd name="connsiteX12" fmla="*/ 174625 w 241300"/>
              <a:gd name="connsiteY12" fmla="*/ 120650 h 325437"/>
              <a:gd name="connsiteX13" fmla="*/ 163513 w 241300"/>
              <a:gd name="connsiteY13" fmla="*/ 120650 h 325437"/>
              <a:gd name="connsiteX14" fmla="*/ 163513 w 241300"/>
              <a:gd name="connsiteY14" fmla="*/ 198437 h 325437"/>
              <a:gd name="connsiteX15" fmla="*/ 241300 w 241300"/>
              <a:gd name="connsiteY15" fmla="*/ 325437 h 325437"/>
              <a:gd name="connsiteX16" fmla="*/ 0 w 241300"/>
              <a:gd name="connsiteY16" fmla="*/ 325437 h 325437"/>
              <a:gd name="connsiteX17" fmla="*/ 77788 w 241300"/>
              <a:gd name="connsiteY17" fmla="*/ 198437 h 325437"/>
              <a:gd name="connsiteX18" fmla="*/ 77788 w 241300"/>
              <a:gd name="connsiteY18" fmla="*/ 120650 h 325437"/>
              <a:gd name="connsiteX19" fmla="*/ 66675 w 241300"/>
              <a:gd name="connsiteY19" fmla="*/ 120650 h 325437"/>
              <a:gd name="connsiteX20" fmla="*/ 70644 w 241300"/>
              <a:gd name="connsiteY20" fmla="*/ 38100 h 325437"/>
              <a:gd name="connsiteX21" fmla="*/ 85726 w 241300"/>
              <a:gd name="connsiteY21" fmla="*/ 53182 h 325437"/>
              <a:gd name="connsiteX22" fmla="*/ 70644 w 241300"/>
              <a:gd name="connsiteY22" fmla="*/ 68264 h 325437"/>
              <a:gd name="connsiteX23" fmla="*/ 55562 w 241300"/>
              <a:gd name="connsiteY23" fmla="*/ 53182 h 325437"/>
              <a:gd name="connsiteX24" fmla="*/ 70644 w 241300"/>
              <a:gd name="connsiteY24" fmla="*/ 38100 h 325437"/>
              <a:gd name="connsiteX25" fmla="*/ 146051 w 241300"/>
              <a:gd name="connsiteY25" fmla="*/ 0 h 325437"/>
              <a:gd name="connsiteX26" fmla="*/ 169864 w 241300"/>
              <a:gd name="connsiteY26" fmla="*/ 23813 h 325437"/>
              <a:gd name="connsiteX27" fmla="*/ 146051 w 241300"/>
              <a:gd name="connsiteY27" fmla="*/ 47626 h 325437"/>
              <a:gd name="connsiteX28" fmla="*/ 122238 w 241300"/>
              <a:gd name="connsiteY28" fmla="*/ 23813 h 325437"/>
              <a:gd name="connsiteX29" fmla="*/ 146051 w 241300"/>
              <a:gd name="connsiteY29" fmla="*/ 0 h 325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41300" h="325437">
                <a:moveTo>
                  <a:pt x="66675" y="265113"/>
                </a:moveTo>
                <a:lnTo>
                  <a:pt x="42862" y="301626"/>
                </a:lnTo>
                <a:lnTo>
                  <a:pt x="198437" y="301626"/>
                </a:lnTo>
                <a:lnTo>
                  <a:pt x="174625" y="265113"/>
                </a:lnTo>
                <a:close/>
                <a:moveTo>
                  <a:pt x="103187" y="120650"/>
                </a:moveTo>
                <a:lnTo>
                  <a:pt x="103187" y="204788"/>
                </a:lnTo>
                <a:lnTo>
                  <a:pt x="77787" y="241300"/>
                </a:lnTo>
                <a:lnTo>
                  <a:pt x="163512" y="241300"/>
                </a:lnTo>
                <a:lnTo>
                  <a:pt x="138112" y="204788"/>
                </a:lnTo>
                <a:lnTo>
                  <a:pt x="138112" y="120650"/>
                </a:lnTo>
                <a:close/>
                <a:moveTo>
                  <a:pt x="66675" y="96837"/>
                </a:moveTo>
                <a:lnTo>
                  <a:pt x="174625" y="96837"/>
                </a:lnTo>
                <a:lnTo>
                  <a:pt x="174625" y="120650"/>
                </a:lnTo>
                <a:lnTo>
                  <a:pt x="163513" y="120650"/>
                </a:lnTo>
                <a:lnTo>
                  <a:pt x="163513" y="198437"/>
                </a:lnTo>
                <a:lnTo>
                  <a:pt x="241300" y="325437"/>
                </a:lnTo>
                <a:lnTo>
                  <a:pt x="0" y="325437"/>
                </a:lnTo>
                <a:lnTo>
                  <a:pt x="77788" y="198437"/>
                </a:lnTo>
                <a:lnTo>
                  <a:pt x="77788" y="120650"/>
                </a:lnTo>
                <a:lnTo>
                  <a:pt x="66675" y="120650"/>
                </a:lnTo>
                <a:close/>
                <a:moveTo>
                  <a:pt x="70644" y="38100"/>
                </a:moveTo>
                <a:cubicBezTo>
                  <a:pt x="78974" y="38100"/>
                  <a:pt x="85726" y="44852"/>
                  <a:pt x="85726" y="53182"/>
                </a:cubicBezTo>
                <a:cubicBezTo>
                  <a:pt x="85726" y="61512"/>
                  <a:pt x="78974" y="68264"/>
                  <a:pt x="70644" y="68264"/>
                </a:cubicBezTo>
                <a:cubicBezTo>
                  <a:pt x="62314" y="68264"/>
                  <a:pt x="55562" y="61512"/>
                  <a:pt x="55562" y="53182"/>
                </a:cubicBezTo>
                <a:cubicBezTo>
                  <a:pt x="55562" y="44852"/>
                  <a:pt x="62314" y="38100"/>
                  <a:pt x="70644" y="38100"/>
                </a:cubicBezTo>
                <a:close/>
                <a:moveTo>
                  <a:pt x="146051" y="0"/>
                </a:moveTo>
                <a:cubicBezTo>
                  <a:pt x="159203" y="0"/>
                  <a:pt x="169864" y="10661"/>
                  <a:pt x="169864" y="23813"/>
                </a:cubicBezTo>
                <a:cubicBezTo>
                  <a:pt x="169864" y="36965"/>
                  <a:pt x="159203" y="47626"/>
                  <a:pt x="146051" y="47626"/>
                </a:cubicBezTo>
                <a:cubicBezTo>
                  <a:pt x="132899" y="47626"/>
                  <a:pt x="122238" y="36965"/>
                  <a:pt x="122238" y="23813"/>
                </a:cubicBezTo>
                <a:cubicBezTo>
                  <a:pt x="122238" y="10661"/>
                  <a:pt x="132899" y="0"/>
                  <a:pt x="1460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C305252D-A771-BF3B-2F7F-59CF48106AF4}"/>
              </a:ext>
            </a:extLst>
          </p:cNvPr>
          <p:cNvSpPr/>
          <p:nvPr/>
        </p:nvSpPr>
        <p:spPr>
          <a:xfrm>
            <a:off x="7590580" y="4561114"/>
            <a:ext cx="533400" cy="533400"/>
          </a:xfrm>
          <a:prstGeom prst="ellipse">
            <a:avLst/>
          </a:prstGeom>
          <a:solidFill>
            <a:srgbClr val="3572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14">
            <a:extLst>
              <a:ext uri="{FF2B5EF4-FFF2-40B4-BE49-F238E27FC236}">
                <a16:creationId xmlns:a16="http://schemas.microsoft.com/office/drawing/2014/main" id="{0D43DD1F-0B53-B02E-B6FA-769B339C65D7}"/>
              </a:ext>
            </a:extLst>
          </p:cNvPr>
          <p:cNvSpPr/>
          <p:nvPr/>
        </p:nvSpPr>
        <p:spPr>
          <a:xfrm>
            <a:off x="7729033" y="4699354"/>
            <a:ext cx="256494" cy="256921"/>
          </a:xfrm>
          <a:custGeom>
            <a:avLst/>
            <a:gdLst>
              <a:gd name="connsiteX0" fmla="*/ 161233 w 328613"/>
              <a:gd name="connsiteY0" fmla="*/ 228600 h 329159"/>
              <a:gd name="connsiteX1" fmla="*/ 136525 w 328613"/>
              <a:gd name="connsiteY1" fmla="*/ 271780 h 329159"/>
              <a:gd name="connsiteX2" fmla="*/ 145628 w 328613"/>
              <a:gd name="connsiteY2" fmla="*/ 270510 h 329159"/>
              <a:gd name="connsiteX3" fmla="*/ 158632 w 328613"/>
              <a:gd name="connsiteY3" fmla="*/ 278130 h 329159"/>
              <a:gd name="connsiteX4" fmla="*/ 162533 w 328613"/>
              <a:gd name="connsiteY4" fmla="*/ 285750 h 329159"/>
              <a:gd name="connsiteX5" fmla="*/ 185940 w 328613"/>
              <a:gd name="connsiteY5" fmla="*/ 246380 h 329159"/>
              <a:gd name="connsiteX6" fmla="*/ 197644 w 328613"/>
              <a:gd name="connsiteY6" fmla="*/ 240030 h 329159"/>
              <a:gd name="connsiteX7" fmla="*/ 209348 w 328613"/>
              <a:gd name="connsiteY7" fmla="*/ 246380 h 329159"/>
              <a:gd name="connsiteX8" fmla="*/ 232755 w 328613"/>
              <a:gd name="connsiteY8" fmla="*/ 285750 h 329159"/>
              <a:gd name="connsiteX9" fmla="*/ 236656 w 328613"/>
              <a:gd name="connsiteY9" fmla="*/ 278130 h 329159"/>
              <a:gd name="connsiteX10" fmla="*/ 249660 w 328613"/>
              <a:gd name="connsiteY10" fmla="*/ 270510 h 329159"/>
              <a:gd name="connsiteX11" fmla="*/ 258763 w 328613"/>
              <a:gd name="connsiteY11" fmla="*/ 271780 h 329159"/>
              <a:gd name="connsiteX12" fmla="*/ 234055 w 328613"/>
              <a:gd name="connsiteY12" fmla="*/ 228600 h 329159"/>
              <a:gd name="connsiteX13" fmla="*/ 161233 w 328613"/>
              <a:gd name="connsiteY13" fmla="*/ 228600 h 329159"/>
              <a:gd name="connsiteX14" fmla="*/ 197645 w 328613"/>
              <a:gd name="connsiteY14" fmla="*/ 123825 h 329159"/>
              <a:gd name="connsiteX15" fmla="*/ 153988 w 328613"/>
              <a:gd name="connsiteY15" fmla="*/ 166688 h 329159"/>
              <a:gd name="connsiteX16" fmla="*/ 197645 w 328613"/>
              <a:gd name="connsiteY16" fmla="*/ 209551 h 329159"/>
              <a:gd name="connsiteX17" fmla="*/ 241302 w 328613"/>
              <a:gd name="connsiteY17" fmla="*/ 166688 h 329159"/>
              <a:gd name="connsiteX18" fmla="*/ 197645 w 328613"/>
              <a:gd name="connsiteY18" fmla="*/ 123825 h 329159"/>
              <a:gd name="connsiteX19" fmla="*/ 82540 w 328613"/>
              <a:gd name="connsiteY19" fmla="*/ 52388 h 329159"/>
              <a:gd name="connsiteX20" fmla="*/ 246074 w 328613"/>
              <a:gd name="connsiteY20" fmla="*/ 52388 h 329159"/>
              <a:gd name="connsiteX21" fmla="*/ 260351 w 328613"/>
              <a:gd name="connsiteY21" fmla="*/ 67356 h 329159"/>
              <a:gd name="connsiteX22" fmla="*/ 246074 w 328613"/>
              <a:gd name="connsiteY22" fmla="*/ 80963 h 329159"/>
              <a:gd name="connsiteX23" fmla="*/ 82540 w 328613"/>
              <a:gd name="connsiteY23" fmla="*/ 80963 h 329159"/>
              <a:gd name="connsiteX24" fmla="*/ 68263 w 328613"/>
              <a:gd name="connsiteY24" fmla="*/ 67356 h 329159"/>
              <a:gd name="connsiteX25" fmla="*/ 82540 w 328613"/>
              <a:gd name="connsiteY25" fmla="*/ 52388 h 329159"/>
              <a:gd name="connsiteX26" fmla="*/ 26988 w 328613"/>
              <a:gd name="connsiteY26" fmla="*/ 25400 h 329159"/>
              <a:gd name="connsiteX27" fmla="*/ 26988 w 328613"/>
              <a:gd name="connsiteY27" fmla="*/ 242888 h 329159"/>
              <a:gd name="connsiteX28" fmla="*/ 121557 w 328613"/>
              <a:gd name="connsiteY28" fmla="*/ 242888 h 329159"/>
              <a:gd name="connsiteX29" fmla="*/ 140989 w 328613"/>
              <a:gd name="connsiteY29" fmla="*/ 209229 h 329159"/>
              <a:gd name="connsiteX30" fmla="*/ 126739 w 328613"/>
              <a:gd name="connsiteY30" fmla="*/ 166509 h 329159"/>
              <a:gd name="connsiteX31" fmla="*/ 197989 w 328613"/>
              <a:gd name="connsiteY31" fmla="*/ 96602 h 329159"/>
              <a:gd name="connsiteX32" fmla="*/ 269239 w 328613"/>
              <a:gd name="connsiteY32" fmla="*/ 166509 h 329159"/>
              <a:gd name="connsiteX33" fmla="*/ 254989 w 328613"/>
              <a:gd name="connsiteY33" fmla="*/ 209229 h 329159"/>
              <a:gd name="connsiteX34" fmla="*/ 274421 w 328613"/>
              <a:gd name="connsiteY34" fmla="*/ 242888 h 329159"/>
              <a:gd name="connsiteX35" fmla="*/ 301626 w 328613"/>
              <a:gd name="connsiteY35" fmla="*/ 242888 h 329159"/>
              <a:gd name="connsiteX36" fmla="*/ 301626 w 328613"/>
              <a:gd name="connsiteY36" fmla="*/ 25400 h 329159"/>
              <a:gd name="connsiteX37" fmla="*/ 26988 w 328613"/>
              <a:gd name="connsiteY37" fmla="*/ 25400 h 329159"/>
              <a:gd name="connsiteX38" fmla="*/ 12937 w 328613"/>
              <a:gd name="connsiteY38" fmla="*/ 0 h 329159"/>
              <a:gd name="connsiteX39" fmla="*/ 315676 w 328613"/>
              <a:gd name="connsiteY39" fmla="*/ 0 h 329159"/>
              <a:gd name="connsiteX40" fmla="*/ 328613 w 328613"/>
              <a:gd name="connsiteY40" fmla="*/ 12949 h 329159"/>
              <a:gd name="connsiteX41" fmla="*/ 328613 w 328613"/>
              <a:gd name="connsiteY41" fmla="*/ 257686 h 329159"/>
              <a:gd name="connsiteX42" fmla="*/ 315676 w 328613"/>
              <a:gd name="connsiteY42" fmla="*/ 270635 h 329159"/>
              <a:gd name="connsiteX43" fmla="*/ 289800 w 328613"/>
              <a:gd name="connsiteY43" fmla="*/ 270635 h 329159"/>
              <a:gd name="connsiteX44" fmla="*/ 296269 w 328613"/>
              <a:gd name="connsiteY44" fmla="*/ 282289 h 329159"/>
              <a:gd name="connsiteX45" fmla="*/ 294975 w 328613"/>
              <a:gd name="connsiteY45" fmla="*/ 296533 h 329159"/>
              <a:gd name="connsiteX46" fmla="*/ 282038 w 328613"/>
              <a:gd name="connsiteY46" fmla="*/ 301712 h 329159"/>
              <a:gd name="connsiteX47" fmla="*/ 256163 w 328613"/>
              <a:gd name="connsiteY47" fmla="*/ 299123 h 329159"/>
              <a:gd name="connsiteX48" fmla="*/ 245813 w 328613"/>
              <a:gd name="connsiteY48" fmla="*/ 321136 h 329159"/>
              <a:gd name="connsiteX49" fmla="*/ 234169 w 328613"/>
              <a:gd name="connsiteY49" fmla="*/ 328905 h 329159"/>
              <a:gd name="connsiteX50" fmla="*/ 232875 w 328613"/>
              <a:gd name="connsiteY50" fmla="*/ 328905 h 329159"/>
              <a:gd name="connsiteX51" fmla="*/ 221232 w 328613"/>
              <a:gd name="connsiteY51" fmla="*/ 322431 h 329159"/>
              <a:gd name="connsiteX52" fmla="*/ 197944 w 328613"/>
              <a:gd name="connsiteY52" fmla="*/ 280994 h 329159"/>
              <a:gd name="connsiteX53" fmla="*/ 174657 w 328613"/>
              <a:gd name="connsiteY53" fmla="*/ 322431 h 329159"/>
              <a:gd name="connsiteX54" fmla="*/ 163013 w 328613"/>
              <a:gd name="connsiteY54" fmla="*/ 328905 h 329159"/>
              <a:gd name="connsiteX55" fmla="*/ 150075 w 328613"/>
              <a:gd name="connsiteY55" fmla="*/ 321136 h 329159"/>
              <a:gd name="connsiteX56" fmla="*/ 139725 w 328613"/>
              <a:gd name="connsiteY56" fmla="*/ 299123 h 329159"/>
              <a:gd name="connsiteX57" fmla="*/ 113850 w 328613"/>
              <a:gd name="connsiteY57" fmla="*/ 301712 h 329159"/>
              <a:gd name="connsiteX58" fmla="*/ 100913 w 328613"/>
              <a:gd name="connsiteY58" fmla="*/ 296533 h 329159"/>
              <a:gd name="connsiteX59" fmla="*/ 100913 w 328613"/>
              <a:gd name="connsiteY59" fmla="*/ 282289 h 329159"/>
              <a:gd name="connsiteX60" fmla="*/ 106088 w 328613"/>
              <a:gd name="connsiteY60" fmla="*/ 270635 h 329159"/>
              <a:gd name="connsiteX61" fmla="*/ 12937 w 328613"/>
              <a:gd name="connsiteY61" fmla="*/ 270635 h 329159"/>
              <a:gd name="connsiteX62" fmla="*/ 0 w 328613"/>
              <a:gd name="connsiteY62" fmla="*/ 257686 h 329159"/>
              <a:gd name="connsiteX63" fmla="*/ 0 w 328613"/>
              <a:gd name="connsiteY63" fmla="*/ 12949 h 329159"/>
              <a:gd name="connsiteX64" fmla="*/ 12937 w 328613"/>
              <a:gd name="connsiteY64" fmla="*/ 0 h 329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28613" h="329159">
                <a:moveTo>
                  <a:pt x="161233" y="228600"/>
                </a:moveTo>
                <a:cubicBezTo>
                  <a:pt x="161233" y="228600"/>
                  <a:pt x="161233" y="228600"/>
                  <a:pt x="136525" y="271780"/>
                </a:cubicBezTo>
                <a:cubicBezTo>
                  <a:pt x="136525" y="271780"/>
                  <a:pt x="136525" y="271780"/>
                  <a:pt x="145628" y="270510"/>
                </a:cubicBezTo>
                <a:cubicBezTo>
                  <a:pt x="150829" y="270510"/>
                  <a:pt x="156031" y="273050"/>
                  <a:pt x="158632" y="278130"/>
                </a:cubicBezTo>
                <a:cubicBezTo>
                  <a:pt x="158632" y="278130"/>
                  <a:pt x="158632" y="278130"/>
                  <a:pt x="162533" y="285750"/>
                </a:cubicBezTo>
                <a:cubicBezTo>
                  <a:pt x="162533" y="285750"/>
                  <a:pt x="162533" y="285750"/>
                  <a:pt x="185940" y="246380"/>
                </a:cubicBezTo>
                <a:cubicBezTo>
                  <a:pt x="188541" y="242570"/>
                  <a:pt x="192442" y="240030"/>
                  <a:pt x="197644" y="240030"/>
                </a:cubicBezTo>
                <a:cubicBezTo>
                  <a:pt x="202846" y="240030"/>
                  <a:pt x="206747" y="242570"/>
                  <a:pt x="209348" y="246380"/>
                </a:cubicBezTo>
                <a:cubicBezTo>
                  <a:pt x="209348" y="246380"/>
                  <a:pt x="209348" y="246380"/>
                  <a:pt x="232755" y="285750"/>
                </a:cubicBezTo>
                <a:cubicBezTo>
                  <a:pt x="232755" y="285750"/>
                  <a:pt x="232755" y="285750"/>
                  <a:pt x="236656" y="278130"/>
                </a:cubicBezTo>
                <a:cubicBezTo>
                  <a:pt x="239257" y="273050"/>
                  <a:pt x="244459" y="270510"/>
                  <a:pt x="249660" y="270510"/>
                </a:cubicBezTo>
                <a:lnTo>
                  <a:pt x="258763" y="271780"/>
                </a:lnTo>
                <a:cubicBezTo>
                  <a:pt x="258763" y="271780"/>
                  <a:pt x="258763" y="271780"/>
                  <a:pt x="234055" y="228600"/>
                </a:cubicBezTo>
                <a:cubicBezTo>
                  <a:pt x="211948" y="241300"/>
                  <a:pt x="183340" y="241300"/>
                  <a:pt x="161233" y="228600"/>
                </a:cubicBezTo>
                <a:close/>
                <a:moveTo>
                  <a:pt x="197645" y="123825"/>
                </a:moveTo>
                <a:cubicBezTo>
                  <a:pt x="173534" y="123825"/>
                  <a:pt x="153988" y="143015"/>
                  <a:pt x="153988" y="166688"/>
                </a:cubicBezTo>
                <a:cubicBezTo>
                  <a:pt x="153988" y="190361"/>
                  <a:pt x="173534" y="209551"/>
                  <a:pt x="197645" y="209551"/>
                </a:cubicBezTo>
                <a:cubicBezTo>
                  <a:pt x="221756" y="209551"/>
                  <a:pt x="241302" y="190361"/>
                  <a:pt x="241302" y="166688"/>
                </a:cubicBezTo>
                <a:cubicBezTo>
                  <a:pt x="241302" y="143015"/>
                  <a:pt x="221756" y="123825"/>
                  <a:pt x="197645" y="123825"/>
                </a:cubicBezTo>
                <a:close/>
                <a:moveTo>
                  <a:pt x="82540" y="52388"/>
                </a:moveTo>
                <a:cubicBezTo>
                  <a:pt x="82540" y="52388"/>
                  <a:pt x="82540" y="52388"/>
                  <a:pt x="246074" y="52388"/>
                </a:cubicBezTo>
                <a:cubicBezTo>
                  <a:pt x="253862" y="52388"/>
                  <a:pt x="260351" y="59192"/>
                  <a:pt x="260351" y="67356"/>
                </a:cubicBezTo>
                <a:cubicBezTo>
                  <a:pt x="260351" y="74160"/>
                  <a:pt x="253862" y="80963"/>
                  <a:pt x="246074" y="80963"/>
                </a:cubicBezTo>
                <a:cubicBezTo>
                  <a:pt x="246074" y="80963"/>
                  <a:pt x="246074" y="80963"/>
                  <a:pt x="82540" y="80963"/>
                </a:cubicBezTo>
                <a:cubicBezTo>
                  <a:pt x="74752" y="80963"/>
                  <a:pt x="68263" y="74160"/>
                  <a:pt x="68263" y="67356"/>
                </a:cubicBezTo>
                <a:cubicBezTo>
                  <a:pt x="68263" y="59192"/>
                  <a:pt x="74752" y="52388"/>
                  <a:pt x="82540" y="52388"/>
                </a:cubicBezTo>
                <a:close/>
                <a:moveTo>
                  <a:pt x="26988" y="25400"/>
                </a:moveTo>
                <a:cubicBezTo>
                  <a:pt x="26988" y="25400"/>
                  <a:pt x="26988" y="25400"/>
                  <a:pt x="26988" y="242888"/>
                </a:cubicBezTo>
                <a:cubicBezTo>
                  <a:pt x="26988" y="242888"/>
                  <a:pt x="26988" y="242888"/>
                  <a:pt x="121557" y="242888"/>
                </a:cubicBezTo>
                <a:cubicBezTo>
                  <a:pt x="121557" y="242888"/>
                  <a:pt x="121557" y="242888"/>
                  <a:pt x="140989" y="209229"/>
                </a:cubicBezTo>
                <a:cubicBezTo>
                  <a:pt x="131920" y="197578"/>
                  <a:pt x="126739" y="182043"/>
                  <a:pt x="126739" y="166509"/>
                </a:cubicBezTo>
                <a:cubicBezTo>
                  <a:pt x="126739" y="128966"/>
                  <a:pt x="159125" y="96602"/>
                  <a:pt x="197989" y="96602"/>
                </a:cubicBezTo>
                <a:cubicBezTo>
                  <a:pt x="236853" y="96602"/>
                  <a:pt x="269239" y="128966"/>
                  <a:pt x="269239" y="166509"/>
                </a:cubicBezTo>
                <a:cubicBezTo>
                  <a:pt x="269239" y="182043"/>
                  <a:pt x="264058" y="197578"/>
                  <a:pt x="254989" y="209229"/>
                </a:cubicBezTo>
                <a:cubicBezTo>
                  <a:pt x="254989" y="209229"/>
                  <a:pt x="254989" y="209229"/>
                  <a:pt x="274421" y="242888"/>
                </a:cubicBezTo>
                <a:cubicBezTo>
                  <a:pt x="274421" y="242888"/>
                  <a:pt x="274421" y="242888"/>
                  <a:pt x="301626" y="242888"/>
                </a:cubicBezTo>
                <a:cubicBezTo>
                  <a:pt x="301626" y="242888"/>
                  <a:pt x="301626" y="242888"/>
                  <a:pt x="301626" y="25400"/>
                </a:cubicBezTo>
                <a:cubicBezTo>
                  <a:pt x="301626" y="25400"/>
                  <a:pt x="301626" y="25400"/>
                  <a:pt x="26988" y="25400"/>
                </a:cubicBezTo>
                <a:close/>
                <a:moveTo>
                  <a:pt x="12937" y="0"/>
                </a:moveTo>
                <a:cubicBezTo>
                  <a:pt x="12937" y="0"/>
                  <a:pt x="12937" y="0"/>
                  <a:pt x="315676" y="0"/>
                </a:cubicBezTo>
                <a:cubicBezTo>
                  <a:pt x="323438" y="0"/>
                  <a:pt x="328613" y="5179"/>
                  <a:pt x="328613" y="12949"/>
                </a:cubicBezTo>
                <a:cubicBezTo>
                  <a:pt x="328613" y="12949"/>
                  <a:pt x="328613" y="12949"/>
                  <a:pt x="328613" y="257686"/>
                </a:cubicBezTo>
                <a:cubicBezTo>
                  <a:pt x="328613" y="265455"/>
                  <a:pt x="323438" y="270635"/>
                  <a:pt x="315676" y="270635"/>
                </a:cubicBezTo>
                <a:cubicBezTo>
                  <a:pt x="315676" y="270635"/>
                  <a:pt x="315676" y="270635"/>
                  <a:pt x="289800" y="270635"/>
                </a:cubicBezTo>
                <a:cubicBezTo>
                  <a:pt x="289800" y="270635"/>
                  <a:pt x="289800" y="270635"/>
                  <a:pt x="296269" y="282289"/>
                </a:cubicBezTo>
                <a:cubicBezTo>
                  <a:pt x="297563" y="286174"/>
                  <a:pt x="297563" y="291353"/>
                  <a:pt x="294975" y="296533"/>
                </a:cubicBezTo>
                <a:cubicBezTo>
                  <a:pt x="292388" y="300417"/>
                  <a:pt x="287213" y="303007"/>
                  <a:pt x="282038" y="301712"/>
                </a:cubicBezTo>
                <a:cubicBezTo>
                  <a:pt x="282038" y="301712"/>
                  <a:pt x="282038" y="301712"/>
                  <a:pt x="256163" y="299123"/>
                </a:cubicBezTo>
                <a:cubicBezTo>
                  <a:pt x="256163" y="299123"/>
                  <a:pt x="256163" y="299123"/>
                  <a:pt x="245813" y="321136"/>
                </a:cubicBezTo>
                <a:cubicBezTo>
                  <a:pt x="243225" y="326316"/>
                  <a:pt x="239344" y="328905"/>
                  <a:pt x="234169" y="328905"/>
                </a:cubicBezTo>
                <a:cubicBezTo>
                  <a:pt x="234169" y="328905"/>
                  <a:pt x="234169" y="328905"/>
                  <a:pt x="232875" y="328905"/>
                </a:cubicBezTo>
                <a:cubicBezTo>
                  <a:pt x="227700" y="328905"/>
                  <a:pt x="223819" y="326316"/>
                  <a:pt x="221232" y="322431"/>
                </a:cubicBezTo>
                <a:cubicBezTo>
                  <a:pt x="221232" y="322431"/>
                  <a:pt x="221232" y="322431"/>
                  <a:pt x="197944" y="280994"/>
                </a:cubicBezTo>
                <a:cubicBezTo>
                  <a:pt x="197944" y="280994"/>
                  <a:pt x="197944" y="280994"/>
                  <a:pt x="174657" y="322431"/>
                </a:cubicBezTo>
                <a:cubicBezTo>
                  <a:pt x="172069" y="326316"/>
                  <a:pt x="168188" y="330200"/>
                  <a:pt x="163013" y="328905"/>
                </a:cubicBezTo>
                <a:cubicBezTo>
                  <a:pt x="157838" y="328905"/>
                  <a:pt x="152663" y="326316"/>
                  <a:pt x="150075" y="321136"/>
                </a:cubicBezTo>
                <a:cubicBezTo>
                  <a:pt x="150075" y="321136"/>
                  <a:pt x="150075" y="321136"/>
                  <a:pt x="139725" y="299123"/>
                </a:cubicBezTo>
                <a:cubicBezTo>
                  <a:pt x="139725" y="299123"/>
                  <a:pt x="139725" y="299123"/>
                  <a:pt x="113850" y="301712"/>
                </a:cubicBezTo>
                <a:cubicBezTo>
                  <a:pt x="108675" y="303007"/>
                  <a:pt x="103500" y="300417"/>
                  <a:pt x="100913" y="296533"/>
                </a:cubicBezTo>
                <a:cubicBezTo>
                  <a:pt x="98325" y="291353"/>
                  <a:pt x="98325" y="286174"/>
                  <a:pt x="100913" y="282289"/>
                </a:cubicBezTo>
                <a:cubicBezTo>
                  <a:pt x="100913" y="282289"/>
                  <a:pt x="100913" y="282289"/>
                  <a:pt x="106088" y="270635"/>
                </a:cubicBezTo>
                <a:cubicBezTo>
                  <a:pt x="106088" y="270635"/>
                  <a:pt x="106088" y="270635"/>
                  <a:pt x="12937" y="270635"/>
                </a:cubicBezTo>
                <a:cubicBezTo>
                  <a:pt x="5175" y="270635"/>
                  <a:pt x="0" y="265455"/>
                  <a:pt x="0" y="257686"/>
                </a:cubicBezTo>
                <a:cubicBezTo>
                  <a:pt x="0" y="257686"/>
                  <a:pt x="0" y="257686"/>
                  <a:pt x="0" y="12949"/>
                </a:cubicBezTo>
                <a:cubicBezTo>
                  <a:pt x="0" y="5179"/>
                  <a:pt x="5175" y="0"/>
                  <a:pt x="129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5" name="图片占位符 15">
            <a:extLst>
              <a:ext uri="{FF2B5EF4-FFF2-40B4-BE49-F238E27FC236}">
                <a16:creationId xmlns:a16="http://schemas.microsoft.com/office/drawing/2014/main" id="{388C98BE-3A67-8FA4-2B1B-5DF01CF3D7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9" r="19499"/>
          <a:stretch/>
        </p:blipFill>
        <p:spPr>
          <a:xfrm>
            <a:off x="1416050" y="1583775"/>
            <a:ext cx="3730171" cy="3971472"/>
          </a:xfrm>
          <a:custGeom>
            <a:avLst/>
            <a:gdLst>
              <a:gd name="connsiteX0" fmla="*/ 0 w 3730171"/>
              <a:gd name="connsiteY0" fmla="*/ 0 h 3971472"/>
              <a:gd name="connsiteX1" fmla="*/ 3730171 w 3730171"/>
              <a:gd name="connsiteY1" fmla="*/ 0 h 3971472"/>
              <a:gd name="connsiteX2" fmla="*/ 3730171 w 3730171"/>
              <a:gd name="connsiteY2" fmla="*/ 3971472 h 3971472"/>
              <a:gd name="connsiteX3" fmla="*/ 0 w 3730171"/>
              <a:gd name="connsiteY3" fmla="*/ 3971472 h 397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0171" h="3971472">
                <a:moveTo>
                  <a:pt x="0" y="0"/>
                </a:moveTo>
                <a:lnTo>
                  <a:pt x="3730171" y="0"/>
                </a:lnTo>
                <a:lnTo>
                  <a:pt x="3730171" y="3971472"/>
                </a:lnTo>
                <a:lnTo>
                  <a:pt x="0" y="3971472"/>
                </a:lnTo>
                <a:close/>
              </a:path>
            </a:pathLst>
          </a:cu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3312CA93-E615-C118-E0D2-A37342A822C8}"/>
              </a:ext>
            </a:extLst>
          </p:cNvPr>
          <p:cNvSpPr txBox="1"/>
          <p:nvPr/>
        </p:nvSpPr>
        <p:spPr>
          <a:xfrm>
            <a:off x="5981536" y="3442137"/>
            <a:ext cx="6096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4B4AF17-E9FA-41BE-085E-85D3178CBD41}"/>
              </a:ext>
            </a:extLst>
          </p:cNvPr>
          <p:cNvSpPr txBox="1"/>
          <p:nvPr/>
        </p:nvSpPr>
        <p:spPr>
          <a:xfrm>
            <a:off x="5981536" y="3756187"/>
            <a:ext cx="6096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BA92F8B-EF17-41CD-5917-E227D76C6521}"/>
              </a:ext>
            </a:extLst>
          </p:cNvPr>
          <p:cNvSpPr txBox="1"/>
          <p:nvPr/>
        </p:nvSpPr>
        <p:spPr>
          <a:xfrm>
            <a:off x="5981536" y="4076496"/>
            <a:ext cx="6096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22643794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6496098C-6F86-6534-7DC0-C5493CBCDF62}"/>
              </a:ext>
            </a:extLst>
          </p:cNvPr>
          <p:cNvSpPr/>
          <p:nvPr/>
        </p:nvSpPr>
        <p:spPr>
          <a:xfrm>
            <a:off x="1030513" y="288115"/>
            <a:ext cx="5413829" cy="613940"/>
          </a:xfrm>
          <a:prstGeom prst="roundRect">
            <a:avLst>
              <a:gd name="adj" fmla="val 14834"/>
            </a:avLst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37111CFC-1951-96E4-E56F-1BED1C607202}"/>
              </a:ext>
            </a:extLst>
          </p:cNvPr>
          <p:cNvSpPr/>
          <p:nvPr/>
        </p:nvSpPr>
        <p:spPr>
          <a:xfrm rot="16200000">
            <a:off x="852897" y="129864"/>
            <a:ext cx="613939" cy="930443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05C0D3D-EB9B-6A74-5B77-1FF63BA1C91A}"/>
              </a:ext>
            </a:extLst>
          </p:cNvPr>
          <p:cNvSpPr txBox="1"/>
          <p:nvPr/>
        </p:nvSpPr>
        <p:spPr>
          <a:xfrm>
            <a:off x="769839" y="317280"/>
            <a:ext cx="684803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814EB5D-EAAA-9B5F-C712-43522162195B}"/>
              </a:ext>
            </a:extLst>
          </p:cNvPr>
          <p:cNvSpPr txBox="1"/>
          <p:nvPr/>
        </p:nvSpPr>
        <p:spPr>
          <a:xfrm>
            <a:off x="2031206" y="390547"/>
            <a:ext cx="30170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0" name="圆角矩形 1">
            <a:extLst>
              <a:ext uri="{FF2B5EF4-FFF2-40B4-BE49-F238E27FC236}">
                <a16:creationId xmlns:a16="http://schemas.microsoft.com/office/drawing/2014/main" id="{649DE64F-E044-24BF-734F-9440E9A17351}"/>
              </a:ext>
            </a:extLst>
          </p:cNvPr>
          <p:cNvSpPr/>
          <p:nvPr/>
        </p:nvSpPr>
        <p:spPr>
          <a:xfrm>
            <a:off x="1416050" y="1710871"/>
            <a:ext cx="9359900" cy="95794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圆角矩形 4">
            <a:extLst>
              <a:ext uri="{FF2B5EF4-FFF2-40B4-BE49-F238E27FC236}">
                <a16:creationId xmlns:a16="http://schemas.microsoft.com/office/drawing/2014/main" id="{8A698F80-F26F-C01C-4B4F-C9DA57039E16}"/>
              </a:ext>
            </a:extLst>
          </p:cNvPr>
          <p:cNvSpPr/>
          <p:nvPr/>
        </p:nvSpPr>
        <p:spPr>
          <a:xfrm>
            <a:off x="1576842" y="1856013"/>
            <a:ext cx="2438400" cy="667658"/>
          </a:xfrm>
          <a:prstGeom prst="roundRect">
            <a:avLst>
              <a:gd name="adj" fmla="val 50000"/>
            </a:avLst>
          </a:pr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D0D124D-EE27-2477-21DD-633A21F3EDC1}"/>
              </a:ext>
            </a:extLst>
          </p:cNvPr>
          <p:cNvSpPr txBox="1"/>
          <p:nvPr/>
        </p:nvSpPr>
        <p:spPr>
          <a:xfrm>
            <a:off x="1869781" y="200045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5B44B80-63E9-C9B9-A9DB-9959489C52FF}"/>
              </a:ext>
            </a:extLst>
          </p:cNvPr>
          <p:cNvSpPr/>
          <p:nvPr/>
        </p:nvSpPr>
        <p:spPr>
          <a:xfrm>
            <a:off x="4190548" y="1856013"/>
            <a:ext cx="5753553" cy="6093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圆角矩形 2">
            <a:extLst>
              <a:ext uri="{FF2B5EF4-FFF2-40B4-BE49-F238E27FC236}">
                <a16:creationId xmlns:a16="http://schemas.microsoft.com/office/drawing/2014/main" id="{108A2CA2-3415-E202-5579-E2C72E12DADA}"/>
              </a:ext>
            </a:extLst>
          </p:cNvPr>
          <p:cNvSpPr/>
          <p:nvPr/>
        </p:nvSpPr>
        <p:spPr>
          <a:xfrm>
            <a:off x="1416050" y="3057978"/>
            <a:ext cx="9359900" cy="95794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圆角矩形 5">
            <a:extLst>
              <a:ext uri="{FF2B5EF4-FFF2-40B4-BE49-F238E27FC236}">
                <a16:creationId xmlns:a16="http://schemas.microsoft.com/office/drawing/2014/main" id="{0EC79391-ED8D-3322-F82A-253D6E6F2E4E}"/>
              </a:ext>
            </a:extLst>
          </p:cNvPr>
          <p:cNvSpPr/>
          <p:nvPr/>
        </p:nvSpPr>
        <p:spPr>
          <a:xfrm>
            <a:off x="1576842" y="3209016"/>
            <a:ext cx="2438400" cy="667658"/>
          </a:xfrm>
          <a:prstGeom prst="roundRect">
            <a:avLst>
              <a:gd name="adj" fmla="val 50000"/>
            </a:avLst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51342EF-1913-D49B-3F50-BECDC35D564C}"/>
              </a:ext>
            </a:extLst>
          </p:cNvPr>
          <p:cNvSpPr txBox="1"/>
          <p:nvPr/>
        </p:nvSpPr>
        <p:spPr>
          <a:xfrm>
            <a:off x="1869781" y="333689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7DD73276-3343-3469-BACF-0A5B093767F8}"/>
              </a:ext>
            </a:extLst>
          </p:cNvPr>
          <p:cNvSpPr/>
          <p:nvPr/>
        </p:nvSpPr>
        <p:spPr>
          <a:xfrm>
            <a:off x="4190549" y="3232251"/>
            <a:ext cx="5753552" cy="6093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圆角矩形 3">
            <a:extLst>
              <a:ext uri="{FF2B5EF4-FFF2-40B4-BE49-F238E27FC236}">
                <a16:creationId xmlns:a16="http://schemas.microsoft.com/office/drawing/2014/main" id="{BD3107AD-1674-57A9-9E9F-E1D1A0887B44}"/>
              </a:ext>
            </a:extLst>
          </p:cNvPr>
          <p:cNvSpPr/>
          <p:nvPr/>
        </p:nvSpPr>
        <p:spPr>
          <a:xfrm>
            <a:off x="1416050" y="4405085"/>
            <a:ext cx="9359900" cy="95794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圆角矩形 6">
            <a:extLst>
              <a:ext uri="{FF2B5EF4-FFF2-40B4-BE49-F238E27FC236}">
                <a16:creationId xmlns:a16="http://schemas.microsoft.com/office/drawing/2014/main" id="{4EFA6E88-E9D8-4946-F7BF-CE2F94ED7167}"/>
              </a:ext>
            </a:extLst>
          </p:cNvPr>
          <p:cNvSpPr/>
          <p:nvPr/>
        </p:nvSpPr>
        <p:spPr>
          <a:xfrm>
            <a:off x="1576842" y="4550227"/>
            <a:ext cx="2438400" cy="667658"/>
          </a:xfrm>
          <a:prstGeom prst="roundRect">
            <a:avLst>
              <a:gd name="adj" fmla="val 50000"/>
            </a:avLst>
          </a:pr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EE351CB-5495-36B7-11EE-8B730AB5DD69}"/>
              </a:ext>
            </a:extLst>
          </p:cNvPr>
          <p:cNvSpPr txBox="1"/>
          <p:nvPr/>
        </p:nvSpPr>
        <p:spPr>
          <a:xfrm>
            <a:off x="1869781" y="468400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D635462B-514E-B36F-30E4-E68C9F074467}"/>
              </a:ext>
            </a:extLst>
          </p:cNvPr>
          <p:cNvSpPr/>
          <p:nvPr/>
        </p:nvSpPr>
        <p:spPr>
          <a:xfrm>
            <a:off x="4190549" y="4579357"/>
            <a:ext cx="5651952" cy="6093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098289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6496098C-6F86-6534-7DC0-C5493CBCDF62}"/>
              </a:ext>
            </a:extLst>
          </p:cNvPr>
          <p:cNvSpPr/>
          <p:nvPr/>
        </p:nvSpPr>
        <p:spPr>
          <a:xfrm>
            <a:off x="1030513" y="288115"/>
            <a:ext cx="5413829" cy="613940"/>
          </a:xfrm>
          <a:prstGeom prst="roundRect">
            <a:avLst>
              <a:gd name="adj" fmla="val 14834"/>
            </a:avLst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37111CFC-1951-96E4-E56F-1BED1C607202}"/>
              </a:ext>
            </a:extLst>
          </p:cNvPr>
          <p:cNvSpPr/>
          <p:nvPr/>
        </p:nvSpPr>
        <p:spPr>
          <a:xfrm rot="16200000">
            <a:off x="852897" y="129864"/>
            <a:ext cx="613939" cy="930443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05C0D3D-EB9B-6A74-5B77-1FF63BA1C91A}"/>
              </a:ext>
            </a:extLst>
          </p:cNvPr>
          <p:cNvSpPr txBox="1"/>
          <p:nvPr/>
        </p:nvSpPr>
        <p:spPr>
          <a:xfrm>
            <a:off x="769839" y="317280"/>
            <a:ext cx="684803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814EB5D-EAAA-9B5F-C712-43522162195B}"/>
              </a:ext>
            </a:extLst>
          </p:cNvPr>
          <p:cNvSpPr txBox="1"/>
          <p:nvPr/>
        </p:nvSpPr>
        <p:spPr>
          <a:xfrm>
            <a:off x="2031206" y="390547"/>
            <a:ext cx="30170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6A95E2A-24F2-0D60-E54F-6F29A099E858}"/>
              </a:ext>
            </a:extLst>
          </p:cNvPr>
          <p:cNvSpPr/>
          <p:nvPr/>
        </p:nvSpPr>
        <p:spPr>
          <a:xfrm>
            <a:off x="1421492" y="2254247"/>
            <a:ext cx="9354458" cy="337729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323753CC-3CBB-5055-8415-49EC295CBC7C}"/>
              </a:ext>
            </a:extLst>
          </p:cNvPr>
          <p:cNvSpPr/>
          <p:nvPr/>
        </p:nvSpPr>
        <p:spPr>
          <a:xfrm>
            <a:off x="1421493" y="1671153"/>
            <a:ext cx="3991164" cy="578523"/>
          </a:xfrm>
          <a:custGeom>
            <a:avLst/>
            <a:gdLst>
              <a:gd name="connsiteX0" fmla="*/ 3214221 w 3991164"/>
              <a:gd name="connsiteY0" fmla="*/ 0 h 578523"/>
              <a:gd name="connsiteX1" fmla="*/ 3657849 w 3991164"/>
              <a:gd name="connsiteY1" fmla="*/ 0 h 578523"/>
              <a:gd name="connsiteX2" fmla="*/ 3820272 w 3991164"/>
              <a:gd name="connsiteY2" fmla="*/ 332148 h 578523"/>
              <a:gd name="connsiteX3" fmla="*/ 3986862 w 3991164"/>
              <a:gd name="connsiteY3" fmla="*/ 574242 h 578523"/>
              <a:gd name="connsiteX4" fmla="*/ 3991164 w 3991164"/>
              <a:gd name="connsiteY4" fmla="*/ 576001 h 578523"/>
              <a:gd name="connsiteX5" fmla="*/ 3843874 w 3991164"/>
              <a:gd name="connsiteY5" fmla="*/ 576000 h 578523"/>
              <a:gd name="connsiteX6" fmla="*/ 3845992 w 3991164"/>
              <a:gd name="connsiteY6" fmla="*/ 578523 h 578523"/>
              <a:gd name="connsiteX7" fmla="*/ 2608840 w 3991164"/>
              <a:gd name="connsiteY7" fmla="*/ 578523 h 578523"/>
              <a:gd name="connsiteX8" fmla="*/ 1237153 w 3991164"/>
              <a:gd name="connsiteY8" fmla="*/ 578523 h 578523"/>
              <a:gd name="connsiteX9" fmla="*/ 0 w 3991164"/>
              <a:gd name="connsiteY9" fmla="*/ 578523 h 578523"/>
              <a:gd name="connsiteX10" fmla="*/ 0 w 3991164"/>
              <a:gd name="connsiteY10" fmla="*/ 2523 h 578523"/>
              <a:gd name="connsiteX11" fmla="*/ 1237153 w 3991164"/>
              <a:gd name="connsiteY11" fmla="*/ 2523 h 578523"/>
              <a:gd name="connsiteX12" fmla="*/ 2125311 w 3991164"/>
              <a:gd name="connsiteY12" fmla="*/ 2523 h 578523"/>
              <a:gd name="connsiteX13" fmla="*/ 3201727 w 3991164"/>
              <a:gd name="connsiteY13" fmla="*/ 2523 h 57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991164" h="578523">
                <a:moveTo>
                  <a:pt x="3214221" y="0"/>
                </a:moveTo>
                <a:lnTo>
                  <a:pt x="3657849" y="0"/>
                </a:lnTo>
                <a:cubicBezTo>
                  <a:pt x="3871307" y="32720"/>
                  <a:pt x="3787463" y="230431"/>
                  <a:pt x="3820272" y="332148"/>
                </a:cubicBezTo>
                <a:cubicBezTo>
                  <a:pt x="3831223" y="458187"/>
                  <a:pt x="3899283" y="531321"/>
                  <a:pt x="3986862" y="574242"/>
                </a:cubicBezTo>
                <a:lnTo>
                  <a:pt x="3991164" y="576001"/>
                </a:lnTo>
                <a:lnTo>
                  <a:pt x="3843874" y="576000"/>
                </a:lnTo>
                <a:lnTo>
                  <a:pt x="3845992" y="578523"/>
                </a:lnTo>
                <a:lnTo>
                  <a:pt x="2608840" y="578523"/>
                </a:lnTo>
                <a:lnTo>
                  <a:pt x="1237153" y="578523"/>
                </a:lnTo>
                <a:lnTo>
                  <a:pt x="0" y="578523"/>
                </a:lnTo>
                <a:lnTo>
                  <a:pt x="0" y="2523"/>
                </a:lnTo>
                <a:lnTo>
                  <a:pt x="1237153" y="2523"/>
                </a:lnTo>
                <a:lnTo>
                  <a:pt x="2125311" y="2523"/>
                </a:lnTo>
                <a:lnTo>
                  <a:pt x="3201727" y="2523"/>
                </a:ln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3199F2C-828F-D460-AF67-17110AC375A8}"/>
              </a:ext>
            </a:extLst>
          </p:cNvPr>
          <p:cNvSpPr txBox="1"/>
          <p:nvPr/>
        </p:nvSpPr>
        <p:spPr>
          <a:xfrm>
            <a:off x="2370177" y="171651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6927BBC-00B1-14FD-C7D2-2BC658EB4384}"/>
              </a:ext>
            </a:extLst>
          </p:cNvPr>
          <p:cNvSpPr/>
          <p:nvPr/>
        </p:nvSpPr>
        <p:spPr>
          <a:xfrm>
            <a:off x="2181718" y="2604287"/>
            <a:ext cx="632398" cy="632398"/>
          </a:xfrm>
          <a:prstGeom prst="ellipse">
            <a:avLst/>
          </a:pr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0331FC1-CBAF-499B-B470-DA0997FCA4C9}"/>
              </a:ext>
            </a:extLst>
          </p:cNvPr>
          <p:cNvSpPr txBox="1"/>
          <p:nvPr/>
        </p:nvSpPr>
        <p:spPr>
          <a:xfrm>
            <a:off x="2205209" y="2716932"/>
            <a:ext cx="585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C4D887F-689F-B2FF-F451-8B3708968DD9}"/>
              </a:ext>
            </a:extLst>
          </p:cNvPr>
          <p:cNvSpPr/>
          <p:nvPr/>
        </p:nvSpPr>
        <p:spPr>
          <a:xfrm>
            <a:off x="2181718" y="3601296"/>
            <a:ext cx="632398" cy="632398"/>
          </a:xfrm>
          <a:prstGeom prst="ellipse">
            <a:avLst/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5D92BDD-76CE-CC7A-D606-7933BDD196BD}"/>
              </a:ext>
            </a:extLst>
          </p:cNvPr>
          <p:cNvSpPr txBox="1"/>
          <p:nvPr/>
        </p:nvSpPr>
        <p:spPr>
          <a:xfrm>
            <a:off x="2205209" y="3713941"/>
            <a:ext cx="585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14E7C348-0699-A439-1CDF-6A2B0B9D6FBC}"/>
              </a:ext>
            </a:extLst>
          </p:cNvPr>
          <p:cNvSpPr/>
          <p:nvPr/>
        </p:nvSpPr>
        <p:spPr>
          <a:xfrm>
            <a:off x="2181718" y="4598306"/>
            <a:ext cx="632398" cy="632398"/>
          </a:xfrm>
          <a:prstGeom prst="ellipse">
            <a:avLst/>
          </a:pr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23713E8-2B8B-EC81-D79D-344A41221207}"/>
              </a:ext>
            </a:extLst>
          </p:cNvPr>
          <p:cNvSpPr txBox="1"/>
          <p:nvPr/>
        </p:nvSpPr>
        <p:spPr>
          <a:xfrm>
            <a:off x="2205209" y="4710951"/>
            <a:ext cx="585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3AE0783-E7F6-A60A-01C0-BC83D71A3201}"/>
              </a:ext>
            </a:extLst>
          </p:cNvPr>
          <p:cNvGrpSpPr/>
          <p:nvPr/>
        </p:nvGrpSpPr>
        <p:grpSpPr>
          <a:xfrm>
            <a:off x="2891407" y="2584783"/>
            <a:ext cx="8694283" cy="653078"/>
            <a:chOff x="3545341" y="2534461"/>
            <a:chExt cx="8694283" cy="653078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93D65D06-B7A7-9807-944B-1C43D9A2A4A3}"/>
                </a:ext>
              </a:extLst>
            </p:cNvPr>
            <p:cNvSpPr/>
            <p:nvPr/>
          </p:nvSpPr>
          <p:spPr>
            <a:xfrm>
              <a:off x="3545341" y="2848985"/>
              <a:ext cx="8694283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FE7F7A9A-9972-7B58-ACE6-766B24507AB7}"/>
                </a:ext>
              </a:extLst>
            </p:cNvPr>
            <p:cNvSpPr/>
            <p:nvPr/>
          </p:nvSpPr>
          <p:spPr>
            <a:xfrm>
              <a:off x="3545342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A479EEA-5C8B-FF64-42DB-AD403604D30E}"/>
              </a:ext>
            </a:extLst>
          </p:cNvPr>
          <p:cNvGrpSpPr/>
          <p:nvPr/>
        </p:nvGrpSpPr>
        <p:grpSpPr>
          <a:xfrm>
            <a:off x="2891407" y="3581301"/>
            <a:ext cx="8694283" cy="653078"/>
            <a:chOff x="3545341" y="2534461"/>
            <a:chExt cx="8694283" cy="653078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E9EA6B75-1FAB-51D5-AD22-FF598C659DF1}"/>
                </a:ext>
              </a:extLst>
            </p:cNvPr>
            <p:cNvSpPr/>
            <p:nvPr/>
          </p:nvSpPr>
          <p:spPr>
            <a:xfrm>
              <a:off x="3545341" y="2848985"/>
              <a:ext cx="8694283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E4FFB625-C5CE-4B81-5D35-5823AF64E79C}"/>
                </a:ext>
              </a:extLst>
            </p:cNvPr>
            <p:cNvSpPr/>
            <p:nvPr/>
          </p:nvSpPr>
          <p:spPr>
            <a:xfrm>
              <a:off x="3545342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A972DA8-B974-E919-60BF-0D0B72EBC431}"/>
              </a:ext>
            </a:extLst>
          </p:cNvPr>
          <p:cNvGrpSpPr/>
          <p:nvPr/>
        </p:nvGrpSpPr>
        <p:grpSpPr>
          <a:xfrm>
            <a:off x="2891407" y="4578311"/>
            <a:ext cx="8694283" cy="653078"/>
            <a:chOff x="3545341" y="2534461"/>
            <a:chExt cx="8694283" cy="653078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F4B2087A-2B6E-28AA-5502-C54F0ABDAB69}"/>
                </a:ext>
              </a:extLst>
            </p:cNvPr>
            <p:cNvSpPr/>
            <p:nvPr/>
          </p:nvSpPr>
          <p:spPr>
            <a:xfrm>
              <a:off x="3545341" y="2848985"/>
              <a:ext cx="8694283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6BB1B7B3-6031-007D-4268-0BB826FFD2DD}"/>
                </a:ext>
              </a:extLst>
            </p:cNvPr>
            <p:cNvSpPr/>
            <p:nvPr/>
          </p:nvSpPr>
          <p:spPr>
            <a:xfrm>
              <a:off x="3545342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82245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任意多边形: 形状 950">
            <a:extLst>
              <a:ext uri="{FF2B5EF4-FFF2-40B4-BE49-F238E27FC236}">
                <a16:creationId xmlns:a16="http://schemas.microsoft.com/office/drawing/2014/main" id="{61D51B58-06B6-0A50-F656-A1038912D7FC}"/>
              </a:ext>
            </a:extLst>
          </p:cNvPr>
          <p:cNvSpPr/>
          <p:nvPr/>
        </p:nvSpPr>
        <p:spPr>
          <a:xfrm>
            <a:off x="11480899" y="3559954"/>
            <a:ext cx="210032" cy="1471929"/>
          </a:xfrm>
          <a:custGeom>
            <a:avLst/>
            <a:gdLst>
              <a:gd name="connsiteX0" fmla="*/ 0 w 210032"/>
              <a:gd name="connsiteY0" fmla="*/ 0 h 1471929"/>
              <a:gd name="connsiteX1" fmla="*/ 116342 w 210032"/>
              <a:gd name="connsiteY1" fmla="*/ 0 h 1471929"/>
              <a:gd name="connsiteX2" fmla="*/ 210032 w 210032"/>
              <a:gd name="connsiteY2" fmla="*/ 93690 h 1471929"/>
              <a:gd name="connsiteX3" fmla="*/ 210032 w 210032"/>
              <a:gd name="connsiteY3" fmla="*/ 1185082 h 1471929"/>
              <a:gd name="connsiteX4" fmla="*/ 5683 w 210032"/>
              <a:gd name="connsiteY4" fmla="*/ 1469254 h 1471929"/>
              <a:gd name="connsiteX5" fmla="*/ 0 w 210032"/>
              <a:gd name="connsiteY5" fmla="*/ 1471929 h 1471929"/>
              <a:gd name="connsiteX6" fmla="*/ 0 w 210032"/>
              <a:gd name="connsiteY6" fmla="*/ 0 h 147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32" h="1471929">
                <a:moveTo>
                  <a:pt x="0" y="0"/>
                </a:moveTo>
                <a:lnTo>
                  <a:pt x="116342" y="0"/>
                </a:lnTo>
                <a:cubicBezTo>
                  <a:pt x="168086" y="0"/>
                  <a:pt x="210032" y="41946"/>
                  <a:pt x="210032" y="93690"/>
                </a:cubicBezTo>
                <a:lnTo>
                  <a:pt x="210032" y="1185082"/>
                </a:lnTo>
                <a:cubicBezTo>
                  <a:pt x="174879" y="1332588"/>
                  <a:pt x="88441" y="1422537"/>
                  <a:pt x="5683" y="1469254"/>
                </a:cubicBezTo>
                <a:lnTo>
                  <a:pt x="0" y="1471929"/>
                </a:lnTo>
                <a:lnTo>
                  <a:pt x="0" y="0"/>
                </a:lnTo>
                <a:close/>
              </a:path>
            </a:pathLst>
          </a:cu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6" name="矩形: 圆角 815">
            <a:extLst>
              <a:ext uri="{FF2B5EF4-FFF2-40B4-BE49-F238E27FC236}">
                <a16:creationId xmlns:a16="http://schemas.microsoft.com/office/drawing/2014/main" id="{DB9FB3F6-DAC7-0AC8-E170-B9C9433A87DA}"/>
              </a:ext>
            </a:extLst>
          </p:cNvPr>
          <p:cNvSpPr/>
          <p:nvPr/>
        </p:nvSpPr>
        <p:spPr>
          <a:xfrm>
            <a:off x="1032063" y="419100"/>
            <a:ext cx="10507019" cy="6019789"/>
          </a:xfrm>
          <a:prstGeom prst="roundRect">
            <a:avLst>
              <a:gd name="adj" fmla="val 6962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48" name="矩形: 圆角 947">
            <a:extLst>
              <a:ext uri="{FF2B5EF4-FFF2-40B4-BE49-F238E27FC236}">
                <a16:creationId xmlns:a16="http://schemas.microsoft.com/office/drawing/2014/main" id="{24AD319F-92CE-5E75-537B-8E2CFC2D1092}"/>
              </a:ext>
            </a:extLst>
          </p:cNvPr>
          <p:cNvSpPr/>
          <p:nvPr/>
        </p:nvSpPr>
        <p:spPr>
          <a:xfrm>
            <a:off x="11085094" y="1191726"/>
            <a:ext cx="562126" cy="1509753"/>
          </a:xfrm>
          <a:custGeom>
            <a:avLst/>
            <a:gdLst>
              <a:gd name="connsiteX0" fmla="*/ 0 w 562126"/>
              <a:gd name="connsiteY0" fmla="*/ 93690 h 1278772"/>
              <a:gd name="connsiteX1" fmla="*/ 93690 w 562126"/>
              <a:gd name="connsiteY1" fmla="*/ 0 h 1278772"/>
              <a:gd name="connsiteX2" fmla="*/ 468436 w 562126"/>
              <a:gd name="connsiteY2" fmla="*/ 0 h 1278772"/>
              <a:gd name="connsiteX3" fmla="*/ 562126 w 562126"/>
              <a:gd name="connsiteY3" fmla="*/ 93690 h 1278772"/>
              <a:gd name="connsiteX4" fmla="*/ 562126 w 562126"/>
              <a:gd name="connsiteY4" fmla="*/ 1185082 h 1278772"/>
              <a:gd name="connsiteX5" fmla="*/ 468436 w 562126"/>
              <a:gd name="connsiteY5" fmla="*/ 1278772 h 1278772"/>
              <a:gd name="connsiteX6" fmla="*/ 93690 w 562126"/>
              <a:gd name="connsiteY6" fmla="*/ 1278772 h 1278772"/>
              <a:gd name="connsiteX7" fmla="*/ 0 w 562126"/>
              <a:gd name="connsiteY7" fmla="*/ 1185082 h 1278772"/>
              <a:gd name="connsiteX8" fmla="*/ 0 w 562126"/>
              <a:gd name="connsiteY8" fmla="*/ 93690 h 1278772"/>
              <a:gd name="connsiteX0" fmla="*/ 0 w 562126"/>
              <a:gd name="connsiteY0" fmla="*/ 93690 h 1278772"/>
              <a:gd name="connsiteX1" fmla="*/ 93690 w 562126"/>
              <a:gd name="connsiteY1" fmla="*/ 0 h 1278772"/>
              <a:gd name="connsiteX2" fmla="*/ 468436 w 562126"/>
              <a:gd name="connsiteY2" fmla="*/ 0 h 1278772"/>
              <a:gd name="connsiteX3" fmla="*/ 562126 w 562126"/>
              <a:gd name="connsiteY3" fmla="*/ 93690 h 1278772"/>
              <a:gd name="connsiteX4" fmla="*/ 562126 w 562126"/>
              <a:gd name="connsiteY4" fmla="*/ 1185082 h 1278772"/>
              <a:gd name="connsiteX5" fmla="*/ 468436 w 562126"/>
              <a:gd name="connsiteY5" fmla="*/ 1278772 h 1278772"/>
              <a:gd name="connsiteX6" fmla="*/ 354431 w 562126"/>
              <a:gd name="connsiteY6" fmla="*/ 1275249 h 1278772"/>
              <a:gd name="connsiteX7" fmla="*/ 93690 w 562126"/>
              <a:gd name="connsiteY7" fmla="*/ 1278772 h 1278772"/>
              <a:gd name="connsiteX8" fmla="*/ 0 w 562126"/>
              <a:gd name="connsiteY8" fmla="*/ 1185082 h 1278772"/>
              <a:gd name="connsiteX9" fmla="*/ 0 w 562126"/>
              <a:gd name="connsiteY9" fmla="*/ 93690 h 1278772"/>
              <a:gd name="connsiteX0" fmla="*/ 0 w 562126"/>
              <a:gd name="connsiteY0" fmla="*/ 93690 h 1393902"/>
              <a:gd name="connsiteX1" fmla="*/ 93690 w 562126"/>
              <a:gd name="connsiteY1" fmla="*/ 0 h 1393902"/>
              <a:gd name="connsiteX2" fmla="*/ 468436 w 562126"/>
              <a:gd name="connsiteY2" fmla="*/ 0 h 1393902"/>
              <a:gd name="connsiteX3" fmla="*/ 562126 w 562126"/>
              <a:gd name="connsiteY3" fmla="*/ 93690 h 1393902"/>
              <a:gd name="connsiteX4" fmla="*/ 562126 w 562126"/>
              <a:gd name="connsiteY4" fmla="*/ 1185082 h 1393902"/>
              <a:gd name="connsiteX5" fmla="*/ 468436 w 562126"/>
              <a:gd name="connsiteY5" fmla="*/ 1278772 h 1393902"/>
              <a:gd name="connsiteX6" fmla="*/ 354431 w 562126"/>
              <a:gd name="connsiteY6" fmla="*/ 1275249 h 1393902"/>
              <a:gd name="connsiteX7" fmla="*/ 93690 w 562126"/>
              <a:gd name="connsiteY7" fmla="*/ 1278772 h 1393902"/>
              <a:gd name="connsiteX8" fmla="*/ 0 w 562126"/>
              <a:gd name="connsiteY8" fmla="*/ 1185082 h 1393902"/>
              <a:gd name="connsiteX9" fmla="*/ 0 w 562126"/>
              <a:gd name="connsiteY9" fmla="*/ 93690 h 1393902"/>
              <a:gd name="connsiteX0" fmla="*/ 0 w 562126"/>
              <a:gd name="connsiteY0" fmla="*/ 93690 h 1393902"/>
              <a:gd name="connsiteX1" fmla="*/ 93690 w 562126"/>
              <a:gd name="connsiteY1" fmla="*/ 0 h 1393902"/>
              <a:gd name="connsiteX2" fmla="*/ 468436 w 562126"/>
              <a:gd name="connsiteY2" fmla="*/ 0 h 1393902"/>
              <a:gd name="connsiteX3" fmla="*/ 562126 w 562126"/>
              <a:gd name="connsiteY3" fmla="*/ 93690 h 1393902"/>
              <a:gd name="connsiteX4" fmla="*/ 562126 w 562126"/>
              <a:gd name="connsiteY4" fmla="*/ 1185082 h 1393902"/>
              <a:gd name="connsiteX5" fmla="*/ 468436 w 562126"/>
              <a:gd name="connsiteY5" fmla="*/ 1278772 h 1393902"/>
              <a:gd name="connsiteX6" fmla="*/ 354431 w 562126"/>
              <a:gd name="connsiteY6" fmla="*/ 1275249 h 1393902"/>
              <a:gd name="connsiteX7" fmla="*/ 93690 w 562126"/>
              <a:gd name="connsiteY7" fmla="*/ 1278772 h 1393902"/>
              <a:gd name="connsiteX8" fmla="*/ 0 w 562126"/>
              <a:gd name="connsiteY8" fmla="*/ 1185082 h 1393902"/>
              <a:gd name="connsiteX9" fmla="*/ 0 w 562126"/>
              <a:gd name="connsiteY9" fmla="*/ 93690 h 1393902"/>
              <a:gd name="connsiteX0" fmla="*/ 0 w 562126"/>
              <a:gd name="connsiteY0" fmla="*/ 93690 h 1278772"/>
              <a:gd name="connsiteX1" fmla="*/ 93690 w 562126"/>
              <a:gd name="connsiteY1" fmla="*/ 0 h 1278772"/>
              <a:gd name="connsiteX2" fmla="*/ 468436 w 562126"/>
              <a:gd name="connsiteY2" fmla="*/ 0 h 1278772"/>
              <a:gd name="connsiteX3" fmla="*/ 562126 w 562126"/>
              <a:gd name="connsiteY3" fmla="*/ 93690 h 1278772"/>
              <a:gd name="connsiteX4" fmla="*/ 562126 w 562126"/>
              <a:gd name="connsiteY4" fmla="*/ 1185082 h 1278772"/>
              <a:gd name="connsiteX5" fmla="*/ 468436 w 562126"/>
              <a:gd name="connsiteY5" fmla="*/ 1278772 h 1278772"/>
              <a:gd name="connsiteX6" fmla="*/ 93690 w 562126"/>
              <a:gd name="connsiteY6" fmla="*/ 1278772 h 1278772"/>
              <a:gd name="connsiteX7" fmla="*/ 0 w 562126"/>
              <a:gd name="connsiteY7" fmla="*/ 1185082 h 1278772"/>
              <a:gd name="connsiteX8" fmla="*/ 0 w 562126"/>
              <a:gd name="connsiteY8" fmla="*/ 93690 h 1278772"/>
              <a:gd name="connsiteX0" fmla="*/ 0 w 562126"/>
              <a:gd name="connsiteY0" fmla="*/ 93690 h 1440697"/>
              <a:gd name="connsiteX1" fmla="*/ 93690 w 562126"/>
              <a:gd name="connsiteY1" fmla="*/ 0 h 1440697"/>
              <a:gd name="connsiteX2" fmla="*/ 468436 w 562126"/>
              <a:gd name="connsiteY2" fmla="*/ 0 h 1440697"/>
              <a:gd name="connsiteX3" fmla="*/ 562126 w 562126"/>
              <a:gd name="connsiteY3" fmla="*/ 93690 h 1440697"/>
              <a:gd name="connsiteX4" fmla="*/ 562126 w 562126"/>
              <a:gd name="connsiteY4" fmla="*/ 1185082 h 1440697"/>
              <a:gd name="connsiteX5" fmla="*/ 468436 w 562126"/>
              <a:gd name="connsiteY5" fmla="*/ 1278772 h 1440697"/>
              <a:gd name="connsiteX6" fmla="*/ 203227 w 562126"/>
              <a:gd name="connsiteY6" fmla="*/ 1440697 h 1440697"/>
              <a:gd name="connsiteX7" fmla="*/ 0 w 562126"/>
              <a:gd name="connsiteY7" fmla="*/ 1185082 h 1440697"/>
              <a:gd name="connsiteX8" fmla="*/ 0 w 562126"/>
              <a:gd name="connsiteY8" fmla="*/ 93690 h 1440697"/>
              <a:gd name="connsiteX0" fmla="*/ 0 w 562126"/>
              <a:gd name="connsiteY0" fmla="*/ 93690 h 1440697"/>
              <a:gd name="connsiteX1" fmla="*/ 93690 w 562126"/>
              <a:gd name="connsiteY1" fmla="*/ 0 h 1440697"/>
              <a:gd name="connsiteX2" fmla="*/ 468436 w 562126"/>
              <a:gd name="connsiteY2" fmla="*/ 0 h 1440697"/>
              <a:gd name="connsiteX3" fmla="*/ 562126 w 562126"/>
              <a:gd name="connsiteY3" fmla="*/ 93690 h 1440697"/>
              <a:gd name="connsiteX4" fmla="*/ 562126 w 562126"/>
              <a:gd name="connsiteY4" fmla="*/ 1185082 h 1440697"/>
              <a:gd name="connsiteX5" fmla="*/ 468436 w 562126"/>
              <a:gd name="connsiteY5" fmla="*/ 1278772 h 1440697"/>
              <a:gd name="connsiteX6" fmla="*/ 203227 w 562126"/>
              <a:gd name="connsiteY6" fmla="*/ 1440697 h 1440697"/>
              <a:gd name="connsiteX7" fmla="*/ 0 w 562126"/>
              <a:gd name="connsiteY7" fmla="*/ 1185082 h 1440697"/>
              <a:gd name="connsiteX8" fmla="*/ 0 w 562126"/>
              <a:gd name="connsiteY8" fmla="*/ 93690 h 1440697"/>
              <a:gd name="connsiteX0" fmla="*/ 0 w 562126"/>
              <a:gd name="connsiteY0" fmla="*/ 93690 h 1509753"/>
              <a:gd name="connsiteX1" fmla="*/ 93690 w 562126"/>
              <a:gd name="connsiteY1" fmla="*/ 0 h 1509753"/>
              <a:gd name="connsiteX2" fmla="*/ 468436 w 562126"/>
              <a:gd name="connsiteY2" fmla="*/ 0 h 1509753"/>
              <a:gd name="connsiteX3" fmla="*/ 562126 w 562126"/>
              <a:gd name="connsiteY3" fmla="*/ 93690 h 1509753"/>
              <a:gd name="connsiteX4" fmla="*/ 562126 w 562126"/>
              <a:gd name="connsiteY4" fmla="*/ 1185082 h 1509753"/>
              <a:gd name="connsiteX5" fmla="*/ 468436 w 562126"/>
              <a:gd name="connsiteY5" fmla="*/ 1278772 h 1509753"/>
              <a:gd name="connsiteX6" fmla="*/ 224659 w 562126"/>
              <a:gd name="connsiteY6" fmla="*/ 1509753 h 1509753"/>
              <a:gd name="connsiteX7" fmla="*/ 0 w 562126"/>
              <a:gd name="connsiteY7" fmla="*/ 1185082 h 1509753"/>
              <a:gd name="connsiteX8" fmla="*/ 0 w 562126"/>
              <a:gd name="connsiteY8" fmla="*/ 93690 h 1509753"/>
              <a:gd name="connsiteX0" fmla="*/ 0 w 562126"/>
              <a:gd name="connsiteY0" fmla="*/ 93690 h 1509753"/>
              <a:gd name="connsiteX1" fmla="*/ 93690 w 562126"/>
              <a:gd name="connsiteY1" fmla="*/ 0 h 1509753"/>
              <a:gd name="connsiteX2" fmla="*/ 468436 w 562126"/>
              <a:gd name="connsiteY2" fmla="*/ 0 h 1509753"/>
              <a:gd name="connsiteX3" fmla="*/ 562126 w 562126"/>
              <a:gd name="connsiteY3" fmla="*/ 93690 h 1509753"/>
              <a:gd name="connsiteX4" fmla="*/ 562126 w 562126"/>
              <a:gd name="connsiteY4" fmla="*/ 1185082 h 1509753"/>
              <a:gd name="connsiteX5" fmla="*/ 468436 w 562126"/>
              <a:gd name="connsiteY5" fmla="*/ 1278772 h 1509753"/>
              <a:gd name="connsiteX6" fmla="*/ 224659 w 562126"/>
              <a:gd name="connsiteY6" fmla="*/ 1509753 h 1509753"/>
              <a:gd name="connsiteX7" fmla="*/ 0 w 562126"/>
              <a:gd name="connsiteY7" fmla="*/ 1185082 h 1509753"/>
              <a:gd name="connsiteX8" fmla="*/ 0 w 562126"/>
              <a:gd name="connsiteY8" fmla="*/ 93690 h 1509753"/>
              <a:gd name="connsiteX0" fmla="*/ 0 w 562126"/>
              <a:gd name="connsiteY0" fmla="*/ 93690 h 1509753"/>
              <a:gd name="connsiteX1" fmla="*/ 93690 w 562126"/>
              <a:gd name="connsiteY1" fmla="*/ 0 h 1509753"/>
              <a:gd name="connsiteX2" fmla="*/ 468436 w 562126"/>
              <a:gd name="connsiteY2" fmla="*/ 0 h 1509753"/>
              <a:gd name="connsiteX3" fmla="*/ 562126 w 562126"/>
              <a:gd name="connsiteY3" fmla="*/ 93690 h 1509753"/>
              <a:gd name="connsiteX4" fmla="*/ 562126 w 562126"/>
              <a:gd name="connsiteY4" fmla="*/ 1185082 h 1509753"/>
              <a:gd name="connsiteX5" fmla="*/ 224659 w 562126"/>
              <a:gd name="connsiteY5" fmla="*/ 1509753 h 1509753"/>
              <a:gd name="connsiteX6" fmla="*/ 0 w 562126"/>
              <a:gd name="connsiteY6" fmla="*/ 1185082 h 1509753"/>
              <a:gd name="connsiteX7" fmla="*/ 0 w 562126"/>
              <a:gd name="connsiteY7" fmla="*/ 93690 h 150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2126" h="1509753">
                <a:moveTo>
                  <a:pt x="0" y="93690"/>
                </a:moveTo>
                <a:cubicBezTo>
                  <a:pt x="0" y="41946"/>
                  <a:pt x="41946" y="0"/>
                  <a:pt x="93690" y="0"/>
                </a:cubicBezTo>
                <a:lnTo>
                  <a:pt x="468436" y="0"/>
                </a:lnTo>
                <a:cubicBezTo>
                  <a:pt x="520180" y="0"/>
                  <a:pt x="562126" y="41946"/>
                  <a:pt x="562126" y="93690"/>
                </a:cubicBezTo>
                <a:lnTo>
                  <a:pt x="562126" y="1185082"/>
                </a:lnTo>
                <a:cubicBezTo>
                  <a:pt x="505882" y="1421092"/>
                  <a:pt x="318347" y="1509753"/>
                  <a:pt x="224659" y="1509753"/>
                </a:cubicBezTo>
                <a:cubicBezTo>
                  <a:pt x="172915" y="1509753"/>
                  <a:pt x="0" y="1236826"/>
                  <a:pt x="0" y="1185082"/>
                </a:cubicBezTo>
                <a:lnTo>
                  <a:pt x="0" y="93690"/>
                </a:ln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5" name="矩形: 圆角 814">
            <a:extLst>
              <a:ext uri="{FF2B5EF4-FFF2-40B4-BE49-F238E27FC236}">
                <a16:creationId xmlns:a16="http://schemas.microsoft.com/office/drawing/2014/main" id="{28E36B7B-C11C-6C49-3090-C4AAD4075802}"/>
              </a:ext>
            </a:extLst>
          </p:cNvPr>
          <p:cNvSpPr/>
          <p:nvPr/>
        </p:nvSpPr>
        <p:spPr>
          <a:xfrm>
            <a:off x="923925" y="419100"/>
            <a:ext cx="10507019" cy="6019789"/>
          </a:xfrm>
          <a:prstGeom prst="roundRect">
            <a:avLst>
              <a:gd name="adj" fmla="val 6962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263AC6A-BADE-F6A4-B260-00DC64918870}"/>
              </a:ext>
            </a:extLst>
          </p:cNvPr>
          <p:cNvSpPr/>
          <p:nvPr/>
        </p:nvSpPr>
        <p:spPr>
          <a:xfrm>
            <a:off x="839788" y="419100"/>
            <a:ext cx="10507019" cy="6019789"/>
          </a:xfrm>
          <a:prstGeom prst="roundRect">
            <a:avLst>
              <a:gd name="adj" fmla="val 6962"/>
            </a:avLst>
          </a:prstGeom>
          <a:solidFill>
            <a:srgbClr val="A3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018E455-6061-EA35-643E-88A643C29FF4}"/>
              </a:ext>
            </a:extLst>
          </p:cNvPr>
          <p:cNvGrpSpPr/>
          <p:nvPr/>
        </p:nvGrpSpPr>
        <p:grpSpPr>
          <a:xfrm>
            <a:off x="702469" y="929818"/>
            <a:ext cx="591502" cy="4998364"/>
            <a:chOff x="702469" y="1069211"/>
            <a:chExt cx="591502" cy="499836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B42AC8C-723E-CCFF-439A-8439B7EC434D}"/>
                </a:ext>
              </a:extLst>
            </p:cNvPr>
            <p:cNvGrpSpPr/>
            <p:nvPr/>
          </p:nvGrpSpPr>
          <p:grpSpPr>
            <a:xfrm>
              <a:off x="702469" y="1069211"/>
              <a:ext cx="591502" cy="261908"/>
              <a:chOff x="702469" y="1069211"/>
              <a:chExt cx="591502" cy="261908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EA7B7B1E-09C5-01B5-7916-959A43CFB154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9AFAE174-FD8A-DA2D-1177-126E454D32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257B3CC7-9D85-82F8-BEC1-4157DB2ED08D}"/>
                </a:ext>
              </a:extLst>
            </p:cNvPr>
            <p:cNvGrpSpPr/>
            <p:nvPr/>
          </p:nvGrpSpPr>
          <p:grpSpPr>
            <a:xfrm>
              <a:off x="702469" y="1661268"/>
              <a:ext cx="591502" cy="261908"/>
              <a:chOff x="702469" y="1069211"/>
              <a:chExt cx="591502" cy="261908"/>
            </a:xfrm>
          </p:grpSpPr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89BBB518-B812-B489-DA16-1002DC7A3483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40B6F1B9-B8AD-71C2-0F41-3BBBC0DDC1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5E7314B6-7E9D-6404-4261-485BACE7533F}"/>
                </a:ext>
              </a:extLst>
            </p:cNvPr>
            <p:cNvGrpSpPr/>
            <p:nvPr/>
          </p:nvGrpSpPr>
          <p:grpSpPr>
            <a:xfrm>
              <a:off x="702469" y="2253325"/>
              <a:ext cx="591502" cy="261908"/>
              <a:chOff x="702469" y="1069211"/>
              <a:chExt cx="591502" cy="261908"/>
            </a:xfrm>
          </p:grpSpPr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529B8EC3-5F0B-DA4D-7F87-8AF6F2E33903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ACDCC184-0161-7177-E254-E9CCFC2073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EBF42EBA-7EBA-5035-4029-446DDD41EDC2}"/>
                </a:ext>
              </a:extLst>
            </p:cNvPr>
            <p:cNvGrpSpPr/>
            <p:nvPr/>
          </p:nvGrpSpPr>
          <p:grpSpPr>
            <a:xfrm>
              <a:off x="702469" y="2845382"/>
              <a:ext cx="591502" cy="261908"/>
              <a:chOff x="702469" y="1069211"/>
              <a:chExt cx="591502" cy="261908"/>
            </a:xfrm>
          </p:grpSpPr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2AB23695-475E-AD3D-8DDA-3723C3E64BE7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A87EE28B-AA15-BE76-E22A-B49B0D140C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21735692-B12F-8362-3DF6-48EF06B1CAD9}"/>
                </a:ext>
              </a:extLst>
            </p:cNvPr>
            <p:cNvGrpSpPr/>
            <p:nvPr/>
          </p:nvGrpSpPr>
          <p:grpSpPr>
            <a:xfrm>
              <a:off x="702469" y="3437439"/>
              <a:ext cx="591502" cy="261908"/>
              <a:chOff x="702469" y="1069211"/>
              <a:chExt cx="591502" cy="261908"/>
            </a:xfrm>
          </p:grpSpPr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CFE1054C-48A1-D29B-0D71-29C22EE6B404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E29EF0E4-3679-8D51-15CA-E34316DA91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514D7E36-0499-727A-254D-CCFC3F20425E}"/>
                </a:ext>
              </a:extLst>
            </p:cNvPr>
            <p:cNvGrpSpPr/>
            <p:nvPr/>
          </p:nvGrpSpPr>
          <p:grpSpPr>
            <a:xfrm>
              <a:off x="702469" y="4029496"/>
              <a:ext cx="591502" cy="261908"/>
              <a:chOff x="702469" y="1069211"/>
              <a:chExt cx="591502" cy="261908"/>
            </a:xfrm>
          </p:grpSpPr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A98680BF-984C-24BD-F994-163F20A59CC6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8BA52C5A-582B-DC1D-2BFC-2CA5E037C6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ADE7A71C-3C65-B2E8-AC40-66F0E1220DF1}"/>
                </a:ext>
              </a:extLst>
            </p:cNvPr>
            <p:cNvGrpSpPr/>
            <p:nvPr/>
          </p:nvGrpSpPr>
          <p:grpSpPr>
            <a:xfrm>
              <a:off x="702469" y="4621553"/>
              <a:ext cx="591502" cy="261908"/>
              <a:chOff x="702469" y="1069211"/>
              <a:chExt cx="591502" cy="261908"/>
            </a:xfrm>
          </p:grpSpPr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67832097-17F4-B9BB-BED0-3B9E55BE10B9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2739563A-13FA-924E-4768-6888892BC6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FA59E045-3AB0-76B9-6C48-CAD388B70EB9}"/>
                </a:ext>
              </a:extLst>
            </p:cNvPr>
            <p:cNvGrpSpPr/>
            <p:nvPr/>
          </p:nvGrpSpPr>
          <p:grpSpPr>
            <a:xfrm>
              <a:off x="702469" y="5213610"/>
              <a:ext cx="591502" cy="261908"/>
              <a:chOff x="702469" y="1069211"/>
              <a:chExt cx="591502" cy="261908"/>
            </a:xfrm>
          </p:grpSpPr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102C6914-7A85-4248-8DE5-637A8EF30146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3B57C97D-D124-A79F-6AB8-3DFB0DD016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40EAD1F4-7F55-BE54-C421-69C6EE175E34}"/>
                </a:ext>
              </a:extLst>
            </p:cNvPr>
            <p:cNvGrpSpPr/>
            <p:nvPr/>
          </p:nvGrpSpPr>
          <p:grpSpPr>
            <a:xfrm>
              <a:off x="702469" y="5805667"/>
              <a:ext cx="591502" cy="261908"/>
              <a:chOff x="702469" y="1069211"/>
              <a:chExt cx="591502" cy="261908"/>
            </a:xfrm>
          </p:grpSpPr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549F3D74-C495-D77D-A3AC-C4290932FEF0}"/>
                  </a:ext>
                </a:extLst>
              </p:cNvPr>
              <p:cNvSpPr/>
              <p:nvPr/>
            </p:nvSpPr>
            <p:spPr>
              <a:xfrm>
                <a:off x="1032063" y="1069211"/>
                <a:ext cx="261908" cy="261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dist="381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2C1C5F97-0F56-1BA7-ADB8-83577F93DB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469" y="1207293"/>
                <a:ext cx="442912" cy="0"/>
              </a:xfrm>
              <a:prstGeom prst="line">
                <a:avLst/>
              </a:prstGeom>
              <a:ln w="1016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814" name="图片 813">
            <a:extLst>
              <a:ext uri="{FF2B5EF4-FFF2-40B4-BE49-F238E27FC236}">
                <a16:creationId xmlns:a16="http://schemas.microsoft.com/office/drawing/2014/main" id="{376D9C77-AE5F-65E5-BBE9-FF84D55AD4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891" r="40788" b="70957"/>
          <a:stretch/>
        </p:blipFill>
        <p:spPr>
          <a:xfrm>
            <a:off x="3722778" y="4115352"/>
            <a:ext cx="7624029" cy="2337251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6496098C-6F86-6534-7DC0-C5493CBCDF62}"/>
              </a:ext>
            </a:extLst>
          </p:cNvPr>
          <p:cNvSpPr/>
          <p:nvPr/>
        </p:nvSpPr>
        <p:spPr>
          <a:xfrm>
            <a:off x="3889828" y="2605004"/>
            <a:ext cx="4412344" cy="621067"/>
          </a:xfrm>
          <a:prstGeom prst="roundRect">
            <a:avLst>
              <a:gd name="adj" fmla="val 16260"/>
            </a:avLst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9D402A96-96BE-17F8-1BC5-F848AEC8C883}"/>
              </a:ext>
            </a:extLst>
          </p:cNvPr>
          <p:cNvSpPr txBox="1"/>
          <p:nvPr/>
        </p:nvSpPr>
        <p:spPr>
          <a:xfrm>
            <a:off x="4847770" y="2701479"/>
            <a:ext cx="24964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D7F305AE-2C20-E044-DEE1-EA412DF08B4B}"/>
              </a:ext>
            </a:extLst>
          </p:cNvPr>
          <p:cNvSpPr txBox="1"/>
          <p:nvPr/>
        </p:nvSpPr>
        <p:spPr>
          <a:xfrm>
            <a:off x="3041668" y="3285674"/>
            <a:ext cx="6103256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314880" y="1170882"/>
            <a:ext cx="1556837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37111CFC-1951-96E4-E56F-1BED1C607202}"/>
              </a:ext>
            </a:extLst>
          </p:cNvPr>
          <p:cNvSpPr/>
          <p:nvPr/>
        </p:nvSpPr>
        <p:spPr>
          <a:xfrm rot="16200000">
            <a:off x="3304702" y="2195706"/>
            <a:ext cx="613939" cy="930443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566100ED-4DFD-4D4D-9A72-D89F9BB2BC06}"/>
              </a:ext>
            </a:extLst>
          </p:cNvPr>
          <p:cNvSpPr/>
          <p:nvPr/>
        </p:nvSpPr>
        <p:spPr>
          <a:xfrm rot="16200000">
            <a:off x="7921615" y="2985112"/>
            <a:ext cx="259761" cy="393676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5012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6496098C-6F86-6534-7DC0-C5493CBCDF62}"/>
              </a:ext>
            </a:extLst>
          </p:cNvPr>
          <p:cNvSpPr/>
          <p:nvPr/>
        </p:nvSpPr>
        <p:spPr>
          <a:xfrm>
            <a:off x="1030513" y="288115"/>
            <a:ext cx="5413829" cy="613940"/>
          </a:xfrm>
          <a:prstGeom prst="roundRect">
            <a:avLst>
              <a:gd name="adj" fmla="val 14834"/>
            </a:avLst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37111CFC-1951-96E4-E56F-1BED1C607202}"/>
              </a:ext>
            </a:extLst>
          </p:cNvPr>
          <p:cNvSpPr/>
          <p:nvPr/>
        </p:nvSpPr>
        <p:spPr>
          <a:xfrm rot="16200000">
            <a:off x="852897" y="129864"/>
            <a:ext cx="613939" cy="930443"/>
          </a:xfrm>
          <a:custGeom>
            <a:avLst/>
            <a:gdLst>
              <a:gd name="connsiteX0" fmla="*/ 613939 w 613939"/>
              <a:gd name="connsiteY0" fmla="*/ 102326 h 930443"/>
              <a:gd name="connsiteX1" fmla="*/ 613939 w 613939"/>
              <a:gd name="connsiteY1" fmla="*/ 575174 h 930443"/>
              <a:gd name="connsiteX2" fmla="*/ 259914 w 613939"/>
              <a:gd name="connsiteY2" fmla="*/ 748295 h 930443"/>
              <a:gd name="connsiteX3" fmla="*/ 1874 w 613939"/>
              <a:gd name="connsiteY3" fmla="*/ 925858 h 930443"/>
              <a:gd name="connsiteX4" fmla="*/ 0 w 613939"/>
              <a:gd name="connsiteY4" fmla="*/ 930443 h 930443"/>
              <a:gd name="connsiteX5" fmla="*/ 1 w 613939"/>
              <a:gd name="connsiteY5" fmla="*/ 575174 h 930443"/>
              <a:gd name="connsiteX6" fmla="*/ 1 w 613939"/>
              <a:gd name="connsiteY6" fmla="*/ 102326 h 930443"/>
              <a:gd name="connsiteX7" fmla="*/ 102326 w 613939"/>
              <a:gd name="connsiteY7" fmla="*/ 0 h 930443"/>
              <a:gd name="connsiteX8" fmla="*/ 511614 w 613939"/>
              <a:gd name="connsiteY8" fmla="*/ 0 h 930443"/>
              <a:gd name="connsiteX9" fmla="*/ 613939 w 613939"/>
              <a:gd name="connsiteY9" fmla="*/ 102326 h 93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939" h="930443">
                <a:moveTo>
                  <a:pt x="613939" y="102326"/>
                </a:moveTo>
                <a:lnTo>
                  <a:pt x="613939" y="575174"/>
                </a:lnTo>
                <a:cubicBezTo>
                  <a:pt x="579065" y="802692"/>
                  <a:pt x="368331" y="713325"/>
                  <a:pt x="259914" y="748295"/>
                </a:cubicBezTo>
                <a:cubicBezTo>
                  <a:pt x="125574" y="759967"/>
                  <a:pt x="47622" y="832510"/>
                  <a:pt x="1874" y="925858"/>
                </a:cubicBezTo>
                <a:lnTo>
                  <a:pt x="0" y="930443"/>
                </a:lnTo>
                <a:lnTo>
                  <a:pt x="1" y="575174"/>
                </a:lnTo>
                <a:lnTo>
                  <a:pt x="1" y="102326"/>
                </a:lnTo>
                <a:cubicBezTo>
                  <a:pt x="1" y="45812"/>
                  <a:pt x="45813" y="0"/>
                  <a:pt x="102326" y="0"/>
                </a:cubicBezTo>
                <a:lnTo>
                  <a:pt x="511614" y="0"/>
                </a:lnTo>
                <a:cubicBezTo>
                  <a:pt x="568127" y="0"/>
                  <a:pt x="613939" y="45812"/>
                  <a:pt x="613939" y="102326"/>
                </a:cubicBezTo>
                <a:close/>
              </a:path>
            </a:pathLst>
          </a:cu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05C0D3D-EB9B-6A74-5B77-1FF63BA1C91A}"/>
              </a:ext>
            </a:extLst>
          </p:cNvPr>
          <p:cNvSpPr txBox="1"/>
          <p:nvPr/>
        </p:nvSpPr>
        <p:spPr>
          <a:xfrm>
            <a:off x="744438" y="317280"/>
            <a:ext cx="68480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814EB5D-EAAA-9B5F-C712-43522162195B}"/>
              </a:ext>
            </a:extLst>
          </p:cNvPr>
          <p:cNvSpPr txBox="1"/>
          <p:nvPr/>
        </p:nvSpPr>
        <p:spPr>
          <a:xfrm>
            <a:off x="2031206" y="390547"/>
            <a:ext cx="30170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2" name="六边形 11">
            <a:extLst>
              <a:ext uri="{FF2B5EF4-FFF2-40B4-BE49-F238E27FC236}">
                <a16:creationId xmlns:a16="http://schemas.microsoft.com/office/drawing/2014/main" id="{91F46017-12DC-98AA-1C90-7B6E113D11B6}"/>
              </a:ext>
            </a:extLst>
          </p:cNvPr>
          <p:cNvSpPr/>
          <p:nvPr/>
        </p:nvSpPr>
        <p:spPr>
          <a:xfrm rot="5400000">
            <a:off x="4087955" y="1580551"/>
            <a:ext cx="688372" cy="593424"/>
          </a:xfrm>
          <a:prstGeom prst="hexagon">
            <a:avLst/>
          </a:pr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E99EF3C-45F6-A49C-AA44-4782B7CB7854}"/>
              </a:ext>
            </a:extLst>
          </p:cNvPr>
          <p:cNvSpPr txBox="1"/>
          <p:nvPr/>
        </p:nvSpPr>
        <p:spPr>
          <a:xfrm>
            <a:off x="4139432" y="1677207"/>
            <a:ext cx="585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77154B0-64D6-2248-9B60-AE6145F25162}"/>
              </a:ext>
            </a:extLst>
          </p:cNvPr>
          <p:cNvGrpSpPr/>
          <p:nvPr/>
        </p:nvGrpSpPr>
        <p:grpSpPr>
          <a:xfrm>
            <a:off x="4956200" y="1544569"/>
            <a:ext cx="5768932" cy="908982"/>
            <a:chOff x="3545342" y="2534461"/>
            <a:chExt cx="5768932" cy="908982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A933D00-A1D7-D050-B53A-53321ACA0980}"/>
                </a:ext>
              </a:extLst>
            </p:cNvPr>
            <p:cNvSpPr/>
            <p:nvPr/>
          </p:nvSpPr>
          <p:spPr>
            <a:xfrm>
              <a:off x="3545342" y="2848985"/>
              <a:ext cx="5768932" cy="5944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F59789C7-BDB8-7A34-55E2-24E2479EFD2B}"/>
                </a:ext>
              </a:extLst>
            </p:cNvPr>
            <p:cNvSpPr/>
            <p:nvPr/>
          </p:nvSpPr>
          <p:spPr>
            <a:xfrm>
              <a:off x="3545342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9" name="六边形 18">
            <a:extLst>
              <a:ext uri="{FF2B5EF4-FFF2-40B4-BE49-F238E27FC236}">
                <a16:creationId xmlns:a16="http://schemas.microsoft.com/office/drawing/2014/main" id="{C207B8EE-9C09-DAE2-9411-9ADB500DB567}"/>
              </a:ext>
            </a:extLst>
          </p:cNvPr>
          <p:cNvSpPr/>
          <p:nvPr/>
        </p:nvSpPr>
        <p:spPr>
          <a:xfrm rot="5400000">
            <a:off x="4087955" y="2641256"/>
            <a:ext cx="688372" cy="593424"/>
          </a:xfrm>
          <a:prstGeom prst="hexagon">
            <a:avLst/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9EF53C2-ECB9-E33E-A638-99B1DEC23A2C}"/>
              </a:ext>
            </a:extLst>
          </p:cNvPr>
          <p:cNvSpPr txBox="1"/>
          <p:nvPr/>
        </p:nvSpPr>
        <p:spPr>
          <a:xfrm>
            <a:off x="4139432" y="2737912"/>
            <a:ext cx="585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F39215-3F4E-084C-C293-CA318E6387CC}"/>
              </a:ext>
            </a:extLst>
          </p:cNvPr>
          <p:cNvGrpSpPr/>
          <p:nvPr/>
        </p:nvGrpSpPr>
        <p:grpSpPr>
          <a:xfrm>
            <a:off x="4956200" y="2605274"/>
            <a:ext cx="5768932" cy="908982"/>
            <a:chOff x="3545342" y="2534461"/>
            <a:chExt cx="5768932" cy="908982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8F63CE4D-C6B6-35EB-B58C-F54E947A357F}"/>
                </a:ext>
              </a:extLst>
            </p:cNvPr>
            <p:cNvSpPr/>
            <p:nvPr/>
          </p:nvSpPr>
          <p:spPr>
            <a:xfrm>
              <a:off x="3545342" y="2848985"/>
              <a:ext cx="5768932" cy="5944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9319243E-8357-53F4-ABAD-A54203FFBA50}"/>
                </a:ext>
              </a:extLst>
            </p:cNvPr>
            <p:cNvSpPr/>
            <p:nvPr/>
          </p:nvSpPr>
          <p:spPr>
            <a:xfrm>
              <a:off x="3545342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6" name="六边形 25">
            <a:extLst>
              <a:ext uri="{FF2B5EF4-FFF2-40B4-BE49-F238E27FC236}">
                <a16:creationId xmlns:a16="http://schemas.microsoft.com/office/drawing/2014/main" id="{5A353869-0153-3253-C8AC-6EF3761882AC}"/>
              </a:ext>
            </a:extLst>
          </p:cNvPr>
          <p:cNvSpPr/>
          <p:nvPr/>
        </p:nvSpPr>
        <p:spPr>
          <a:xfrm rot="5400000">
            <a:off x="4087955" y="3701961"/>
            <a:ext cx="688372" cy="593424"/>
          </a:xfrm>
          <a:prstGeom prst="hexagon">
            <a:avLst/>
          </a:pr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7D9E6E5-DECB-CFAC-8A21-F6A6CE6BD14A}"/>
              </a:ext>
            </a:extLst>
          </p:cNvPr>
          <p:cNvSpPr txBox="1"/>
          <p:nvPr/>
        </p:nvSpPr>
        <p:spPr>
          <a:xfrm>
            <a:off x="4139432" y="3798617"/>
            <a:ext cx="585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0ECD9B4-68BC-5B97-6895-7446570E8510}"/>
              </a:ext>
            </a:extLst>
          </p:cNvPr>
          <p:cNvGrpSpPr/>
          <p:nvPr/>
        </p:nvGrpSpPr>
        <p:grpSpPr>
          <a:xfrm>
            <a:off x="4956200" y="3665979"/>
            <a:ext cx="5768932" cy="908982"/>
            <a:chOff x="3545342" y="2534461"/>
            <a:chExt cx="5768932" cy="908982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97A7FA6A-D318-2092-5E8D-34612C4CE784}"/>
                </a:ext>
              </a:extLst>
            </p:cNvPr>
            <p:cNvSpPr/>
            <p:nvPr/>
          </p:nvSpPr>
          <p:spPr>
            <a:xfrm>
              <a:off x="3545342" y="2848985"/>
              <a:ext cx="5768932" cy="5944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2742EF4A-D4BB-DE2A-A857-D6EA20B79A71}"/>
                </a:ext>
              </a:extLst>
            </p:cNvPr>
            <p:cNvSpPr/>
            <p:nvPr/>
          </p:nvSpPr>
          <p:spPr>
            <a:xfrm>
              <a:off x="3545342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33" name="六边形 32">
            <a:extLst>
              <a:ext uri="{FF2B5EF4-FFF2-40B4-BE49-F238E27FC236}">
                <a16:creationId xmlns:a16="http://schemas.microsoft.com/office/drawing/2014/main" id="{72722691-25B4-779F-B48E-6045C5F387E0}"/>
              </a:ext>
            </a:extLst>
          </p:cNvPr>
          <p:cNvSpPr/>
          <p:nvPr/>
        </p:nvSpPr>
        <p:spPr>
          <a:xfrm rot="5400000">
            <a:off x="4087955" y="4762665"/>
            <a:ext cx="688372" cy="593424"/>
          </a:xfrm>
          <a:prstGeom prst="hexagon">
            <a:avLst/>
          </a:pr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878591C-8A75-2FE5-709B-B32F38B5AC4C}"/>
              </a:ext>
            </a:extLst>
          </p:cNvPr>
          <p:cNvSpPr txBox="1"/>
          <p:nvPr/>
        </p:nvSpPr>
        <p:spPr>
          <a:xfrm>
            <a:off x="4139432" y="4859321"/>
            <a:ext cx="585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1492B47-CF43-BC7F-78D2-EE02AB73C820}"/>
              </a:ext>
            </a:extLst>
          </p:cNvPr>
          <p:cNvGrpSpPr/>
          <p:nvPr/>
        </p:nvGrpSpPr>
        <p:grpSpPr>
          <a:xfrm>
            <a:off x="4956200" y="4726683"/>
            <a:ext cx="5768932" cy="908982"/>
            <a:chOff x="3545342" y="2534461"/>
            <a:chExt cx="5768932" cy="908982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28119760-DD5D-D0CD-ABD8-FC2AE56FD22A}"/>
                </a:ext>
              </a:extLst>
            </p:cNvPr>
            <p:cNvSpPr/>
            <p:nvPr/>
          </p:nvSpPr>
          <p:spPr>
            <a:xfrm>
              <a:off x="3545342" y="2848985"/>
              <a:ext cx="5768932" cy="5944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B6EB2012-15C8-668B-E387-E009A8CD5EF5}"/>
                </a:ext>
              </a:extLst>
            </p:cNvPr>
            <p:cNvSpPr/>
            <p:nvPr/>
          </p:nvSpPr>
          <p:spPr>
            <a:xfrm>
              <a:off x="3545342" y="253446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35" name="六边形 34">
            <a:extLst>
              <a:ext uri="{FF2B5EF4-FFF2-40B4-BE49-F238E27FC236}">
                <a16:creationId xmlns:a16="http://schemas.microsoft.com/office/drawing/2014/main" id="{FA2BAC32-DB7A-B5B5-BB7B-C215399CCFC5}"/>
              </a:ext>
            </a:extLst>
          </p:cNvPr>
          <p:cNvSpPr/>
          <p:nvPr/>
        </p:nvSpPr>
        <p:spPr>
          <a:xfrm rot="5400000">
            <a:off x="1257032" y="2401858"/>
            <a:ext cx="2497034" cy="2152615"/>
          </a:xfrm>
          <a:prstGeom prst="hexagon">
            <a:avLst/>
          </a:prstGeom>
          <a:solidFill>
            <a:srgbClr val="3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6">
            <a:extLst>
              <a:ext uri="{FF2B5EF4-FFF2-40B4-BE49-F238E27FC236}">
                <a16:creationId xmlns:a16="http://schemas.microsoft.com/office/drawing/2014/main" id="{C00655C2-CFCB-CC0F-312A-A3146715F7E4}"/>
              </a:ext>
            </a:extLst>
          </p:cNvPr>
          <p:cNvSpPr/>
          <p:nvPr/>
        </p:nvSpPr>
        <p:spPr>
          <a:xfrm>
            <a:off x="1985796" y="3004632"/>
            <a:ext cx="1039506" cy="947066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85406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51PPT模板网 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276AA"/>
      </a:accent1>
      <a:accent2>
        <a:srgbClr val="178AA1"/>
      </a:accent2>
      <a:accent3>
        <a:srgbClr val="40A693"/>
      </a:accent3>
      <a:accent4>
        <a:srgbClr val="5268A5"/>
      </a:accent4>
      <a:accent5>
        <a:srgbClr val="5E5CA2"/>
      </a:accent5>
      <a:accent6>
        <a:srgbClr val="778495"/>
      </a:accent6>
      <a:hlink>
        <a:srgbClr val="4276AA"/>
      </a:hlink>
      <a:folHlink>
        <a:srgbClr val="BFBFBF"/>
      </a:folHlink>
    </a:clrScheme>
    <a:fontScheme name="tpoi1tmf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524</TotalTime>
  <Words>1913</Words>
  <Application>Microsoft Office PowerPoint</Application>
  <PresentationFormat>宽屏</PresentationFormat>
  <Paragraphs>219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等线</vt:lpstr>
      <vt:lpstr>思源宋体 CN Heavy</vt:lpstr>
      <vt:lpstr>Arial</vt:lpstr>
      <vt:lpstr>Wingdings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记事本风格教育课件ppt模板</dc:title>
  <dc:creator>51PPT模板网</dc:creator>
  <cp:keywords>www.51pptmoban.com</cp:keywords>
  <dc:description>www.51pptmoban.com</dc:description>
  <cp:lastModifiedBy>Win user</cp:lastModifiedBy>
  <cp:revision>90</cp:revision>
  <dcterms:created xsi:type="dcterms:W3CDTF">2017-07-10T00:18:21Z</dcterms:created>
  <dcterms:modified xsi:type="dcterms:W3CDTF">2022-06-13T14:25:55Z</dcterms:modified>
</cp:coreProperties>
</file>