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66"/>
    <a:srgbClr val="EBF65C"/>
    <a:srgbClr val="8EB10F"/>
    <a:srgbClr val="AED812"/>
    <a:srgbClr val="CCFF66"/>
    <a:srgbClr val="CCFF33"/>
    <a:srgbClr val="D1CC00"/>
    <a:srgbClr val="A6A200"/>
    <a:srgbClr val="3A5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8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8" d="100"/>
        <a:sy n="1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0B43E-8C01-414E-A30D-A6272CB3E418}" type="datetimeFigureOut">
              <a:rPr lang="zh-CN" altLang="en-US" smtClean="0"/>
              <a:t>2022/6/14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D953D5-7919-4CF3-B522-644DD0C1E9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39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D953D5-7919-4CF3-B522-644DD0C1E97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193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D953D5-7919-4CF3-B522-644DD0C1E97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32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D953D5-7919-4CF3-B522-644DD0C1E97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499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37E34-FA95-4272-B315-0DF441486C38}" type="datetimeFigureOut">
              <a:rPr lang="zh-CN" altLang="en-US" smtClean="0"/>
              <a:t>2022/6/14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1FB6-36B5-4809-B912-FEA9D6B86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920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37E34-FA95-4272-B315-0DF441486C38}" type="datetimeFigureOut">
              <a:rPr lang="zh-CN" altLang="en-US" smtClean="0"/>
              <a:t>2022/6/14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1FB6-36B5-4809-B912-FEA9D6B86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850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37E34-FA95-4272-B315-0DF441486C38}" type="datetimeFigureOut">
              <a:rPr lang="zh-CN" altLang="en-US" smtClean="0"/>
              <a:t>2022/6/14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11FB6-36B5-4809-B912-FEA9D6B86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shejishi/zhiweishej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59937" y="2112986"/>
            <a:ext cx="147539" cy="4772399"/>
          </a:xfrm>
          <a:prstGeom prst="rect">
            <a:avLst/>
          </a:prstGeom>
          <a:gradFill>
            <a:gsLst>
              <a:gs pos="26000">
                <a:srgbClr val="146246"/>
              </a:gs>
              <a:gs pos="53000">
                <a:srgbClr val="2D977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976082" y="-343260"/>
            <a:ext cx="4715246" cy="4715246"/>
            <a:chOff x="2089002" y="-343260"/>
            <a:chExt cx="4715246" cy="4715246"/>
          </a:xfrm>
        </p:grpSpPr>
        <p:sp>
          <p:nvSpPr>
            <p:cNvPr id="14" name="椭圆 13"/>
            <p:cNvSpPr/>
            <p:nvPr/>
          </p:nvSpPr>
          <p:spPr>
            <a:xfrm>
              <a:off x="2089002" y="-343260"/>
              <a:ext cx="4715246" cy="471524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55777" y="119120"/>
              <a:ext cx="3744415" cy="3696123"/>
              <a:chOff x="2555777" y="119120"/>
              <a:chExt cx="3744415" cy="3696123"/>
            </a:xfrm>
          </p:grpSpPr>
          <p:sp>
            <p:nvSpPr>
              <p:cNvPr id="340" name="任意多边形 339"/>
              <p:cNvSpPr/>
              <p:nvPr/>
            </p:nvSpPr>
            <p:spPr>
              <a:xfrm rot="10800000">
                <a:off x="4010993" y="119120"/>
                <a:ext cx="1921129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935747 w 1625143"/>
                  <a:gd name="connsiteY3" fmla="*/ 57484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935747" y="57484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21000">
                    <a:srgbClr val="207AC1"/>
                  </a:gs>
                  <a:gs pos="0">
                    <a:srgbClr val="084693"/>
                  </a:gs>
                  <a:gs pos="40000">
                    <a:srgbClr val="66C9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任意多边形 335"/>
              <p:cNvSpPr/>
              <p:nvPr/>
            </p:nvSpPr>
            <p:spPr>
              <a:xfrm rot="16200000">
                <a:off x="4587180" y="1606582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41000">
                    <a:srgbClr val="207AC1"/>
                  </a:gs>
                  <a:gs pos="26000">
                    <a:srgbClr val="66C9FF"/>
                  </a:gs>
                  <a:gs pos="56000">
                    <a:srgbClr val="66C9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任意多边形 343"/>
              <p:cNvSpPr/>
              <p:nvPr/>
            </p:nvSpPr>
            <p:spPr>
              <a:xfrm rot="5400000">
                <a:off x="3658573" y="1041163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37000">
                    <a:srgbClr val="66C9FF"/>
                  </a:gs>
                  <a:gs pos="52000">
                    <a:srgbClr val="2279CA"/>
                  </a:gs>
                </a:gsLst>
                <a:lin ang="2400000" scaled="0"/>
                <a:tileRect/>
              </a:gradFill>
              <a:ln w="12700">
                <a:noFill/>
              </a:ln>
              <a:effectLst>
                <a:outerShdw blurRad="50800" dist="127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任意多边形 342"/>
              <p:cNvSpPr/>
              <p:nvPr/>
            </p:nvSpPr>
            <p:spPr>
              <a:xfrm rot="5400000">
                <a:off x="2643645" y="556587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207AC1"/>
                  </a:gs>
                  <a:gs pos="0">
                    <a:srgbClr val="084693"/>
                  </a:gs>
                  <a:gs pos="45000">
                    <a:srgbClr val="2E98DC"/>
                  </a:gs>
                </a:gsLst>
                <a:lin ang="3600000" scaled="0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>
                <a:off x="3131840" y="2014363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63000">
                    <a:srgbClr val="207AC1"/>
                  </a:gs>
                  <a:gs pos="15000">
                    <a:srgbClr val="66C9FF"/>
                  </a:gs>
                  <a:gs pos="37000">
                    <a:srgbClr val="084693"/>
                  </a:gs>
                  <a:gs pos="70000">
                    <a:srgbClr val="2E98DC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任意多边形 340"/>
              <p:cNvSpPr/>
              <p:nvPr/>
            </p:nvSpPr>
            <p:spPr>
              <a:xfrm rot="10800000">
                <a:off x="3961482" y="1466291"/>
                <a:ext cx="179056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39000">
                    <a:srgbClr val="66C9FF"/>
                  </a:gs>
                  <a:gs pos="67000">
                    <a:srgbClr val="2279CA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任意多边形 336"/>
              <p:cNvSpPr/>
              <p:nvPr/>
            </p:nvSpPr>
            <p:spPr>
              <a:xfrm rot="16200000">
                <a:off x="3682703" y="1896942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54000">
                    <a:srgbClr val="66C9FF"/>
                  </a:gs>
                  <a:gs pos="67000">
                    <a:srgbClr val="2279CA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任意多边形 331"/>
              <p:cNvSpPr/>
              <p:nvPr/>
            </p:nvSpPr>
            <p:spPr>
              <a:xfrm>
                <a:off x="3284174" y="1442129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45415">
                    <a:srgbClr val="F8FDFF"/>
                  </a:gs>
                  <a:gs pos="33000">
                    <a:srgbClr val="66C9FF"/>
                  </a:gs>
                  <a:gs pos="56000">
                    <a:srgbClr val="66C9FF"/>
                  </a:gs>
                  <a:gs pos="46000">
                    <a:schemeClr val="bg1"/>
                  </a:gs>
                </a:gsLst>
                <a:lin ang="1800000" scaled="0"/>
                <a:tileRect/>
              </a:gradFill>
              <a:ln w="12700"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195178" y="1882412"/>
            <a:ext cx="263902" cy="263902"/>
            <a:chOff x="1671178" y="1882412"/>
            <a:chExt cx="263902" cy="263902"/>
          </a:xfrm>
        </p:grpSpPr>
        <p:sp>
          <p:nvSpPr>
            <p:cNvPr id="564" name="椭圆 563"/>
            <p:cNvSpPr/>
            <p:nvPr/>
          </p:nvSpPr>
          <p:spPr>
            <a:xfrm>
              <a:off x="1671178" y="1882412"/>
              <a:ext cx="263902" cy="263902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44450"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49000">
                    <a:srgbClr val="F1CFA9"/>
                  </a:gs>
                </a:gsLst>
                <a:lin ang="5400000" scaled="0"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>
              <a:off x="1767129" y="1955671"/>
              <a:ext cx="72000" cy="59595"/>
            </a:xfrm>
            <a:prstGeom prst="ellipse">
              <a:avLst/>
            </a:prstGeom>
            <a:gradFill>
              <a:gsLst>
                <a:gs pos="7000">
                  <a:srgbClr val="F9E9D8"/>
                </a:gs>
                <a:gs pos="50000">
                  <a:srgbClr val="D6B292"/>
                </a:gs>
                <a:gs pos="33000">
                  <a:srgbClr val="F1CFA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1784102" y="1943262"/>
              <a:ext cx="38053" cy="38404"/>
            </a:xfrm>
            <a:prstGeom prst="ellipse">
              <a:avLst/>
            </a:prstGeom>
            <a:solidFill>
              <a:srgbClr val="F1CFA9"/>
            </a:solidFill>
            <a:ln>
              <a:noFill/>
            </a:ln>
            <a:effectLst>
              <a:outerShdw dist="12700" dir="5400000" algn="t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7" name="矩形 566"/>
          <p:cNvSpPr/>
          <p:nvPr/>
        </p:nvSpPr>
        <p:spPr>
          <a:xfrm>
            <a:off x="6214482" y="3711531"/>
            <a:ext cx="97542" cy="3155161"/>
          </a:xfrm>
          <a:prstGeom prst="rect">
            <a:avLst/>
          </a:prstGeom>
          <a:gradFill>
            <a:gsLst>
              <a:gs pos="26000">
                <a:srgbClr val="146246"/>
              </a:gs>
              <a:gs pos="53000">
                <a:srgbClr val="2D977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8" name="组合 567"/>
          <p:cNvGrpSpPr/>
          <p:nvPr/>
        </p:nvGrpSpPr>
        <p:grpSpPr>
          <a:xfrm>
            <a:off x="4706820" y="2037481"/>
            <a:ext cx="3117372" cy="3117372"/>
            <a:chOff x="2089002" y="-343260"/>
            <a:chExt cx="4715246" cy="4715246"/>
          </a:xfrm>
        </p:grpSpPr>
        <p:sp>
          <p:nvSpPr>
            <p:cNvPr id="569" name="椭圆 568"/>
            <p:cNvSpPr/>
            <p:nvPr/>
          </p:nvSpPr>
          <p:spPr>
            <a:xfrm>
              <a:off x="2089002" y="-343260"/>
              <a:ext cx="4715246" cy="471524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0" name="组合 569"/>
            <p:cNvGrpSpPr/>
            <p:nvPr/>
          </p:nvGrpSpPr>
          <p:grpSpPr>
            <a:xfrm>
              <a:off x="2555777" y="119120"/>
              <a:ext cx="3744415" cy="3696123"/>
              <a:chOff x="2555777" y="119120"/>
              <a:chExt cx="3744415" cy="3696123"/>
            </a:xfrm>
          </p:grpSpPr>
          <p:sp>
            <p:nvSpPr>
              <p:cNvPr id="571" name="任意多边形 570"/>
              <p:cNvSpPr/>
              <p:nvPr/>
            </p:nvSpPr>
            <p:spPr>
              <a:xfrm rot="10800000">
                <a:off x="4010993" y="119120"/>
                <a:ext cx="1921129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935747 w 1625143"/>
                  <a:gd name="connsiteY3" fmla="*/ 57484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935747" y="57484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21000">
                    <a:srgbClr val="207AC1"/>
                  </a:gs>
                  <a:gs pos="0">
                    <a:srgbClr val="084693"/>
                  </a:gs>
                  <a:gs pos="40000">
                    <a:srgbClr val="66C9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任意多边形 571"/>
              <p:cNvSpPr/>
              <p:nvPr/>
            </p:nvSpPr>
            <p:spPr>
              <a:xfrm rot="16200000">
                <a:off x="4587180" y="1606582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41000">
                    <a:srgbClr val="207AC1"/>
                  </a:gs>
                  <a:gs pos="26000">
                    <a:srgbClr val="66C9FF"/>
                  </a:gs>
                  <a:gs pos="56000">
                    <a:srgbClr val="66C9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任意多边形 572"/>
              <p:cNvSpPr/>
              <p:nvPr/>
            </p:nvSpPr>
            <p:spPr>
              <a:xfrm rot="5400000">
                <a:off x="3658573" y="1041163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37000">
                    <a:srgbClr val="66C9FF"/>
                  </a:gs>
                  <a:gs pos="52000">
                    <a:srgbClr val="2279CA"/>
                  </a:gs>
                </a:gsLst>
                <a:lin ang="2400000" scaled="0"/>
                <a:tileRect/>
              </a:gradFill>
              <a:ln w="12700">
                <a:noFill/>
              </a:ln>
              <a:effectLst>
                <a:outerShdw blurRad="50800" dist="127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任意多边形 573"/>
              <p:cNvSpPr/>
              <p:nvPr/>
            </p:nvSpPr>
            <p:spPr>
              <a:xfrm rot="5400000">
                <a:off x="2643645" y="556587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207AC1"/>
                  </a:gs>
                  <a:gs pos="0">
                    <a:srgbClr val="084693"/>
                  </a:gs>
                  <a:gs pos="45000">
                    <a:srgbClr val="2E98DC"/>
                  </a:gs>
                </a:gsLst>
                <a:lin ang="3600000" scaled="0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任意多边形 574"/>
              <p:cNvSpPr/>
              <p:nvPr/>
            </p:nvSpPr>
            <p:spPr>
              <a:xfrm>
                <a:off x="3131840" y="2014363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63000">
                    <a:srgbClr val="207AC1"/>
                  </a:gs>
                  <a:gs pos="15000">
                    <a:srgbClr val="66C9FF"/>
                  </a:gs>
                  <a:gs pos="37000">
                    <a:srgbClr val="084693"/>
                  </a:gs>
                  <a:gs pos="70000">
                    <a:srgbClr val="2E98DC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" name="任意多边形 575"/>
              <p:cNvSpPr/>
              <p:nvPr/>
            </p:nvSpPr>
            <p:spPr>
              <a:xfrm rot="10800000">
                <a:off x="3961482" y="1466291"/>
                <a:ext cx="179056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39000">
                    <a:srgbClr val="66C9FF"/>
                  </a:gs>
                  <a:gs pos="67000">
                    <a:srgbClr val="2279CA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" name="任意多边形 576"/>
              <p:cNvSpPr/>
              <p:nvPr/>
            </p:nvSpPr>
            <p:spPr>
              <a:xfrm rot="16200000">
                <a:off x="3682703" y="1896942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54000">
                    <a:srgbClr val="66C9FF"/>
                  </a:gs>
                  <a:gs pos="67000">
                    <a:srgbClr val="2279CA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" name="任意多边形 577"/>
              <p:cNvSpPr/>
              <p:nvPr/>
            </p:nvSpPr>
            <p:spPr>
              <a:xfrm>
                <a:off x="3284174" y="1442129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45415">
                    <a:srgbClr val="F8FDFF"/>
                  </a:gs>
                  <a:gs pos="33000">
                    <a:srgbClr val="66C9FF"/>
                  </a:gs>
                  <a:gs pos="56000">
                    <a:srgbClr val="66C9FF"/>
                  </a:gs>
                  <a:gs pos="46000">
                    <a:schemeClr val="bg1"/>
                  </a:gs>
                </a:gsLst>
                <a:lin ang="1800000" scaled="0"/>
                <a:tileRect/>
              </a:gradFill>
              <a:ln w="12700"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178270" y="3508931"/>
            <a:ext cx="174472" cy="174472"/>
            <a:chOff x="4654270" y="3508931"/>
            <a:chExt cx="174472" cy="174472"/>
          </a:xfrm>
        </p:grpSpPr>
        <p:sp>
          <p:nvSpPr>
            <p:cNvPr id="579" name="椭圆 578"/>
            <p:cNvSpPr/>
            <p:nvPr/>
          </p:nvSpPr>
          <p:spPr>
            <a:xfrm>
              <a:off x="4654270" y="3508931"/>
              <a:ext cx="174472" cy="174472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44450"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49000">
                    <a:srgbClr val="F1CFA9"/>
                  </a:gs>
                </a:gsLst>
                <a:lin ang="5400000" scaled="0"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718928" y="3532625"/>
              <a:ext cx="62692" cy="79741"/>
              <a:chOff x="4686270" y="1916832"/>
              <a:chExt cx="62692" cy="79741"/>
            </a:xfrm>
          </p:grpSpPr>
          <p:sp>
            <p:nvSpPr>
              <p:cNvPr id="580" name="椭圆 579"/>
              <p:cNvSpPr/>
              <p:nvPr/>
            </p:nvSpPr>
            <p:spPr>
              <a:xfrm>
                <a:off x="4686270" y="1950854"/>
                <a:ext cx="55236" cy="45719"/>
              </a:xfrm>
              <a:prstGeom prst="ellipse">
                <a:avLst/>
              </a:prstGeom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33000">
                    <a:srgbClr val="F1CFA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椭圆 580"/>
              <p:cNvSpPr/>
              <p:nvPr/>
            </p:nvSpPr>
            <p:spPr>
              <a:xfrm>
                <a:off x="4703243" y="1916832"/>
                <a:ext cx="45719" cy="46141"/>
              </a:xfrm>
              <a:prstGeom prst="ellipse">
                <a:avLst/>
              </a:prstGeom>
              <a:solidFill>
                <a:srgbClr val="F1CFA9"/>
              </a:solidFill>
              <a:ln>
                <a:noFill/>
              </a:ln>
              <a:effectLst>
                <a:outerShdw dist="12700" dir="5400000" algn="t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98" name="矩形 597"/>
          <p:cNvSpPr/>
          <p:nvPr/>
        </p:nvSpPr>
        <p:spPr>
          <a:xfrm>
            <a:off x="8986842" y="3364482"/>
            <a:ext cx="107914" cy="3490676"/>
          </a:xfrm>
          <a:prstGeom prst="rect">
            <a:avLst/>
          </a:prstGeom>
          <a:gradFill>
            <a:gsLst>
              <a:gs pos="26000">
                <a:srgbClr val="146246"/>
              </a:gs>
              <a:gs pos="53000">
                <a:srgbClr val="2D977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9" name="组合 598"/>
          <p:cNvGrpSpPr/>
          <p:nvPr/>
        </p:nvGrpSpPr>
        <p:grpSpPr>
          <a:xfrm>
            <a:off x="7314636" y="1694451"/>
            <a:ext cx="3448869" cy="3448869"/>
            <a:chOff x="2089002" y="-343260"/>
            <a:chExt cx="4715246" cy="4715246"/>
          </a:xfrm>
        </p:grpSpPr>
        <p:sp>
          <p:nvSpPr>
            <p:cNvPr id="600" name="椭圆 599"/>
            <p:cNvSpPr/>
            <p:nvPr/>
          </p:nvSpPr>
          <p:spPr>
            <a:xfrm>
              <a:off x="2089002" y="-343260"/>
              <a:ext cx="4715246" cy="471524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1" name="组合 600"/>
            <p:cNvGrpSpPr/>
            <p:nvPr/>
          </p:nvGrpSpPr>
          <p:grpSpPr>
            <a:xfrm>
              <a:off x="2555777" y="119120"/>
              <a:ext cx="3744415" cy="3696123"/>
              <a:chOff x="2555777" y="119120"/>
              <a:chExt cx="3744415" cy="3696123"/>
            </a:xfrm>
          </p:grpSpPr>
          <p:sp>
            <p:nvSpPr>
              <p:cNvPr id="602" name="任意多边形 601"/>
              <p:cNvSpPr/>
              <p:nvPr/>
            </p:nvSpPr>
            <p:spPr>
              <a:xfrm rot="10800000">
                <a:off x="4010993" y="119120"/>
                <a:ext cx="1921129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935747 w 1625143"/>
                  <a:gd name="connsiteY3" fmla="*/ 57484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935747" y="57484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33000">
                    <a:srgbClr val="3A5818"/>
                  </a:gs>
                  <a:gs pos="44000">
                    <a:srgbClr val="92D050"/>
                  </a:gs>
                  <a:gs pos="76000">
                    <a:srgbClr val="E7F5D9"/>
                  </a:gs>
                  <a:gs pos="100000">
                    <a:srgbClr val="C6E7A4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3" name="任意多边形 602"/>
              <p:cNvSpPr/>
              <p:nvPr/>
            </p:nvSpPr>
            <p:spPr>
              <a:xfrm rot="16200000">
                <a:off x="4587180" y="1606582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70400">
                    <a:srgbClr val="FFD042"/>
                  </a:gs>
                  <a:gs pos="41000">
                    <a:srgbClr val="C09200"/>
                  </a:gs>
                  <a:gs pos="24149">
                    <a:srgbClr val="FFC000"/>
                  </a:gs>
                  <a:gs pos="60000">
                    <a:srgbClr val="FFC000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4" name="任意多边形 603"/>
              <p:cNvSpPr/>
              <p:nvPr/>
            </p:nvSpPr>
            <p:spPr>
              <a:xfrm rot="5400000">
                <a:off x="3658573" y="1041163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37000">
                    <a:srgbClr val="66C9FF"/>
                  </a:gs>
                  <a:gs pos="52000">
                    <a:srgbClr val="2279CA"/>
                  </a:gs>
                </a:gsLst>
                <a:lin ang="2400000" scaled="0"/>
                <a:tileRect/>
              </a:gradFill>
              <a:ln w="12700">
                <a:noFill/>
              </a:ln>
              <a:effectLst>
                <a:outerShdw blurRad="50800" dist="127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任意多边形 604"/>
              <p:cNvSpPr/>
              <p:nvPr/>
            </p:nvSpPr>
            <p:spPr>
              <a:xfrm rot="5400000">
                <a:off x="2643645" y="556587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42932">
                    <a:srgbClr val="FF6699"/>
                  </a:gs>
                  <a:gs pos="20000">
                    <a:srgbClr val="C5004F"/>
                  </a:gs>
                  <a:gs pos="59000">
                    <a:srgbClr val="FFC4DC"/>
                  </a:gs>
                </a:gsLst>
                <a:lin ang="3600000" scaled="0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任意多边形 605"/>
              <p:cNvSpPr/>
              <p:nvPr/>
            </p:nvSpPr>
            <p:spPr>
              <a:xfrm>
                <a:off x="3131840" y="2014363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3FAA1"/>
                  </a:gs>
                  <a:gs pos="29000">
                    <a:srgbClr val="7D872C"/>
                  </a:gs>
                  <a:gs pos="67000">
                    <a:srgbClr val="EBF65C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7" name="任意多边形 606"/>
              <p:cNvSpPr/>
              <p:nvPr/>
            </p:nvSpPr>
            <p:spPr>
              <a:xfrm rot="10800000">
                <a:off x="3961482" y="1466291"/>
                <a:ext cx="179056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39000">
                    <a:srgbClr val="66C9FF"/>
                  </a:gs>
                  <a:gs pos="67000">
                    <a:srgbClr val="2279CA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任意多边形 607"/>
              <p:cNvSpPr/>
              <p:nvPr/>
            </p:nvSpPr>
            <p:spPr>
              <a:xfrm rot="16200000">
                <a:off x="3682703" y="1896942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54000">
                    <a:srgbClr val="66C9FF"/>
                  </a:gs>
                  <a:gs pos="67000">
                    <a:srgbClr val="2279CA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9" name="任意多边形 608"/>
              <p:cNvSpPr/>
              <p:nvPr/>
            </p:nvSpPr>
            <p:spPr>
              <a:xfrm>
                <a:off x="3284174" y="1442129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45415">
                    <a:srgbClr val="F8FDFF"/>
                  </a:gs>
                  <a:gs pos="33000">
                    <a:srgbClr val="66C9FF"/>
                  </a:gs>
                  <a:gs pos="56000">
                    <a:srgbClr val="66C9FF"/>
                  </a:gs>
                  <a:gs pos="46000">
                    <a:schemeClr val="bg1"/>
                  </a:gs>
                </a:gsLst>
                <a:lin ang="1800000" scaled="0"/>
                <a:tileRect/>
              </a:gradFill>
              <a:ln w="12700"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0" name="组合 609"/>
          <p:cNvGrpSpPr/>
          <p:nvPr/>
        </p:nvGrpSpPr>
        <p:grpSpPr>
          <a:xfrm>
            <a:off x="8942558" y="3322373"/>
            <a:ext cx="193025" cy="193025"/>
            <a:chOff x="7418557" y="3322372"/>
            <a:chExt cx="193025" cy="193025"/>
          </a:xfrm>
        </p:grpSpPr>
        <p:sp>
          <p:nvSpPr>
            <p:cNvPr id="611" name="椭圆 610"/>
            <p:cNvSpPr/>
            <p:nvPr/>
          </p:nvSpPr>
          <p:spPr>
            <a:xfrm>
              <a:off x="7418557" y="3322372"/>
              <a:ext cx="193025" cy="19302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44450"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49000">
                    <a:srgbClr val="F1CFA9"/>
                  </a:gs>
                </a:gsLst>
                <a:lin ang="5400000" scaled="0"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2" name="组合 611"/>
            <p:cNvGrpSpPr/>
            <p:nvPr/>
          </p:nvGrpSpPr>
          <p:grpSpPr>
            <a:xfrm>
              <a:off x="7479621" y="3361143"/>
              <a:ext cx="69359" cy="88221"/>
              <a:chOff x="4686270" y="1916832"/>
              <a:chExt cx="62692" cy="79741"/>
            </a:xfrm>
          </p:grpSpPr>
          <p:sp>
            <p:nvSpPr>
              <p:cNvPr id="613" name="椭圆 612"/>
              <p:cNvSpPr/>
              <p:nvPr/>
            </p:nvSpPr>
            <p:spPr>
              <a:xfrm>
                <a:off x="4686270" y="1950854"/>
                <a:ext cx="55236" cy="45719"/>
              </a:xfrm>
              <a:prstGeom prst="ellipse">
                <a:avLst/>
              </a:prstGeom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33000">
                    <a:srgbClr val="F1CFA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椭圆 613"/>
              <p:cNvSpPr/>
              <p:nvPr/>
            </p:nvSpPr>
            <p:spPr>
              <a:xfrm>
                <a:off x="4703243" y="1916832"/>
                <a:ext cx="45719" cy="46141"/>
              </a:xfrm>
              <a:prstGeom prst="ellipse">
                <a:avLst/>
              </a:prstGeom>
              <a:solidFill>
                <a:srgbClr val="F1CFA9"/>
              </a:solidFill>
              <a:ln>
                <a:noFill/>
              </a:ln>
              <a:effectLst>
                <a:outerShdw dist="12700" dir="5400000" algn="t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670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59937" y="2112986"/>
            <a:ext cx="147539" cy="4772399"/>
          </a:xfrm>
          <a:prstGeom prst="rect">
            <a:avLst/>
          </a:prstGeom>
          <a:gradFill>
            <a:gsLst>
              <a:gs pos="26000">
                <a:srgbClr val="146246"/>
              </a:gs>
              <a:gs pos="53000">
                <a:srgbClr val="2D977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976082" y="-343260"/>
            <a:ext cx="4715246" cy="4715246"/>
            <a:chOff x="2089002" y="-343260"/>
            <a:chExt cx="4715246" cy="4715246"/>
          </a:xfrm>
        </p:grpSpPr>
        <p:sp>
          <p:nvSpPr>
            <p:cNvPr id="14" name="椭圆 13"/>
            <p:cNvSpPr/>
            <p:nvPr/>
          </p:nvSpPr>
          <p:spPr>
            <a:xfrm>
              <a:off x="2089002" y="-343260"/>
              <a:ext cx="4715246" cy="471524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55777" y="119120"/>
              <a:ext cx="3744415" cy="3696123"/>
              <a:chOff x="2555777" y="119120"/>
              <a:chExt cx="3744415" cy="3696123"/>
            </a:xfrm>
          </p:grpSpPr>
          <p:sp>
            <p:nvSpPr>
              <p:cNvPr id="340" name="任意多边形 339"/>
              <p:cNvSpPr/>
              <p:nvPr/>
            </p:nvSpPr>
            <p:spPr>
              <a:xfrm rot="10800000">
                <a:off x="4010993" y="119120"/>
                <a:ext cx="1921129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935747 w 1625143"/>
                  <a:gd name="connsiteY3" fmla="*/ 57484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935747" y="57484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69000">
                    <a:srgbClr val="FFF5D5"/>
                  </a:gs>
                  <a:gs pos="28000">
                    <a:srgbClr val="CF9B24"/>
                  </a:gs>
                  <a:gs pos="40000">
                    <a:srgbClr val="FFE08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任意多边形 335"/>
              <p:cNvSpPr/>
              <p:nvPr/>
            </p:nvSpPr>
            <p:spPr>
              <a:xfrm rot="16200000">
                <a:off x="4587180" y="1606582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71000">
                    <a:srgbClr val="FFEFBE"/>
                  </a:gs>
                  <a:gs pos="41000">
                    <a:srgbClr val="CF9B24"/>
                  </a:gs>
                  <a:gs pos="26000">
                    <a:srgbClr val="FFE081"/>
                  </a:gs>
                  <a:gs pos="56000">
                    <a:srgbClr val="FFE08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任意多边形 343"/>
              <p:cNvSpPr/>
              <p:nvPr/>
            </p:nvSpPr>
            <p:spPr>
              <a:xfrm rot="5400000">
                <a:off x="3658573" y="1041163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23000">
                    <a:schemeClr val="bg1"/>
                  </a:gs>
                  <a:gs pos="37000">
                    <a:srgbClr val="FFE081"/>
                  </a:gs>
                  <a:gs pos="52000">
                    <a:srgbClr val="EAC049"/>
                  </a:gs>
                </a:gsLst>
                <a:lin ang="2400000" scaled="0"/>
                <a:tileRect/>
              </a:gradFill>
              <a:ln w="12700">
                <a:noFill/>
              </a:ln>
              <a:effectLst>
                <a:outerShdw blurRad="50800" dist="12700" dir="8100000" algn="tr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任意多边形 342"/>
              <p:cNvSpPr/>
              <p:nvPr/>
            </p:nvSpPr>
            <p:spPr>
              <a:xfrm rot="5400000">
                <a:off x="2643645" y="556587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72000">
                    <a:schemeClr val="bg1"/>
                  </a:gs>
                  <a:gs pos="38000">
                    <a:srgbClr val="EAC049"/>
                  </a:gs>
                  <a:gs pos="0">
                    <a:srgbClr val="936F1D"/>
                  </a:gs>
                  <a:gs pos="45000">
                    <a:srgbClr val="FFE081"/>
                  </a:gs>
                </a:gsLst>
                <a:lin ang="3600000" scaled="0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>
                <a:off x="3131840" y="2014363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FFE081"/>
                  </a:gs>
                  <a:gs pos="70000">
                    <a:srgbClr val="D4A22B"/>
                  </a:gs>
                  <a:gs pos="82000">
                    <a:srgbClr val="EAC049"/>
                  </a:gs>
                  <a:gs pos="41000">
                    <a:srgbClr val="CF9B24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任意多边形 340"/>
              <p:cNvSpPr/>
              <p:nvPr/>
            </p:nvSpPr>
            <p:spPr>
              <a:xfrm rot="10800000">
                <a:off x="3961482" y="1466291"/>
                <a:ext cx="179056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45000">
                    <a:srgbClr val="FFEFBE"/>
                  </a:gs>
                  <a:gs pos="79000">
                    <a:srgbClr val="CF9B24"/>
                  </a:gs>
                  <a:gs pos="59000">
                    <a:srgbClr val="EAC049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0800000" algn="r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任意多边形 336"/>
              <p:cNvSpPr/>
              <p:nvPr/>
            </p:nvSpPr>
            <p:spPr>
              <a:xfrm rot="16200000">
                <a:off x="3682703" y="1896942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54000">
                    <a:srgbClr val="FFE081"/>
                  </a:gs>
                  <a:gs pos="38760">
                    <a:srgbClr val="FFECB3"/>
                  </a:gs>
                  <a:gs pos="67000">
                    <a:srgbClr val="CF9B24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8900000" algn="bl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任意多边形 331"/>
              <p:cNvSpPr/>
              <p:nvPr/>
            </p:nvSpPr>
            <p:spPr>
              <a:xfrm>
                <a:off x="3284174" y="1442129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45415">
                    <a:srgbClr val="F8FDFF"/>
                  </a:gs>
                  <a:gs pos="58000">
                    <a:srgbClr val="FFE081"/>
                  </a:gs>
                  <a:gs pos="33000">
                    <a:srgbClr val="FFE081"/>
                  </a:gs>
                  <a:gs pos="46000">
                    <a:schemeClr val="bg1"/>
                  </a:gs>
                </a:gsLst>
                <a:lin ang="1800000" scaled="0"/>
                <a:tileRect/>
              </a:gradFill>
              <a:ln w="12700">
                <a:noFill/>
              </a:ln>
              <a:effectLst>
                <a:outerShdw blurRad="50800" dist="12700" dir="2700000" algn="tl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195178" y="1882412"/>
            <a:ext cx="263902" cy="263902"/>
            <a:chOff x="1671178" y="1882412"/>
            <a:chExt cx="263902" cy="263902"/>
          </a:xfrm>
        </p:grpSpPr>
        <p:sp>
          <p:nvSpPr>
            <p:cNvPr id="564" name="椭圆 563"/>
            <p:cNvSpPr/>
            <p:nvPr/>
          </p:nvSpPr>
          <p:spPr>
            <a:xfrm>
              <a:off x="1671178" y="1882412"/>
              <a:ext cx="263902" cy="263902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44450"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49000">
                    <a:srgbClr val="F1CFA9"/>
                  </a:gs>
                </a:gsLst>
                <a:lin ang="5400000" scaled="0"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>
              <a:off x="1767129" y="1955671"/>
              <a:ext cx="72000" cy="59595"/>
            </a:xfrm>
            <a:prstGeom prst="ellipse">
              <a:avLst/>
            </a:prstGeom>
            <a:gradFill>
              <a:gsLst>
                <a:gs pos="7000">
                  <a:srgbClr val="F9E9D8"/>
                </a:gs>
                <a:gs pos="50000">
                  <a:srgbClr val="D6B292"/>
                </a:gs>
                <a:gs pos="33000">
                  <a:srgbClr val="F1CFA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1784102" y="1943262"/>
              <a:ext cx="38053" cy="38404"/>
            </a:xfrm>
            <a:prstGeom prst="ellipse">
              <a:avLst/>
            </a:prstGeom>
            <a:solidFill>
              <a:srgbClr val="F1CFA9"/>
            </a:solidFill>
            <a:ln>
              <a:noFill/>
            </a:ln>
            <a:effectLst>
              <a:outerShdw dist="12700" dir="5400000" algn="t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7" name="矩形 566"/>
          <p:cNvSpPr/>
          <p:nvPr/>
        </p:nvSpPr>
        <p:spPr>
          <a:xfrm>
            <a:off x="6214482" y="3711531"/>
            <a:ext cx="97542" cy="3155161"/>
          </a:xfrm>
          <a:prstGeom prst="rect">
            <a:avLst/>
          </a:prstGeom>
          <a:gradFill>
            <a:gsLst>
              <a:gs pos="26000">
                <a:srgbClr val="146246"/>
              </a:gs>
              <a:gs pos="53000">
                <a:srgbClr val="2D977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8" name="组合 567"/>
          <p:cNvGrpSpPr/>
          <p:nvPr/>
        </p:nvGrpSpPr>
        <p:grpSpPr>
          <a:xfrm>
            <a:off x="4706820" y="2037481"/>
            <a:ext cx="3117372" cy="3117372"/>
            <a:chOff x="2089002" y="-343260"/>
            <a:chExt cx="4715246" cy="4715246"/>
          </a:xfrm>
        </p:grpSpPr>
        <p:sp>
          <p:nvSpPr>
            <p:cNvPr id="569" name="椭圆 568"/>
            <p:cNvSpPr/>
            <p:nvPr/>
          </p:nvSpPr>
          <p:spPr>
            <a:xfrm>
              <a:off x="2089002" y="-343260"/>
              <a:ext cx="4715246" cy="471524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0" name="组合 569"/>
            <p:cNvGrpSpPr/>
            <p:nvPr/>
          </p:nvGrpSpPr>
          <p:grpSpPr>
            <a:xfrm>
              <a:off x="2555777" y="119120"/>
              <a:ext cx="3744414" cy="3696123"/>
              <a:chOff x="2555777" y="119120"/>
              <a:chExt cx="3744414" cy="3696123"/>
            </a:xfrm>
          </p:grpSpPr>
          <p:sp>
            <p:nvSpPr>
              <p:cNvPr id="571" name="任意多边形 570"/>
              <p:cNvSpPr/>
              <p:nvPr/>
            </p:nvSpPr>
            <p:spPr>
              <a:xfrm rot="10800000">
                <a:off x="4010993" y="119120"/>
                <a:ext cx="1921129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935747 w 1625143"/>
                  <a:gd name="connsiteY3" fmla="*/ 57484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935747" y="57484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69000">
                    <a:srgbClr val="FFF5D5"/>
                  </a:gs>
                  <a:gs pos="28000">
                    <a:srgbClr val="CF9B24"/>
                  </a:gs>
                  <a:gs pos="40000">
                    <a:srgbClr val="FFE08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任意多边形 571"/>
              <p:cNvSpPr/>
              <p:nvPr/>
            </p:nvSpPr>
            <p:spPr>
              <a:xfrm rot="16200000">
                <a:off x="4587179" y="1606582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71000">
                    <a:srgbClr val="FFEFBE"/>
                  </a:gs>
                  <a:gs pos="41000">
                    <a:srgbClr val="CF9B24"/>
                  </a:gs>
                  <a:gs pos="26000">
                    <a:srgbClr val="FFE081"/>
                  </a:gs>
                  <a:gs pos="56000">
                    <a:srgbClr val="FFE08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任意多边形 572"/>
              <p:cNvSpPr/>
              <p:nvPr/>
            </p:nvSpPr>
            <p:spPr>
              <a:xfrm rot="5400000">
                <a:off x="3658573" y="1041163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23000">
                    <a:schemeClr val="bg1"/>
                  </a:gs>
                  <a:gs pos="37000">
                    <a:srgbClr val="FFE081"/>
                  </a:gs>
                  <a:gs pos="52000">
                    <a:srgbClr val="EAC049"/>
                  </a:gs>
                </a:gsLst>
                <a:lin ang="2400000" scaled="0"/>
                <a:tileRect/>
              </a:gradFill>
              <a:ln w="12700">
                <a:noFill/>
              </a:ln>
              <a:effectLst>
                <a:outerShdw blurRad="50800" dist="12700" dir="8100000" algn="tr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任意多边形 573"/>
              <p:cNvSpPr/>
              <p:nvPr/>
            </p:nvSpPr>
            <p:spPr>
              <a:xfrm rot="5400000">
                <a:off x="2643645" y="556587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72000">
                    <a:schemeClr val="bg1"/>
                  </a:gs>
                  <a:gs pos="38000">
                    <a:srgbClr val="EAC049"/>
                  </a:gs>
                  <a:gs pos="0">
                    <a:srgbClr val="936F1D"/>
                  </a:gs>
                  <a:gs pos="45000">
                    <a:srgbClr val="FFE081"/>
                  </a:gs>
                </a:gsLst>
                <a:lin ang="3600000" scaled="0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任意多边形 574"/>
              <p:cNvSpPr/>
              <p:nvPr/>
            </p:nvSpPr>
            <p:spPr>
              <a:xfrm>
                <a:off x="3131840" y="2014363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FFE081"/>
                  </a:gs>
                  <a:gs pos="70000">
                    <a:srgbClr val="D4A22B"/>
                  </a:gs>
                  <a:gs pos="82000">
                    <a:srgbClr val="EAC049"/>
                  </a:gs>
                  <a:gs pos="41000">
                    <a:srgbClr val="CF9B24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" name="任意多边形 575"/>
              <p:cNvSpPr/>
              <p:nvPr/>
            </p:nvSpPr>
            <p:spPr>
              <a:xfrm rot="10800000">
                <a:off x="3961482" y="1466291"/>
                <a:ext cx="179056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45000">
                    <a:srgbClr val="FFEFBE"/>
                  </a:gs>
                  <a:gs pos="79000">
                    <a:srgbClr val="CF9B24"/>
                  </a:gs>
                  <a:gs pos="59000">
                    <a:srgbClr val="EAC049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0800000" algn="r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" name="任意多边形 576"/>
              <p:cNvSpPr/>
              <p:nvPr/>
            </p:nvSpPr>
            <p:spPr>
              <a:xfrm rot="16200000">
                <a:off x="3682703" y="1896942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54000">
                    <a:srgbClr val="FFE081"/>
                  </a:gs>
                  <a:gs pos="38760">
                    <a:srgbClr val="FFECB3"/>
                  </a:gs>
                  <a:gs pos="67000">
                    <a:srgbClr val="CF9B24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8900000" algn="bl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" name="任意多边形 577"/>
              <p:cNvSpPr/>
              <p:nvPr/>
            </p:nvSpPr>
            <p:spPr>
              <a:xfrm>
                <a:off x="3284174" y="1442129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45415">
                    <a:srgbClr val="F8FDFF"/>
                  </a:gs>
                  <a:gs pos="58000">
                    <a:srgbClr val="FFE081"/>
                  </a:gs>
                  <a:gs pos="33000">
                    <a:srgbClr val="FFE081"/>
                  </a:gs>
                  <a:gs pos="46000">
                    <a:schemeClr val="bg1"/>
                  </a:gs>
                </a:gsLst>
                <a:lin ang="1800000" scaled="0"/>
                <a:tileRect/>
              </a:gradFill>
              <a:ln w="12700">
                <a:noFill/>
              </a:ln>
              <a:effectLst>
                <a:outerShdw blurRad="50800" dist="12700" dir="2700000" algn="tl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178270" y="3508931"/>
            <a:ext cx="174472" cy="174472"/>
            <a:chOff x="4654270" y="3508931"/>
            <a:chExt cx="174472" cy="174472"/>
          </a:xfrm>
        </p:grpSpPr>
        <p:sp>
          <p:nvSpPr>
            <p:cNvPr id="579" name="椭圆 578"/>
            <p:cNvSpPr/>
            <p:nvPr/>
          </p:nvSpPr>
          <p:spPr>
            <a:xfrm>
              <a:off x="4654270" y="3508931"/>
              <a:ext cx="174472" cy="174472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44450"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49000">
                    <a:srgbClr val="F1CFA9"/>
                  </a:gs>
                </a:gsLst>
                <a:lin ang="5400000" scaled="0"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718928" y="3532625"/>
              <a:ext cx="62692" cy="79741"/>
              <a:chOff x="4686270" y="1916832"/>
              <a:chExt cx="62692" cy="79741"/>
            </a:xfrm>
          </p:grpSpPr>
          <p:sp>
            <p:nvSpPr>
              <p:cNvPr id="580" name="椭圆 579"/>
              <p:cNvSpPr/>
              <p:nvPr/>
            </p:nvSpPr>
            <p:spPr>
              <a:xfrm>
                <a:off x="4686270" y="1950854"/>
                <a:ext cx="55236" cy="45719"/>
              </a:xfrm>
              <a:prstGeom prst="ellipse">
                <a:avLst/>
              </a:prstGeom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33000">
                    <a:srgbClr val="F1CFA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椭圆 580"/>
              <p:cNvSpPr/>
              <p:nvPr/>
            </p:nvSpPr>
            <p:spPr>
              <a:xfrm>
                <a:off x="4703243" y="1916832"/>
                <a:ext cx="45719" cy="46141"/>
              </a:xfrm>
              <a:prstGeom prst="ellipse">
                <a:avLst/>
              </a:prstGeom>
              <a:solidFill>
                <a:srgbClr val="F1CFA9"/>
              </a:solidFill>
              <a:ln>
                <a:noFill/>
              </a:ln>
              <a:effectLst>
                <a:outerShdw dist="12700" dir="5400000" algn="t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82" name="矩形 581"/>
          <p:cNvSpPr/>
          <p:nvPr/>
        </p:nvSpPr>
        <p:spPr>
          <a:xfrm>
            <a:off x="8986842" y="3364482"/>
            <a:ext cx="107914" cy="3490676"/>
          </a:xfrm>
          <a:prstGeom prst="rect">
            <a:avLst/>
          </a:prstGeom>
          <a:gradFill>
            <a:gsLst>
              <a:gs pos="26000">
                <a:srgbClr val="146246"/>
              </a:gs>
              <a:gs pos="53000">
                <a:srgbClr val="2D977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3" name="组合 582"/>
          <p:cNvGrpSpPr/>
          <p:nvPr/>
        </p:nvGrpSpPr>
        <p:grpSpPr>
          <a:xfrm>
            <a:off x="7314636" y="1694451"/>
            <a:ext cx="3448869" cy="3448869"/>
            <a:chOff x="2089002" y="-343260"/>
            <a:chExt cx="4715246" cy="4715246"/>
          </a:xfrm>
        </p:grpSpPr>
        <p:sp>
          <p:nvSpPr>
            <p:cNvPr id="584" name="椭圆 583"/>
            <p:cNvSpPr/>
            <p:nvPr/>
          </p:nvSpPr>
          <p:spPr>
            <a:xfrm>
              <a:off x="2089002" y="-343260"/>
              <a:ext cx="4715246" cy="471524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5" name="组合 584"/>
            <p:cNvGrpSpPr/>
            <p:nvPr/>
          </p:nvGrpSpPr>
          <p:grpSpPr>
            <a:xfrm>
              <a:off x="2555777" y="119120"/>
              <a:ext cx="3744415" cy="3696123"/>
              <a:chOff x="2555777" y="119120"/>
              <a:chExt cx="3744415" cy="3696123"/>
            </a:xfrm>
          </p:grpSpPr>
          <p:sp>
            <p:nvSpPr>
              <p:cNvPr id="586" name="任意多边形 585"/>
              <p:cNvSpPr/>
              <p:nvPr/>
            </p:nvSpPr>
            <p:spPr>
              <a:xfrm rot="10800000">
                <a:off x="4010993" y="119120"/>
                <a:ext cx="1921129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935747 w 1625143"/>
                  <a:gd name="connsiteY3" fmla="*/ 57484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935747" y="57484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33000">
                    <a:srgbClr val="3A5818"/>
                  </a:gs>
                  <a:gs pos="44000">
                    <a:srgbClr val="92D050"/>
                  </a:gs>
                  <a:gs pos="76000">
                    <a:srgbClr val="E7F5D9"/>
                  </a:gs>
                  <a:gs pos="100000">
                    <a:srgbClr val="C6E7A4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任意多边形 586"/>
              <p:cNvSpPr/>
              <p:nvPr/>
            </p:nvSpPr>
            <p:spPr>
              <a:xfrm rot="16200000">
                <a:off x="4587180" y="1606582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B1E7FA"/>
                  </a:gs>
                  <a:gs pos="15000">
                    <a:schemeClr val="accent1">
                      <a:lumMod val="75000"/>
                    </a:schemeClr>
                  </a:gs>
                  <a:gs pos="34000">
                    <a:srgbClr val="00B0F0"/>
                  </a:gs>
                </a:gsLst>
                <a:lin ang="3600000" scaled="0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8" name="任意多边形 587"/>
              <p:cNvSpPr/>
              <p:nvPr/>
            </p:nvSpPr>
            <p:spPr>
              <a:xfrm rot="5400000">
                <a:off x="3658573" y="1041163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23000">
                    <a:schemeClr val="bg1"/>
                  </a:gs>
                  <a:gs pos="37000">
                    <a:srgbClr val="FFE081"/>
                  </a:gs>
                  <a:gs pos="52000">
                    <a:srgbClr val="EAC049"/>
                  </a:gs>
                </a:gsLst>
                <a:lin ang="2400000" scaled="0"/>
                <a:tileRect/>
              </a:gradFill>
              <a:ln w="12700">
                <a:noFill/>
              </a:ln>
              <a:effectLst>
                <a:outerShdw blurRad="50800" dist="12700" dir="8100000" algn="tr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任意多边形 588"/>
              <p:cNvSpPr/>
              <p:nvPr/>
            </p:nvSpPr>
            <p:spPr>
              <a:xfrm rot="5400000">
                <a:off x="2643645" y="556587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42932">
                    <a:srgbClr val="FF6699"/>
                  </a:gs>
                  <a:gs pos="20000">
                    <a:srgbClr val="C5004F"/>
                  </a:gs>
                  <a:gs pos="59000">
                    <a:srgbClr val="FFC4DC"/>
                  </a:gs>
                </a:gsLst>
                <a:lin ang="3600000" scaled="0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任意多边形 589"/>
              <p:cNvSpPr/>
              <p:nvPr/>
            </p:nvSpPr>
            <p:spPr>
              <a:xfrm>
                <a:off x="3131840" y="2014363"/>
                <a:ext cx="1625143" cy="1800880"/>
              </a:xfrm>
              <a:custGeom>
                <a:avLst/>
                <a:gdLst>
                  <a:gd name="connsiteX0" fmla="*/ 76782 w 1549594"/>
                  <a:gd name="connsiteY0" fmla="*/ 1779939 h 1779939"/>
                  <a:gd name="connsiteX1" fmla="*/ 0 w 1549594"/>
                  <a:gd name="connsiteY1" fmla="*/ 551432 h 1779939"/>
                  <a:gd name="connsiteX2" fmla="*/ 1549594 w 1549594"/>
                  <a:gd name="connsiteY2" fmla="*/ 0 h 1779939"/>
                  <a:gd name="connsiteX3" fmla="*/ 781777 w 1549594"/>
                  <a:gd name="connsiteY3" fmla="*/ 649154 h 1779939"/>
                  <a:gd name="connsiteX4" fmla="*/ 76782 w 1549594"/>
                  <a:gd name="connsiteY4" fmla="*/ 1779939 h 1779939"/>
                  <a:gd name="connsiteX0" fmla="*/ 130381 w 1603193"/>
                  <a:gd name="connsiteY0" fmla="*/ 1779939 h 1779939"/>
                  <a:gd name="connsiteX1" fmla="*/ 53599 w 1603193"/>
                  <a:gd name="connsiteY1" fmla="*/ 551432 h 1779939"/>
                  <a:gd name="connsiteX2" fmla="*/ 1603193 w 1603193"/>
                  <a:gd name="connsiteY2" fmla="*/ 0 h 1779939"/>
                  <a:gd name="connsiteX3" fmla="*/ 835376 w 1603193"/>
                  <a:gd name="connsiteY3" fmla="*/ 649154 h 1779939"/>
                  <a:gd name="connsiteX4" fmla="*/ 130381 w 1603193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51359 w 1624171"/>
                  <a:gd name="connsiteY0" fmla="*/ 1779939 h 1779939"/>
                  <a:gd name="connsiteX1" fmla="*/ 74577 w 1624171"/>
                  <a:gd name="connsiteY1" fmla="*/ 551432 h 1779939"/>
                  <a:gd name="connsiteX2" fmla="*/ 1624171 w 1624171"/>
                  <a:gd name="connsiteY2" fmla="*/ 0 h 1779939"/>
                  <a:gd name="connsiteX3" fmla="*/ 856354 w 1624171"/>
                  <a:gd name="connsiteY3" fmla="*/ 649154 h 1779939"/>
                  <a:gd name="connsiteX4" fmla="*/ 151359 w 1624171"/>
                  <a:gd name="connsiteY4" fmla="*/ 1779939 h 1779939"/>
                  <a:gd name="connsiteX0" fmla="*/ 194137 w 1652988"/>
                  <a:gd name="connsiteY0" fmla="*/ 1800880 h 1800880"/>
                  <a:gd name="connsiteX1" fmla="*/ 117355 w 1652988"/>
                  <a:gd name="connsiteY1" fmla="*/ 572373 h 1800880"/>
                  <a:gd name="connsiteX2" fmla="*/ 1652988 w 1652988"/>
                  <a:gd name="connsiteY2" fmla="*/ 0 h 1800880"/>
                  <a:gd name="connsiteX3" fmla="*/ 899132 w 1652988"/>
                  <a:gd name="connsiteY3" fmla="*/ 670095 h 1800880"/>
                  <a:gd name="connsiteX4" fmla="*/ 194137 w 1652988"/>
                  <a:gd name="connsiteY4" fmla="*/ 1800880 h 1800880"/>
                  <a:gd name="connsiteX0" fmla="*/ 166292 w 1625143"/>
                  <a:gd name="connsiteY0" fmla="*/ 1800880 h 1800880"/>
                  <a:gd name="connsiteX1" fmla="*/ 89510 w 1625143"/>
                  <a:gd name="connsiteY1" fmla="*/ 572373 h 1800880"/>
                  <a:gd name="connsiteX2" fmla="*/ 1625143 w 1625143"/>
                  <a:gd name="connsiteY2" fmla="*/ 0 h 1800880"/>
                  <a:gd name="connsiteX3" fmla="*/ 871287 w 1625143"/>
                  <a:gd name="connsiteY3" fmla="*/ 670095 h 1800880"/>
                  <a:gd name="connsiteX4" fmla="*/ 166292 w 1625143"/>
                  <a:gd name="connsiteY4" fmla="*/ 1800880 h 18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143" h="1800880">
                    <a:moveTo>
                      <a:pt x="166292" y="1800880"/>
                    </a:moveTo>
                    <a:cubicBezTo>
                      <a:pt x="35996" y="1391378"/>
                      <a:pt x="-90810" y="1040043"/>
                      <a:pt x="89510" y="572373"/>
                    </a:cubicBezTo>
                    <a:cubicBezTo>
                      <a:pt x="269830" y="104703"/>
                      <a:pt x="1150493" y="23267"/>
                      <a:pt x="1625143" y="0"/>
                    </a:cubicBezTo>
                    <a:lnTo>
                      <a:pt x="871287" y="670095"/>
                    </a:lnTo>
                    <a:lnTo>
                      <a:pt x="166292" y="180088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3FAA1"/>
                  </a:gs>
                  <a:gs pos="29000">
                    <a:srgbClr val="7D872C"/>
                  </a:gs>
                  <a:gs pos="67000">
                    <a:srgbClr val="EBF65C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任意多边形 590"/>
              <p:cNvSpPr/>
              <p:nvPr/>
            </p:nvSpPr>
            <p:spPr>
              <a:xfrm rot="10800000">
                <a:off x="3961482" y="1466291"/>
                <a:ext cx="179056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45000">
                    <a:srgbClr val="FFEFBE"/>
                  </a:gs>
                  <a:gs pos="79000">
                    <a:srgbClr val="CF9B24"/>
                  </a:gs>
                  <a:gs pos="59000">
                    <a:srgbClr val="EAC049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0800000" algn="r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任意多边形 591"/>
              <p:cNvSpPr/>
              <p:nvPr/>
            </p:nvSpPr>
            <p:spPr>
              <a:xfrm rot="16200000">
                <a:off x="3682703" y="1896942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54000">
                    <a:srgbClr val="FFE081"/>
                  </a:gs>
                  <a:gs pos="38760">
                    <a:srgbClr val="FFECB3"/>
                  </a:gs>
                  <a:gs pos="67000">
                    <a:srgbClr val="CF9B24"/>
                  </a:gs>
                </a:gsLst>
                <a:lin ang="12600000" scaled="0"/>
                <a:tileRect/>
              </a:gradFill>
              <a:ln w="12700">
                <a:noFill/>
              </a:ln>
              <a:effectLst>
                <a:outerShdw blurRad="50800" dist="12700" dir="18900000" algn="bl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任意多边形 592"/>
              <p:cNvSpPr/>
              <p:nvPr/>
            </p:nvSpPr>
            <p:spPr>
              <a:xfrm>
                <a:off x="3284174" y="1442129"/>
                <a:ext cx="1514692" cy="1025943"/>
              </a:xfrm>
              <a:custGeom>
                <a:avLst/>
                <a:gdLst>
                  <a:gd name="connsiteX0" fmla="*/ 0 w 1465832"/>
                  <a:gd name="connsiteY0" fmla="*/ 872519 h 872519"/>
                  <a:gd name="connsiteX1" fmla="*/ 453709 w 1465832"/>
                  <a:gd name="connsiteY1" fmla="*/ 0 h 872519"/>
                  <a:gd name="connsiteX2" fmla="*/ 732916 w 1465832"/>
                  <a:gd name="connsiteY2" fmla="*/ 0 h 872519"/>
                  <a:gd name="connsiteX3" fmla="*/ 1465832 w 1465832"/>
                  <a:gd name="connsiteY3" fmla="*/ 481631 h 872519"/>
                  <a:gd name="connsiteX4" fmla="*/ 0 w 1465832"/>
                  <a:gd name="connsiteY4" fmla="*/ 872519 h 872519"/>
                  <a:gd name="connsiteX0" fmla="*/ 0 w 1465832"/>
                  <a:gd name="connsiteY0" fmla="*/ 903542 h 903542"/>
                  <a:gd name="connsiteX1" fmla="*/ 453709 w 1465832"/>
                  <a:gd name="connsiteY1" fmla="*/ 31023 h 903542"/>
                  <a:gd name="connsiteX2" fmla="*/ 732916 w 1465832"/>
                  <a:gd name="connsiteY2" fmla="*/ 31023 h 903542"/>
                  <a:gd name="connsiteX3" fmla="*/ 1465832 w 1465832"/>
                  <a:gd name="connsiteY3" fmla="*/ 512654 h 903542"/>
                  <a:gd name="connsiteX4" fmla="*/ 0 w 1465832"/>
                  <a:gd name="connsiteY4" fmla="*/ 903542 h 903542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465832"/>
                  <a:gd name="connsiteY0" fmla="*/ 935770 h 935770"/>
                  <a:gd name="connsiteX1" fmla="*/ 453709 w 1465832"/>
                  <a:gd name="connsiteY1" fmla="*/ 63251 h 935770"/>
                  <a:gd name="connsiteX2" fmla="*/ 732916 w 1465832"/>
                  <a:gd name="connsiteY2" fmla="*/ 63251 h 935770"/>
                  <a:gd name="connsiteX3" fmla="*/ 1465832 w 1465832"/>
                  <a:gd name="connsiteY3" fmla="*/ 544882 h 935770"/>
                  <a:gd name="connsiteX4" fmla="*/ 0 w 1465832"/>
                  <a:gd name="connsiteY4" fmla="*/ 935770 h 935770"/>
                  <a:gd name="connsiteX0" fmla="*/ 0 w 1500732"/>
                  <a:gd name="connsiteY0" fmla="*/ 1007906 h 1007906"/>
                  <a:gd name="connsiteX1" fmla="*/ 488609 w 1500732"/>
                  <a:gd name="connsiteY1" fmla="*/ 86526 h 1007906"/>
                  <a:gd name="connsiteX2" fmla="*/ 767816 w 1500732"/>
                  <a:gd name="connsiteY2" fmla="*/ 86526 h 1007906"/>
                  <a:gd name="connsiteX3" fmla="*/ 1500732 w 1500732"/>
                  <a:gd name="connsiteY3" fmla="*/ 568157 h 1007906"/>
                  <a:gd name="connsiteX4" fmla="*/ 0 w 1500732"/>
                  <a:gd name="connsiteY4" fmla="*/ 1007906 h 1007906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15383 h 1015383"/>
                  <a:gd name="connsiteX1" fmla="*/ 502569 w 1514692"/>
                  <a:gd name="connsiteY1" fmla="*/ 87023 h 1015383"/>
                  <a:gd name="connsiteX2" fmla="*/ 781776 w 1514692"/>
                  <a:gd name="connsiteY2" fmla="*/ 87023 h 1015383"/>
                  <a:gd name="connsiteX3" fmla="*/ 1514692 w 1514692"/>
                  <a:gd name="connsiteY3" fmla="*/ 568654 h 1015383"/>
                  <a:gd name="connsiteX4" fmla="*/ 0 w 1514692"/>
                  <a:gd name="connsiteY4" fmla="*/ 1015383 h 1015383"/>
                  <a:gd name="connsiteX0" fmla="*/ 0 w 1514692"/>
                  <a:gd name="connsiteY0" fmla="*/ 1028718 h 1028718"/>
                  <a:gd name="connsiteX1" fmla="*/ 502569 w 1514692"/>
                  <a:gd name="connsiteY1" fmla="*/ 100358 h 1028718"/>
                  <a:gd name="connsiteX2" fmla="*/ 816677 w 1514692"/>
                  <a:gd name="connsiteY2" fmla="*/ 72438 h 1028718"/>
                  <a:gd name="connsiteX3" fmla="*/ 1514692 w 1514692"/>
                  <a:gd name="connsiteY3" fmla="*/ 581989 h 1028718"/>
                  <a:gd name="connsiteX4" fmla="*/ 0 w 1514692"/>
                  <a:gd name="connsiteY4" fmla="*/ 1028718 h 1028718"/>
                  <a:gd name="connsiteX0" fmla="*/ 0 w 1514692"/>
                  <a:gd name="connsiteY0" fmla="*/ 1031160 h 1031160"/>
                  <a:gd name="connsiteX1" fmla="*/ 502569 w 1514692"/>
                  <a:gd name="connsiteY1" fmla="*/ 102800 h 1031160"/>
                  <a:gd name="connsiteX2" fmla="*/ 816677 w 1514692"/>
                  <a:gd name="connsiteY2" fmla="*/ 74880 h 1031160"/>
                  <a:gd name="connsiteX3" fmla="*/ 1514692 w 1514692"/>
                  <a:gd name="connsiteY3" fmla="*/ 584431 h 1031160"/>
                  <a:gd name="connsiteX4" fmla="*/ 0 w 1514692"/>
                  <a:gd name="connsiteY4" fmla="*/ 1031160 h 1031160"/>
                  <a:gd name="connsiteX0" fmla="*/ 0 w 1514692"/>
                  <a:gd name="connsiteY0" fmla="*/ 1005745 h 1005745"/>
                  <a:gd name="connsiteX1" fmla="*/ 502569 w 1514692"/>
                  <a:gd name="connsiteY1" fmla="*/ 77385 h 1005745"/>
                  <a:gd name="connsiteX2" fmla="*/ 816677 w 1514692"/>
                  <a:gd name="connsiteY2" fmla="*/ 49465 h 1005745"/>
                  <a:gd name="connsiteX3" fmla="*/ 1514692 w 1514692"/>
                  <a:gd name="connsiteY3" fmla="*/ 559016 h 1005745"/>
                  <a:gd name="connsiteX4" fmla="*/ 0 w 1514692"/>
                  <a:gd name="connsiteY4" fmla="*/ 1005745 h 1005745"/>
                  <a:gd name="connsiteX0" fmla="*/ 0 w 1514692"/>
                  <a:gd name="connsiteY0" fmla="*/ 1012803 h 1012803"/>
                  <a:gd name="connsiteX1" fmla="*/ 502569 w 1514692"/>
                  <a:gd name="connsiteY1" fmla="*/ 84443 h 1012803"/>
                  <a:gd name="connsiteX2" fmla="*/ 816677 w 1514692"/>
                  <a:gd name="connsiteY2" fmla="*/ 56523 h 1012803"/>
                  <a:gd name="connsiteX3" fmla="*/ 1514692 w 1514692"/>
                  <a:gd name="connsiteY3" fmla="*/ 566074 h 1012803"/>
                  <a:gd name="connsiteX4" fmla="*/ 0 w 1514692"/>
                  <a:gd name="connsiteY4" fmla="*/ 1012803 h 1012803"/>
                  <a:gd name="connsiteX0" fmla="*/ 0 w 1514692"/>
                  <a:gd name="connsiteY0" fmla="*/ 1008027 h 1008027"/>
                  <a:gd name="connsiteX1" fmla="*/ 502569 w 1514692"/>
                  <a:gd name="connsiteY1" fmla="*/ 79667 h 1008027"/>
                  <a:gd name="connsiteX2" fmla="*/ 816677 w 1514692"/>
                  <a:gd name="connsiteY2" fmla="*/ 51747 h 1008027"/>
                  <a:gd name="connsiteX3" fmla="*/ 1514692 w 1514692"/>
                  <a:gd name="connsiteY3" fmla="*/ 561298 h 1008027"/>
                  <a:gd name="connsiteX4" fmla="*/ 0 w 1514692"/>
                  <a:gd name="connsiteY4" fmla="*/ 1008027 h 1008027"/>
                  <a:gd name="connsiteX0" fmla="*/ 0 w 1514692"/>
                  <a:gd name="connsiteY0" fmla="*/ 1028421 h 1028421"/>
                  <a:gd name="connsiteX1" fmla="*/ 502569 w 1514692"/>
                  <a:gd name="connsiteY1" fmla="*/ 100061 h 1028421"/>
                  <a:gd name="connsiteX2" fmla="*/ 816677 w 1514692"/>
                  <a:gd name="connsiteY2" fmla="*/ 72141 h 1028421"/>
                  <a:gd name="connsiteX3" fmla="*/ 1514692 w 1514692"/>
                  <a:gd name="connsiteY3" fmla="*/ 581692 h 1028421"/>
                  <a:gd name="connsiteX4" fmla="*/ 0 w 1514692"/>
                  <a:gd name="connsiteY4" fmla="*/ 1028421 h 1028421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  <a:gd name="connsiteX0" fmla="*/ 0 w 1514692"/>
                  <a:gd name="connsiteY0" fmla="*/ 1025943 h 1025943"/>
                  <a:gd name="connsiteX1" fmla="*/ 502569 w 1514692"/>
                  <a:gd name="connsiteY1" fmla="*/ 97583 h 1025943"/>
                  <a:gd name="connsiteX2" fmla="*/ 816677 w 1514692"/>
                  <a:gd name="connsiteY2" fmla="*/ 69663 h 1025943"/>
                  <a:gd name="connsiteX3" fmla="*/ 1514692 w 1514692"/>
                  <a:gd name="connsiteY3" fmla="*/ 579214 h 1025943"/>
                  <a:gd name="connsiteX4" fmla="*/ 0 w 1514692"/>
                  <a:gd name="connsiteY4" fmla="*/ 1025943 h 102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692" h="1025943">
                    <a:moveTo>
                      <a:pt x="0" y="1025943"/>
                    </a:moveTo>
                    <a:cubicBezTo>
                      <a:pt x="151236" y="735103"/>
                      <a:pt x="415317" y="249983"/>
                      <a:pt x="502569" y="97583"/>
                    </a:cubicBezTo>
                    <a:cubicBezTo>
                      <a:pt x="589821" y="-54817"/>
                      <a:pt x="716627" y="-139"/>
                      <a:pt x="816677" y="69663"/>
                    </a:cubicBezTo>
                    <a:cubicBezTo>
                      <a:pt x="916727" y="139465"/>
                      <a:pt x="1226178" y="437284"/>
                      <a:pt x="1514692" y="579214"/>
                    </a:cubicBezTo>
                    <a:cubicBezTo>
                      <a:pt x="1005141" y="632729"/>
                      <a:pt x="335048" y="693223"/>
                      <a:pt x="0" y="1025943"/>
                    </a:cubicBezTo>
                    <a:close/>
                  </a:path>
                </a:pathLst>
              </a:custGeom>
              <a:gradFill flip="none" rotWithShape="1">
                <a:gsLst>
                  <a:gs pos="45415">
                    <a:srgbClr val="F8FDFF"/>
                  </a:gs>
                  <a:gs pos="58000">
                    <a:srgbClr val="FFE081"/>
                  </a:gs>
                  <a:gs pos="33000">
                    <a:srgbClr val="FFE081"/>
                  </a:gs>
                  <a:gs pos="46000">
                    <a:schemeClr val="bg1"/>
                  </a:gs>
                </a:gsLst>
                <a:lin ang="1800000" scaled="0"/>
                <a:tileRect/>
              </a:gradFill>
              <a:ln w="12700">
                <a:noFill/>
              </a:ln>
              <a:effectLst>
                <a:outerShdw blurRad="50800" dist="12700" dir="2700000" algn="tl" rotWithShape="0">
                  <a:srgbClr val="CF9B2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942558" y="3322373"/>
            <a:ext cx="193025" cy="193025"/>
            <a:chOff x="7418557" y="3322372"/>
            <a:chExt cx="193025" cy="193025"/>
          </a:xfrm>
        </p:grpSpPr>
        <p:sp>
          <p:nvSpPr>
            <p:cNvPr id="594" name="椭圆 593"/>
            <p:cNvSpPr/>
            <p:nvPr/>
          </p:nvSpPr>
          <p:spPr>
            <a:xfrm>
              <a:off x="7418557" y="3322372"/>
              <a:ext cx="193025" cy="19302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44450"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49000">
                    <a:srgbClr val="F1CFA9"/>
                  </a:gs>
                </a:gsLst>
                <a:lin ang="5400000" scaled="0"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5" name="组合 594"/>
            <p:cNvGrpSpPr/>
            <p:nvPr/>
          </p:nvGrpSpPr>
          <p:grpSpPr>
            <a:xfrm>
              <a:off x="7479621" y="3361143"/>
              <a:ext cx="69359" cy="88221"/>
              <a:chOff x="4686270" y="1916832"/>
              <a:chExt cx="62692" cy="79741"/>
            </a:xfrm>
          </p:grpSpPr>
          <p:sp>
            <p:nvSpPr>
              <p:cNvPr id="596" name="椭圆 595"/>
              <p:cNvSpPr/>
              <p:nvPr/>
            </p:nvSpPr>
            <p:spPr>
              <a:xfrm>
                <a:off x="4686270" y="1950854"/>
                <a:ext cx="55236" cy="45719"/>
              </a:xfrm>
              <a:prstGeom prst="ellipse">
                <a:avLst/>
              </a:prstGeom>
              <a:gradFill>
                <a:gsLst>
                  <a:gs pos="7000">
                    <a:srgbClr val="F9E9D8"/>
                  </a:gs>
                  <a:gs pos="50000">
                    <a:srgbClr val="D6B292"/>
                  </a:gs>
                  <a:gs pos="33000">
                    <a:srgbClr val="F1CFA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椭圆 596"/>
              <p:cNvSpPr/>
              <p:nvPr/>
            </p:nvSpPr>
            <p:spPr>
              <a:xfrm>
                <a:off x="4703243" y="1916832"/>
                <a:ext cx="45719" cy="46141"/>
              </a:xfrm>
              <a:prstGeom prst="ellipse">
                <a:avLst/>
              </a:prstGeom>
              <a:solidFill>
                <a:srgbClr val="F1CFA9"/>
              </a:solidFill>
              <a:ln>
                <a:noFill/>
              </a:ln>
              <a:effectLst>
                <a:outerShdw dist="12700" dir="5400000" algn="t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285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B89DE0-EF26-CE90-6157-BA6A3E331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29BB9A-6C5C-4EA1-40B8-13223F085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3"/>
              </a:rPr>
              <a:t>只为设计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855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15</Words>
  <Application>Microsoft Office PowerPoint</Application>
  <PresentationFormat>宽屏</PresentationFormat>
  <Paragraphs>7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不同速度旋转的纸风车ppt动效模板</dc:title>
  <dc:creator>只为设计</dc:creator>
  <cp:keywords>www.51pptmoban.com</cp:keywords>
  <dc:description>www.51pptmoban.com</dc:description>
  <cp:lastModifiedBy>Win user</cp:lastModifiedBy>
  <cp:revision>47</cp:revision>
  <dcterms:created xsi:type="dcterms:W3CDTF">2013-02-01T17:08:03Z</dcterms:created>
  <dcterms:modified xsi:type="dcterms:W3CDTF">2022-06-14T14:16:39Z</dcterms:modified>
</cp:coreProperties>
</file>