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2.xml" ContentType="application/vnd.openxmlformats-officedocument.presentationml.tags+xml"/>
  <Override PartName="/ppt/tags/tag23.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451" r:id="rId3"/>
    <p:sldId id="452" r:id="rId4"/>
    <p:sldId id="258" r:id="rId5"/>
    <p:sldId id="465" r:id="rId6"/>
    <p:sldId id="466" r:id="rId7"/>
    <p:sldId id="453" r:id="rId8"/>
    <p:sldId id="454" r:id="rId9"/>
    <p:sldId id="463" r:id="rId10"/>
    <p:sldId id="464" r:id="rId11"/>
    <p:sldId id="455" r:id="rId12"/>
    <p:sldId id="456" r:id="rId13"/>
    <p:sldId id="461" r:id="rId14"/>
    <p:sldId id="462" r:id="rId15"/>
    <p:sldId id="457" r:id="rId16"/>
    <p:sldId id="458" r:id="rId17"/>
    <p:sldId id="459" r:id="rId18"/>
    <p:sldId id="460" r:id="rId19"/>
    <p:sldId id="259" r:id="rId20"/>
    <p:sldId id="333" r:id="rId21"/>
    <p:sldId id="332" r:id="rId22"/>
    <p:sldId id="334" r:id="rId23"/>
    <p:sldId id="47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17C2AC5-2999-4E9C-A817-0FD7A3A5DEBB}">
          <p14:sldIdLst>
            <p14:sldId id="256"/>
            <p14:sldId id="451"/>
            <p14:sldId id="452"/>
            <p14:sldId id="258"/>
            <p14:sldId id="465"/>
            <p14:sldId id="466"/>
            <p14:sldId id="453"/>
            <p14:sldId id="454"/>
            <p14:sldId id="463"/>
            <p14:sldId id="464"/>
            <p14:sldId id="455"/>
            <p14:sldId id="456"/>
            <p14:sldId id="461"/>
            <p14:sldId id="462"/>
            <p14:sldId id="457"/>
            <p14:sldId id="458"/>
            <p14:sldId id="459"/>
            <p14:sldId id="460"/>
            <p14:sldId id="259"/>
          </p14:sldIdLst>
        </p14:section>
        <p14:section name="模板说明" id="{DBE2A207-6FC8-47D2-A47F-8A7924D8A782}">
          <p14:sldIdLst>
            <p14:sldId id="333"/>
            <p14:sldId id="332"/>
            <p14:sldId id="334"/>
            <p14:sldId id="47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44EAE"/>
    <a:srgbClr val="EBF0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varScale="1">
        <p:scale>
          <a:sx n="109" d="100"/>
          <a:sy n="109" d="100"/>
        </p:scale>
        <p:origin x="48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列1</c:v>
                </c:pt>
              </c:strCache>
            </c:strRef>
          </c:tx>
          <c:spPr>
            <a:ln w="19050">
              <a:noFill/>
            </a:ln>
          </c:spPr>
          <c:dPt>
            <c:idx val="0"/>
            <c:bubble3D val="0"/>
            <c:spPr>
              <a:solidFill>
                <a:schemeClr val="accent1">
                  <a:lumMod val="40000"/>
                  <a:lumOff val="60000"/>
                </a:schemeClr>
              </a:solidFill>
              <a:ln w="19050">
                <a:noFill/>
              </a:ln>
              <a:effectLst/>
            </c:spPr>
            <c:extLst>
              <c:ext xmlns:c16="http://schemas.microsoft.com/office/drawing/2014/chart" uri="{C3380CC4-5D6E-409C-BE32-E72D297353CC}">
                <c16:uniqueId val="{00000001-64EF-401D-869B-96AC3FE7AD13}"/>
              </c:ext>
            </c:extLst>
          </c:dPt>
          <c:dPt>
            <c:idx val="1"/>
            <c:bubble3D val="0"/>
            <c:spPr>
              <a:solidFill>
                <a:schemeClr val="accent1">
                  <a:lumMod val="60000"/>
                  <a:lumOff val="40000"/>
                </a:schemeClr>
              </a:solidFill>
              <a:ln w="19050">
                <a:noFill/>
              </a:ln>
              <a:effectLst/>
            </c:spPr>
            <c:extLst>
              <c:ext xmlns:c16="http://schemas.microsoft.com/office/drawing/2014/chart" uri="{C3380CC4-5D6E-409C-BE32-E72D297353CC}">
                <c16:uniqueId val="{00000003-64EF-401D-869B-96AC3FE7AD13}"/>
              </c:ext>
            </c:extLst>
          </c:dPt>
          <c:dPt>
            <c:idx val="2"/>
            <c:bubble3D val="0"/>
            <c:spPr>
              <a:solidFill>
                <a:schemeClr val="accent1"/>
              </a:solidFill>
              <a:ln w="19050">
                <a:noFill/>
              </a:ln>
              <a:effectLst/>
            </c:spPr>
            <c:extLst>
              <c:ext xmlns:c16="http://schemas.microsoft.com/office/drawing/2014/chart" uri="{C3380CC4-5D6E-409C-BE32-E72D297353CC}">
                <c16:uniqueId val="{00000005-64EF-401D-869B-96AC3FE7AD13}"/>
              </c:ext>
            </c:extLst>
          </c:dPt>
          <c:dPt>
            <c:idx val="3"/>
            <c:bubble3D val="0"/>
            <c:spPr>
              <a:solidFill>
                <a:schemeClr val="accent1"/>
              </a:solidFill>
              <a:ln w="19050">
                <a:noFill/>
              </a:ln>
              <a:effectLst/>
            </c:spPr>
            <c:extLst>
              <c:ext xmlns:c16="http://schemas.microsoft.com/office/drawing/2014/chart" uri="{C3380CC4-5D6E-409C-BE32-E72D297353CC}">
                <c16:uniqueId val="{00000007-64EF-401D-869B-96AC3FE7AD13}"/>
              </c:ext>
            </c:extLst>
          </c:dPt>
          <c:dLbls>
            <c:spPr>
              <a:noFill/>
              <a:ln>
                <a:noFill/>
              </a:ln>
              <a:effectLst/>
            </c:spPr>
            <c:txPr>
              <a:bodyPr rot="0" spcFirstLastPara="1" vertOverflow="ellipsis" vert="horz" wrap="square" anchor="ctr" anchorCtr="1"/>
              <a:lstStyle/>
              <a:p>
                <a:pPr>
                  <a:defRPr lang="zh-CN" sz="2400" b="0" i="0" u="none" strike="noStrike" kern="1200" baseline="0">
                    <a:solidFill>
                      <a:schemeClr val="bg1"/>
                    </a:solidFill>
                    <a:effectLst>
                      <a:outerShdw blurRad="38100" dist="38100" dir="2700000" algn="tl">
                        <a:srgbClr val="000000">
                          <a:alpha val="43137"/>
                        </a:srgbClr>
                      </a:outerShdw>
                    </a:effectLst>
                    <a:latin typeface="+mn-lt"/>
                    <a:ea typeface="+mn-ea"/>
                    <a:cs typeface="+mn-cs"/>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numRef>
              <c:f>Sheet1!$A$2:$A$5</c:f>
              <c:numCache>
                <c:formatCode>General</c:formatCode>
                <c:ptCount val="4"/>
              </c:numCache>
            </c:numRef>
          </c:cat>
          <c:val>
            <c:numRef>
              <c:f>Sheet1!$B$2:$B$5</c:f>
              <c:numCache>
                <c:formatCode>General</c:formatCode>
                <c:ptCount val="4"/>
                <c:pt idx="0">
                  <c:v>73</c:v>
                </c:pt>
                <c:pt idx="1">
                  <c:v>23</c:v>
                </c:pt>
                <c:pt idx="2">
                  <c:v>16</c:v>
                </c:pt>
                <c:pt idx="3">
                  <c:v>101</c:v>
                </c:pt>
              </c:numCache>
            </c:numRef>
          </c:val>
          <c:extLst>
            <c:ext xmlns:c16="http://schemas.microsoft.com/office/drawing/2014/chart" uri="{C3380CC4-5D6E-409C-BE32-E72D297353CC}">
              <c16:uniqueId val="{00000008-64EF-401D-869B-96AC3FE7AD13}"/>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sz="2400">
          <a:solidFill>
            <a:schemeClr val="bg1"/>
          </a:solidFill>
          <a:effectLst>
            <a:outerShdw blurRad="38100" dist="38100" dir="2700000" algn="tl">
              <a:srgbClr val="000000">
                <a:alpha val="43137"/>
              </a:srgbClr>
            </a:outerShdw>
          </a:effectLs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2022/6/14</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2022/6/14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BE8A684-0794-42D1-8C40-14DABD9127D1}" type="slidenum">
              <a:rPr lang="zh-CN" altLang="en-US" smtClean="0"/>
              <a:t>23</a:t>
            </a:fld>
            <a:endParaRPr lang="zh-CN" altLang="en-US"/>
          </a:p>
        </p:txBody>
      </p:sp>
    </p:spTree>
    <p:extLst>
      <p:ext uri="{BB962C8B-B14F-4D97-AF65-F5344CB8AC3E}">
        <p14:creationId xmlns:p14="http://schemas.microsoft.com/office/powerpoint/2010/main" val="1657671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DBCBF974-B569-43E5-9059-177A4417FD35}"/>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61382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PT世界-1" hidden="1">
            <a:extLst>
              <a:ext uri="{FF2B5EF4-FFF2-40B4-BE49-F238E27FC236}">
                <a16:creationId xmlns:a16="http://schemas.microsoft.com/office/drawing/2014/main" id="{07D12EDA-1850-4B75-8C58-48EC2D9F2B08}"/>
              </a:ext>
            </a:extLst>
          </p:cNvPr>
          <p:cNvSpPr txBox="1"/>
          <p:nvPr userDrawn="1"/>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hyperlink" Target="https://www.pptxpro.cn/" TargetMode="External"/><Relationship Id="rId3" Type="http://schemas.openxmlformats.org/officeDocument/2006/relationships/hyperlink" Target="https://www.pptx.cn/" TargetMode="External"/><Relationship Id="rId7" Type="http://schemas.openxmlformats.org/officeDocument/2006/relationships/image" Target="../media/image16.pn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0.jpg"/><Relationship Id="rId3" Type="http://schemas.openxmlformats.org/officeDocument/2006/relationships/image" Target="../media/image17.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9.jpeg"/><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16.png"/><Relationship Id="rId11" Type="http://schemas.openxmlformats.org/officeDocument/2006/relationships/image" Target="../media/image14.svg"/><Relationship Id="rId5" Type="http://schemas.openxmlformats.org/officeDocument/2006/relationships/hyperlink" Target="https://www.pptx.cn/" TargetMode="External"/><Relationship Id="rId15" Type="http://schemas.openxmlformats.org/officeDocument/2006/relationships/image" Target="../media/image22.svg"/><Relationship Id="rId10" Type="http://schemas.openxmlformats.org/officeDocument/2006/relationships/image" Target="../media/image13.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4.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3.png"/><Relationship Id="rId2" Type="http://schemas.openxmlformats.org/officeDocument/2006/relationships/tags" Target="../tags/tag23.xml"/><Relationship Id="rId1" Type="http://schemas.openxmlformats.org/officeDocument/2006/relationships/tags" Target="../tags/tag22.xml"/><Relationship Id="rId6" Type="http://schemas.microsoft.com/office/2007/relationships/hdphoto" Target="../media/hdphoto1.wdp"/><Relationship Id="rId11" Type="http://schemas.openxmlformats.org/officeDocument/2006/relationships/image" Target="../media/image22.svg"/><Relationship Id="rId5" Type="http://schemas.openxmlformats.org/officeDocument/2006/relationships/image" Target="../media/image17.png"/><Relationship Id="rId10" Type="http://schemas.openxmlformats.org/officeDocument/2006/relationships/image" Target="../media/image21.png"/><Relationship Id="rId4" Type="http://schemas.openxmlformats.org/officeDocument/2006/relationships/image" Target="../media/image12.jpeg"/><Relationship Id="rId9" Type="http://schemas.openxmlformats.org/officeDocument/2006/relationships/image" Target="../media/image14.svg"/><Relationship Id="rId1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11.png"/><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2"/>
          <p:cNvSpPr/>
          <p:nvPr/>
        </p:nvSpPr>
        <p:spPr>
          <a:xfrm rot="11944686" flipH="1" flipV="1">
            <a:off x="8956447"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1" name="PPT世界-3"/>
          <p:cNvSpPr/>
          <p:nvPr/>
        </p:nvSpPr>
        <p:spPr>
          <a:xfrm rot="11757585" flipH="1" flipV="1">
            <a:off x="5661470" y="-651125"/>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3" name="PPT世界-4"/>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2" name="PPT世界-5"/>
          <p:cNvSpPr/>
          <p:nvPr/>
        </p:nvSpPr>
        <p:spPr>
          <a:xfrm>
            <a:off x="95921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58" name="PPT世界-6"/>
          <p:cNvPicPr>
            <a:picLocks noChangeAspect="1"/>
          </p:cNvPicPr>
          <p:nvPr/>
        </p:nvPicPr>
        <p:blipFill>
          <a:blip r:embed="rId2"/>
          <a:srcRect r="6864" b="6191"/>
          <a:stretch>
            <a:fillRect/>
          </a:stretch>
        </p:blipFill>
        <p:spPr>
          <a:xfrm>
            <a:off x="6096002" y="2"/>
            <a:ext cx="6096001" cy="6857998"/>
          </a:xfrm>
          <a:custGeom>
            <a:avLst/>
            <a:gdLst>
              <a:gd name="connsiteX0" fmla="*/ 0 w 6096001"/>
              <a:gd name="connsiteY0" fmla="*/ 0 h 6857998"/>
              <a:gd name="connsiteX1" fmla="*/ 6096001 w 6096001"/>
              <a:gd name="connsiteY1" fmla="*/ 0 h 6857998"/>
              <a:gd name="connsiteX2" fmla="*/ 6096001 w 6096001"/>
              <a:gd name="connsiteY2" fmla="*/ 6857998 h 6857998"/>
              <a:gd name="connsiteX3" fmla="*/ 0 w 6096001"/>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6096001" h="6857998">
                <a:moveTo>
                  <a:pt x="0" y="0"/>
                </a:moveTo>
                <a:lnTo>
                  <a:pt x="6096001" y="0"/>
                </a:lnTo>
                <a:lnTo>
                  <a:pt x="6096001" y="6857998"/>
                </a:lnTo>
                <a:lnTo>
                  <a:pt x="0" y="6857998"/>
                </a:lnTo>
                <a:close/>
              </a:path>
            </a:pathLst>
          </a:custGeom>
        </p:spPr>
      </p:pic>
      <p:grpSp>
        <p:nvGrpSpPr>
          <p:cNvPr id="4" name="组合 3">
            <a:extLst>
              <a:ext uri="{FF2B5EF4-FFF2-40B4-BE49-F238E27FC236}">
                <a16:creationId xmlns:a16="http://schemas.microsoft.com/office/drawing/2014/main" id="{44755297-5CDE-4CCC-AB20-40A62F797D2F}"/>
              </a:ext>
            </a:extLst>
          </p:cNvPr>
          <p:cNvGrpSpPr/>
          <p:nvPr/>
        </p:nvGrpSpPr>
        <p:grpSpPr>
          <a:xfrm>
            <a:off x="581766" y="4814418"/>
            <a:ext cx="3540768" cy="584474"/>
            <a:chOff x="581766" y="4814418"/>
            <a:chExt cx="3540768" cy="584474"/>
          </a:xfrm>
        </p:grpSpPr>
        <p:sp>
          <p:nvSpPr>
            <p:cNvPr id="26" name="PPT世界-8"/>
            <p:cNvSpPr/>
            <p:nvPr/>
          </p:nvSpPr>
          <p:spPr>
            <a:xfrm flipH="1">
              <a:off x="581766" y="4892862"/>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rgbClr val="EBF0F6"/>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27" name="PPT世界-9"/>
            <p:cNvSpPr/>
            <p:nvPr/>
          </p:nvSpPr>
          <p:spPr>
            <a:xfrm flipH="1">
              <a:off x="682930" y="4814418"/>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31" name="PPT世界-10"/>
            <p:cNvSpPr/>
            <p:nvPr/>
          </p:nvSpPr>
          <p:spPr>
            <a:xfrm>
              <a:off x="778631" y="4898156"/>
              <a:ext cx="3248202" cy="338554"/>
            </a:xfrm>
            <a:prstGeom prst="rect">
              <a:avLst/>
            </a:prstGeom>
            <a:noFill/>
            <a:ln>
              <a:noFill/>
            </a:ln>
          </p:spPr>
          <p:txBody>
            <a:bodyPr wrap="square">
              <a:spAutoFit/>
            </a:body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   </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sp>
        <p:nvSpPr>
          <p:cNvPr id="48" name="PPT世界-15"/>
          <p:cNvSpPr/>
          <p:nvPr/>
        </p:nvSpPr>
        <p:spPr>
          <a:xfrm>
            <a:off x="702486"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49" name="PPT世界-16"/>
          <p:cNvSpPr/>
          <p:nvPr/>
        </p:nvSpPr>
        <p:spPr>
          <a:xfrm>
            <a:off x="795411" y="603590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46" name="PPT世界-17"/>
          <p:cNvSpPr/>
          <p:nvPr/>
        </p:nvSpPr>
        <p:spPr>
          <a:xfrm>
            <a:off x="1205439"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7" name="PPT世界-18"/>
          <p:cNvSpPr/>
          <p:nvPr/>
        </p:nvSpPr>
        <p:spPr>
          <a:xfrm>
            <a:off x="1272452" y="603602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4" name="PPT世界-19"/>
          <p:cNvSpPr/>
          <p:nvPr/>
        </p:nvSpPr>
        <p:spPr>
          <a:xfrm>
            <a:off x="1708393"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45" name="PPT世界-20"/>
          <p:cNvSpPr/>
          <p:nvPr/>
        </p:nvSpPr>
        <p:spPr>
          <a:xfrm>
            <a:off x="1775418" y="605408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2" name="PPT世界-21"/>
          <p:cNvSpPr/>
          <p:nvPr/>
        </p:nvSpPr>
        <p:spPr>
          <a:xfrm>
            <a:off x="2211345"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43" name="PPT世界-22"/>
          <p:cNvSpPr/>
          <p:nvPr/>
        </p:nvSpPr>
        <p:spPr>
          <a:xfrm>
            <a:off x="2300319" y="603590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grpSp>
        <p:nvGrpSpPr>
          <p:cNvPr id="2" name="组合 1">
            <a:extLst>
              <a:ext uri="{FF2B5EF4-FFF2-40B4-BE49-F238E27FC236}">
                <a16:creationId xmlns:a16="http://schemas.microsoft.com/office/drawing/2014/main" id="{A15EC016-620B-4D57-83D8-681B67911AC9}"/>
              </a:ext>
            </a:extLst>
          </p:cNvPr>
          <p:cNvGrpSpPr/>
          <p:nvPr/>
        </p:nvGrpSpPr>
        <p:grpSpPr>
          <a:xfrm>
            <a:off x="-57" y="1385779"/>
            <a:ext cx="5754229" cy="3036595"/>
            <a:chOff x="-57" y="1385779"/>
            <a:chExt cx="5754229" cy="3036595"/>
          </a:xfrm>
        </p:grpSpPr>
        <p:sp>
          <p:nvSpPr>
            <p:cNvPr id="24" name="PPT世界-7"/>
            <p:cNvSpPr/>
            <p:nvPr/>
          </p:nvSpPr>
          <p:spPr>
            <a:xfrm flipH="1">
              <a:off x="-57" y="2564464"/>
              <a:ext cx="5754229" cy="632017"/>
            </a:xfrm>
            <a:custGeom>
              <a:avLst/>
              <a:gdLst>
                <a:gd name="connsiteX0" fmla="*/ 0 w 5085359"/>
                <a:gd name="connsiteY0" fmla="*/ 0 h 463679"/>
                <a:gd name="connsiteX1" fmla="*/ 5085361 w 5085359"/>
                <a:gd name="connsiteY1" fmla="*/ 0 h 463679"/>
                <a:gd name="connsiteX2" fmla="*/ 5085361 w 5085359"/>
                <a:gd name="connsiteY2" fmla="*/ 463680 h 463679"/>
                <a:gd name="connsiteX3" fmla="*/ 1 w 5085359"/>
                <a:gd name="connsiteY3" fmla="*/ 463680 h 463679"/>
              </a:gdLst>
              <a:ahLst/>
              <a:cxnLst>
                <a:cxn ang="0">
                  <a:pos x="connsiteX0" y="connsiteY0"/>
                </a:cxn>
                <a:cxn ang="0">
                  <a:pos x="connsiteX1" y="connsiteY1"/>
                </a:cxn>
                <a:cxn ang="0">
                  <a:pos x="connsiteX2" y="connsiteY2"/>
                </a:cxn>
                <a:cxn ang="0">
                  <a:pos x="connsiteX3" y="connsiteY3"/>
                </a:cxn>
              </a:cxnLst>
              <a:rect l="l" t="t" r="r" b="b"/>
              <a:pathLst>
                <a:path w="5085359" h="463679">
                  <a:moveTo>
                    <a:pt x="0" y="0"/>
                  </a:moveTo>
                  <a:lnTo>
                    <a:pt x="5085361" y="0"/>
                  </a:lnTo>
                  <a:lnTo>
                    <a:pt x="5085361" y="463680"/>
                  </a:lnTo>
                  <a:lnTo>
                    <a:pt x="1" y="463680"/>
                  </a:lnTo>
                  <a:close/>
                </a:path>
              </a:pathLst>
            </a:custGeom>
            <a:solidFill>
              <a:schemeClr val="accent1"/>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33" name="PPT世界-11"/>
            <p:cNvSpPr/>
            <p:nvPr/>
          </p:nvSpPr>
          <p:spPr>
            <a:xfrm>
              <a:off x="615826" y="1385779"/>
              <a:ext cx="3877985" cy="1200329"/>
            </a:xfrm>
            <a:prstGeom prst="rect">
              <a:avLst/>
            </a:prstGeom>
          </p:spPr>
          <p:txBody>
            <a:bodyPr wrap="none">
              <a:spAutoFit/>
            </a:bodyPr>
            <a:lstStyle/>
            <a:p>
              <a:r>
                <a:rPr lang="zh-CN" altLang="en-US"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经济管理</a:t>
              </a:r>
            </a:p>
          </p:txBody>
        </p:sp>
        <p:sp>
          <p:nvSpPr>
            <p:cNvPr id="34" name="PPT世界-12"/>
            <p:cNvSpPr/>
            <p:nvPr/>
          </p:nvSpPr>
          <p:spPr>
            <a:xfrm>
              <a:off x="625351" y="2503130"/>
              <a:ext cx="4795415" cy="711220"/>
            </a:xfrm>
            <a:prstGeom prst="rect">
              <a:avLst/>
            </a:prstGeom>
          </p:spPr>
          <p:txBody>
            <a:bodyPr wrap="none">
              <a:spAutoFit/>
            </a:bodyPr>
            <a:lstStyle/>
            <a:p>
              <a:pPr>
                <a:lnSpc>
                  <a:spcPct val="120000"/>
                </a:lnSpc>
              </a:pPr>
              <a:r>
                <a:rPr lang="zh-CN" altLang="en-US" sz="36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大学经济管理专业课程</a:t>
              </a:r>
              <a:endParaRPr lang="en-US" altLang="zh-CN" sz="36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5" name="PPT世界-13"/>
            <p:cNvSpPr/>
            <p:nvPr/>
          </p:nvSpPr>
          <p:spPr>
            <a:xfrm>
              <a:off x="598998" y="3712436"/>
              <a:ext cx="4988186" cy="709938"/>
            </a:xfrm>
            <a:prstGeom prst="rect">
              <a:avLst/>
            </a:prstGeom>
          </p:spPr>
          <p:txBody>
            <a:bodyPr wrap="square">
              <a:spAutoFit/>
            </a:bodyPr>
            <a:lstStyle/>
            <a:p>
              <a:pPr>
                <a:lnSpc>
                  <a:spcPct val="150000"/>
                </a:lnSpc>
              </a:pP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ECONOMIC MANAGEMENT</a:t>
              </a:r>
            </a:p>
            <a:p>
              <a:pPr>
                <a:lnSpc>
                  <a:spcPct val="150000"/>
                </a:lnSpc>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OF UNIVERSITY ECONOMIC MANAGEMENT COURSE</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6" name="PPT世界-14"/>
            <p:cNvCxnSpPr/>
            <p:nvPr/>
          </p:nvCxnSpPr>
          <p:spPr>
            <a:xfrm>
              <a:off x="699997" y="3654061"/>
              <a:ext cx="5054175"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50" name="PPT世界-23"/>
            <p:cNvSpPr/>
            <p:nvPr/>
          </p:nvSpPr>
          <p:spPr>
            <a:xfrm>
              <a:off x="625351" y="3233373"/>
              <a:ext cx="4721164" cy="332976"/>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金融操作实务 </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 </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银行经营管理学 </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国民经济管理</a:t>
              </a:r>
            </a:p>
          </p:txBody>
        </p:sp>
      </p:grpSp>
      <p:sp>
        <p:nvSpPr>
          <p:cNvPr id="11" name="PPT世界-24"/>
          <p:cNvSpPr/>
          <p:nvPr/>
        </p:nvSpPr>
        <p:spPr>
          <a:xfrm>
            <a:off x="7474219"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30" name="图片 29">
            <a:hlinkClick r:id="rId3"/>
            <a:extLst>
              <a:ext uri="{FF2B5EF4-FFF2-40B4-BE49-F238E27FC236}">
                <a16:creationId xmlns:a16="http://schemas.microsoft.com/office/drawing/2014/main" id="{5A327EE0-6BC8-42B1-ABA2-9E9629DB97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452" y="442915"/>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1"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国际经济</a:t>
            </a:r>
          </a:p>
        </p:txBody>
      </p:sp>
      <p:sp>
        <p:nvSpPr>
          <p:cNvPr id="13"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6" name="PPT世界-8"/>
          <p:cNvSpPr/>
          <p:nvPr/>
        </p:nvSpPr>
        <p:spPr>
          <a:xfrm rot="16200000">
            <a:off x="3475720" y="3206750"/>
            <a:ext cx="4654554" cy="1238248"/>
          </a:xfrm>
          <a:prstGeom prst="triangle">
            <a:avLst/>
          </a:prstGeom>
          <a:gradFill flip="none" rotWithShape="1">
            <a:gsLst>
              <a:gs pos="100000">
                <a:schemeClr val="accent2">
                  <a:alpha val="3000"/>
                </a:schemeClr>
              </a:gs>
              <a:gs pos="0">
                <a:schemeClr val="accent1">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spcBef>
                <a:spcPct val="0"/>
              </a:spcBef>
              <a:spcAft>
                <a:spcPct val="0"/>
              </a:spcAft>
            </a:pPr>
            <a:endParaRPr lang="zh-CN" altLang="en-US" dirty="0">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18" name="PPT世界-9"/>
          <p:cNvSpPr/>
          <p:nvPr/>
        </p:nvSpPr>
        <p:spPr>
          <a:xfrm rot="19741494">
            <a:off x="605599" y="1354423"/>
            <a:ext cx="5017728" cy="5017728"/>
          </a:xfrm>
          <a:prstGeom prst="ellipse">
            <a:avLst/>
          </a:prstGeom>
          <a:gradFill flip="none" rotWithShape="1">
            <a:gsLst>
              <a:gs pos="53000">
                <a:schemeClr val="accent1">
                  <a:lumMod val="20000"/>
                  <a:lumOff val="80000"/>
                  <a:alpha val="22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nvGrpSpPr>
          <p:cNvPr id="19" name="PPT世界-10"/>
          <p:cNvGrpSpPr/>
          <p:nvPr/>
        </p:nvGrpSpPr>
        <p:grpSpPr>
          <a:xfrm>
            <a:off x="594205" y="1343026"/>
            <a:ext cx="5040516" cy="5040522"/>
            <a:chOff x="1133019" y="2416926"/>
            <a:chExt cx="1613394" cy="1613396"/>
          </a:xfrm>
        </p:grpSpPr>
        <p:sp>
          <p:nvSpPr>
            <p:cNvPr id="20" name="PPT世界-10-1"/>
            <p:cNvSpPr/>
            <p:nvPr/>
          </p:nvSpPr>
          <p:spPr>
            <a:xfrm rot="18364988">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sp>
          <p:nvSpPr>
            <p:cNvPr id="21" name="PPT世界-10-2"/>
            <p:cNvSpPr/>
            <p:nvPr/>
          </p:nvSpPr>
          <p:spPr>
            <a:xfrm rot="7564987">
              <a:off x="1133018" y="2416927"/>
              <a:ext cx="1613396" cy="1613394"/>
            </a:xfrm>
            <a:prstGeom prst="arc">
              <a:avLst/>
            </a:prstGeom>
            <a:noFill/>
            <a:ln w="12700">
              <a:gradFill flip="none" rotWithShape="1">
                <a:gsLst>
                  <a:gs pos="0">
                    <a:schemeClr val="accent1"/>
                  </a:gs>
                  <a:gs pos="100000">
                    <a:schemeClr val="accent1">
                      <a:alpha val="0"/>
                    </a:schemeClr>
                  </a:gs>
                </a:gsLst>
                <a:lin ang="162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endParaRPr>
            </a:p>
          </p:txBody>
        </p:sp>
      </p:grpSp>
      <p:graphicFrame>
        <p:nvGraphicFramePr>
          <p:cNvPr id="22" name="PPT世界-11"/>
          <p:cNvGraphicFramePr>
            <a:graphicFrameLocks noGrp="1"/>
          </p:cNvGraphicFramePr>
          <p:nvPr>
            <p:extLst>
              <p:ext uri="{D42A27DB-BD31-4B8C-83A1-F6EECF244321}">
                <p14:modId xmlns:p14="http://schemas.microsoft.com/office/powerpoint/2010/main" val="1003050575"/>
              </p:ext>
            </p:extLst>
          </p:nvPr>
        </p:nvGraphicFramePr>
        <p:xfrm>
          <a:off x="6306141" y="1938020"/>
          <a:ext cx="4964205" cy="4319904"/>
        </p:xfrm>
        <a:graphic>
          <a:graphicData uri="http://schemas.openxmlformats.org/drawingml/2006/table">
            <a:tbl>
              <a:tblPr firstRow="1" bandRow="1">
                <a:effectLst>
                  <a:outerShdw blurRad="342900" dist="165100" dir="5400000" sx="98000" sy="98000" algn="t" rotWithShape="0">
                    <a:schemeClr val="accent1">
                      <a:alpha val="10000"/>
                    </a:schemeClr>
                  </a:outerShdw>
                  <a:reflection blurRad="50800" stA="52000" endA="300" endPos="17000" dir="5400000" sy="-100000" algn="bl" rotWithShape="0"/>
                </a:effectLst>
                <a:tableStyleId>{5C22544A-7EE6-4342-B048-85BDC9FD1C3A}</a:tableStyleId>
              </a:tblPr>
              <a:tblGrid>
                <a:gridCol w="1092148">
                  <a:extLst>
                    <a:ext uri="{9D8B030D-6E8A-4147-A177-3AD203B41FA5}">
                      <a16:colId xmlns:a16="http://schemas.microsoft.com/office/drawing/2014/main" val="20000"/>
                    </a:ext>
                  </a:extLst>
                </a:gridCol>
                <a:gridCol w="1389955">
                  <a:extLst>
                    <a:ext uri="{9D8B030D-6E8A-4147-A177-3AD203B41FA5}">
                      <a16:colId xmlns:a16="http://schemas.microsoft.com/office/drawing/2014/main" val="20001"/>
                    </a:ext>
                  </a:extLst>
                </a:gridCol>
                <a:gridCol w="1041784">
                  <a:extLst>
                    <a:ext uri="{9D8B030D-6E8A-4147-A177-3AD203B41FA5}">
                      <a16:colId xmlns:a16="http://schemas.microsoft.com/office/drawing/2014/main" val="20002"/>
                    </a:ext>
                  </a:extLst>
                </a:gridCol>
                <a:gridCol w="1440318">
                  <a:extLst>
                    <a:ext uri="{9D8B030D-6E8A-4147-A177-3AD203B41FA5}">
                      <a16:colId xmlns:a16="http://schemas.microsoft.com/office/drawing/2014/main" val="20003"/>
                    </a:ext>
                  </a:extLst>
                </a:gridCol>
              </a:tblGrid>
              <a:tr h="851201">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851201">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814957">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851201">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单击此处键入</a:t>
                      </a:r>
                    </a:p>
                  </a:txBody>
                  <a:tcPr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400" b="0" dirty="0">
                          <a:solidFill>
                            <a:schemeClr val="tx1"/>
                          </a:solidFill>
                          <a:latin typeface="+mn-lt"/>
                          <a:ea typeface="+mn-ea"/>
                          <a:cs typeface="思源黑体 CN Bold" panose="020B0800000000000000" pitchFamily="34" charset="-122"/>
                        </a:rPr>
                        <a:t>键入文本</a:t>
                      </a:r>
                    </a:p>
                  </a:txBody>
                  <a:tcPr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思源黑体 CN Bold"/>
                          <a:ea typeface="思源黑体 CN Light"/>
                          <a:cs typeface="思源黑体 CN Bold" panose="020B0800000000000000" pitchFamily="34" charset="-122"/>
                        </a:rPr>
                        <a:t>单击此处键入</a:t>
                      </a:r>
                    </a:p>
                  </a:txBody>
                  <a:tcPr anchor="ctr">
                    <a:lnL w="12700" cmpd="sng">
                      <a:noFill/>
                    </a:lnL>
                    <a:lnR w="12700" cmpd="sng">
                      <a:noFill/>
                    </a:lnR>
                    <a:lnT w="6350" cap="flat" cmpd="sng" algn="ctr">
                      <a:noFill/>
                      <a:prstDash val="solid"/>
                      <a:round/>
                      <a:headEnd type="none" w="med" len="med"/>
                      <a:tailEnd type="none" w="med" len="med"/>
                    </a:lnT>
                    <a:lnB w="6350"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951344">
                <a:tc>
                  <a:txBody>
                    <a:bodyPr/>
                    <a:lstStyle/>
                    <a:p>
                      <a:pPr algn="ctr"/>
                      <a:r>
                        <a:rPr lang="zh-CN" altLang="en-US" sz="1600" b="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总计</a:t>
                      </a:r>
                    </a:p>
                  </a:txBody>
                  <a:tcPr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a:solidFill>
                            <a:schemeClr val="accent1"/>
                          </a:solidFill>
                          <a:latin typeface="+mn-lt"/>
                          <a:ea typeface="+mn-ea"/>
                          <a:cs typeface="思源黑体 CN Bold" panose="020B0800000000000000" pitchFamily="34" charset="-122"/>
                        </a:rPr>
                        <a:t>/</a:t>
                      </a:r>
                      <a:endParaRPr lang="zh-CN" altLang="en-US" sz="1600" b="0" dirty="0">
                        <a:solidFill>
                          <a:schemeClr val="accent1"/>
                        </a:solidFill>
                        <a:latin typeface="+mn-lt"/>
                        <a:ea typeface="+mn-ea"/>
                        <a:cs typeface="思源黑体 CN Bold" panose="020B0800000000000000" pitchFamily="34" charset="-122"/>
                      </a:endParaRPr>
                    </a:p>
                  </a:txBody>
                  <a:tcPr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1600" b="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单击此处</a:t>
                      </a:r>
                    </a:p>
                  </a:txBody>
                  <a:tcPr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600" b="0" dirty="0">
                          <a:solidFill>
                            <a:schemeClr val="accent1"/>
                          </a:solidFill>
                          <a:latin typeface="+mn-lt"/>
                          <a:ea typeface="+mn-ea"/>
                          <a:cs typeface="思源黑体 CN Bold" panose="020B0800000000000000" pitchFamily="34" charset="-122"/>
                        </a:rPr>
                        <a:t>/</a:t>
                      </a:r>
                      <a:endParaRPr lang="zh-CN" altLang="en-US" sz="1600" b="0" dirty="0">
                        <a:solidFill>
                          <a:schemeClr val="accent1"/>
                        </a:solidFill>
                        <a:latin typeface="+mn-lt"/>
                        <a:ea typeface="+mn-ea"/>
                        <a:cs typeface="思源黑体 CN Bold" panose="020B0800000000000000" pitchFamily="34" charset="-122"/>
                      </a:endParaRPr>
                    </a:p>
                  </a:txBody>
                  <a:tcPr anchor="ctr">
                    <a:lnL w="12700" cmpd="sng">
                      <a:noFill/>
                    </a:lnL>
                    <a:lnR w="12700" cmpd="sng">
                      <a:noFill/>
                    </a:lnR>
                    <a:lnT w="6350" cap="flat" cmpd="sng" algn="ctr">
                      <a:solidFill>
                        <a:schemeClr val="tx1">
                          <a:lumMod val="50000"/>
                          <a:lumOff val="50000"/>
                        </a:schemeClr>
                      </a:solidFill>
                      <a:prstDash val="solid"/>
                      <a:round/>
                      <a:headEnd type="none" w="med" len="med"/>
                      <a:tailEnd type="none" w="med" len="med"/>
                    </a:lnT>
                    <a:lnB w="1905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24" name="PPT世界-12"/>
          <p:cNvSpPr/>
          <p:nvPr/>
        </p:nvSpPr>
        <p:spPr>
          <a:xfrm>
            <a:off x="6306143" y="1416493"/>
            <a:ext cx="4964206" cy="526415"/>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algn="ctr"/>
            <a:endParaRPr lang="zh-CN" altLang="en-US" sz="2400" dirty="0">
              <a:effectLst>
                <a:outerShdw blurRad="38100" dist="38100" dir="2700000" algn="tl">
                  <a:srgbClr val="000000">
                    <a:alpha val="43137"/>
                  </a:srgbClr>
                </a:outerShdw>
              </a:effectLst>
              <a:latin typeface="思源黑体 CN Bold" panose="020B0800000000000000" pitchFamily="34" charset="-122"/>
              <a:ea typeface="思源黑体 CN Light" panose="020B0300000000000000" pitchFamily="34" charset="-122"/>
              <a:sym typeface="思源黑体 CN Bold" panose="020B0800000000000000" pitchFamily="34" charset="-122"/>
            </a:endParaRPr>
          </a:p>
        </p:txBody>
      </p:sp>
      <p:cxnSp>
        <p:nvCxnSpPr>
          <p:cNvPr id="25" name="PPT世界-13"/>
          <p:cNvCxnSpPr>
            <a:cxnSpLocks/>
          </p:cNvCxnSpPr>
          <p:nvPr/>
        </p:nvCxnSpPr>
        <p:spPr>
          <a:xfrm>
            <a:off x="7380850" y="1409700"/>
            <a:ext cx="0" cy="5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PPT世界-14"/>
          <p:cNvCxnSpPr>
            <a:cxnSpLocks/>
          </p:cNvCxnSpPr>
          <p:nvPr/>
        </p:nvCxnSpPr>
        <p:spPr>
          <a:xfrm>
            <a:off x="8788246" y="1409700"/>
            <a:ext cx="0" cy="5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PPT世界-15"/>
          <p:cNvCxnSpPr>
            <a:cxnSpLocks/>
          </p:cNvCxnSpPr>
          <p:nvPr/>
        </p:nvCxnSpPr>
        <p:spPr>
          <a:xfrm>
            <a:off x="9829679" y="1409700"/>
            <a:ext cx="0" cy="540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PPT世界-16"/>
          <p:cNvSpPr txBox="1"/>
          <p:nvPr/>
        </p:nvSpPr>
        <p:spPr>
          <a:xfrm>
            <a:off x="6466135" y="1495034"/>
            <a:ext cx="691078" cy="369332"/>
          </a:xfrm>
          <a:prstGeom prst="rect">
            <a:avLst/>
          </a:prstGeom>
          <a:noFill/>
        </p:spPr>
        <p:txBody>
          <a:bodyPr wrap="square" lIns="0" tIns="0" rIns="0" bIns="0" rtlCol="0">
            <a:spAutoFit/>
          </a:bodyPr>
          <a:lstStyle>
            <a:defPPr>
              <a:defRPr lang="zh-CN"/>
            </a:defPPr>
          </a:lstStyle>
          <a:p>
            <a:pPr algn="ct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p>
        </p:txBody>
      </p:sp>
      <p:sp>
        <p:nvSpPr>
          <p:cNvPr id="29" name="PPT世界-17"/>
          <p:cNvSpPr txBox="1"/>
          <p:nvPr/>
        </p:nvSpPr>
        <p:spPr>
          <a:xfrm>
            <a:off x="7515471" y="1495034"/>
            <a:ext cx="1164075" cy="369332"/>
          </a:xfrm>
          <a:prstGeom prst="rect">
            <a:avLst/>
          </a:prstGeom>
          <a:noFill/>
        </p:spPr>
        <p:txBody>
          <a:bodyPr wrap="square" lIns="0" tIns="0" rIns="0" bIns="0" rtlCol="0">
            <a:spAutoFit/>
          </a:bodyPr>
          <a:lstStyle>
            <a:defPPr>
              <a:defRPr lang="zh-CN"/>
            </a:defPPr>
          </a:lstStyle>
          <a:p>
            <a:pPr algn="ct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p>
        </p:txBody>
      </p:sp>
      <p:sp>
        <p:nvSpPr>
          <p:cNvPr id="30" name="PPT世界-18"/>
          <p:cNvSpPr txBox="1"/>
          <p:nvPr/>
        </p:nvSpPr>
        <p:spPr>
          <a:xfrm>
            <a:off x="8968193" y="1495034"/>
            <a:ext cx="691078" cy="369332"/>
          </a:xfrm>
          <a:prstGeom prst="rect">
            <a:avLst/>
          </a:prstGeom>
          <a:noFill/>
        </p:spPr>
        <p:txBody>
          <a:bodyPr wrap="square" lIns="0" tIns="0" rIns="0" bIns="0" rtlCol="0">
            <a:spAutoFit/>
          </a:bodyPr>
          <a:lstStyle>
            <a:defPPr>
              <a:defRPr lang="zh-CN"/>
            </a:defPPr>
          </a:lstStyle>
          <a:p>
            <a:pPr algn="ct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p>
        </p:txBody>
      </p:sp>
      <p:sp>
        <p:nvSpPr>
          <p:cNvPr id="31" name="PPT世界-19"/>
          <p:cNvSpPr txBox="1"/>
          <p:nvPr/>
        </p:nvSpPr>
        <p:spPr>
          <a:xfrm>
            <a:off x="10203937" y="1495034"/>
            <a:ext cx="691078" cy="369332"/>
          </a:xfrm>
          <a:prstGeom prst="rect">
            <a:avLst/>
          </a:prstGeom>
          <a:noFill/>
        </p:spPr>
        <p:txBody>
          <a:bodyPr wrap="square" lIns="0" tIns="0" rIns="0" bIns="0" rtlCol="0">
            <a:spAutoFit/>
          </a:bodyPr>
          <a:lstStyle>
            <a:defPPr>
              <a:defRPr lang="zh-CN"/>
            </a:defPPr>
          </a:lstStyle>
          <a:p>
            <a:pPr algn="ct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a:t>
            </a:r>
          </a:p>
        </p:txBody>
      </p:sp>
      <p:graphicFrame>
        <p:nvGraphicFramePr>
          <p:cNvPr id="32" name="PPT世界-20"/>
          <p:cNvGraphicFramePr/>
          <p:nvPr>
            <p:extLst>
              <p:ext uri="{D42A27DB-BD31-4B8C-83A1-F6EECF244321}">
                <p14:modId xmlns:p14="http://schemas.microsoft.com/office/powerpoint/2010/main" val="2791153556"/>
              </p:ext>
            </p:extLst>
          </p:nvPr>
        </p:nvGraphicFramePr>
        <p:xfrm>
          <a:off x="750431" y="1554542"/>
          <a:ext cx="4728064" cy="4617491"/>
        </p:xfrm>
        <a:graphic>
          <a:graphicData uri="http://schemas.openxmlformats.org/drawingml/2006/chart">
            <c:chart xmlns:c="http://schemas.openxmlformats.org/drawingml/2006/chart" xmlns:r="http://schemas.openxmlformats.org/officeDocument/2006/relationships" r:id="rId2"/>
          </a:graphicData>
        </a:graphic>
      </p:graphicFrame>
      <p:sp>
        <p:nvSpPr>
          <p:cNvPr id="33" name="PPT世界-21"/>
          <p:cNvSpPr/>
          <p:nvPr/>
        </p:nvSpPr>
        <p:spPr>
          <a:xfrm>
            <a:off x="1508780" y="6363249"/>
            <a:ext cx="3214716" cy="202652"/>
          </a:xfrm>
          <a:prstGeom prst="ellipse">
            <a:avLst/>
          </a:prstGeom>
          <a:solidFill>
            <a:schemeClr val="accent1">
              <a:alpha val="31000"/>
            </a:schemeClr>
          </a:soli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2"/>
          <p:cNvSpPr/>
          <p:nvPr/>
        </p:nvSpPr>
        <p:spPr>
          <a:xfrm rot="11944686" flipH="1" flipV="1">
            <a:off x="8956447"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5" name="PPT世界-3"/>
          <p:cNvSpPr/>
          <p:nvPr/>
        </p:nvSpPr>
        <p:spPr>
          <a:xfrm rot="11757585" flipH="1" flipV="1">
            <a:off x="6785858" y="840576"/>
            <a:ext cx="6020368" cy="6895391"/>
          </a:xfrm>
          <a:custGeom>
            <a:avLst/>
            <a:gdLst>
              <a:gd name="connsiteX0" fmla="*/ 4516207 w 6020368"/>
              <a:gd name="connsiteY0" fmla="*/ 0 h 6895391"/>
              <a:gd name="connsiteX1" fmla="*/ 6020368 w 6020368"/>
              <a:gd name="connsiteY1" fmla="*/ 5259576 h 6895391"/>
              <a:gd name="connsiteX2" fmla="*/ 300444 w 6020368"/>
              <a:gd name="connsiteY2" fmla="*/ 6895391 h 6895391"/>
              <a:gd name="connsiteX3" fmla="*/ 223184 w 6020368"/>
              <a:gd name="connsiteY3" fmla="*/ 6712709 h 6895391"/>
              <a:gd name="connsiteX4" fmla="*/ 272129 w 6020368"/>
              <a:gd name="connsiteY4" fmla="*/ 4071010 h 6895391"/>
              <a:gd name="connsiteX5" fmla="*/ 2874698 w 6020368"/>
              <a:gd name="connsiteY5" fmla="*/ 1506859 h 6895391"/>
              <a:gd name="connsiteX6" fmla="*/ 4246265 w 6020368"/>
              <a:gd name="connsiteY6" fmla="*/ 697159 h 6895391"/>
              <a:gd name="connsiteX7" fmla="*/ 4501456 w 6020368"/>
              <a:gd name="connsiteY7" fmla="*/ 83073 h 6895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20368" h="6895391">
                <a:moveTo>
                  <a:pt x="4516207" y="0"/>
                </a:moveTo>
                <a:lnTo>
                  <a:pt x="6020368" y="5259576"/>
                </a:lnTo>
                <a:lnTo>
                  <a:pt x="300444" y="6895391"/>
                </a:lnTo>
                <a:lnTo>
                  <a:pt x="223184" y="6712709"/>
                </a:lnTo>
                <a:cubicBezTo>
                  <a:pt x="-92174" y="5888476"/>
                  <a:pt x="-71068" y="4924686"/>
                  <a:pt x="272129" y="4071010"/>
                </a:cubicBezTo>
                <a:cubicBezTo>
                  <a:pt x="729723" y="2932776"/>
                  <a:pt x="1719758" y="2003916"/>
                  <a:pt x="2874698" y="1506859"/>
                </a:cubicBezTo>
                <a:cubicBezTo>
                  <a:pt x="3369412" y="1293513"/>
                  <a:pt x="3931669" y="1127259"/>
                  <a:pt x="4246265" y="697159"/>
                </a:cubicBezTo>
                <a:cubicBezTo>
                  <a:pt x="4381657" y="512465"/>
                  <a:pt x="4453460" y="302096"/>
                  <a:pt x="4501456" y="83073"/>
                </a:cubicBez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3" name="PPT世界-4"/>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2" name="PPT世界-5"/>
          <p:cNvSpPr/>
          <p:nvPr/>
        </p:nvSpPr>
        <p:spPr>
          <a:xfrm>
            <a:off x="95921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13" name="PPT世界-6"/>
          <p:cNvPicPr>
            <a:picLocks noChangeAspect="1"/>
          </p:cNvPicPr>
          <p:nvPr/>
        </p:nvPicPr>
        <p:blipFill>
          <a:blip r:embed="rId2"/>
          <a:stretch>
            <a:fillRect/>
          </a:stretch>
        </p:blipFill>
        <p:spPr>
          <a:xfrm>
            <a:off x="6885179" y="752742"/>
            <a:ext cx="5197368" cy="5805088"/>
          </a:xfrm>
          <a:custGeom>
            <a:avLst/>
            <a:gdLst>
              <a:gd name="connsiteX0" fmla="*/ 0 w 7858285"/>
              <a:gd name="connsiteY0" fmla="*/ 0 h 8777143"/>
              <a:gd name="connsiteX1" fmla="*/ 7858286 w 7858285"/>
              <a:gd name="connsiteY1" fmla="*/ 0 h 8777143"/>
              <a:gd name="connsiteX2" fmla="*/ 7858286 w 7858285"/>
              <a:gd name="connsiteY2" fmla="*/ 8777143 h 8777143"/>
              <a:gd name="connsiteX3" fmla="*/ 0 w 7858285"/>
              <a:gd name="connsiteY3" fmla="*/ 8777143 h 8777143"/>
            </a:gdLst>
            <a:ahLst/>
            <a:cxnLst>
              <a:cxn ang="0">
                <a:pos x="connsiteX0" y="connsiteY0"/>
              </a:cxn>
              <a:cxn ang="0">
                <a:pos x="connsiteX1" y="connsiteY1"/>
              </a:cxn>
              <a:cxn ang="0">
                <a:pos x="connsiteX2" y="connsiteY2"/>
              </a:cxn>
              <a:cxn ang="0">
                <a:pos x="connsiteX3" y="connsiteY3"/>
              </a:cxn>
            </a:cxnLst>
            <a:rect l="l" t="t" r="r" b="b"/>
            <a:pathLst>
              <a:path w="7858285" h="8777143">
                <a:moveTo>
                  <a:pt x="0" y="0"/>
                </a:moveTo>
                <a:lnTo>
                  <a:pt x="7858286" y="0"/>
                </a:lnTo>
                <a:lnTo>
                  <a:pt x="7858286" y="8777143"/>
                </a:lnTo>
                <a:lnTo>
                  <a:pt x="0" y="8777143"/>
                </a:lnTo>
                <a:close/>
              </a:path>
            </a:pathLst>
          </a:custGeom>
        </p:spPr>
      </p:pic>
      <p:sp>
        <p:nvSpPr>
          <p:cNvPr id="11" name="PPT世界-7"/>
          <p:cNvSpPr/>
          <p:nvPr/>
        </p:nvSpPr>
        <p:spPr>
          <a:xfrm>
            <a:off x="7474219"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C14CAE53-950A-4EEF-8505-862A979F61C8}"/>
              </a:ext>
            </a:extLst>
          </p:cNvPr>
          <p:cNvGrpSpPr/>
          <p:nvPr/>
        </p:nvGrpSpPr>
        <p:grpSpPr>
          <a:xfrm>
            <a:off x="921662" y="1975668"/>
            <a:ext cx="5618838" cy="2580169"/>
            <a:chOff x="921662" y="1975668"/>
            <a:chExt cx="5618838" cy="2580169"/>
          </a:xfrm>
        </p:grpSpPr>
        <p:sp>
          <p:nvSpPr>
            <p:cNvPr id="32" name="PPT世界-8"/>
            <p:cNvSpPr txBox="1"/>
            <p:nvPr/>
          </p:nvSpPr>
          <p:spPr>
            <a:xfrm>
              <a:off x="921662" y="3074973"/>
              <a:ext cx="5618838" cy="1015663"/>
            </a:xfrm>
            <a:prstGeom prst="rect">
              <a:avLst/>
            </a:prstGeom>
            <a:noFill/>
          </p:spPr>
          <p:txBody>
            <a:bodyPr wrap="square" rtlCol="0">
              <a:spAutoFit/>
            </a:bodyPr>
            <a:lstStyle/>
            <a:p>
              <a:r>
                <a:rPr kumimoji="1"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银行经营管理学</a:t>
              </a:r>
            </a:p>
          </p:txBody>
        </p:sp>
        <p:sp>
          <p:nvSpPr>
            <p:cNvPr id="37" name="PPT世界-9"/>
            <p:cNvSpPr/>
            <p:nvPr/>
          </p:nvSpPr>
          <p:spPr>
            <a:xfrm>
              <a:off x="955279" y="4248060"/>
              <a:ext cx="5450162" cy="307777"/>
            </a:xfrm>
            <a:prstGeom prst="rect">
              <a:avLst/>
            </a:prstGeom>
          </p:spPr>
          <p:txBody>
            <a:bodyPr wrap="square">
              <a:spAutoFit/>
            </a:bodyPr>
            <a:lstStyle/>
            <a:p>
              <a:pPr algn="dist"/>
              <a:r>
                <a:rPr lang="en-US" altLang="zh-CN"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BANKING MANAGEMENT</a:t>
              </a:r>
              <a:endParaRPr lang="zh-CN" altLang="en-US"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10"/>
            <p:cNvSpPr/>
            <p:nvPr/>
          </p:nvSpPr>
          <p:spPr>
            <a:xfrm>
              <a:off x="3131820" y="2397748"/>
              <a:ext cx="2238103" cy="52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
            <p:cNvSpPr txBox="1"/>
            <p:nvPr/>
          </p:nvSpPr>
          <p:spPr>
            <a:xfrm>
              <a:off x="926817" y="1975668"/>
              <a:ext cx="3834755" cy="923330"/>
            </a:xfrm>
            <a:prstGeom prst="rect">
              <a:avLst/>
            </a:prstGeom>
            <a:noFill/>
          </p:spPr>
          <p:txBody>
            <a:bodyPr wrap="square" rtlCol="0">
              <a:sp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03.</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40" name="PPT世界-12"/>
            <p:cNvSpPr txBox="1"/>
            <p:nvPr/>
          </p:nvSpPr>
          <p:spPr>
            <a:xfrm>
              <a:off x="3222720" y="1975668"/>
              <a:ext cx="1538852" cy="923330"/>
            </a:xfrm>
            <a:prstGeom prst="rect">
              <a:avLst/>
            </a:prstGeom>
            <a:noFill/>
          </p:spPr>
          <p:txBody>
            <a:bodyPr wrap="square" rtlCol="0">
              <a:spAutoFit/>
            </a:bodyPr>
            <a:lstStyle/>
            <a:p>
              <a:r>
                <a:rPr kumimoji="1" lang="en-US" altLang="zh-CN"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rPr>
                <a:t>03.</a:t>
              </a:r>
              <a:endParaRPr kumimoji="1" lang="zh-CN" altLang="en-US"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sp>
        <p:nvSpPr>
          <p:cNvPr id="24" name="PPT世界-15"/>
          <p:cNvSpPr/>
          <p:nvPr/>
        </p:nvSpPr>
        <p:spPr>
          <a:xfrm>
            <a:off x="702486"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26" name="PPT世界-16"/>
          <p:cNvSpPr/>
          <p:nvPr/>
        </p:nvSpPr>
        <p:spPr>
          <a:xfrm>
            <a:off x="795411" y="603590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27" name="PPT世界-17"/>
          <p:cNvSpPr/>
          <p:nvPr/>
        </p:nvSpPr>
        <p:spPr>
          <a:xfrm>
            <a:off x="1205439"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8" name="PPT世界-18"/>
          <p:cNvSpPr/>
          <p:nvPr/>
        </p:nvSpPr>
        <p:spPr>
          <a:xfrm>
            <a:off x="1272452" y="603602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9" name="PPT世界-19"/>
          <p:cNvSpPr/>
          <p:nvPr/>
        </p:nvSpPr>
        <p:spPr>
          <a:xfrm>
            <a:off x="1708393"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0" name="PPT世界-20"/>
          <p:cNvSpPr/>
          <p:nvPr/>
        </p:nvSpPr>
        <p:spPr>
          <a:xfrm>
            <a:off x="1775418" y="605408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1" name="PPT世界-21"/>
          <p:cNvSpPr/>
          <p:nvPr/>
        </p:nvSpPr>
        <p:spPr>
          <a:xfrm>
            <a:off x="2211345"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3" name="PPT世界-22"/>
          <p:cNvSpPr/>
          <p:nvPr/>
        </p:nvSpPr>
        <p:spPr>
          <a:xfrm>
            <a:off x="2300319" y="603590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4" name="图片 33">
            <a:hlinkClick r:id="rId3"/>
            <a:extLst>
              <a:ext uri="{FF2B5EF4-FFF2-40B4-BE49-F238E27FC236}">
                <a16:creationId xmlns:a16="http://schemas.microsoft.com/office/drawing/2014/main" id="{25611DC2-2DCF-41C5-948B-F6EF055AA70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452" y="442915"/>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5"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BANKING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银行经营管理学</a:t>
            </a:r>
          </a:p>
        </p:txBody>
      </p:sp>
      <p:sp>
        <p:nvSpPr>
          <p:cNvPr id="17"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nvGrpSpPr>
          <p:cNvPr id="5" name="组合 4">
            <a:extLst>
              <a:ext uri="{FF2B5EF4-FFF2-40B4-BE49-F238E27FC236}">
                <a16:creationId xmlns:a16="http://schemas.microsoft.com/office/drawing/2014/main" id="{60635939-FF5D-455D-98D9-1B0935BC7410}"/>
              </a:ext>
            </a:extLst>
          </p:cNvPr>
          <p:cNvGrpSpPr/>
          <p:nvPr/>
        </p:nvGrpSpPr>
        <p:grpSpPr>
          <a:xfrm>
            <a:off x="3038960" y="1417354"/>
            <a:ext cx="4069990" cy="4871686"/>
            <a:chOff x="3038960" y="1417354"/>
            <a:chExt cx="4069990" cy="4871686"/>
          </a:xfrm>
        </p:grpSpPr>
        <p:sp>
          <p:nvSpPr>
            <p:cNvPr id="10" name="PPT世界-8"/>
            <p:cNvSpPr/>
            <p:nvPr/>
          </p:nvSpPr>
          <p:spPr>
            <a:xfrm>
              <a:off x="3038960" y="1821815"/>
              <a:ext cx="4069990" cy="4467225"/>
            </a:xfrm>
            <a:prstGeom prst="roundRect">
              <a:avLst>
                <a:gd name="adj" fmla="val 5387"/>
              </a:avLst>
            </a:prstGeom>
            <a:solidFill>
              <a:schemeClr val="bg1"/>
            </a:solidFill>
            <a:ln>
              <a:noFill/>
            </a:ln>
            <a:effectLst>
              <a:outerShdw blurRad="241300" dist="50800" dir="5400000" sx="99000" sy="99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9pPr>
            </a:lstStyle>
            <a:p>
              <a:pPr algn="ctr"/>
              <a:endParaRPr lang="zh-CN" altLang="en-US" sz="1600" dirty="0">
                <a:solidFill>
                  <a:schemeClr val="tx1"/>
                </a:solidFill>
                <a:latin typeface="+mn-ea"/>
                <a:ea typeface="思源黑体 CN Light" panose="020B0300000000000000" pitchFamily="34" charset="-122"/>
                <a:sym typeface="思源黑体 CN Bold" panose="020B0800000000000000" pitchFamily="34" charset="-122"/>
              </a:endParaRPr>
            </a:p>
          </p:txBody>
        </p:sp>
        <p:sp>
          <p:nvSpPr>
            <p:cNvPr id="12" name="PPT世界-9"/>
            <p:cNvSpPr/>
            <p:nvPr/>
          </p:nvSpPr>
          <p:spPr>
            <a:xfrm>
              <a:off x="3038960" y="1417354"/>
              <a:ext cx="4069990" cy="518160"/>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9pPr>
            </a:lstStyle>
            <a:p>
              <a:pPr algn="ctr"/>
              <a:endParaRPr lang="zh-CN" altLang="en-US" sz="2400" dirty="0">
                <a:latin typeface="+mj-ea"/>
                <a:ea typeface="+mj-ea"/>
                <a:sym typeface="思源黑体 CN Bold" panose="020B0800000000000000" pitchFamily="34" charset="-122"/>
              </a:endParaRPr>
            </a:p>
          </p:txBody>
        </p:sp>
        <p:sp>
          <p:nvSpPr>
            <p:cNvPr id="13" name="PPT世界-10"/>
            <p:cNvSpPr txBox="1"/>
            <p:nvPr/>
          </p:nvSpPr>
          <p:spPr>
            <a:xfrm>
              <a:off x="3937612" y="1445602"/>
              <a:ext cx="2272688" cy="461665"/>
            </a:xfrm>
            <a:prstGeom prst="rect">
              <a:avLst/>
            </a:prstGeom>
            <a:noFill/>
          </p:spPr>
          <p:txBody>
            <a:bodyPr wrap="square" rtlCol="0">
              <a:spAutoFit/>
            </a:bodyPr>
            <a:lstStyle>
              <a:defPPr>
                <a:defRPr lang="zh-CN"/>
              </a:defPPr>
            </a:lstStyle>
            <a:p>
              <a:pPr algn="ctr">
                <a:spcBef>
                  <a:spcPct val="0"/>
                </a:spcBef>
                <a:defRPr/>
              </a:pPr>
              <a:r>
                <a:rPr lang="zh-CN" altLang="en-US" sz="24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标题文字添加</a:t>
              </a:r>
              <a:endParaRPr lang="en-US" altLang="zh-CN" sz="24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24" name="PPT世界-15"/>
            <p:cNvSpPr txBox="1"/>
            <p:nvPr/>
          </p:nvSpPr>
          <p:spPr>
            <a:xfrm>
              <a:off x="3207268" y="2159607"/>
              <a:ext cx="3574261" cy="333361"/>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单击此处键入文本单击单击此处键入文本单</a:t>
              </a:r>
            </a:p>
          </p:txBody>
        </p:sp>
        <p:cxnSp>
          <p:nvCxnSpPr>
            <p:cNvPr id="25" name="PPT世界-16"/>
            <p:cNvCxnSpPr/>
            <p:nvPr/>
          </p:nvCxnSpPr>
          <p:spPr>
            <a:xfrm>
              <a:off x="3298944" y="2621703"/>
              <a:ext cx="3550023"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30" name="PPT世界-21"/>
            <p:cNvSpPr txBox="1"/>
            <p:nvPr/>
          </p:nvSpPr>
          <p:spPr>
            <a:xfrm>
              <a:off x="3207268" y="2952563"/>
              <a:ext cx="357426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单击此处键入文本单击单击此处键入</a:t>
              </a:r>
            </a:p>
          </p:txBody>
        </p:sp>
        <p:cxnSp>
          <p:nvCxnSpPr>
            <p:cNvPr id="31" name="PPT世界-22"/>
            <p:cNvCxnSpPr/>
            <p:nvPr/>
          </p:nvCxnSpPr>
          <p:spPr>
            <a:xfrm>
              <a:off x="3298944" y="3414659"/>
              <a:ext cx="3550023"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36" name="PPT世界-27"/>
            <p:cNvSpPr txBox="1"/>
            <p:nvPr/>
          </p:nvSpPr>
          <p:spPr>
            <a:xfrm>
              <a:off x="3207268" y="3745519"/>
              <a:ext cx="357426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单击此处键入文本单击单击此处</a:t>
              </a:r>
            </a:p>
          </p:txBody>
        </p:sp>
        <p:cxnSp>
          <p:nvCxnSpPr>
            <p:cNvPr id="37" name="PPT世界-28"/>
            <p:cNvCxnSpPr/>
            <p:nvPr/>
          </p:nvCxnSpPr>
          <p:spPr>
            <a:xfrm>
              <a:off x="3298944" y="4207615"/>
              <a:ext cx="3550023"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42" name="PPT世界-33"/>
            <p:cNvSpPr txBox="1"/>
            <p:nvPr/>
          </p:nvSpPr>
          <p:spPr>
            <a:xfrm>
              <a:off x="3207268" y="4538475"/>
              <a:ext cx="357426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单击此处键入文本单击此处</a:t>
              </a:r>
            </a:p>
          </p:txBody>
        </p:sp>
        <p:cxnSp>
          <p:nvCxnSpPr>
            <p:cNvPr id="43" name="PPT世界-34"/>
            <p:cNvCxnSpPr/>
            <p:nvPr/>
          </p:nvCxnSpPr>
          <p:spPr>
            <a:xfrm>
              <a:off x="3298944" y="5000571"/>
              <a:ext cx="3550023"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48" name="PPT世界-39"/>
            <p:cNvSpPr txBox="1"/>
            <p:nvPr/>
          </p:nvSpPr>
          <p:spPr>
            <a:xfrm>
              <a:off x="3207268" y="5331432"/>
              <a:ext cx="357426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a:t>
              </a:r>
            </a:p>
          </p:txBody>
        </p:sp>
        <p:cxnSp>
          <p:nvCxnSpPr>
            <p:cNvPr id="49" name="PPT世界-40"/>
            <p:cNvCxnSpPr/>
            <p:nvPr/>
          </p:nvCxnSpPr>
          <p:spPr>
            <a:xfrm>
              <a:off x="3298944" y="5793528"/>
              <a:ext cx="3550023"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5B7DC7F2-1C00-4028-996D-5F06CFCAE643}"/>
              </a:ext>
            </a:extLst>
          </p:cNvPr>
          <p:cNvGrpSpPr/>
          <p:nvPr/>
        </p:nvGrpSpPr>
        <p:grpSpPr>
          <a:xfrm>
            <a:off x="7426683" y="1417354"/>
            <a:ext cx="4211747" cy="4871686"/>
            <a:chOff x="7426683" y="1417354"/>
            <a:chExt cx="4211747" cy="4871686"/>
          </a:xfrm>
        </p:grpSpPr>
        <p:sp>
          <p:nvSpPr>
            <p:cNvPr id="14" name="PPT世界-11"/>
            <p:cNvSpPr/>
            <p:nvPr/>
          </p:nvSpPr>
          <p:spPr>
            <a:xfrm>
              <a:off x="7426685" y="1821815"/>
              <a:ext cx="4069990" cy="4467225"/>
            </a:xfrm>
            <a:prstGeom prst="roundRect">
              <a:avLst>
                <a:gd name="adj" fmla="val 5387"/>
              </a:avLst>
            </a:prstGeom>
            <a:solidFill>
              <a:schemeClr val="bg1"/>
            </a:solidFill>
            <a:ln>
              <a:noFill/>
            </a:ln>
            <a:effectLst>
              <a:outerShdw blurRad="241300" dist="50800" dir="5400000" sx="99000" sy="99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9pPr>
            </a:lstStyle>
            <a:p>
              <a:pPr algn="ctr"/>
              <a:endParaRPr lang="zh-CN" altLang="en-US" sz="1600" dirty="0">
                <a:solidFill>
                  <a:schemeClr val="tx1"/>
                </a:solidFill>
                <a:latin typeface="+mn-ea"/>
                <a:ea typeface="思源黑体 CN Light" panose="020B0300000000000000" pitchFamily="34" charset="-122"/>
                <a:sym typeface="思源黑体 CN Bold" panose="020B0800000000000000" pitchFamily="34" charset="-122"/>
              </a:endParaRPr>
            </a:p>
          </p:txBody>
        </p:sp>
        <p:sp>
          <p:nvSpPr>
            <p:cNvPr id="21" name="PPT世界-12"/>
            <p:cNvSpPr/>
            <p:nvPr/>
          </p:nvSpPr>
          <p:spPr>
            <a:xfrm>
              <a:off x="7426683" y="1417354"/>
              <a:ext cx="4069990" cy="518160"/>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9pPr>
            </a:lstStyle>
            <a:p>
              <a:pPr algn="ctr"/>
              <a:endParaRPr lang="zh-CN" altLang="en-US" sz="2400" dirty="0">
                <a:latin typeface="+mj-ea"/>
                <a:ea typeface="+mj-ea"/>
                <a:sym typeface="思源黑体 CN Bold" panose="020B0800000000000000" pitchFamily="34" charset="-122"/>
              </a:endParaRPr>
            </a:p>
          </p:txBody>
        </p:sp>
        <p:sp>
          <p:nvSpPr>
            <p:cNvPr id="22" name="PPT世界-13"/>
            <p:cNvSpPr txBox="1"/>
            <p:nvPr/>
          </p:nvSpPr>
          <p:spPr>
            <a:xfrm>
              <a:off x="8293457" y="1445602"/>
              <a:ext cx="2336444" cy="461665"/>
            </a:xfrm>
            <a:prstGeom prst="rect">
              <a:avLst/>
            </a:prstGeom>
            <a:noFill/>
          </p:spPr>
          <p:txBody>
            <a:bodyPr wrap="square" rtlCol="0">
              <a:spAutoFit/>
            </a:bodyPr>
            <a:lstStyle>
              <a:defPPr>
                <a:defRPr lang="zh-CN"/>
              </a:defPPr>
            </a:lstStyle>
            <a:p>
              <a:pPr algn="ctr">
                <a:spcBef>
                  <a:spcPct val="0"/>
                </a:spcBef>
                <a:defRPr/>
              </a:pPr>
              <a:r>
                <a:rPr lang="zh-CN" altLang="en-US" sz="24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标题文字添加</a:t>
              </a:r>
              <a:endParaRPr lang="en-US" altLang="zh-CN" sz="24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26" name="PPT世界-17"/>
            <p:cNvSpPr txBox="1"/>
            <p:nvPr/>
          </p:nvSpPr>
          <p:spPr>
            <a:xfrm>
              <a:off x="7555129" y="2159607"/>
              <a:ext cx="408330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单击此处键入文本单击单击此处键入文本单</a:t>
              </a:r>
            </a:p>
          </p:txBody>
        </p:sp>
        <p:cxnSp>
          <p:nvCxnSpPr>
            <p:cNvPr id="27" name="PPT世界-18"/>
            <p:cNvCxnSpPr/>
            <p:nvPr/>
          </p:nvCxnSpPr>
          <p:spPr>
            <a:xfrm>
              <a:off x="7659774" y="2621703"/>
              <a:ext cx="3603812"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32" name="PPT世界-23"/>
            <p:cNvSpPr txBox="1"/>
            <p:nvPr/>
          </p:nvSpPr>
          <p:spPr>
            <a:xfrm>
              <a:off x="7555129" y="2952563"/>
              <a:ext cx="408330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单击此处键入文本单击此处</a:t>
              </a:r>
            </a:p>
          </p:txBody>
        </p:sp>
        <p:cxnSp>
          <p:nvCxnSpPr>
            <p:cNvPr id="33" name="PPT世界-24"/>
            <p:cNvCxnSpPr/>
            <p:nvPr/>
          </p:nvCxnSpPr>
          <p:spPr>
            <a:xfrm>
              <a:off x="7659774" y="3414659"/>
              <a:ext cx="3603812"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38" name="PPT世界-29"/>
            <p:cNvSpPr txBox="1"/>
            <p:nvPr/>
          </p:nvSpPr>
          <p:spPr>
            <a:xfrm>
              <a:off x="7555129" y="3745519"/>
              <a:ext cx="408330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单击此处键入文本单击单击此处</a:t>
              </a:r>
            </a:p>
          </p:txBody>
        </p:sp>
        <p:cxnSp>
          <p:nvCxnSpPr>
            <p:cNvPr id="39" name="PPT世界-30"/>
            <p:cNvCxnSpPr/>
            <p:nvPr/>
          </p:nvCxnSpPr>
          <p:spPr>
            <a:xfrm>
              <a:off x="7659774" y="4207615"/>
              <a:ext cx="3603812"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44" name="PPT世界-35"/>
            <p:cNvSpPr txBox="1"/>
            <p:nvPr/>
          </p:nvSpPr>
          <p:spPr>
            <a:xfrm>
              <a:off x="7555129" y="4538475"/>
              <a:ext cx="408330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单击此处键入文本单击单击此处键入</a:t>
              </a:r>
            </a:p>
          </p:txBody>
        </p:sp>
        <p:cxnSp>
          <p:nvCxnSpPr>
            <p:cNvPr id="45" name="PPT世界-36"/>
            <p:cNvCxnSpPr/>
            <p:nvPr/>
          </p:nvCxnSpPr>
          <p:spPr>
            <a:xfrm>
              <a:off x="7659774" y="5000571"/>
              <a:ext cx="3603812"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50" name="PPT世界-41"/>
            <p:cNvSpPr txBox="1"/>
            <p:nvPr/>
          </p:nvSpPr>
          <p:spPr>
            <a:xfrm>
              <a:off x="7555129" y="5331432"/>
              <a:ext cx="4083301" cy="333489"/>
            </a:xfrm>
            <a:prstGeom prst="rect">
              <a:avLst/>
            </a:prstGeom>
            <a:noFill/>
          </p:spPr>
          <p:txBody>
            <a:bodyPr wrap="square" rtlCol="0">
              <a:spAutoFit/>
            </a:bodyPr>
            <a:lstStyle>
              <a:defPPr>
                <a:defRPr lang="zh-CN"/>
              </a:defPPr>
            </a:lstStyle>
            <a:p>
              <a:pPr>
                <a:lnSpc>
                  <a:spcPct val="120000"/>
                </a:lnSpc>
              </a:pPr>
              <a:r>
                <a:rPr lang="zh-CN" altLang="en-US" sz="1400" dirty="0">
                  <a:cs typeface="思源黑体 CN Bold" panose="020B0800000000000000" pitchFamily="34" charset="-122"/>
                </a:rPr>
                <a:t>单击此处键入文本单击单击</a:t>
              </a:r>
            </a:p>
          </p:txBody>
        </p:sp>
        <p:cxnSp>
          <p:nvCxnSpPr>
            <p:cNvPr id="51" name="PPT世界-42"/>
            <p:cNvCxnSpPr/>
            <p:nvPr/>
          </p:nvCxnSpPr>
          <p:spPr>
            <a:xfrm>
              <a:off x="7659774" y="5793528"/>
              <a:ext cx="3603812"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id="{88A9018E-7D82-44C4-B319-21C557DD15AE}"/>
              </a:ext>
            </a:extLst>
          </p:cNvPr>
          <p:cNvGrpSpPr/>
          <p:nvPr/>
        </p:nvGrpSpPr>
        <p:grpSpPr>
          <a:xfrm>
            <a:off x="695325" y="1931035"/>
            <a:ext cx="2025903" cy="4358005"/>
            <a:chOff x="695325" y="1931035"/>
            <a:chExt cx="2025903" cy="4358005"/>
          </a:xfrm>
        </p:grpSpPr>
        <p:sp>
          <p:nvSpPr>
            <p:cNvPr id="23" name="PPT世界-14"/>
            <p:cNvSpPr/>
            <p:nvPr/>
          </p:nvSpPr>
          <p:spPr>
            <a:xfrm>
              <a:off x="695325" y="1931035"/>
              <a:ext cx="2025903" cy="4358005"/>
            </a:xfrm>
            <a:prstGeom prst="roundRect">
              <a:avLst>
                <a:gd name="adj" fmla="val 5387"/>
              </a:avLst>
            </a:prstGeom>
            <a:solidFill>
              <a:schemeClr val="bg1"/>
            </a:solidFill>
            <a:ln>
              <a:noFill/>
            </a:ln>
            <a:effectLst>
              <a:outerShdw blurRad="241300" dist="50800" dir="5400000" sx="99000" sy="99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panose="02000000000000000000"/>
                  <a:ea typeface="思源黑体 CN Regular" panose="020B0500000000000000" charset="-122"/>
                  <a:cs typeface="Arial" panose="020B0604020202020204" pitchFamily="34" charset="0"/>
                  <a:sym typeface="Wingdings" panose="05000000000000000000"/>
                </a:defRPr>
              </a:lvl9pPr>
            </a:lstStyle>
            <a:p>
              <a:pPr algn="ctr"/>
              <a:endParaRPr lang="zh-CN" altLang="en-US" sz="1600" dirty="0">
                <a:solidFill>
                  <a:schemeClr val="tx1"/>
                </a:solidFill>
                <a:latin typeface="+mn-ea"/>
                <a:ea typeface="思源黑体 CN Light" panose="020B0300000000000000" pitchFamily="34" charset="-122"/>
                <a:sym typeface="思源黑体 CN Bold" panose="020B0800000000000000" pitchFamily="34" charset="-122"/>
              </a:endParaRPr>
            </a:p>
          </p:txBody>
        </p:sp>
        <p:cxnSp>
          <p:nvCxnSpPr>
            <p:cNvPr id="28" name="PPT世界-19"/>
            <p:cNvCxnSpPr>
              <a:cxnSpLocks/>
            </p:cNvCxnSpPr>
            <p:nvPr/>
          </p:nvCxnSpPr>
          <p:spPr>
            <a:xfrm>
              <a:off x="1023636" y="2621703"/>
              <a:ext cx="1369281"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29" name="PPT世界-20"/>
            <p:cNvSpPr txBox="1"/>
            <p:nvPr/>
          </p:nvSpPr>
          <p:spPr>
            <a:xfrm>
              <a:off x="1023635" y="2159607"/>
              <a:ext cx="1369282" cy="369332"/>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1"/>
                  </a:solidFill>
                  <a:cs typeface="思源黑体 CN Bold" panose="020B0800000000000000" pitchFamily="34" charset="-122"/>
                </a:rPr>
                <a:t>标题文字</a:t>
              </a:r>
            </a:p>
          </p:txBody>
        </p:sp>
        <p:cxnSp>
          <p:nvCxnSpPr>
            <p:cNvPr id="34" name="PPT世界-25"/>
            <p:cNvCxnSpPr>
              <a:cxnSpLocks/>
            </p:cNvCxnSpPr>
            <p:nvPr/>
          </p:nvCxnSpPr>
          <p:spPr>
            <a:xfrm>
              <a:off x="1023636" y="3414659"/>
              <a:ext cx="1369281"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35" name="PPT世界-26"/>
            <p:cNvSpPr txBox="1"/>
            <p:nvPr/>
          </p:nvSpPr>
          <p:spPr>
            <a:xfrm>
              <a:off x="1023635" y="2952563"/>
              <a:ext cx="1369282" cy="369332"/>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1"/>
                  </a:solidFill>
                  <a:cs typeface="思源黑体 CN Bold" panose="020B0800000000000000" pitchFamily="34" charset="-122"/>
                </a:rPr>
                <a:t>标题文字</a:t>
              </a:r>
            </a:p>
          </p:txBody>
        </p:sp>
        <p:cxnSp>
          <p:nvCxnSpPr>
            <p:cNvPr id="40" name="PPT世界-31"/>
            <p:cNvCxnSpPr>
              <a:cxnSpLocks/>
            </p:cNvCxnSpPr>
            <p:nvPr/>
          </p:nvCxnSpPr>
          <p:spPr>
            <a:xfrm>
              <a:off x="1023636" y="4207615"/>
              <a:ext cx="1369281"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41" name="PPT世界-32"/>
            <p:cNvSpPr txBox="1"/>
            <p:nvPr/>
          </p:nvSpPr>
          <p:spPr>
            <a:xfrm>
              <a:off x="1023635" y="3745519"/>
              <a:ext cx="1369282" cy="369332"/>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1"/>
                  </a:solidFill>
                  <a:cs typeface="思源黑体 CN Bold" panose="020B0800000000000000" pitchFamily="34" charset="-122"/>
                </a:rPr>
                <a:t>标题文字</a:t>
              </a:r>
            </a:p>
          </p:txBody>
        </p:sp>
        <p:cxnSp>
          <p:nvCxnSpPr>
            <p:cNvPr id="46" name="PPT世界-37"/>
            <p:cNvCxnSpPr>
              <a:cxnSpLocks/>
            </p:cNvCxnSpPr>
            <p:nvPr/>
          </p:nvCxnSpPr>
          <p:spPr>
            <a:xfrm>
              <a:off x="1023636" y="5000571"/>
              <a:ext cx="1369281"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47" name="PPT世界-38"/>
            <p:cNvSpPr txBox="1"/>
            <p:nvPr/>
          </p:nvSpPr>
          <p:spPr>
            <a:xfrm>
              <a:off x="1023635" y="4538475"/>
              <a:ext cx="1369282" cy="369332"/>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1"/>
                  </a:solidFill>
                  <a:cs typeface="思源黑体 CN Bold" panose="020B0800000000000000" pitchFamily="34" charset="-122"/>
                </a:rPr>
                <a:t>标题文字</a:t>
              </a:r>
            </a:p>
          </p:txBody>
        </p:sp>
        <p:cxnSp>
          <p:nvCxnSpPr>
            <p:cNvPr id="52" name="PPT世界-43"/>
            <p:cNvCxnSpPr>
              <a:cxnSpLocks/>
            </p:cNvCxnSpPr>
            <p:nvPr/>
          </p:nvCxnSpPr>
          <p:spPr>
            <a:xfrm>
              <a:off x="1023636" y="5793528"/>
              <a:ext cx="1369281" cy="0"/>
            </a:xfrm>
            <a:prstGeom prst="line">
              <a:avLst/>
            </a:prstGeom>
            <a:ln>
              <a:solidFill>
                <a:schemeClr val="accent1">
                  <a:lumMod val="20000"/>
                  <a:lumOff val="80000"/>
                  <a:alpha val="89000"/>
                </a:schemeClr>
              </a:solidFill>
            </a:ln>
          </p:spPr>
          <p:style>
            <a:lnRef idx="1">
              <a:schemeClr val="accent1"/>
            </a:lnRef>
            <a:fillRef idx="0">
              <a:schemeClr val="accent1"/>
            </a:fillRef>
            <a:effectRef idx="0">
              <a:schemeClr val="accent1"/>
            </a:effectRef>
            <a:fontRef idx="minor">
              <a:schemeClr val="tx1"/>
            </a:fontRef>
          </p:style>
        </p:cxnSp>
        <p:sp>
          <p:nvSpPr>
            <p:cNvPr id="53" name="PPT世界-44"/>
            <p:cNvSpPr txBox="1"/>
            <p:nvPr/>
          </p:nvSpPr>
          <p:spPr>
            <a:xfrm>
              <a:off x="1096669" y="5331432"/>
              <a:ext cx="1223215" cy="369332"/>
            </a:xfrm>
            <a:prstGeom prst="rect">
              <a:avLst/>
            </a:prstGeom>
            <a:noFill/>
          </p:spPr>
          <p:txBody>
            <a:bodyPr wrap="square" lIns="0" tIns="0" rIns="0" bIns="0" rtlCol="0">
              <a:spAutoFit/>
            </a:bodyPr>
            <a:lstStyle>
              <a:defPPr>
                <a:defRPr lang="zh-CN"/>
              </a:defPPr>
              <a:lvl1pPr>
                <a:defRPr sz="2400">
                  <a:gradFill flip="none" rotWithShape="1">
                    <a:gsLst>
                      <a:gs pos="88000">
                        <a:schemeClr val="accent1"/>
                      </a:gs>
                      <a:gs pos="0">
                        <a:schemeClr val="accent2"/>
                      </a:gs>
                    </a:gsLst>
                    <a:lin ang="0" scaled="1"/>
                  </a:gradFill>
                  <a:latin typeface="+mj-ea"/>
                  <a:ea typeface="+mj-ea"/>
                </a:defRPr>
              </a:lvl1pPr>
            </a:lstStyle>
            <a:p>
              <a:pPr algn="ctr"/>
              <a:r>
                <a:rPr lang="zh-CN" altLang="en-US" dirty="0">
                  <a:solidFill>
                    <a:schemeClr val="accent1"/>
                  </a:solidFill>
                  <a:cs typeface="思源黑体 CN Bold" panose="020B0800000000000000" pitchFamily="34" charset="-122"/>
                </a:rPr>
                <a:t>标题文字</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5"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BANKING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银行经营管理学</a:t>
            </a:r>
          </a:p>
        </p:txBody>
      </p:sp>
      <p:sp>
        <p:nvSpPr>
          <p:cNvPr id="17"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nvGrpSpPr>
          <p:cNvPr id="5" name="PPT世界-8">
            <a:extLst>
              <a:ext uri="{FF2B5EF4-FFF2-40B4-BE49-F238E27FC236}">
                <a16:creationId xmlns:a16="http://schemas.microsoft.com/office/drawing/2014/main" id="{B9077BF9-7400-4CBD-9446-B1CAC0346A5D}"/>
              </a:ext>
            </a:extLst>
          </p:cNvPr>
          <p:cNvGrpSpPr/>
          <p:nvPr/>
        </p:nvGrpSpPr>
        <p:grpSpPr>
          <a:xfrm flipH="1">
            <a:off x="1063377" y="4381935"/>
            <a:ext cx="10152330" cy="1494990"/>
            <a:chOff x="1019835" y="4381935"/>
            <a:chExt cx="10152330" cy="1494990"/>
          </a:xfrm>
        </p:grpSpPr>
        <p:sp>
          <p:nvSpPr>
            <p:cNvPr id="767" name="PPT世界-8-1"/>
            <p:cNvSpPr/>
            <p:nvPr/>
          </p:nvSpPr>
          <p:spPr>
            <a:xfrm rot="5400000">
              <a:off x="5539039" y="243799"/>
              <a:ext cx="1244965" cy="10021287"/>
            </a:xfrm>
            <a:prstGeom prst="round2SameRect">
              <a:avLst>
                <a:gd name="adj1" fmla="val 50000"/>
                <a:gd name="adj2" fmla="val 0"/>
              </a:avLst>
            </a:prstGeom>
            <a:solidFill>
              <a:schemeClr val="bg1"/>
            </a:solid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pPr algn="ctr"/>
              <a:endParaRPr lang="zh-CN" altLang="en-US" sz="1600" spc="200" dirty="0">
                <a:solidFill>
                  <a:schemeClr val="accent1"/>
                </a:solidFill>
                <a:latin typeface="+mj-ea"/>
                <a:ea typeface="+mj-ea"/>
                <a:cs typeface="思源黑体 CN Bold" panose="020B0800000000000000" pitchFamily="34" charset="-122"/>
              </a:endParaRPr>
            </a:p>
          </p:txBody>
        </p:sp>
        <p:sp useBgFill="1">
          <p:nvSpPr>
            <p:cNvPr id="768" name="PPT世界-8-2"/>
            <p:cNvSpPr/>
            <p:nvPr/>
          </p:nvSpPr>
          <p:spPr>
            <a:xfrm>
              <a:off x="1242286" y="4396692"/>
              <a:ext cx="2186714"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70" name="PPT世界-8-3"/>
            <p:cNvSpPr/>
            <p:nvPr/>
          </p:nvSpPr>
          <p:spPr>
            <a:xfrm>
              <a:off x="1242285" y="4396692"/>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71" name="PPT世界-8-4"/>
            <p:cNvSpPr txBox="1"/>
            <p:nvPr/>
          </p:nvSpPr>
          <p:spPr>
            <a:xfrm>
              <a:off x="1560782" y="4409679"/>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73" name="PPT世界-8-5"/>
            <p:cNvSpPr/>
            <p:nvPr/>
          </p:nvSpPr>
          <p:spPr>
            <a:xfrm>
              <a:off x="1019835" y="4381935"/>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74" name="PPT世界-8-6"/>
            <p:cNvSpPr/>
            <p:nvPr/>
          </p:nvSpPr>
          <p:spPr>
            <a:xfrm rot="5400000">
              <a:off x="1137566" y="4497061"/>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cxnSp>
          <p:nvCxnSpPr>
            <p:cNvPr id="775" name="PPT世界-8-7"/>
            <p:cNvCxnSpPr/>
            <p:nvPr/>
          </p:nvCxnSpPr>
          <p:spPr>
            <a:xfrm>
              <a:off x="3096742" y="5064404"/>
              <a:ext cx="1784128" cy="0"/>
            </a:xfrm>
            <a:prstGeom prst="straightConnector1">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sp>
          <p:nvSpPr>
            <p:cNvPr id="776" name="PPT世界-8-8"/>
            <p:cNvSpPr/>
            <p:nvPr/>
          </p:nvSpPr>
          <p:spPr>
            <a:xfrm>
              <a:off x="1502651" y="4893256"/>
              <a:ext cx="1508400"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777" name="PPT世界-8-9"/>
            <p:cNvSpPr/>
            <p:nvPr/>
          </p:nvSpPr>
          <p:spPr>
            <a:xfrm>
              <a:off x="4966561" y="4893256"/>
              <a:ext cx="1845184"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778" name="PPT世界-8-10"/>
            <p:cNvSpPr/>
            <p:nvPr/>
          </p:nvSpPr>
          <p:spPr>
            <a:xfrm>
              <a:off x="8928358" y="4893256"/>
              <a:ext cx="1509986"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cxnSp>
          <p:nvCxnSpPr>
            <p:cNvPr id="779" name="PPT世界-8-11"/>
            <p:cNvCxnSpPr/>
            <p:nvPr/>
          </p:nvCxnSpPr>
          <p:spPr>
            <a:xfrm>
              <a:off x="6897436" y="5064404"/>
              <a:ext cx="1945230" cy="0"/>
            </a:xfrm>
            <a:prstGeom prst="straightConnector1">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sp>
          <p:nvSpPr>
            <p:cNvPr id="780" name="PPT世界-8-12"/>
            <p:cNvSpPr txBox="1"/>
            <p:nvPr/>
          </p:nvSpPr>
          <p:spPr>
            <a:xfrm>
              <a:off x="1429740" y="5328953"/>
              <a:ext cx="9187130" cy="464551"/>
            </a:xfrm>
            <a:prstGeom prst="rect">
              <a:avLst/>
            </a:prstGeom>
            <a:noFill/>
          </p:spPr>
          <p:txBody>
            <a:bodyPr wrap="none">
              <a:spAutoFit/>
            </a:bodyPr>
            <a:lstStyle>
              <a:defPPr>
                <a:defRPr lang="zh-CN"/>
              </a:defPPr>
              <a:lvl1pPr>
                <a:lnSpc>
                  <a:spcPct val="130000"/>
                </a:lnSpc>
                <a:defRPr sz="1600" b="1" spc="120">
                  <a:solidFill>
                    <a:schemeClr val="accent1">
                      <a:lumMod val="50000"/>
                    </a:schemeClr>
                  </a:solidFill>
                  <a:effectLst/>
                  <a:latin typeface="+mj-ea"/>
                  <a:ea typeface="+mj-ea"/>
                  <a:cs typeface="Times New Roman" panose="02020603050405020304" pitchFamily="18" charset="0"/>
                </a:defRPr>
              </a:lvl1pPr>
            </a:lstStyle>
            <a:p>
              <a:pPr>
                <a:lnSpc>
                  <a:spcPct val="150000"/>
                </a:lnSpc>
              </a:pPr>
              <a:r>
                <a:rPr lang="zh-CN" altLang="en-US" sz="1800"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单击此处键入文本单击单击此处键入文本单击此处键入文本单击单击此处键入文本单击。</a:t>
              </a:r>
              <a:endParaRPr lang="zh-CN" altLang="zh-CN" sz="1800" b="0" spc="0" dirty="0">
                <a:solidFill>
                  <a:schemeClr val="tx1">
                    <a:lumMod val="75000"/>
                    <a:lumOff val="25000"/>
                  </a:schemeClr>
                </a:solidFill>
                <a:cs typeface="思源黑体 CN Bold" panose="020B0800000000000000" pitchFamily="34" charset="-122"/>
              </a:endParaRPr>
            </a:p>
          </p:txBody>
        </p:sp>
      </p:grpSp>
      <p:grpSp>
        <p:nvGrpSpPr>
          <p:cNvPr id="6" name="PPT世界-9">
            <a:extLst>
              <a:ext uri="{FF2B5EF4-FFF2-40B4-BE49-F238E27FC236}">
                <a16:creationId xmlns:a16="http://schemas.microsoft.com/office/drawing/2014/main" id="{1457283C-5D50-49DA-AB05-A6987120273F}"/>
              </a:ext>
            </a:extLst>
          </p:cNvPr>
          <p:cNvGrpSpPr/>
          <p:nvPr/>
        </p:nvGrpSpPr>
        <p:grpSpPr>
          <a:xfrm>
            <a:off x="1063379" y="1619277"/>
            <a:ext cx="10152329" cy="2037070"/>
            <a:chOff x="1019837" y="1619277"/>
            <a:chExt cx="10152329" cy="2037070"/>
          </a:xfrm>
        </p:grpSpPr>
        <p:sp>
          <p:nvSpPr>
            <p:cNvPr id="781" name="PPT世界-9-1"/>
            <p:cNvSpPr/>
            <p:nvPr/>
          </p:nvSpPr>
          <p:spPr>
            <a:xfrm rot="5400000">
              <a:off x="5260622" y="-2255198"/>
              <a:ext cx="1801802" cy="10021287"/>
            </a:xfrm>
            <a:prstGeom prst="round2SameRect">
              <a:avLst>
                <a:gd name="adj1" fmla="val 50000"/>
                <a:gd name="adj2" fmla="val 0"/>
              </a:avLst>
            </a:prstGeom>
            <a:solidFill>
              <a:schemeClr val="bg1"/>
            </a:solid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pPr algn="ctr"/>
              <a:endParaRPr lang="zh-CN" altLang="en-US" sz="1600" spc="200" dirty="0">
                <a:solidFill>
                  <a:schemeClr val="accent1"/>
                </a:solidFill>
                <a:latin typeface="+mj-ea"/>
                <a:ea typeface="+mj-ea"/>
                <a:cs typeface="思源黑体 CN Bold" panose="020B0800000000000000" pitchFamily="34" charset="-122"/>
              </a:endParaRPr>
            </a:p>
          </p:txBody>
        </p:sp>
        <p:sp useBgFill="1">
          <p:nvSpPr>
            <p:cNvPr id="782" name="PPT世界-9-2"/>
            <p:cNvSpPr/>
            <p:nvPr/>
          </p:nvSpPr>
          <p:spPr>
            <a:xfrm>
              <a:off x="1242288" y="1619277"/>
              <a:ext cx="2377212"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84" name="PPT世界-9-3"/>
            <p:cNvSpPr/>
            <p:nvPr/>
          </p:nvSpPr>
          <p:spPr>
            <a:xfrm>
              <a:off x="1242287" y="1636722"/>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85" name="PPT世界-9-4"/>
            <p:cNvSpPr txBox="1"/>
            <p:nvPr/>
          </p:nvSpPr>
          <p:spPr>
            <a:xfrm>
              <a:off x="1560784" y="1626862"/>
              <a:ext cx="1723549" cy="400110"/>
            </a:xfrm>
            <a:prstGeom prst="rect">
              <a:avLst/>
            </a:prstGeom>
            <a:noFill/>
          </p:spPr>
          <p:txBody>
            <a:bodyPr wrap="none" rtlCol="0">
              <a:spAutoFit/>
            </a:bodyPr>
            <a:lstStyle/>
            <a:p>
              <a:r>
                <a:rPr lang="zh-CN" altLang="en-US" sz="2000" b="1"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87" name="PPT世界-9-5"/>
            <p:cNvSpPr/>
            <p:nvPr/>
          </p:nvSpPr>
          <p:spPr>
            <a:xfrm>
              <a:off x="1019837" y="1621965"/>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88" name="PPT世界-9-6"/>
            <p:cNvSpPr/>
            <p:nvPr/>
          </p:nvSpPr>
          <p:spPr>
            <a:xfrm rot="5400000">
              <a:off x="1137568" y="1737091"/>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cxnSp>
          <p:nvCxnSpPr>
            <p:cNvPr id="789" name="PPT世界-9-7"/>
            <p:cNvCxnSpPr/>
            <p:nvPr/>
          </p:nvCxnSpPr>
          <p:spPr>
            <a:xfrm>
              <a:off x="3085504" y="2326245"/>
              <a:ext cx="706737" cy="0"/>
            </a:xfrm>
            <a:prstGeom prst="straightConnector1">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sp>
          <p:nvSpPr>
            <p:cNvPr id="790" name="PPT世界-9-8"/>
            <p:cNvSpPr/>
            <p:nvPr/>
          </p:nvSpPr>
          <p:spPr>
            <a:xfrm>
              <a:off x="3866692" y="2155097"/>
              <a:ext cx="1842680"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791" name="PPT世界-9-9"/>
            <p:cNvSpPr/>
            <p:nvPr/>
          </p:nvSpPr>
          <p:spPr>
            <a:xfrm>
              <a:off x="1502653" y="2155097"/>
              <a:ext cx="1508400"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cxnSp>
          <p:nvCxnSpPr>
            <p:cNvPr id="792" name="PPT世界-9-10"/>
            <p:cNvCxnSpPr/>
            <p:nvPr/>
          </p:nvCxnSpPr>
          <p:spPr>
            <a:xfrm>
              <a:off x="5783823" y="2326245"/>
              <a:ext cx="705600" cy="0"/>
            </a:xfrm>
            <a:prstGeom prst="straightConnector1">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sp>
          <p:nvSpPr>
            <p:cNvPr id="793" name="PPT世界-9-11"/>
            <p:cNvSpPr/>
            <p:nvPr/>
          </p:nvSpPr>
          <p:spPr>
            <a:xfrm>
              <a:off x="6563874" y="2155097"/>
              <a:ext cx="1509986"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cxnSp>
          <p:nvCxnSpPr>
            <p:cNvPr id="794" name="PPT世界-9-12"/>
            <p:cNvCxnSpPr/>
            <p:nvPr/>
          </p:nvCxnSpPr>
          <p:spPr>
            <a:xfrm>
              <a:off x="8148311" y="2326245"/>
              <a:ext cx="705600" cy="0"/>
            </a:xfrm>
            <a:prstGeom prst="straightConnector1">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sp>
          <p:nvSpPr>
            <p:cNvPr id="795" name="PPT世界-9-13"/>
            <p:cNvSpPr/>
            <p:nvPr/>
          </p:nvSpPr>
          <p:spPr>
            <a:xfrm>
              <a:off x="8928360" y="2155097"/>
              <a:ext cx="1509986" cy="348645"/>
            </a:xfrm>
            <a:prstGeom prst="roundRect">
              <a:avLst>
                <a:gd name="adj" fmla="val 50000"/>
              </a:avLst>
            </a:prstGeom>
            <a:solidFill>
              <a:schemeClr val="accent1"/>
            </a:solidFill>
            <a:ln w="15875"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sp>
          <p:nvSpPr>
            <p:cNvPr id="796" name="PPT世界-9-14"/>
            <p:cNvSpPr txBox="1"/>
            <p:nvPr/>
          </p:nvSpPr>
          <p:spPr>
            <a:xfrm>
              <a:off x="1429742" y="2670405"/>
              <a:ext cx="9290915" cy="705001"/>
            </a:xfrm>
            <a:prstGeom prst="rect">
              <a:avLst/>
            </a:prstGeom>
            <a:noFill/>
          </p:spPr>
          <p:txBody>
            <a:bodyPr wrap="square">
              <a:spAutoFit/>
            </a:bodyPr>
            <a:lstStyle>
              <a:defPPr>
                <a:defRPr lang="zh-CN"/>
              </a:defPPr>
              <a:lvl1pPr>
                <a:lnSpc>
                  <a:spcPct val="130000"/>
                </a:lnSpc>
                <a:defRPr sz="1600" b="1" spc="120">
                  <a:solidFill>
                    <a:schemeClr val="accent1">
                      <a:lumMod val="50000"/>
                    </a:schemeClr>
                  </a:solidFill>
                  <a:effectLst/>
                  <a:latin typeface="+mj-ea"/>
                  <a:ea typeface="+mj-ea"/>
                  <a:cs typeface="Times New Roman" panose="02020603050405020304" pitchFamily="18" charset="0"/>
                </a:defRPr>
              </a:lvl1pPr>
            </a:lstStyle>
            <a:p>
              <a:pPr>
                <a:lnSpc>
                  <a:spcPct val="150000"/>
                </a:lnSpc>
              </a:pPr>
              <a:r>
                <a:rPr lang="zh-CN" altLang="en-US" sz="1400"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endParaRPr lang="zh-CN" altLang="zh-CN" sz="1400" b="0" spc="0" dirty="0">
                <a:solidFill>
                  <a:schemeClr val="tx1">
                    <a:lumMod val="75000"/>
                    <a:lumOff val="25000"/>
                  </a:schemeClr>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5"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BANKING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6"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银行经营管理学</a:t>
            </a:r>
          </a:p>
        </p:txBody>
      </p:sp>
      <p:sp>
        <p:nvSpPr>
          <p:cNvPr id="17"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8"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nvGrpSpPr>
          <p:cNvPr id="8" name="组合 7">
            <a:extLst>
              <a:ext uri="{FF2B5EF4-FFF2-40B4-BE49-F238E27FC236}">
                <a16:creationId xmlns:a16="http://schemas.microsoft.com/office/drawing/2014/main" id="{7ED21954-0D44-4E72-AA03-5B8751CCC1CE}"/>
              </a:ext>
            </a:extLst>
          </p:cNvPr>
          <p:cNvGrpSpPr/>
          <p:nvPr/>
        </p:nvGrpSpPr>
        <p:grpSpPr>
          <a:xfrm>
            <a:off x="386096" y="1425439"/>
            <a:ext cx="4769986" cy="4769986"/>
            <a:chOff x="386096" y="1425439"/>
            <a:chExt cx="4769986" cy="4769986"/>
          </a:xfrm>
        </p:grpSpPr>
        <p:sp>
          <p:nvSpPr>
            <p:cNvPr id="10" name="PPT世界-8"/>
            <p:cNvSpPr/>
            <p:nvPr/>
          </p:nvSpPr>
          <p:spPr>
            <a:xfrm>
              <a:off x="386096" y="1425439"/>
              <a:ext cx="4769986" cy="4769986"/>
            </a:xfrm>
            <a:prstGeom prst="arc">
              <a:avLst>
                <a:gd name="adj1" fmla="val 11192530"/>
                <a:gd name="adj2" fmla="val 9993599"/>
              </a:avLst>
            </a:prstGeom>
            <a:noFill/>
            <a:ln w="31750">
              <a:gradFill>
                <a:gsLst>
                  <a:gs pos="0">
                    <a:schemeClr val="accent1"/>
                  </a:gs>
                  <a:gs pos="45000">
                    <a:schemeClr val="accent1">
                      <a:alpha val="0"/>
                    </a:scheme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1" name="PPT世界-9"/>
            <p:cNvSpPr/>
            <p:nvPr/>
          </p:nvSpPr>
          <p:spPr>
            <a:xfrm rot="900000">
              <a:off x="993635" y="2260828"/>
              <a:ext cx="3372488" cy="3264680"/>
            </a:xfrm>
            <a:custGeom>
              <a:avLst/>
              <a:gdLst>
                <a:gd name="connsiteX0" fmla="*/ 2655239 w 2655138"/>
                <a:gd name="connsiteY0" fmla="*/ 1833255 h 3561930"/>
                <a:gd name="connsiteX1" fmla="*/ 1409215 w 2655138"/>
                <a:gd name="connsiteY1" fmla="*/ 3562031 h 3561930"/>
                <a:gd name="connsiteX2" fmla="*/ 100 w 2655138"/>
                <a:gd name="connsiteY2" fmla="*/ 1833255 h 3561930"/>
                <a:gd name="connsiteX3" fmla="*/ 1409215 w 2655138"/>
                <a:gd name="connsiteY3" fmla="*/ 100 h 3561930"/>
                <a:gd name="connsiteX4" fmla="*/ 2655239 w 2655138"/>
                <a:gd name="connsiteY4" fmla="*/ 1833255 h 3561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5138" h="3561930">
                  <a:moveTo>
                    <a:pt x="2655239" y="1833255"/>
                  </a:moveTo>
                  <a:cubicBezTo>
                    <a:pt x="2655239" y="2723737"/>
                    <a:pt x="2071369" y="3562031"/>
                    <a:pt x="1409215" y="3562031"/>
                  </a:cubicBezTo>
                  <a:cubicBezTo>
                    <a:pt x="747062" y="3562031"/>
                    <a:pt x="100" y="2723737"/>
                    <a:pt x="100" y="1833255"/>
                  </a:cubicBezTo>
                  <a:cubicBezTo>
                    <a:pt x="100" y="942772"/>
                    <a:pt x="747062" y="100"/>
                    <a:pt x="1409215" y="100"/>
                  </a:cubicBezTo>
                  <a:cubicBezTo>
                    <a:pt x="2071369" y="100"/>
                    <a:pt x="2655239" y="942772"/>
                    <a:pt x="2655239" y="1833255"/>
                  </a:cubicBezTo>
                  <a:close/>
                </a:path>
              </a:pathLst>
            </a:custGeom>
            <a:solidFill>
              <a:schemeClr val="accent1">
                <a:lumMod val="20000"/>
                <a:lumOff val="80000"/>
                <a:alpha val="30000"/>
              </a:schemeClr>
            </a:solidFill>
            <a:ln w="32576" cap="flat">
              <a:noFill/>
              <a:prstDash val="solid"/>
              <a:miter/>
            </a:ln>
          </p:spPr>
          <p:txBody>
            <a:bodyPr rtlCol="0" anchor="ctr"/>
            <a:lstStyle/>
            <a:p>
              <a:endParaRPr lang="zh-CN" altLang="en-US">
                <a:cs typeface="思源黑体 CN Bold" panose="020B0800000000000000" pitchFamily="34" charset="-122"/>
              </a:endParaRPr>
            </a:p>
          </p:txBody>
        </p:sp>
        <p:pic>
          <p:nvPicPr>
            <p:cNvPr id="34" name="PPT世界-28">
              <a:extLst>
                <a:ext uri="{FF2B5EF4-FFF2-40B4-BE49-F238E27FC236}">
                  <a16:creationId xmlns:a16="http://schemas.microsoft.com/office/drawing/2014/main" id="{88258790-74E2-4EF5-B173-22619F279D7E}"/>
                </a:ext>
              </a:extLst>
            </p:cNvPr>
            <p:cNvPicPr>
              <a:picLocks noChangeAspect="1"/>
            </p:cNvPicPr>
            <p:nvPr/>
          </p:nvPicPr>
          <p:blipFill rotWithShape="1">
            <a:blip r:embed="rId2"/>
            <a:srcRect l="-1" r="-1064" b="-2183"/>
            <a:stretch/>
          </p:blipFill>
          <p:spPr>
            <a:xfrm flipH="1">
              <a:off x="950240" y="1929852"/>
              <a:ext cx="3379274" cy="3816187"/>
            </a:xfrm>
            <a:custGeom>
              <a:avLst/>
              <a:gdLst>
                <a:gd name="connsiteX0" fmla="*/ 6085972 w 6085972"/>
                <a:gd name="connsiteY0" fmla="*/ 0 h 6593299"/>
                <a:gd name="connsiteX1" fmla="*/ 0 w 6085972"/>
                <a:gd name="connsiteY1" fmla="*/ 0 h 6593299"/>
                <a:gd name="connsiteX2" fmla="*/ 0 w 6085972"/>
                <a:gd name="connsiteY2" fmla="*/ 6593299 h 6593299"/>
                <a:gd name="connsiteX3" fmla="*/ 6085972 w 6085972"/>
                <a:gd name="connsiteY3" fmla="*/ 6593299 h 6593299"/>
              </a:gdLst>
              <a:ahLst/>
              <a:cxnLst>
                <a:cxn ang="0">
                  <a:pos x="connsiteX0" y="connsiteY0"/>
                </a:cxn>
                <a:cxn ang="0">
                  <a:pos x="connsiteX1" y="connsiteY1"/>
                </a:cxn>
                <a:cxn ang="0">
                  <a:pos x="connsiteX2" y="connsiteY2"/>
                </a:cxn>
                <a:cxn ang="0">
                  <a:pos x="connsiteX3" y="connsiteY3"/>
                </a:cxn>
              </a:cxnLst>
              <a:rect l="l" t="t" r="r" b="b"/>
              <a:pathLst>
                <a:path w="6085972" h="6593299">
                  <a:moveTo>
                    <a:pt x="6085972" y="0"/>
                  </a:moveTo>
                  <a:lnTo>
                    <a:pt x="0" y="0"/>
                  </a:lnTo>
                  <a:lnTo>
                    <a:pt x="0" y="6593299"/>
                  </a:lnTo>
                  <a:lnTo>
                    <a:pt x="6085972" y="6593299"/>
                  </a:lnTo>
                  <a:close/>
                </a:path>
              </a:pathLst>
            </a:custGeom>
          </p:spPr>
        </p:pic>
      </p:grpSp>
      <p:grpSp>
        <p:nvGrpSpPr>
          <p:cNvPr id="2" name="组合 1">
            <a:extLst>
              <a:ext uri="{FF2B5EF4-FFF2-40B4-BE49-F238E27FC236}">
                <a16:creationId xmlns:a16="http://schemas.microsoft.com/office/drawing/2014/main" id="{201EBE6C-DBF1-4C28-B1F4-D3496F3DE589}"/>
              </a:ext>
            </a:extLst>
          </p:cNvPr>
          <p:cNvGrpSpPr/>
          <p:nvPr/>
        </p:nvGrpSpPr>
        <p:grpSpPr>
          <a:xfrm>
            <a:off x="4077610" y="1707552"/>
            <a:ext cx="7232819" cy="1136727"/>
            <a:chOff x="4077610" y="1707552"/>
            <a:chExt cx="7232819" cy="1136727"/>
          </a:xfrm>
        </p:grpSpPr>
        <p:sp useBgFill="1">
          <p:nvSpPr>
            <p:cNvPr id="12" name="PPT世界-10"/>
            <p:cNvSpPr/>
            <p:nvPr/>
          </p:nvSpPr>
          <p:spPr>
            <a:xfrm>
              <a:off x="4300061" y="1722309"/>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14" name="PPT世界-11"/>
            <p:cNvSpPr/>
            <p:nvPr/>
          </p:nvSpPr>
          <p:spPr>
            <a:xfrm>
              <a:off x="4300060" y="1722309"/>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思源黑体 CN Bold" panose="020B0800000000000000" pitchFamily="34" charset="-122"/>
              </a:endParaRPr>
            </a:p>
          </p:txBody>
        </p:sp>
        <p:sp>
          <p:nvSpPr>
            <p:cNvPr id="20" name="PPT世界-12"/>
            <p:cNvSpPr txBox="1"/>
            <p:nvPr/>
          </p:nvSpPr>
          <p:spPr>
            <a:xfrm>
              <a:off x="4922626" y="1735296"/>
              <a:ext cx="1723549" cy="400110"/>
            </a:xfrm>
            <a:prstGeom prst="rect">
              <a:avLst/>
            </a:prstGeom>
            <a:noFill/>
          </p:spPr>
          <p:txBody>
            <a:bodyPr wrap="none" rtlCol="0">
              <a:spAutoFit/>
            </a:bodyPr>
            <a:lstStyle/>
            <a:p>
              <a:r>
                <a:rPr lang="zh-CN" altLang="en-US" sz="2000" b="1"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13"/>
            <p:cNvSpPr/>
            <p:nvPr/>
          </p:nvSpPr>
          <p:spPr>
            <a:xfrm>
              <a:off x="4077610" y="1707552"/>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23" name="PPT世界-14"/>
            <p:cNvSpPr/>
            <p:nvPr/>
          </p:nvSpPr>
          <p:spPr>
            <a:xfrm rot="5400000">
              <a:off x="4195341" y="1822678"/>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24" name="PPT世界-15"/>
            <p:cNvSpPr txBox="1"/>
            <p:nvPr/>
          </p:nvSpPr>
          <p:spPr>
            <a:xfrm>
              <a:off x="4973662" y="2139150"/>
              <a:ext cx="6336767" cy="705129"/>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a:lnSpc>
                  <a:spcPct val="150000"/>
                </a:lnSpc>
              </a:pPr>
              <a:r>
                <a:rPr lang="zh-CN" altLang="en-US"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lang="zh-CN" altLang="zh-CN" b="0" spc="0" dirty="0">
                <a:solidFill>
                  <a:schemeClr val="tx1">
                    <a:lumMod val="75000"/>
                    <a:lumOff val="25000"/>
                  </a:schemeClr>
                </a:solidFill>
                <a:cs typeface="思源黑体 CN Bold" panose="020B0800000000000000" pitchFamily="34" charset="-122"/>
              </a:endParaRPr>
            </a:p>
          </p:txBody>
        </p:sp>
      </p:grpSp>
      <p:grpSp>
        <p:nvGrpSpPr>
          <p:cNvPr id="5" name="组合 4">
            <a:extLst>
              <a:ext uri="{FF2B5EF4-FFF2-40B4-BE49-F238E27FC236}">
                <a16:creationId xmlns:a16="http://schemas.microsoft.com/office/drawing/2014/main" id="{3256E925-A494-4F39-88E1-14058D6A4D1D}"/>
              </a:ext>
            </a:extLst>
          </p:cNvPr>
          <p:cNvGrpSpPr/>
          <p:nvPr/>
        </p:nvGrpSpPr>
        <p:grpSpPr>
          <a:xfrm>
            <a:off x="4936894" y="3406604"/>
            <a:ext cx="6869010" cy="1150421"/>
            <a:chOff x="4936894" y="3406604"/>
            <a:chExt cx="6869010" cy="1150421"/>
          </a:xfrm>
        </p:grpSpPr>
        <p:sp useBgFill="1">
          <p:nvSpPr>
            <p:cNvPr id="25" name="PPT世界-16"/>
            <p:cNvSpPr/>
            <p:nvPr/>
          </p:nvSpPr>
          <p:spPr>
            <a:xfrm>
              <a:off x="5159345" y="3421361"/>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27" name="PPT世界-17"/>
            <p:cNvSpPr/>
            <p:nvPr/>
          </p:nvSpPr>
          <p:spPr>
            <a:xfrm>
              <a:off x="5159344" y="3421361"/>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思源黑体 CN Bold" panose="020B0800000000000000" pitchFamily="34" charset="-122"/>
              </a:endParaRPr>
            </a:p>
          </p:txBody>
        </p:sp>
        <p:sp>
          <p:nvSpPr>
            <p:cNvPr id="28" name="PPT世界-18"/>
            <p:cNvSpPr txBox="1"/>
            <p:nvPr/>
          </p:nvSpPr>
          <p:spPr>
            <a:xfrm>
              <a:off x="5489265" y="3434348"/>
              <a:ext cx="1723549" cy="400110"/>
            </a:xfrm>
            <a:prstGeom prst="rect">
              <a:avLst/>
            </a:prstGeom>
            <a:noFill/>
          </p:spPr>
          <p:txBody>
            <a:bodyPr wrap="none" rtlCol="0">
              <a:spAutoFit/>
            </a:bodyPr>
            <a:lstStyle/>
            <a:p>
              <a:r>
                <a:rPr lang="zh-CN" altLang="en-US" sz="2000" b="1"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0" name="PPT世界-19"/>
            <p:cNvSpPr/>
            <p:nvPr/>
          </p:nvSpPr>
          <p:spPr>
            <a:xfrm>
              <a:off x="4936894" y="3406604"/>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31" name="PPT世界-20"/>
            <p:cNvSpPr/>
            <p:nvPr/>
          </p:nvSpPr>
          <p:spPr>
            <a:xfrm rot="5400000">
              <a:off x="5054625" y="3521730"/>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32" name="PPT世界-21"/>
            <p:cNvSpPr txBox="1"/>
            <p:nvPr/>
          </p:nvSpPr>
          <p:spPr>
            <a:xfrm>
              <a:off x="5469137" y="3851896"/>
              <a:ext cx="6336767" cy="705129"/>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a:lnSpc>
                  <a:spcPct val="150000"/>
                </a:lnSpc>
              </a:pPr>
              <a:r>
                <a:rPr lang="zh-CN" altLang="en-US"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lang="zh-CN" altLang="zh-CN" b="0" spc="0" dirty="0">
                <a:solidFill>
                  <a:schemeClr val="tx1">
                    <a:lumMod val="75000"/>
                    <a:lumOff val="25000"/>
                  </a:schemeClr>
                </a:solidFill>
                <a:cs typeface="思源黑体 CN Bold" panose="020B0800000000000000" pitchFamily="34" charset="-122"/>
              </a:endParaRPr>
            </a:p>
          </p:txBody>
        </p:sp>
      </p:grpSp>
      <p:grpSp>
        <p:nvGrpSpPr>
          <p:cNvPr id="6" name="组合 5">
            <a:extLst>
              <a:ext uri="{FF2B5EF4-FFF2-40B4-BE49-F238E27FC236}">
                <a16:creationId xmlns:a16="http://schemas.microsoft.com/office/drawing/2014/main" id="{1ABFCA66-81E1-4E0C-918D-5043A9DC43E0}"/>
              </a:ext>
            </a:extLst>
          </p:cNvPr>
          <p:cNvGrpSpPr/>
          <p:nvPr/>
        </p:nvGrpSpPr>
        <p:grpSpPr>
          <a:xfrm>
            <a:off x="4446132" y="5087754"/>
            <a:ext cx="6703254" cy="1138520"/>
            <a:chOff x="4446132" y="5087754"/>
            <a:chExt cx="6703254" cy="1138520"/>
          </a:xfrm>
        </p:grpSpPr>
        <p:sp useBgFill="1">
          <p:nvSpPr>
            <p:cNvPr id="33" name="PPT世界-22"/>
            <p:cNvSpPr/>
            <p:nvPr/>
          </p:nvSpPr>
          <p:spPr>
            <a:xfrm>
              <a:off x="4668583" y="5102511"/>
              <a:ext cx="1436828" cy="380390"/>
            </a:xfrm>
            <a:prstGeom prst="rect">
              <a:avLst/>
            </a:prstGeom>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35" name="PPT世界-23"/>
            <p:cNvSpPr/>
            <p:nvPr/>
          </p:nvSpPr>
          <p:spPr>
            <a:xfrm>
              <a:off x="4668582" y="5102511"/>
              <a:ext cx="1487629" cy="380390"/>
            </a:xfrm>
            <a:prstGeom prst="roundRect">
              <a:avLst>
                <a:gd name="adj" fmla="val 8320"/>
              </a:avLst>
            </a:prstGeom>
            <a:gradFill flip="none" rotWithShape="1">
              <a:gsLst>
                <a:gs pos="0">
                  <a:schemeClr val="accent1">
                    <a:lumMod val="20000"/>
                    <a:lumOff val="80000"/>
                  </a:schemeClr>
                </a:gs>
                <a:gs pos="100000">
                  <a:srgbClr val="FBFAF8">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cs typeface="思源黑体 CN Bold" panose="020B0800000000000000" pitchFamily="34" charset="-122"/>
              </a:endParaRPr>
            </a:p>
          </p:txBody>
        </p:sp>
        <p:sp>
          <p:nvSpPr>
            <p:cNvPr id="36" name="PPT世界-24"/>
            <p:cNvSpPr txBox="1"/>
            <p:nvPr/>
          </p:nvSpPr>
          <p:spPr>
            <a:xfrm>
              <a:off x="4998503" y="5115498"/>
              <a:ext cx="1723549" cy="400110"/>
            </a:xfrm>
            <a:prstGeom prst="rect">
              <a:avLst/>
            </a:prstGeom>
            <a:noFill/>
          </p:spPr>
          <p:txBody>
            <a:bodyPr wrap="none" rtlCol="0">
              <a:spAutoFit/>
            </a:bodyPr>
            <a:lstStyle/>
            <a:p>
              <a:r>
                <a:rPr lang="zh-CN" altLang="en-US" sz="2000" b="1"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25"/>
            <p:cNvSpPr/>
            <p:nvPr/>
          </p:nvSpPr>
          <p:spPr>
            <a:xfrm>
              <a:off x="4446132" y="5087754"/>
              <a:ext cx="409905" cy="4099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39" name="PPT世界-26"/>
            <p:cNvSpPr/>
            <p:nvPr/>
          </p:nvSpPr>
          <p:spPr>
            <a:xfrm rot="5400000">
              <a:off x="4563863" y="5202880"/>
              <a:ext cx="208397" cy="179653"/>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sp>
          <p:nvSpPr>
            <p:cNvPr id="40" name="PPT世界-27"/>
            <p:cNvSpPr txBox="1"/>
            <p:nvPr/>
          </p:nvSpPr>
          <p:spPr>
            <a:xfrm>
              <a:off x="4979867" y="5521145"/>
              <a:ext cx="6169519" cy="705129"/>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a:lnSpc>
                  <a:spcPct val="150000"/>
                </a:lnSpc>
              </a:pPr>
              <a:r>
                <a:rPr lang="zh-CN" altLang="en-US"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单击此处键入文本单击单击此处键入文本单击单击此处键入文本单击单击此处键入文本单击单击此处键入文本单击单击此处键入文本键入文本单击。</a:t>
              </a:r>
              <a:endParaRPr lang="zh-CN" altLang="zh-CN" b="0" spc="0" dirty="0">
                <a:solidFill>
                  <a:schemeClr val="tx1">
                    <a:lumMod val="75000"/>
                    <a:lumOff val="25000"/>
                  </a:schemeClr>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2"/>
          <p:cNvSpPr/>
          <p:nvPr/>
        </p:nvSpPr>
        <p:spPr>
          <a:xfrm rot="11944686" flipH="1" flipV="1">
            <a:off x="8956447"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5" name="PPT世界-3"/>
          <p:cNvSpPr/>
          <p:nvPr/>
        </p:nvSpPr>
        <p:spPr>
          <a:xfrm rot="11757585" flipH="1" flipV="1">
            <a:off x="6785858" y="840576"/>
            <a:ext cx="6020368" cy="6895391"/>
          </a:xfrm>
          <a:custGeom>
            <a:avLst/>
            <a:gdLst>
              <a:gd name="connsiteX0" fmla="*/ 4516207 w 6020368"/>
              <a:gd name="connsiteY0" fmla="*/ 0 h 6895391"/>
              <a:gd name="connsiteX1" fmla="*/ 6020368 w 6020368"/>
              <a:gd name="connsiteY1" fmla="*/ 5259576 h 6895391"/>
              <a:gd name="connsiteX2" fmla="*/ 300444 w 6020368"/>
              <a:gd name="connsiteY2" fmla="*/ 6895391 h 6895391"/>
              <a:gd name="connsiteX3" fmla="*/ 223184 w 6020368"/>
              <a:gd name="connsiteY3" fmla="*/ 6712709 h 6895391"/>
              <a:gd name="connsiteX4" fmla="*/ 272129 w 6020368"/>
              <a:gd name="connsiteY4" fmla="*/ 4071010 h 6895391"/>
              <a:gd name="connsiteX5" fmla="*/ 2874698 w 6020368"/>
              <a:gd name="connsiteY5" fmla="*/ 1506859 h 6895391"/>
              <a:gd name="connsiteX6" fmla="*/ 4246265 w 6020368"/>
              <a:gd name="connsiteY6" fmla="*/ 697159 h 6895391"/>
              <a:gd name="connsiteX7" fmla="*/ 4501456 w 6020368"/>
              <a:gd name="connsiteY7" fmla="*/ 83073 h 6895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20368" h="6895391">
                <a:moveTo>
                  <a:pt x="4516207" y="0"/>
                </a:moveTo>
                <a:lnTo>
                  <a:pt x="6020368" y="5259576"/>
                </a:lnTo>
                <a:lnTo>
                  <a:pt x="300444" y="6895391"/>
                </a:lnTo>
                <a:lnTo>
                  <a:pt x="223184" y="6712709"/>
                </a:lnTo>
                <a:cubicBezTo>
                  <a:pt x="-92174" y="5888476"/>
                  <a:pt x="-71068" y="4924686"/>
                  <a:pt x="272129" y="4071010"/>
                </a:cubicBezTo>
                <a:cubicBezTo>
                  <a:pt x="729723" y="2932776"/>
                  <a:pt x="1719758" y="2003916"/>
                  <a:pt x="2874698" y="1506859"/>
                </a:cubicBezTo>
                <a:cubicBezTo>
                  <a:pt x="3369412" y="1293513"/>
                  <a:pt x="3931669" y="1127259"/>
                  <a:pt x="4246265" y="697159"/>
                </a:cubicBezTo>
                <a:cubicBezTo>
                  <a:pt x="4381657" y="512465"/>
                  <a:pt x="4453460" y="302096"/>
                  <a:pt x="4501456" y="83073"/>
                </a:cubicBez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3" name="PPT世界-4"/>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2" name="PPT世界-5"/>
          <p:cNvSpPr/>
          <p:nvPr/>
        </p:nvSpPr>
        <p:spPr>
          <a:xfrm>
            <a:off x="95921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13" name="PPT世界-6"/>
          <p:cNvPicPr>
            <a:picLocks noChangeAspect="1"/>
          </p:cNvPicPr>
          <p:nvPr/>
        </p:nvPicPr>
        <p:blipFill>
          <a:blip r:embed="rId2"/>
          <a:stretch>
            <a:fillRect/>
          </a:stretch>
        </p:blipFill>
        <p:spPr>
          <a:xfrm>
            <a:off x="6885179" y="752742"/>
            <a:ext cx="5197368" cy="5805088"/>
          </a:xfrm>
          <a:custGeom>
            <a:avLst/>
            <a:gdLst>
              <a:gd name="connsiteX0" fmla="*/ 0 w 7858285"/>
              <a:gd name="connsiteY0" fmla="*/ 0 h 8777143"/>
              <a:gd name="connsiteX1" fmla="*/ 7858286 w 7858285"/>
              <a:gd name="connsiteY1" fmla="*/ 0 h 8777143"/>
              <a:gd name="connsiteX2" fmla="*/ 7858286 w 7858285"/>
              <a:gd name="connsiteY2" fmla="*/ 8777143 h 8777143"/>
              <a:gd name="connsiteX3" fmla="*/ 0 w 7858285"/>
              <a:gd name="connsiteY3" fmla="*/ 8777143 h 8777143"/>
            </a:gdLst>
            <a:ahLst/>
            <a:cxnLst>
              <a:cxn ang="0">
                <a:pos x="connsiteX0" y="connsiteY0"/>
              </a:cxn>
              <a:cxn ang="0">
                <a:pos x="connsiteX1" y="connsiteY1"/>
              </a:cxn>
              <a:cxn ang="0">
                <a:pos x="connsiteX2" y="connsiteY2"/>
              </a:cxn>
              <a:cxn ang="0">
                <a:pos x="connsiteX3" y="connsiteY3"/>
              </a:cxn>
            </a:cxnLst>
            <a:rect l="l" t="t" r="r" b="b"/>
            <a:pathLst>
              <a:path w="7858285" h="8777143">
                <a:moveTo>
                  <a:pt x="0" y="0"/>
                </a:moveTo>
                <a:lnTo>
                  <a:pt x="7858286" y="0"/>
                </a:lnTo>
                <a:lnTo>
                  <a:pt x="7858286" y="8777143"/>
                </a:lnTo>
                <a:lnTo>
                  <a:pt x="0" y="8777143"/>
                </a:lnTo>
                <a:close/>
              </a:path>
            </a:pathLst>
          </a:custGeom>
        </p:spPr>
      </p:pic>
      <p:sp>
        <p:nvSpPr>
          <p:cNvPr id="11" name="PPT世界-7"/>
          <p:cNvSpPr/>
          <p:nvPr/>
        </p:nvSpPr>
        <p:spPr>
          <a:xfrm>
            <a:off x="7474219"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9073228D-736F-4A86-A311-00C6CA28977C}"/>
              </a:ext>
            </a:extLst>
          </p:cNvPr>
          <p:cNvGrpSpPr/>
          <p:nvPr/>
        </p:nvGrpSpPr>
        <p:grpSpPr>
          <a:xfrm>
            <a:off x="921662" y="1975668"/>
            <a:ext cx="5483779" cy="2580169"/>
            <a:chOff x="921662" y="1975668"/>
            <a:chExt cx="5483779" cy="2580169"/>
          </a:xfrm>
        </p:grpSpPr>
        <p:sp>
          <p:nvSpPr>
            <p:cNvPr id="32" name="PPT世界-8"/>
            <p:cNvSpPr txBox="1"/>
            <p:nvPr/>
          </p:nvSpPr>
          <p:spPr>
            <a:xfrm>
              <a:off x="921662" y="3074973"/>
              <a:ext cx="5174338" cy="1015663"/>
            </a:xfrm>
            <a:prstGeom prst="rect">
              <a:avLst/>
            </a:prstGeom>
            <a:noFill/>
          </p:spPr>
          <p:txBody>
            <a:bodyPr wrap="square" rtlCol="0">
              <a:spAutoFit/>
            </a:bodyPr>
            <a:lstStyle/>
            <a:p>
              <a:r>
                <a:rPr kumimoji="1"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国民经济管理</a:t>
              </a:r>
            </a:p>
          </p:txBody>
        </p:sp>
        <p:sp>
          <p:nvSpPr>
            <p:cNvPr id="37" name="PPT世界-9"/>
            <p:cNvSpPr/>
            <p:nvPr/>
          </p:nvSpPr>
          <p:spPr>
            <a:xfrm>
              <a:off x="955279" y="4248060"/>
              <a:ext cx="5450162" cy="307777"/>
            </a:xfrm>
            <a:prstGeom prst="rect">
              <a:avLst/>
            </a:prstGeom>
          </p:spPr>
          <p:txBody>
            <a:bodyPr wrap="square">
              <a:spAutoFit/>
            </a:bodyPr>
            <a:lstStyle/>
            <a:p>
              <a:pPr algn="dist"/>
              <a:r>
                <a:rPr lang="en-US" altLang="zh-CN"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ECONOMIC MANAGEMENT</a:t>
              </a:r>
              <a:endParaRPr lang="zh-CN" altLang="en-US"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10"/>
            <p:cNvSpPr/>
            <p:nvPr/>
          </p:nvSpPr>
          <p:spPr>
            <a:xfrm>
              <a:off x="3131820" y="2397748"/>
              <a:ext cx="2238103" cy="52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
            <p:cNvSpPr txBox="1"/>
            <p:nvPr/>
          </p:nvSpPr>
          <p:spPr>
            <a:xfrm>
              <a:off x="926817" y="1975668"/>
              <a:ext cx="3834755" cy="923330"/>
            </a:xfrm>
            <a:prstGeom prst="rect">
              <a:avLst/>
            </a:prstGeom>
            <a:noFill/>
          </p:spPr>
          <p:txBody>
            <a:bodyPr wrap="square" rtlCol="0">
              <a:sp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04.</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40" name="PPT世界-12"/>
            <p:cNvSpPr txBox="1"/>
            <p:nvPr/>
          </p:nvSpPr>
          <p:spPr>
            <a:xfrm>
              <a:off x="3222720" y="1975668"/>
              <a:ext cx="1538852" cy="923330"/>
            </a:xfrm>
            <a:prstGeom prst="rect">
              <a:avLst/>
            </a:prstGeom>
            <a:noFill/>
          </p:spPr>
          <p:txBody>
            <a:bodyPr wrap="square" rtlCol="0">
              <a:spAutoFit/>
            </a:bodyPr>
            <a:lstStyle/>
            <a:p>
              <a:r>
                <a:rPr kumimoji="1" lang="en-US" altLang="zh-CN"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rPr>
                <a:t>04.</a:t>
              </a:r>
              <a:endParaRPr kumimoji="1" lang="zh-CN" altLang="en-US"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sp>
        <p:nvSpPr>
          <p:cNvPr id="24" name="PPT世界-15"/>
          <p:cNvSpPr/>
          <p:nvPr/>
        </p:nvSpPr>
        <p:spPr>
          <a:xfrm>
            <a:off x="702486"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26" name="PPT世界-16"/>
          <p:cNvSpPr/>
          <p:nvPr/>
        </p:nvSpPr>
        <p:spPr>
          <a:xfrm>
            <a:off x="795411" y="603590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27" name="PPT世界-17"/>
          <p:cNvSpPr/>
          <p:nvPr/>
        </p:nvSpPr>
        <p:spPr>
          <a:xfrm>
            <a:off x="1205439"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8" name="PPT世界-18"/>
          <p:cNvSpPr/>
          <p:nvPr/>
        </p:nvSpPr>
        <p:spPr>
          <a:xfrm>
            <a:off x="1272452" y="603602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9" name="PPT世界-19"/>
          <p:cNvSpPr/>
          <p:nvPr/>
        </p:nvSpPr>
        <p:spPr>
          <a:xfrm>
            <a:off x="1708393"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0" name="PPT世界-20"/>
          <p:cNvSpPr/>
          <p:nvPr/>
        </p:nvSpPr>
        <p:spPr>
          <a:xfrm>
            <a:off x="1775418" y="605408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1" name="PPT世界-21"/>
          <p:cNvSpPr/>
          <p:nvPr/>
        </p:nvSpPr>
        <p:spPr>
          <a:xfrm>
            <a:off x="2211345"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3" name="PPT世界-22"/>
          <p:cNvSpPr/>
          <p:nvPr/>
        </p:nvSpPr>
        <p:spPr>
          <a:xfrm>
            <a:off x="2300319" y="603590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4" name="图片 33">
            <a:hlinkClick r:id="rId3"/>
            <a:extLst>
              <a:ext uri="{FF2B5EF4-FFF2-40B4-BE49-F238E27FC236}">
                <a16:creationId xmlns:a16="http://schemas.microsoft.com/office/drawing/2014/main" id="{AEC32915-644F-4D9C-B4F6-B4A0A1B8BB3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452" y="442915"/>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0"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ECONOMIC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国民经济管理</a:t>
            </a:r>
          </a:p>
        </p:txBody>
      </p:sp>
      <p:sp>
        <p:nvSpPr>
          <p:cNvPr id="12"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3" name="组合 22">
            <a:extLst>
              <a:ext uri="{FF2B5EF4-FFF2-40B4-BE49-F238E27FC236}">
                <a16:creationId xmlns:a16="http://schemas.microsoft.com/office/drawing/2014/main" id="{E51031B5-E251-4AB3-AD4C-3607322F5018}"/>
              </a:ext>
            </a:extLst>
          </p:cNvPr>
          <p:cNvGrpSpPr/>
          <p:nvPr/>
        </p:nvGrpSpPr>
        <p:grpSpPr>
          <a:xfrm>
            <a:off x="1616290" y="1831098"/>
            <a:ext cx="8959419" cy="550087"/>
            <a:chOff x="1616290" y="1831098"/>
            <a:chExt cx="8959419" cy="550087"/>
          </a:xfrm>
        </p:grpSpPr>
        <p:sp>
          <p:nvSpPr>
            <p:cNvPr id="14" name="PPT世界-8"/>
            <p:cNvSpPr/>
            <p:nvPr/>
          </p:nvSpPr>
          <p:spPr>
            <a:xfrm>
              <a:off x="1616290" y="1831098"/>
              <a:ext cx="8959419" cy="5500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思源黑体 CN Bold" panose="020B0800000000000000" pitchFamily="34" charset="-122"/>
                <a:ea typeface="思源黑体 CN Bold" panose="020B0800000000000000" pitchFamily="34" charset="-122"/>
              </a:endParaRPr>
            </a:p>
          </p:txBody>
        </p:sp>
        <p:sp>
          <p:nvSpPr>
            <p:cNvPr id="16" name="PPT世界-10"/>
            <p:cNvSpPr txBox="1"/>
            <p:nvPr/>
          </p:nvSpPr>
          <p:spPr>
            <a:xfrm>
              <a:off x="2311864" y="1906086"/>
              <a:ext cx="1723549" cy="400110"/>
            </a:xfrm>
            <a:prstGeom prst="rect">
              <a:avLst/>
            </a:prstGeom>
            <a:noFill/>
          </p:spPr>
          <p:txBody>
            <a:bodyPr wrap="none">
              <a:spAutoFit/>
            </a:bodyPr>
            <a:lstStyle/>
            <a:p>
              <a:pPr algn="ctr"/>
              <a:r>
                <a:rPr lang="zh-CN" altLang="en-US" sz="2000" kern="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12"/>
            <p:cNvSpPr txBox="1"/>
            <p:nvPr/>
          </p:nvSpPr>
          <p:spPr>
            <a:xfrm>
              <a:off x="5062984" y="1906086"/>
              <a:ext cx="1723549" cy="400110"/>
            </a:xfrm>
            <a:prstGeom prst="rect">
              <a:avLst/>
            </a:prstGeom>
            <a:noFill/>
          </p:spPr>
          <p:txBody>
            <a:bodyPr wrap="none">
              <a:spAutoFit/>
            </a:bodyPr>
            <a:lstStyle/>
            <a:p>
              <a:r>
                <a:rPr lang="zh-CN" altLang="en-US" sz="2000" kern="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4" name="PPT世界-14"/>
            <p:cNvSpPr txBox="1"/>
            <p:nvPr/>
          </p:nvSpPr>
          <p:spPr>
            <a:xfrm>
              <a:off x="7667230" y="1906086"/>
              <a:ext cx="1723549" cy="400110"/>
            </a:xfrm>
            <a:prstGeom prst="rect">
              <a:avLst/>
            </a:prstGeom>
            <a:noFill/>
          </p:spPr>
          <p:txBody>
            <a:bodyPr wrap="none">
              <a:spAutoFit/>
            </a:bodyPr>
            <a:lstStyle/>
            <a:p>
              <a:pPr algn="ctr"/>
              <a:r>
                <a:rPr lang="zh-CN" altLang="en-US" sz="2000" kern="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57" name="PPT世界-15"/>
            <p:cNvCxnSpPr>
              <a:cxnSpLocks/>
            </p:cNvCxnSpPr>
            <p:nvPr/>
          </p:nvCxnSpPr>
          <p:spPr>
            <a:xfrm>
              <a:off x="4054463" y="2114825"/>
              <a:ext cx="899747" cy="0"/>
            </a:xfrm>
            <a:prstGeom prst="line">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cxnSp>
          <p:nvCxnSpPr>
            <p:cNvPr id="58" name="PPT世界-16"/>
            <p:cNvCxnSpPr>
              <a:cxnSpLocks/>
            </p:cNvCxnSpPr>
            <p:nvPr/>
          </p:nvCxnSpPr>
          <p:spPr>
            <a:xfrm>
              <a:off x="6786533" y="2114825"/>
              <a:ext cx="785447" cy="0"/>
            </a:xfrm>
            <a:prstGeom prst="line">
              <a:avLst/>
            </a:prstGeom>
            <a:ln w="19050" cap="rnd">
              <a:solidFill>
                <a:schemeClr val="accent2"/>
              </a:solidFill>
              <a:round/>
              <a:tailEnd type="triangle" w="lg" len="lg"/>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D3AE5224-2E06-4B1B-8FDF-205CC007D8ED}"/>
              </a:ext>
            </a:extLst>
          </p:cNvPr>
          <p:cNvGrpSpPr/>
          <p:nvPr/>
        </p:nvGrpSpPr>
        <p:grpSpPr>
          <a:xfrm>
            <a:off x="4954210" y="2501507"/>
            <a:ext cx="2283581" cy="2814320"/>
            <a:chOff x="4954210" y="2501507"/>
            <a:chExt cx="2283581" cy="2814320"/>
          </a:xfrm>
        </p:grpSpPr>
        <p:cxnSp>
          <p:nvCxnSpPr>
            <p:cNvPr id="21" name="PPT世界-11"/>
            <p:cNvCxnSpPr/>
            <p:nvPr/>
          </p:nvCxnSpPr>
          <p:spPr>
            <a:xfrm>
              <a:off x="4954210" y="2501507"/>
              <a:ext cx="0" cy="2814320"/>
            </a:xfrm>
            <a:prstGeom prst="straightConnector1">
              <a:avLst/>
            </a:prstGeom>
            <a:ln>
              <a:gradFill>
                <a:gsLst>
                  <a:gs pos="0">
                    <a:schemeClr val="accent1"/>
                  </a:gs>
                  <a:gs pos="100000">
                    <a:schemeClr val="accent1"/>
                  </a:gs>
                </a:gsLst>
                <a:lin ang="5400000" scaled="1"/>
              </a:gradFill>
              <a:tailEnd type="none" w="sm" len="lg"/>
            </a:ln>
          </p:spPr>
          <p:style>
            <a:lnRef idx="1">
              <a:schemeClr val="accent1"/>
            </a:lnRef>
            <a:fillRef idx="0">
              <a:schemeClr val="accent1"/>
            </a:fillRef>
            <a:effectRef idx="0">
              <a:schemeClr val="accent1"/>
            </a:effectRef>
            <a:fontRef idx="minor">
              <a:schemeClr val="tx1"/>
            </a:fontRef>
          </p:style>
        </p:cxnSp>
        <p:grpSp>
          <p:nvGrpSpPr>
            <p:cNvPr id="75" name="PPT世界-19">
              <a:extLst>
                <a:ext uri="{FF2B5EF4-FFF2-40B4-BE49-F238E27FC236}">
                  <a16:creationId xmlns:a16="http://schemas.microsoft.com/office/drawing/2014/main" id="{3FA82369-7823-48C8-AB3B-2B8165BB60EE}"/>
                </a:ext>
              </a:extLst>
            </p:cNvPr>
            <p:cNvGrpSpPr/>
            <p:nvPr/>
          </p:nvGrpSpPr>
          <p:grpSpPr>
            <a:xfrm>
              <a:off x="5200619" y="2579010"/>
              <a:ext cx="2037172" cy="338554"/>
              <a:chOff x="2459735" y="2579010"/>
              <a:chExt cx="2037172" cy="338554"/>
            </a:xfrm>
          </p:grpSpPr>
          <p:sp>
            <p:nvSpPr>
              <p:cNvPr id="76" name="PPT世界-19-1">
                <a:extLst>
                  <a:ext uri="{FF2B5EF4-FFF2-40B4-BE49-F238E27FC236}">
                    <a16:creationId xmlns:a16="http://schemas.microsoft.com/office/drawing/2014/main" id="{1D5B7E59-AC8F-4E57-9751-753B341960EE}"/>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77" name="PPT世界-19-2">
                <a:extLst>
                  <a:ext uri="{FF2B5EF4-FFF2-40B4-BE49-F238E27FC236}">
                    <a16:creationId xmlns:a16="http://schemas.microsoft.com/office/drawing/2014/main" id="{5B903A08-C059-4591-B3E4-BBF363C12CCC}"/>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78" name="PPT世界-19-3">
                <a:extLst>
                  <a:ext uri="{FF2B5EF4-FFF2-40B4-BE49-F238E27FC236}">
                    <a16:creationId xmlns:a16="http://schemas.microsoft.com/office/drawing/2014/main" id="{8E6ADEE8-EFA1-4D02-9414-24D1E90336F0}"/>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79" name="PPT世界-20">
              <a:extLst>
                <a:ext uri="{FF2B5EF4-FFF2-40B4-BE49-F238E27FC236}">
                  <a16:creationId xmlns:a16="http://schemas.microsoft.com/office/drawing/2014/main" id="{32D924DF-601D-40BB-BC8E-2A12501302A4}"/>
                </a:ext>
              </a:extLst>
            </p:cNvPr>
            <p:cNvGrpSpPr/>
            <p:nvPr/>
          </p:nvGrpSpPr>
          <p:grpSpPr>
            <a:xfrm>
              <a:off x="5200619" y="3078770"/>
              <a:ext cx="2037172" cy="338554"/>
              <a:chOff x="2459735" y="2579010"/>
              <a:chExt cx="2037172" cy="338554"/>
            </a:xfrm>
          </p:grpSpPr>
          <p:sp>
            <p:nvSpPr>
              <p:cNvPr id="80" name="PPT世界-20-1">
                <a:extLst>
                  <a:ext uri="{FF2B5EF4-FFF2-40B4-BE49-F238E27FC236}">
                    <a16:creationId xmlns:a16="http://schemas.microsoft.com/office/drawing/2014/main" id="{1FE62EEE-9A40-467A-BEA9-74429009A431}"/>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81" name="PPT世界-20-2">
                <a:extLst>
                  <a:ext uri="{FF2B5EF4-FFF2-40B4-BE49-F238E27FC236}">
                    <a16:creationId xmlns:a16="http://schemas.microsoft.com/office/drawing/2014/main" id="{AF9864C6-486C-4D59-976A-AF30C7343428}"/>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82" name="PPT世界-20-3">
                <a:extLst>
                  <a:ext uri="{FF2B5EF4-FFF2-40B4-BE49-F238E27FC236}">
                    <a16:creationId xmlns:a16="http://schemas.microsoft.com/office/drawing/2014/main" id="{A6B39B9B-1A71-4BC7-B5D6-1A2687DB9D83}"/>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83" name="PPT世界-21">
              <a:extLst>
                <a:ext uri="{FF2B5EF4-FFF2-40B4-BE49-F238E27FC236}">
                  <a16:creationId xmlns:a16="http://schemas.microsoft.com/office/drawing/2014/main" id="{71C99B14-4E48-4408-93FB-E4FADC4CE3FD}"/>
                </a:ext>
              </a:extLst>
            </p:cNvPr>
            <p:cNvGrpSpPr/>
            <p:nvPr/>
          </p:nvGrpSpPr>
          <p:grpSpPr>
            <a:xfrm>
              <a:off x="5200619" y="3578530"/>
              <a:ext cx="2037172" cy="338554"/>
              <a:chOff x="2459735" y="2579010"/>
              <a:chExt cx="2037172" cy="338554"/>
            </a:xfrm>
          </p:grpSpPr>
          <p:sp>
            <p:nvSpPr>
              <p:cNvPr id="84" name="PPT世界-21-1">
                <a:extLst>
                  <a:ext uri="{FF2B5EF4-FFF2-40B4-BE49-F238E27FC236}">
                    <a16:creationId xmlns:a16="http://schemas.microsoft.com/office/drawing/2014/main" id="{321D620F-DAB9-46D8-A15C-F44F26CE1FF9}"/>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85" name="PPT世界-21-2">
                <a:extLst>
                  <a:ext uri="{FF2B5EF4-FFF2-40B4-BE49-F238E27FC236}">
                    <a16:creationId xmlns:a16="http://schemas.microsoft.com/office/drawing/2014/main" id="{744D0A7F-79DD-4E09-BF4C-81502260938E}"/>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86" name="PPT世界-21-3">
                <a:extLst>
                  <a:ext uri="{FF2B5EF4-FFF2-40B4-BE49-F238E27FC236}">
                    <a16:creationId xmlns:a16="http://schemas.microsoft.com/office/drawing/2014/main" id="{E1F65550-6742-4C80-9D25-E52DCB2D30AA}"/>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87" name="PPT世界-22">
              <a:extLst>
                <a:ext uri="{FF2B5EF4-FFF2-40B4-BE49-F238E27FC236}">
                  <a16:creationId xmlns:a16="http://schemas.microsoft.com/office/drawing/2014/main" id="{D887E72A-51C1-4897-B7BC-7DB96FEF33F1}"/>
                </a:ext>
              </a:extLst>
            </p:cNvPr>
            <p:cNvGrpSpPr/>
            <p:nvPr/>
          </p:nvGrpSpPr>
          <p:grpSpPr>
            <a:xfrm>
              <a:off x="5200619" y="4078290"/>
              <a:ext cx="2037172" cy="338554"/>
              <a:chOff x="2459735" y="2579010"/>
              <a:chExt cx="2037172" cy="338554"/>
            </a:xfrm>
          </p:grpSpPr>
          <p:sp>
            <p:nvSpPr>
              <p:cNvPr id="88" name="PPT世界-22-1">
                <a:extLst>
                  <a:ext uri="{FF2B5EF4-FFF2-40B4-BE49-F238E27FC236}">
                    <a16:creationId xmlns:a16="http://schemas.microsoft.com/office/drawing/2014/main" id="{97DFC050-05B3-4227-8486-834180FD99D0}"/>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89" name="PPT世界-22-2">
                <a:extLst>
                  <a:ext uri="{FF2B5EF4-FFF2-40B4-BE49-F238E27FC236}">
                    <a16:creationId xmlns:a16="http://schemas.microsoft.com/office/drawing/2014/main" id="{6146B452-A7D1-4138-B5FB-2F33515630B7}"/>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90" name="PPT世界-22-3">
                <a:extLst>
                  <a:ext uri="{FF2B5EF4-FFF2-40B4-BE49-F238E27FC236}">
                    <a16:creationId xmlns:a16="http://schemas.microsoft.com/office/drawing/2014/main" id="{1E8C0B1F-428E-4788-BFE0-70616E922A94}"/>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91" name="PPT世界-23">
              <a:extLst>
                <a:ext uri="{FF2B5EF4-FFF2-40B4-BE49-F238E27FC236}">
                  <a16:creationId xmlns:a16="http://schemas.microsoft.com/office/drawing/2014/main" id="{679926A9-E938-458F-A011-FDB026583401}"/>
                </a:ext>
              </a:extLst>
            </p:cNvPr>
            <p:cNvGrpSpPr/>
            <p:nvPr/>
          </p:nvGrpSpPr>
          <p:grpSpPr>
            <a:xfrm>
              <a:off x="5200619" y="4578051"/>
              <a:ext cx="2037172" cy="338554"/>
              <a:chOff x="2459735" y="2579010"/>
              <a:chExt cx="2037172" cy="338554"/>
            </a:xfrm>
          </p:grpSpPr>
          <p:sp>
            <p:nvSpPr>
              <p:cNvPr id="92" name="PPT世界-23-1">
                <a:extLst>
                  <a:ext uri="{FF2B5EF4-FFF2-40B4-BE49-F238E27FC236}">
                    <a16:creationId xmlns:a16="http://schemas.microsoft.com/office/drawing/2014/main" id="{7F1EF6CD-5231-40A5-B835-36644BD59503}"/>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93" name="PPT世界-23-2">
                <a:extLst>
                  <a:ext uri="{FF2B5EF4-FFF2-40B4-BE49-F238E27FC236}">
                    <a16:creationId xmlns:a16="http://schemas.microsoft.com/office/drawing/2014/main" id="{F87D373E-9135-472B-A7EB-377929026451}"/>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94" name="PPT世界-23-3">
                <a:extLst>
                  <a:ext uri="{FF2B5EF4-FFF2-40B4-BE49-F238E27FC236}">
                    <a16:creationId xmlns:a16="http://schemas.microsoft.com/office/drawing/2014/main" id="{25E155AE-DEBF-423C-9E43-9E84F479AEF2}"/>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grpSp>
        <p:nvGrpSpPr>
          <p:cNvPr id="27" name="组合 26">
            <a:extLst>
              <a:ext uri="{FF2B5EF4-FFF2-40B4-BE49-F238E27FC236}">
                <a16:creationId xmlns:a16="http://schemas.microsoft.com/office/drawing/2014/main" id="{9ABBC75C-BE40-4234-8C9A-14BE62796C7F}"/>
              </a:ext>
            </a:extLst>
          </p:cNvPr>
          <p:cNvGrpSpPr/>
          <p:nvPr/>
        </p:nvGrpSpPr>
        <p:grpSpPr>
          <a:xfrm>
            <a:off x="2336439" y="2501507"/>
            <a:ext cx="2160332" cy="2814320"/>
            <a:chOff x="2336439" y="2501507"/>
            <a:chExt cx="2160332" cy="2814320"/>
          </a:xfrm>
        </p:grpSpPr>
        <p:cxnSp>
          <p:nvCxnSpPr>
            <p:cNvPr id="15" name="PPT世界-9"/>
            <p:cNvCxnSpPr/>
            <p:nvPr/>
          </p:nvCxnSpPr>
          <p:spPr>
            <a:xfrm>
              <a:off x="2336439" y="2501507"/>
              <a:ext cx="0" cy="2814320"/>
            </a:xfrm>
            <a:prstGeom prst="straightConnector1">
              <a:avLst/>
            </a:prstGeom>
            <a:ln>
              <a:gradFill>
                <a:gsLst>
                  <a:gs pos="0">
                    <a:schemeClr val="accent1"/>
                  </a:gs>
                  <a:gs pos="100000">
                    <a:schemeClr val="accent1"/>
                  </a:gs>
                </a:gsLst>
                <a:lin ang="5400000" scaled="1"/>
              </a:gradFill>
              <a:tailEnd type="none" w="sm" len="lg"/>
            </a:ln>
          </p:spPr>
          <p:style>
            <a:lnRef idx="1">
              <a:schemeClr val="accent1"/>
            </a:lnRef>
            <a:fillRef idx="0">
              <a:schemeClr val="accent1"/>
            </a:fillRef>
            <a:effectRef idx="0">
              <a:schemeClr val="accent1"/>
            </a:effectRef>
            <a:fontRef idx="minor">
              <a:schemeClr val="tx1"/>
            </a:fontRef>
          </p:style>
        </p:cxnSp>
        <p:grpSp>
          <p:nvGrpSpPr>
            <p:cNvPr id="95" name="PPT世界-24">
              <a:extLst>
                <a:ext uri="{FF2B5EF4-FFF2-40B4-BE49-F238E27FC236}">
                  <a16:creationId xmlns:a16="http://schemas.microsoft.com/office/drawing/2014/main" id="{92A3AD32-E047-459E-B31A-B7C8EA5598C3}"/>
                </a:ext>
              </a:extLst>
            </p:cNvPr>
            <p:cNvGrpSpPr/>
            <p:nvPr/>
          </p:nvGrpSpPr>
          <p:grpSpPr>
            <a:xfrm>
              <a:off x="2459599" y="2579010"/>
              <a:ext cx="2037172" cy="338554"/>
              <a:chOff x="2459735" y="2579010"/>
              <a:chExt cx="2037172" cy="338554"/>
            </a:xfrm>
          </p:grpSpPr>
          <p:sp>
            <p:nvSpPr>
              <p:cNvPr id="96" name="PPT世界-24-1">
                <a:extLst>
                  <a:ext uri="{FF2B5EF4-FFF2-40B4-BE49-F238E27FC236}">
                    <a16:creationId xmlns:a16="http://schemas.microsoft.com/office/drawing/2014/main" id="{6DEA723D-7B48-4B20-95CE-FEC271467B7F}"/>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97" name="PPT世界-24-2">
                <a:extLst>
                  <a:ext uri="{FF2B5EF4-FFF2-40B4-BE49-F238E27FC236}">
                    <a16:creationId xmlns:a16="http://schemas.microsoft.com/office/drawing/2014/main" id="{62CE68BA-9AE7-40C7-90EB-6E0B203FBD67}"/>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98" name="PPT世界-24-3">
                <a:extLst>
                  <a:ext uri="{FF2B5EF4-FFF2-40B4-BE49-F238E27FC236}">
                    <a16:creationId xmlns:a16="http://schemas.microsoft.com/office/drawing/2014/main" id="{7B60778C-8863-4ABA-8689-1C9FD9819F6E}"/>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99" name="PPT世界-25">
              <a:extLst>
                <a:ext uri="{FF2B5EF4-FFF2-40B4-BE49-F238E27FC236}">
                  <a16:creationId xmlns:a16="http://schemas.microsoft.com/office/drawing/2014/main" id="{287879BF-EFB7-421A-8B90-E7CEB9E92D4E}"/>
                </a:ext>
              </a:extLst>
            </p:cNvPr>
            <p:cNvGrpSpPr/>
            <p:nvPr/>
          </p:nvGrpSpPr>
          <p:grpSpPr>
            <a:xfrm>
              <a:off x="2459599" y="3078770"/>
              <a:ext cx="2037172" cy="338554"/>
              <a:chOff x="2459735" y="2579010"/>
              <a:chExt cx="2037172" cy="338554"/>
            </a:xfrm>
          </p:grpSpPr>
          <p:sp>
            <p:nvSpPr>
              <p:cNvPr id="100" name="PPT世界-25-1">
                <a:extLst>
                  <a:ext uri="{FF2B5EF4-FFF2-40B4-BE49-F238E27FC236}">
                    <a16:creationId xmlns:a16="http://schemas.microsoft.com/office/drawing/2014/main" id="{0932F6F4-BDEF-43E7-8188-1BB95377C8B8}"/>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101" name="PPT世界-25-2">
                <a:extLst>
                  <a:ext uri="{FF2B5EF4-FFF2-40B4-BE49-F238E27FC236}">
                    <a16:creationId xmlns:a16="http://schemas.microsoft.com/office/drawing/2014/main" id="{D447BCFE-FA8F-4337-8AD7-2606E65CC3BF}"/>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102" name="PPT世界-25-3">
                <a:extLst>
                  <a:ext uri="{FF2B5EF4-FFF2-40B4-BE49-F238E27FC236}">
                    <a16:creationId xmlns:a16="http://schemas.microsoft.com/office/drawing/2014/main" id="{97383B99-70A1-40C6-BFF1-425F58006487}"/>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103" name="PPT世界-26">
              <a:extLst>
                <a:ext uri="{FF2B5EF4-FFF2-40B4-BE49-F238E27FC236}">
                  <a16:creationId xmlns:a16="http://schemas.microsoft.com/office/drawing/2014/main" id="{38C26DE5-295F-4F16-A2A7-B4808B3D3900}"/>
                </a:ext>
              </a:extLst>
            </p:cNvPr>
            <p:cNvGrpSpPr/>
            <p:nvPr/>
          </p:nvGrpSpPr>
          <p:grpSpPr>
            <a:xfrm>
              <a:off x="2459599" y="3578530"/>
              <a:ext cx="2037172" cy="338554"/>
              <a:chOff x="2459735" y="2579010"/>
              <a:chExt cx="2037172" cy="338554"/>
            </a:xfrm>
          </p:grpSpPr>
          <p:sp>
            <p:nvSpPr>
              <p:cNvPr id="104" name="PPT世界-26-1">
                <a:extLst>
                  <a:ext uri="{FF2B5EF4-FFF2-40B4-BE49-F238E27FC236}">
                    <a16:creationId xmlns:a16="http://schemas.microsoft.com/office/drawing/2014/main" id="{14E17504-6A95-4844-8132-AD30FED096A0}"/>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105" name="PPT世界-26-2">
                <a:extLst>
                  <a:ext uri="{FF2B5EF4-FFF2-40B4-BE49-F238E27FC236}">
                    <a16:creationId xmlns:a16="http://schemas.microsoft.com/office/drawing/2014/main" id="{ECB1F119-D1E2-44AD-8E24-A83541E69F2A}"/>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106" name="PPT世界-26-3">
                <a:extLst>
                  <a:ext uri="{FF2B5EF4-FFF2-40B4-BE49-F238E27FC236}">
                    <a16:creationId xmlns:a16="http://schemas.microsoft.com/office/drawing/2014/main" id="{8CD8C28E-3E67-407F-8C5D-BDFC3F09D547}"/>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grpSp>
        <p:nvGrpSpPr>
          <p:cNvPr id="39" name="组合 38">
            <a:extLst>
              <a:ext uri="{FF2B5EF4-FFF2-40B4-BE49-F238E27FC236}">
                <a16:creationId xmlns:a16="http://schemas.microsoft.com/office/drawing/2014/main" id="{3A83AEF3-2DCC-44BA-AD82-308F54A46D02}"/>
              </a:ext>
            </a:extLst>
          </p:cNvPr>
          <p:cNvGrpSpPr/>
          <p:nvPr/>
        </p:nvGrpSpPr>
        <p:grpSpPr>
          <a:xfrm>
            <a:off x="7571980" y="2501507"/>
            <a:ext cx="2249758" cy="2814320"/>
            <a:chOff x="7571980" y="2501507"/>
            <a:chExt cx="2249758" cy="2814320"/>
          </a:xfrm>
        </p:grpSpPr>
        <p:cxnSp>
          <p:nvCxnSpPr>
            <p:cNvPr id="43" name="PPT世界-13"/>
            <p:cNvCxnSpPr/>
            <p:nvPr/>
          </p:nvCxnSpPr>
          <p:spPr>
            <a:xfrm>
              <a:off x="7571980" y="2501507"/>
              <a:ext cx="0" cy="2814320"/>
            </a:xfrm>
            <a:prstGeom prst="straightConnector1">
              <a:avLst/>
            </a:prstGeom>
            <a:ln>
              <a:gradFill>
                <a:gsLst>
                  <a:gs pos="0">
                    <a:schemeClr val="accent1"/>
                  </a:gs>
                  <a:gs pos="100000">
                    <a:schemeClr val="accent1"/>
                  </a:gs>
                </a:gsLst>
                <a:lin ang="5400000" scaled="1"/>
              </a:gradFill>
              <a:tailEnd type="none" w="sm" len="lg"/>
            </a:ln>
          </p:spPr>
          <p:style>
            <a:lnRef idx="1">
              <a:schemeClr val="accent1"/>
            </a:lnRef>
            <a:fillRef idx="0">
              <a:schemeClr val="accent1"/>
            </a:fillRef>
            <a:effectRef idx="0">
              <a:schemeClr val="accent1"/>
            </a:effectRef>
            <a:fontRef idx="minor">
              <a:schemeClr val="tx1"/>
            </a:fontRef>
          </p:style>
        </p:cxnSp>
        <p:grpSp>
          <p:nvGrpSpPr>
            <p:cNvPr id="115" name="PPT世界-27">
              <a:extLst>
                <a:ext uri="{FF2B5EF4-FFF2-40B4-BE49-F238E27FC236}">
                  <a16:creationId xmlns:a16="http://schemas.microsoft.com/office/drawing/2014/main" id="{2F0A16DB-D750-45F2-9AA1-AC24900AF20E}"/>
                </a:ext>
              </a:extLst>
            </p:cNvPr>
            <p:cNvGrpSpPr/>
            <p:nvPr/>
          </p:nvGrpSpPr>
          <p:grpSpPr>
            <a:xfrm>
              <a:off x="7784566" y="2579010"/>
              <a:ext cx="2037172" cy="338554"/>
              <a:chOff x="2459735" y="2579010"/>
              <a:chExt cx="2037172" cy="338554"/>
            </a:xfrm>
          </p:grpSpPr>
          <p:sp>
            <p:nvSpPr>
              <p:cNvPr id="116" name="PPT世界-27-1">
                <a:extLst>
                  <a:ext uri="{FF2B5EF4-FFF2-40B4-BE49-F238E27FC236}">
                    <a16:creationId xmlns:a16="http://schemas.microsoft.com/office/drawing/2014/main" id="{B1F4E2BA-76E1-4133-A5F4-42DB036EC57A}"/>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117" name="PPT世界-27-2">
                <a:extLst>
                  <a:ext uri="{FF2B5EF4-FFF2-40B4-BE49-F238E27FC236}">
                    <a16:creationId xmlns:a16="http://schemas.microsoft.com/office/drawing/2014/main" id="{72BBE365-8EFE-43EB-AC21-B2648FA26848}"/>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118" name="PPT世界-27-3">
                <a:extLst>
                  <a:ext uri="{FF2B5EF4-FFF2-40B4-BE49-F238E27FC236}">
                    <a16:creationId xmlns:a16="http://schemas.microsoft.com/office/drawing/2014/main" id="{017E0B3C-30AC-4EBD-A580-6530F1489018}"/>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nvGrpSpPr>
            <p:cNvPr id="119" name="PPT世界-28">
              <a:extLst>
                <a:ext uri="{FF2B5EF4-FFF2-40B4-BE49-F238E27FC236}">
                  <a16:creationId xmlns:a16="http://schemas.microsoft.com/office/drawing/2014/main" id="{54E37DA0-2C49-481A-AF4E-E1ABCE2C39B8}"/>
                </a:ext>
              </a:extLst>
            </p:cNvPr>
            <p:cNvGrpSpPr/>
            <p:nvPr/>
          </p:nvGrpSpPr>
          <p:grpSpPr>
            <a:xfrm>
              <a:off x="7784566" y="3078770"/>
              <a:ext cx="2037172" cy="338554"/>
              <a:chOff x="2459735" y="2579010"/>
              <a:chExt cx="2037172" cy="338554"/>
            </a:xfrm>
          </p:grpSpPr>
          <p:sp>
            <p:nvSpPr>
              <p:cNvPr id="120" name="PPT世界-28-1">
                <a:extLst>
                  <a:ext uri="{FF2B5EF4-FFF2-40B4-BE49-F238E27FC236}">
                    <a16:creationId xmlns:a16="http://schemas.microsoft.com/office/drawing/2014/main" id="{CD4500C0-7320-46EA-80F3-F67F0B0C1805}"/>
                  </a:ext>
                </a:extLst>
              </p:cNvPr>
              <p:cNvSpPr/>
              <p:nvPr/>
            </p:nvSpPr>
            <p:spPr>
              <a:xfrm>
                <a:off x="2459735" y="2625797"/>
                <a:ext cx="244980" cy="2449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思源黑体 CN Bold" panose="020B0800000000000000" pitchFamily="34" charset="-122"/>
                </a:endParaRPr>
              </a:p>
            </p:txBody>
          </p:sp>
          <p:sp>
            <p:nvSpPr>
              <p:cNvPr id="121" name="PPT世界-28-2">
                <a:extLst>
                  <a:ext uri="{FF2B5EF4-FFF2-40B4-BE49-F238E27FC236}">
                    <a16:creationId xmlns:a16="http://schemas.microsoft.com/office/drawing/2014/main" id="{D779FE77-4D17-4E4E-AD1F-8ABEA97C5636}"/>
                  </a:ext>
                </a:extLst>
              </p:cNvPr>
              <p:cNvSpPr/>
              <p:nvPr/>
            </p:nvSpPr>
            <p:spPr>
              <a:xfrm>
                <a:off x="2493683" y="2680796"/>
                <a:ext cx="177083" cy="134983"/>
              </a:xfrm>
              <a:custGeom>
                <a:avLst/>
                <a:gdLst>
                  <a:gd name="connsiteX0" fmla="*/ 336099 w 336099"/>
                  <a:gd name="connsiteY0" fmla="*/ 40815 h 256193"/>
                  <a:gd name="connsiteX1" fmla="*/ 296094 w 336099"/>
                  <a:gd name="connsiteY1" fmla="*/ 0 h 256193"/>
                  <a:gd name="connsiteX2" fmla="*/ 116710 w 336099"/>
                  <a:gd name="connsiteY2" fmla="*/ 175784 h 256193"/>
                  <a:gd name="connsiteX3" fmla="*/ 40415 w 336099"/>
                  <a:gd name="connsiteY3" fmla="*/ 99489 h 256193"/>
                  <a:gd name="connsiteX4" fmla="*/ 0 w 336099"/>
                  <a:gd name="connsiteY4" fmla="*/ 139894 h 256193"/>
                  <a:gd name="connsiteX5" fmla="*/ 116300 w 336099"/>
                  <a:gd name="connsiteY5" fmla="*/ 256194 h 256193"/>
                  <a:gd name="connsiteX6" fmla="*/ 336099 w 336099"/>
                  <a:gd name="connsiteY6" fmla="*/ 40815 h 256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99" h="256193">
                    <a:moveTo>
                      <a:pt x="336099" y="40815"/>
                    </a:moveTo>
                    <a:lnTo>
                      <a:pt x="296094" y="0"/>
                    </a:lnTo>
                    <a:lnTo>
                      <a:pt x="116710" y="175784"/>
                    </a:lnTo>
                    <a:lnTo>
                      <a:pt x="40415" y="99489"/>
                    </a:lnTo>
                    <a:lnTo>
                      <a:pt x="0" y="139894"/>
                    </a:lnTo>
                    <a:lnTo>
                      <a:pt x="116300" y="256194"/>
                    </a:lnTo>
                    <a:lnTo>
                      <a:pt x="336099" y="40815"/>
                    </a:lnTo>
                    <a:close/>
                  </a:path>
                </a:pathLst>
              </a:custGeom>
              <a:solidFill>
                <a:schemeClr val="bg1"/>
              </a:solidFill>
              <a:ln w="9525" cap="flat">
                <a:noFill/>
                <a:prstDash val="solid"/>
                <a:miter/>
              </a:ln>
            </p:spPr>
            <p:txBody>
              <a:bodyPr rtlCol="0" anchor="ctr"/>
              <a:lstStyle/>
              <a:p>
                <a:endParaRPr lang="zh-CN" altLang="en-US" sz="2400">
                  <a:cs typeface="思源黑体 CN Bold" panose="020B0800000000000000" pitchFamily="34" charset="-122"/>
                </a:endParaRPr>
              </a:p>
            </p:txBody>
          </p:sp>
          <p:sp>
            <p:nvSpPr>
              <p:cNvPr id="122" name="PPT世界-28-3">
                <a:extLst>
                  <a:ext uri="{FF2B5EF4-FFF2-40B4-BE49-F238E27FC236}">
                    <a16:creationId xmlns:a16="http://schemas.microsoft.com/office/drawing/2014/main" id="{7A50A501-98BD-4587-BD3D-126199D8E1DF}"/>
                  </a:ext>
                </a:extLst>
              </p:cNvPr>
              <p:cNvSpPr txBox="1"/>
              <p:nvPr/>
            </p:nvSpPr>
            <p:spPr>
              <a:xfrm>
                <a:off x="2670766" y="2579010"/>
                <a:ext cx="1826141" cy="338554"/>
              </a:xfrm>
              <a:prstGeom prst="rect">
                <a:avLst/>
              </a:prstGeom>
              <a:noFill/>
            </p:spPr>
            <p:txBody>
              <a:bodyPr wrap="none">
                <a:spAutoFit/>
              </a:bodyPr>
              <a:lstStyle>
                <a:defPPr>
                  <a:defRPr lang="zh-CN"/>
                </a:defPPr>
                <a:lvl1pPr>
                  <a:lnSpc>
                    <a:spcPct val="130000"/>
                  </a:lnSpc>
                  <a:defRPr sz="1400" spc="120">
                    <a:solidFill>
                      <a:schemeClr val="accent1">
                        <a:lumMod val="50000"/>
                      </a:schemeClr>
                    </a:solidFill>
                    <a:effectLst/>
                    <a:latin typeface="+mn-ea"/>
                    <a:cs typeface="Times New Roman" panose="02020603050405020304" pitchFamily="18" charset="0"/>
                  </a:defRPr>
                </a:lvl1pPr>
              </a:lstStyle>
              <a:p>
                <a:pPr>
                  <a:lnSpc>
                    <a:spcPct val="100000"/>
                  </a:lnSpc>
                </a:pPr>
                <a:r>
                  <a:rPr lang="zh-CN" altLang="en-US" sz="1600" spc="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a:t>
                </a:r>
              </a:p>
            </p:txBody>
          </p:sp>
        </p:grpSp>
      </p:grpSp>
      <p:grpSp>
        <p:nvGrpSpPr>
          <p:cNvPr id="45" name="组合 44">
            <a:extLst>
              <a:ext uri="{FF2B5EF4-FFF2-40B4-BE49-F238E27FC236}">
                <a16:creationId xmlns:a16="http://schemas.microsoft.com/office/drawing/2014/main" id="{19FF0027-FE74-4A0B-87C7-54BF67DE56B1}"/>
              </a:ext>
            </a:extLst>
          </p:cNvPr>
          <p:cNvGrpSpPr/>
          <p:nvPr/>
        </p:nvGrpSpPr>
        <p:grpSpPr>
          <a:xfrm>
            <a:off x="1620069" y="5216996"/>
            <a:ext cx="9083197" cy="654500"/>
            <a:chOff x="1620069" y="5216996"/>
            <a:chExt cx="9083197" cy="654500"/>
          </a:xfrm>
        </p:grpSpPr>
        <p:sp>
          <p:nvSpPr>
            <p:cNvPr id="67" name="PPT世界-17"/>
            <p:cNvSpPr/>
            <p:nvPr/>
          </p:nvSpPr>
          <p:spPr>
            <a:xfrm rot="5400000">
              <a:off x="5834418" y="1002647"/>
              <a:ext cx="654500" cy="9083197"/>
            </a:xfrm>
            <a:prstGeom prst="roundRect">
              <a:avLst>
                <a:gd name="adj" fmla="val 50000"/>
              </a:avLst>
            </a:prstGeom>
            <a:solidFill>
              <a:schemeClr val="bg1"/>
            </a:solidFill>
            <a:ln w="1905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lIns="90000" rIns="90000" rtlCol="0" anchor="ctr"/>
            <a:lstStyle/>
            <a:p>
              <a:pPr algn="ctr"/>
              <a:endParaRPr lang="zh-CN" altLang="en-US" sz="1600" spc="200" dirty="0">
                <a:solidFill>
                  <a:schemeClr val="accent1"/>
                </a:solidFill>
                <a:latin typeface="+mj-ea"/>
                <a:ea typeface="+mj-ea"/>
                <a:cs typeface="思源黑体 CN Bold" panose="020B0800000000000000" pitchFamily="34" charset="-122"/>
              </a:endParaRPr>
            </a:p>
          </p:txBody>
        </p:sp>
        <p:sp>
          <p:nvSpPr>
            <p:cNvPr id="68" name="PPT世界-18"/>
            <p:cNvSpPr txBox="1"/>
            <p:nvPr/>
          </p:nvSpPr>
          <p:spPr>
            <a:xfrm>
              <a:off x="1850232" y="5390357"/>
              <a:ext cx="8622873" cy="307777"/>
            </a:xfrm>
            <a:prstGeom prst="rect">
              <a:avLst/>
            </a:prstGeom>
            <a:noFill/>
          </p:spPr>
          <p:txBody>
            <a:bodyPr wrap="none">
              <a:spAutoFit/>
            </a:bodyPr>
            <a:lstStyle>
              <a:defPPr>
                <a:defRPr lang="zh-CN"/>
              </a:defPPr>
              <a:lvl1pPr algn="ctr">
                <a:lnSpc>
                  <a:spcPct val="130000"/>
                </a:lnSpc>
                <a:defRPr b="1" spc="120">
                  <a:solidFill>
                    <a:schemeClr val="accent1">
                      <a:lumMod val="50000"/>
                    </a:schemeClr>
                  </a:solidFill>
                  <a:effectLst/>
                  <a:latin typeface="+mj-ea"/>
                  <a:ea typeface="+mj-ea"/>
                  <a:cs typeface="Times New Roman" panose="02020603050405020304" pitchFamily="18" charset="0"/>
                </a:defRPr>
              </a:lvl1pPr>
            </a:lstStyle>
            <a:p>
              <a:pPr>
                <a:lnSpc>
                  <a:spcPct val="100000"/>
                </a:lnSpc>
                <a:defRPr/>
              </a:pPr>
              <a:r>
                <a:rPr kumimoji="0" lang="zh-CN" altLang="en-US" sz="14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单击此处键入文本单击单击此处键入文本单击单击此处单击单击此处键入文本单击单击此处键入文本单击</a:t>
              </a:r>
              <a:endParaRPr kumimoji="0" lang="zh-CN" altLang="en-US" sz="1400" b="0" i="0" u="none" strike="noStrike" kern="1200" cap="none" spc="0" normalizeH="0" baseline="0" noProof="0" dirty="0">
                <a:ln>
                  <a:noFill/>
                </a:ln>
                <a:solidFill>
                  <a:prstClr val="black">
                    <a:lumMod val="95000"/>
                    <a:lumOff val="5000"/>
                  </a:prstClr>
                </a:solidFill>
                <a:effectLst/>
                <a:uLnTx/>
                <a:uFillTx/>
                <a:latin typeface="思源黑体 CN Bold"/>
                <a:ea typeface="思源黑体 CN Light"/>
                <a:cs typeface="+mn-ea"/>
                <a:sym typeface="+mn-lt"/>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anim calcmode="lin" valueType="num">
                                      <p:cBhvr>
                                        <p:cTn id="8" dur="500" fill="hold"/>
                                        <p:tgtEl>
                                          <p:spTgt spid="23"/>
                                        </p:tgtEl>
                                        <p:attrNameLst>
                                          <p:attrName>ppt_x</p:attrName>
                                        </p:attrNameLst>
                                      </p:cBhvr>
                                      <p:tavLst>
                                        <p:tav tm="0">
                                          <p:val>
                                            <p:strVal val="#ppt_x"/>
                                          </p:val>
                                        </p:tav>
                                        <p:tav tm="100000">
                                          <p:val>
                                            <p:strVal val="#ppt_x"/>
                                          </p:val>
                                        </p:tav>
                                      </p:tavLst>
                                    </p:anim>
                                    <p:anim calcmode="lin" valueType="num">
                                      <p:cBhvr>
                                        <p:cTn id="9" dur="5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anim calcmode="lin" valueType="num">
                                      <p:cBhvr>
                                        <p:cTn id="14" dur="500" fill="hold"/>
                                        <p:tgtEl>
                                          <p:spTgt spid="27"/>
                                        </p:tgtEl>
                                        <p:attrNameLst>
                                          <p:attrName>ppt_x</p:attrName>
                                        </p:attrNameLst>
                                      </p:cBhvr>
                                      <p:tavLst>
                                        <p:tav tm="0">
                                          <p:val>
                                            <p:strVal val="#ppt_x"/>
                                          </p:val>
                                        </p:tav>
                                        <p:tav tm="100000">
                                          <p:val>
                                            <p:strVal val="#ppt_x"/>
                                          </p:val>
                                        </p:tav>
                                      </p:tavLst>
                                    </p:anim>
                                    <p:anim calcmode="lin" valueType="num">
                                      <p:cBhvr>
                                        <p:cTn id="15" dur="500" fill="hold"/>
                                        <p:tgtEl>
                                          <p:spTgt spid="2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anim calcmode="lin" valueType="num">
                                      <p:cBhvr>
                                        <p:cTn id="32" dur="500" fill="hold"/>
                                        <p:tgtEl>
                                          <p:spTgt spid="45"/>
                                        </p:tgtEl>
                                        <p:attrNameLst>
                                          <p:attrName>ppt_x</p:attrName>
                                        </p:attrNameLst>
                                      </p:cBhvr>
                                      <p:tavLst>
                                        <p:tav tm="0">
                                          <p:val>
                                            <p:strVal val="#ppt_x"/>
                                          </p:val>
                                        </p:tav>
                                        <p:tav tm="100000">
                                          <p:val>
                                            <p:strVal val="#ppt_x"/>
                                          </p:val>
                                        </p:tav>
                                      </p:tavLst>
                                    </p:anim>
                                    <p:anim calcmode="lin" valueType="num">
                                      <p:cBhvr>
                                        <p:cTn id="33" dur="5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0" name="PPT世界-3"/>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ECONOMIC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4"/>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国民经济管理</a:t>
            </a:r>
          </a:p>
        </p:txBody>
      </p:sp>
      <p:sp>
        <p:nvSpPr>
          <p:cNvPr id="12" name="PPT世界-5"/>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6"/>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8" name="组合 7">
            <a:extLst>
              <a:ext uri="{FF2B5EF4-FFF2-40B4-BE49-F238E27FC236}">
                <a16:creationId xmlns:a16="http://schemas.microsoft.com/office/drawing/2014/main" id="{1409BCEC-9FB8-4FB3-A4F9-3F0C744265FE}"/>
              </a:ext>
            </a:extLst>
          </p:cNvPr>
          <p:cNvGrpSpPr/>
          <p:nvPr/>
        </p:nvGrpSpPr>
        <p:grpSpPr>
          <a:xfrm>
            <a:off x="0" y="3011146"/>
            <a:ext cx="7015413" cy="2976910"/>
            <a:chOff x="0" y="3011146"/>
            <a:chExt cx="7015413" cy="2976910"/>
          </a:xfrm>
        </p:grpSpPr>
        <p:sp>
          <p:nvSpPr>
            <p:cNvPr id="35" name="PPT世界-7">
              <a:extLst>
                <a:ext uri="{FF2B5EF4-FFF2-40B4-BE49-F238E27FC236}">
                  <a16:creationId xmlns:a16="http://schemas.microsoft.com/office/drawing/2014/main" id="{13A14A19-8C8D-4D25-AE68-91C89BDAC438}"/>
                </a:ext>
              </a:extLst>
            </p:cNvPr>
            <p:cNvSpPr/>
            <p:nvPr/>
          </p:nvSpPr>
          <p:spPr>
            <a:xfrm flipH="1">
              <a:off x="0" y="3011146"/>
              <a:ext cx="7015413" cy="2976910"/>
            </a:xfrm>
            <a:custGeom>
              <a:avLst/>
              <a:gdLst>
                <a:gd name="connsiteX0" fmla="*/ 7015413 w 7015413"/>
                <a:gd name="connsiteY0" fmla="*/ 445750 h 2976910"/>
                <a:gd name="connsiteX1" fmla="*/ 415681 w 7015413"/>
                <a:gd name="connsiteY1" fmla="*/ 445750 h 2976910"/>
                <a:gd name="connsiteX2" fmla="*/ 415681 w 7015413"/>
                <a:gd name="connsiteY2" fmla="*/ 2976910 h 2976910"/>
                <a:gd name="connsiteX3" fmla="*/ 7015413 w 7015413"/>
                <a:gd name="connsiteY3" fmla="*/ 2976910 h 2976910"/>
                <a:gd name="connsiteX4" fmla="*/ 0 w 7015413"/>
                <a:gd name="connsiteY4" fmla="*/ 0 h 2976910"/>
                <a:gd name="connsiteX5" fmla="*/ 0 w 7015413"/>
                <a:gd name="connsiteY5" fmla="*/ 1 h 2976910"/>
                <a:gd name="connsiteX6" fmla="*/ 0 w 7015413"/>
                <a:gd name="connsiteY6" fmla="*/ 1 h 297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5413" h="2976910">
                  <a:moveTo>
                    <a:pt x="7015413" y="445750"/>
                  </a:moveTo>
                  <a:lnTo>
                    <a:pt x="415681" y="445750"/>
                  </a:lnTo>
                  <a:lnTo>
                    <a:pt x="415681" y="2976910"/>
                  </a:lnTo>
                  <a:lnTo>
                    <a:pt x="7015413" y="2976910"/>
                  </a:lnTo>
                  <a:close/>
                  <a:moveTo>
                    <a:pt x="0" y="0"/>
                  </a:moveTo>
                  <a:lnTo>
                    <a:pt x="0" y="1"/>
                  </a:lnTo>
                  <a:lnTo>
                    <a:pt x="0" y="1"/>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600" dirty="0">
                <a:solidFill>
                  <a:prstClr val="white"/>
                </a:solidFill>
                <a:latin typeface="思源黑体 CN Bold" panose="020B0800000000000000" pitchFamily="34" charset="-122"/>
                <a:ea typeface="思源黑体 CN Bold" panose="020B0800000000000000" pitchFamily="34" charset="-122"/>
              </a:endParaRPr>
            </a:p>
          </p:txBody>
        </p:sp>
        <p:sp>
          <p:nvSpPr>
            <p:cNvPr id="19" name="PPT世界-8"/>
            <p:cNvSpPr/>
            <p:nvPr/>
          </p:nvSpPr>
          <p:spPr>
            <a:xfrm flipH="1">
              <a:off x="509751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9"/>
            <p:cNvSpPr txBox="1"/>
            <p:nvPr/>
          </p:nvSpPr>
          <p:spPr>
            <a:xfrm flipH="1">
              <a:off x="5336570" y="4633109"/>
              <a:ext cx="785813" cy="64633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21" name="PPT世界-10"/>
            <p:cNvSpPr txBox="1"/>
            <p:nvPr/>
          </p:nvSpPr>
          <p:spPr>
            <a:xfrm flipH="1">
              <a:off x="1707655" y="3614166"/>
              <a:ext cx="3042734" cy="461665"/>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标题文字添加</a:t>
              </a:r>
            </a:p>
          </p:txBody>
        </p:sp>
        <p:sp>
          <p:nvSpPr>
            <p:cNvPr id="24" name="PPT世界-11"/>
            <p:cNvSpPr/>
            <p:nvPr/>
          </p:nvSpPr>
          <p:spPr>
            <a:xfrm flipH="1">
              <a:off x="354303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5" name="PPT世界-12"/>
            <p:cNvSpPr txBox="1"/>
            <p:nvPr/>
          </p:nvSpPr>
          <p:spPr>
            <a:xfrm flipH="1">
              <a:off x="3753803" y="4633109"/>
              <a:ext cx="785813" cy="64633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27" name="PPT世界-13"/>
            <p:cNvSpPr/>
            <p:nvPr/>
          </p:nvSpPr>
          <p:spPr>
            <a:xfrm flipH="1">
              <a:off x="198855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14"/>
            <p:cNvSpPr txBox="1"/>
            <p:nvPr/>
          </p:nvSpPr>
          <p:spPr>
            <a:xfrm flipH="1">
              <a:off x="2199323" y="4633109"/>
              <a:ext cx="785813" cy="64633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sp>
          <p:nvSpPr>
            <p:cNvPr id="30" name="PPT世界-15"/>
            <p:cNvSpPr/>
            <p:nvPr/>
          </p:nvSpPr>
          <p:spPr>
            <a:xfrm flipH="1">
              <a:off x="434070" y="4352594"/>
              <a:ext cx="1207360" cy="1207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1" name="PPT世界-16"/>
            <p:cNvSpPr txBox="1"/>
            <p:nvPr/>
          </p:nvSpPr>
          <p:spPr>
            <a:xfrm flipH="1">
              <a:off x="644843" y="4633109"/>
              <a:ext cx="785813" cy="64633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rPr>
                <a:t>标题文字</a:t>
              </a:r>
            </a:p>
          </p:txBody>
        </p:sp>
      </p:grpSp>
      <p:grpSp>
        <p:nvGrpSpPr>
          <p:cNvPr id="14" name="组合 13">
            <a:extLst>
              <a:ext uri="{FF2B5EF4-FFF2-40B4-BE49-F238E27FC236}">
                <a16:creationId xmlns:a16="http://schemas.microsoft.com/office/drawing/2014/main" id="{76B83AF1-5D8A-4E02-9243-BC62A88ACC4F}"/>
              </a:ext>
            </a:extLst>
          </p:cNvPr>
          <p:cNvGrpSpPr/>
          <p:nvPr/>
        </p:nvGrpSpPr>
        <p:grpSpPr>
          <a:xfrm>
            <a:off x="880973" y="1453519"/>
            <a:ext cx="5876387" cy="1432149"/>
            <a:chOff x="880973" y="1453519"/>
            <a:chExt cx="5876387" cy="1432149"/>
          </a:xfrm>
        </p:grpSpPr>
        <p:grpSp>
          <p:nvGrpSpPr>
            <p:cNvPr id="5" name="组合 4">
              <a:extLst>
                <a:ext uri="{FF2B5EF4-FFF2-40B4-BE49-F238E27FC236}">
                  <a16:creationId xmlns:a16="http://schemas.microsoft.com/office/drawing/2014/main" id="{76663155-5C6C-4DAC-B6D2-60C6A45CD666}"/>
                </a:ext>
              </a:extLst>
            </p:cNvPr>
            <p:cNvGrpSpPr/>
            <p:nvPr/>
          </p:nvGrpSpPr>
          <p:grpSpPr>
            <a:xfrm>
              <a:off x="880973" y="1453519"/>
              <a:ext cx="3022969" cy="1432149"/>
              <a:chOff x="880973" y="1453519"/>
              <a:chExt cx="3022969" cy="1432149"/>
            </a:xfrm>
          </p:grpSpPr>
          <p:sp>
            <p:nvSpPr>
              <p:cNvPr id="23" name="PPT世界-17">
                <a:extLst>
                  <a:ext uri="{FF2B5EF4-FFF2-40B4-BE49-F238E27FC236}">
                    <a16:creationId xmlns:a16="http://schemas.microsoft.com/office/drawing/2014/main" id="{02006151-CE37-4197-A712-745372916D7D}"/>
                  </a:ext>
                </a:extLst>
              </p:cNvPr>
              <p:cNvSpPr txBox="1"/>
              <p:nvPr/>
            </p:nvSpPr>
            <p:spPr>
              <a:xfrm>
                <a:off x="880973" y="1453519"/>
                <a:ext cx="1723549" cy="400110"/>
              </a:xfrm>
              <a:prstGeom prst="rect">
                <a:avLst/>
              </a:prstGeom>
              <a:noFill/>
            </p:spPr>
            <p:txBody>
              <a:bodyPr wrap="none" rtlCol="0">
                <a:spAutoFit/>
              </a:bodyPr>
              <a:lstStyle/>
              <a:p>
                <a:r>
                  <a:rPr lang="zh-CN" altLang="en-US" sz="2000" b="1"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18">
                <a:extLst>
                  <a:ext uri="{FF2B5EF4-FFF2-40B4-BE49-F238E27FC236}">
                    <a16:creationId xmlns:a16="http://schemas.microsoft.com/office/drawing/2014/main" id="{358D2D48-2D8F-4CDE-9F1D-F81283FCF80B}"/>
                  </a:ext>
                </a:extLst>
              </p:cNvPr>
              <p:cNvSpPr txBox="1"/>
              <p:nvPr/>
            </p:nvSpPr>
            <p:spPr>
              <a:xfrm>
                <a:off x="880974" y="1857373"/>
                <a:ext cx="3022968" cy="1028295"/>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a:lnSpc>
                    <a:spcPct val="150000"/>
                  </a:lnSpc>
                </a:pPr>
                <a:r>
                  <a:rPr lang="zh-CN" altLang="en-US"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单击此处键入文本单击单击此处键入文本单击单击此处键入文本单击单击此处键键入文本单击。</a:t>
                </a:r>
                <a:endParaRPr lang="zh-CN" altLang="zh-CN" b="0" spc="0" dirty="0">
                  <a:solidFill>
                    <a:schemeClr val="tx1">
                      <a:lumMod val="75000"/>
                      <a:lumOff val="25000"/>
                    </a:schemeClr>
                  </a:solidFill>
                  <a:cs typeface="思源黑体 CN Bold" panose="020B0800000000000000" pitchFamily="34" charset="-122"/>
                </a:endParaRPr>
              </a:p>
            </p:txBody>
          </p:sp>
        </p:grpSp>
        <p:grpSp>
          <p:nvGrpSpPr>
            <p:cNvPr id="6" name="组合 5">
              <a:extLst>
                <a:ext uri="{FF2B5EF4-FFF2-40B4-BE49-F238E27FC236}">
                  <a16:creationId xmlns:a16="http://schemas.microsoft.com/office/drawing/2014/main" id="{27AD8E45-0D37-4A70-95CF-3C782419E10E}"/>
                </a:ext>
              </a:extLst>
            </p:cNvPr>
            <p:cNvGrpSpPr/>
            <p:nvPr/>
          </p:nvGrpSpPr>
          <p:grpSpPr>
            <a:xfrm>
              <a:off x="4411797" y="1453519"/>
              <a:ext cx="2345563" cy="1432149"/>
              <a:chOff x="4411797" y="1453519"/>
              <a:chExt cx="2345563" cy="1432149"/>
            </a:xfrm>
          </p:grpSpPr>
          <p:sp>
            <p:nvSpPr>
              <p:cNvPr id="29" name="PPT世界-19">
                <a:extLst>
                  <a:ext uri="{FF2B5EF4-FFF2-40B4-BE49-F238E27FC236}">
                    <a16:creationId xmlns:a16="http://schemas.microsoft.com/office/drawing/2014/main" id="{014C2A50-5EF5-4C2F-AC40-B093F0A248BB}"/>
                  </a:ext>
                </a:extLst>
              </p:cNvPr>
              <p:cNvSpPr txBox="1"/>
              <p:nvPr/>
            </p:nvSpPr>
            <p:spPr>
              <a:xfrm>
                <a:off x="4411797" y="1453519"/>
                <a:ext cx="1723549" cy="400110"/>
              </a:xfrm>
              <a:prstGeom prst="rect">
                <a:avLst/>
              </a:prstGeom>
              <a:noFill/>
            </p:spPr>
            <p:txBody>
              <a:bodyPr wrap="none" rtlCol="0">
                <a:spAutoFit/>
              </a:bodyPr>
              <a:lstStyle/>
              <a:p>
                <a:r>
                  <a:rPr lang="zh-CN" altLang="en-US" sz="2000" b="1" kern="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20">
                <a:extLst>
                  <a:ext uri="{FF2B5EF4-FFF2-40B4-BE49-F238E27FC236}">
                    <a16:creationId xmlns:a16="http://schemas.microsoft.com/office/drawing/2014/main" id="{8DF2541F-7446-4E59-9095-65D61E2C0788}"/>
                  </a:ext>
                </a:extLst>
              </p:cNvPr>
              <p:cNvSpPr txBox="1"/>
              <p:nvPr/>
            </p:nvSpPr>
            <p:spPr>
              <a:xfrm>
                <a:off x="4411797" y="1857373"/>
                <a:ext cx="2345563" cy="1028295"/>
              </a:xfrm>
              <a:prstGeom prst="rect">
                <a:avLst/>
              </a:prstGeom>
              <a:noFill/>
            </p:spPr>
            <p:txBody>
              <a:bodyPr wrap="square">
                <a:spAutoFit/>
              </a:bodyPr>
              <a:lstStyle>
                <a:defPPr>
                  <a:defRPr lang="zh-CN"/>
                </a:defPPr>
                <a:lvl1pPr>
                  <a:lnSpc>
                    <a:spcPct val="130000"/>
                  </a:lnSpc>
                  <a:defRPr sz="1400" b="1" spc="120">
                    <a:solidFill>
                      <a:schemeClr val="accent1">
                        <a:lumMod val="50000"/>
                      </a:schemeClr>
                    </a:solidFill>
                    <a:effectLst/>
                    <a:latin typeface="+mn-ea"/>
                    <a:cs typeface="Times New Roman" panose="02020603050405020304" pitchFamily="18" charset="0"/>
                  </a:defRPr>
                </a:lvl1pPr>
              </a:lstStyle>
              <a:p>
                <a:pPr>
                  <a:lnSpc>
                    <a:spcPct val="150000"/>
                  </a:lnSpc>
                </a:pPr>
                <a:r>
                  <a:rPr lang="zh-CN" altLang="en-US"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endParaRPr lang="zh-CN" altLang="zh-CN" b="0" spc="0" dirty="0">
                  <a:solidFill>
                    <a:schemeClr val="tx1">
                      <a:lumMod val="75000"/>
                      <a:lumOff val="25000"/>
                    </a:schemeClr>
                  </a:solidFill>
                  <a:cs typeface="思源黑体 CN Bold" panose="020B0800000000000000" pitchFamily="34" charset="-122"/>
                </a:endParaRPr>
              </a:p>
            </p:txBody>
          </p:sp>
        </p:grpSp>
      </p:grpSp>
      <p:grpSp>
        <p:nvGrpSpPr>
          <p:cNvPr id="9" name="组合 8">
            <a:extLst>
              <a:ext uri="{FF2B5EF4-FFF2-40B4-BE49-F238E27FC236}">
                <a16:creationId xmlns:a16="http://schemas.microsoft.com/office/drawing/2014/main" id="{451F4D7B-97DF-41FD-9BDF-87867C03CBA5}"/>
              </a:ext>
            </a:extLst>
          </p:cNvPr>
          <p:cNvGrpSpPr/>
          <p:nvPr/>
        </p:nvGrpSpPr>
        <p:grpSpPr>
          <a:xfrm>
            <a:off x="6599732" y="1052912"/>
            <a:ext cx="5611569" cy="5805088"/>
            <a:chOff x="6599732" y="1052912"/>
            <a:chExt cx="5611569" cy="5805088"/>
          </a:xfrm>
        </p:grpSpPr>
        <p:sp>
          <p:nvSpPr>
            <p:cNvPr id="34" name="PPT世界-21">
              <a:extLst>
                <a:ext uri="{FF2B5EF4-FFF2-40B4-BE49-F238E27FC236}">
                  <a16:creationId xmlns:a16="http://schemas.microsoft.com/office/drawing/2014/main" id="{5B972C02-383A-48BA-87E6-A1D3CD4E571E}"/>
                </a:ext>
              </a:extLst>
            </p:cNvPr>
            <p:cNvSpPr/>
            <p:nvPr/>
          </p:nvSpPr>
          <p:spPr>
            <a:xfrm flipH="1">
              <a:off x="6599732" y="3136625"/>
              <a:ext cx="5611569" cy="3422659"/>
            </a:xfrm>
            <a:custGeom>
              <a:avLst/>
              <a:gdLst>
                <a:gd name="connsiteX0" fmla="*/ 0 w 5372100"/>
                <a:gd name="connsiteY0" fmla="*/ 0 h 3276600"/>
                <a:gd name="connsiteX1" fmla="*/ 5016491 w 5372100"/>
                <a:gd name="connsiteY1" fmla="*/ 0 h 3276600"/>
                <a:gd name="connsiteX2" fmla="*/ 5372100 w 5372100"/>
                <a:gd name="connsiteY2" fmla="*/ 355609 h 3276600"/>
                <a:gd name="connsiteX3" fmla="*/ 5372100 w 5372100"/>
                <a:gd name="connsiteY3" fmla="*/ 2920991 h 3276600"/>
                <a:gd name="connsiteX4" fmla="*/ 5016491 w 5372100"/>
                <a:gd name="connsiteY4" fmla="*/ 3276600 h 3276600"/>
                <a:gd name="connsiteX5" fmla="*/ 0 w 5372100"/>
                <a:gd name="connsiteY5" fmla="*/ 3276600 h 327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72100" h="3276600">
                  <a:moveTo>
                    <a:pt x="0" y="0"/>
                  </a:moveTo>
                  <a:lnTo>
                    <a:pt x="5016491" y="0"/>
                  </a:lnTo>
                  <a:cubicBezTo>
                    <a:pt x="5212888" y="0"/>
                    <a:pt x="5372100" y="159212"/>
                    <a:pt x="5372100" y="355609"/>
                  </a:cubicBezTo>
                  <a:lnTo>
                    <a:pt x="5372100" y="2920991"/>
                  </a:lnTo>
                  <a:cubicBezTo>
                    <a:pt x="5372100" y="3117388"/>
                    <a:pt x="5212888" y="3276600"/>
                    <a:pt x="5016491" y="3276600"/>
                  </a:cubicBezTo>
                  <a:lnTo>
                    <a:pt x="0" y="32766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36" name="PPT世界-22">
              <a:extLst>
                <a:ext uri="{FF2B5EF4-FFF2-40B4-BE49-F238E27FC236}">
                  <a16:creationId xmlns:a16="http://schemas.microsoft.com/office/drawing/2014/main" id="{E83CE1E1-0D42-4BFF-AE00-9C16B4B70DD0}"/>
                </a:ext>
              </a:extLst>
            </p:cNvPr>
            <p:cNvPicPr>
              <a:picLocks noChangeAspect="1"/>
            </p:cNvPicPr>
            <p:nvPr/>
          </p:nvPicPr>
          <p:blipFill>
            <a:blip r:embed="rId2"/>
            <a:stretch>
              <a:fillRect/>
            </a:stretch>
          </p:blipFill>
          <p:spPr>
            <a:xfrm>
              <a:off x="6885179" y="1052912"/>
              <a:ext cx="5197368" cy="5805088"/>
            </a:xfrm>
            <a:custGeom>
              <a:avLst/>
              <a:gdLst>
                <a:gd name="connsiteX0" fmla="*/ 0 w 7858285"/>
                <a:gd name="connsiteY0" fmla="*/ 0 h 8777143"/>
                <a:gd name="connsiteX1" fmla="*/ 7858286 w 7858285"/>
                <a:gd name="connsiteY1" fmla="*/ 0 h 8777143"/>
                <a:gd name="connsiteX2" fmla="*/ 7858286 w 7858285"/>
                <a:gd name="connsiteY2" fmla="*/ 8777143 h 8777143"/>
                <a:gd name="connsiteX3" fmla="*/ 0 w 7858285"/>
                <a:gd name="connsiteY3" fmla="*/ 8777143 h 8777143"/>
              </a:gdLst>
              <a:ahLst/>
              <a:cxnLst>
                <a:cxn ang="0">
                  <a:pos x="connsiteX0" y="connsiteY0"/>
                </a:cxn>
                <a:cxn ang="0">
                  <a:pos x="connsiteX1" y="connsiteY1"/>
                </a:cxn>
                <a:cxn ang="0">
                  <a:pos x="connsiteX2" y="connsiteY2"/>
                </a:cxn>
                <a:cxn ang="0">
                  <a:pos x="connsiteX3" y="connsiteY3"/>
                </a:cxn>
              </a:cxnLst>
              <a:rect l="l" t="t" r="r" b="b"/>
              <a:pathLst>
                <a:path w="7858285" h="8777143">
                  <a:moveTo>
                    <a:pt x="0" y="0"/>
                  </a:moveTo>
                  <a:lnTo>
                    <a:pt x="7858286" y="0"/>
                  </a:lnTo>
                  <a:lnTo>
                    <a:pt x="7858286" y="8777143"/>
                  </a:lnTo>
                  <a:lnTo>
                    <a:pt x="0" y="8777143"/>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PPT世界-1"/>
          <p:cNvSpPr/>
          <p:nvPr/>
        </p:nvSpPr>
        <p:spPr>
          <a:xfrm>
            <a:off x="0" y="2795315"/>
            <a:ext cx="12192000" cy="4062685"/>
          </a:xfrm>
          <a:custGeom>
            <a:avLst/>
            <a:gdLst>
              <a:gd name="connsiteX0" fmla="*/ 5672110 w 12192000"/>
              <a:gd name="connsiteY0" fmla="*/ 0 h 4601188"/>
              <a:gd name="connsiteX1" fmla="*/ 12056571 w 12192000"/>
              <a:gd name="connsiteY1" fmla="*/ 733443 h 4601188"/>
              <a:gd name="connsiteX2" fmla="*/ 12192000 w 12192000"/>
              <a:gd name="connsiteY2" fmla="*/ 769164 h 4601188"/>
              <a:gd name="connsiteX3" fmla="*/ 12192000 w 12192000"/>
              <a:gd name="connsiteY3" fmla="*/ 4601188 h 4601188"/>
              <a:gd name="connsiteX4" fmla="*/ 0 w 12192000"/>
              <a:gd name="connsiteY4" fmla="*/ 4601188 h 4601188"/>
              <a:gd name="connsiteX5" fmla="*/ 0 w 12192000"/>
              <a:gd name="connsiteY5" fmla="*/ 568817 h 4601188"/>
              <a:gd name="connsiteX6" fmla="*/ 437795 w 12192000"/>
              <a:gd name="connsiteY6" fmla="*/ 478667 h 4601188"/>
              <a:gd name="connsiteX7" fmla="*/ 5672110 w 12192000"/>
              <a:gd name="connsiteY7" fmla="*/ 0 h 460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601188">
                <a:moveTo>
                  <a:pt x="5672110" y="0"/>
                </a:moveTo>
                <a:cubicBezTo>
                  <a:pt x="8016311" y="0"/>
                  <a:pt x="10204470" y="268606"/>
                  <a:pt x="12056571" y="733443"/>
                </a:cubicBezTo>
                <a:lnTo>
                  <a:pt x="12192000" y="769164"/>
                </a:lnTo>
                <a:lnTo>
                  <a:pt x="12192000" y="4601188"/>
                </a:lnTo>
                <a:lnTo>
                  <a:pt x="0" y="4601188"/>
                </a:lnTo>
                <a:lnTo>
                  <a:pt x="0" y="568817"/>
                </a:lnTo>
                <a:lnTo>
                  <a:pt x="437795" y="478667"/>
                </a:lnTo>
                <a:cubicBezTo>
                  <a:pt x="2021254" y="171908"/>
                  <a:pt x="3796749" y="0"/>
                  <a:pt x="567211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 name="PPT世界-2"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3"/>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0"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ECONOMIC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国民经济管理</a:t>
            </a:r>
          </a:p>
        </p:txBody>
      </p:sp>
      <p:sp>
        <p:nvSpPr>
          <p:cNvPr id="12"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3"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2" name="PPT世界-8">
            <a:extLst>
              <a:ext uri="{FF2B5EF4-FFF2-40B4-BE49-F238E27FC236}">
                <a16:creationId xmlns:a16="http://schemas.microsoft.com/office/drawing/2014/main" id="{223E9781-5554-4156-8904-4EE7A1891179}"/>
              </a:ext>
            </a:extLst>
          </p:cNvPr>
          <p:cNvGrpSpPr/>
          <p:nvPr/>
        </p:nvGrpSpPr>
        <p:grpSpPr>
          <a:xfrm>
            <a:off x="5984768" y="1489307"/>
            <a:ext cx="5308600" cy="2176695"/>
            <a:chOff x="660400" y="1652292"/>
            <a:chExt cx="5308600" cy="2176695"/>
          </a:xfrm>
        </p:grpSpPr>
        <p:sp>
          <p:nvSpPr>
            <p:cNvPr id="48" name="PPT世界-8-1"/>
            <p:cNvSpPr/>
            <p:nvPr/>
          </p:nvSpPr>
          <p:spPr>
            <a:xfrm>
              <a:off x="660400" y="2044159"/>
              <a:ext cx="5308600" cy="1784828"/>
            </a:xfrm>
            <a:prstGeom prst="roundRect">
              <a:avLst>
                <a:gd name="adj" fmla="val 4889"/>
              </a:avLst>
            </a:prstGeom>
            <a:solidFill>
              <a:schemeClr val="bg1"/>
            </a:solidFill>
            <a:ln>
              <a:noFill/>
            </a:ln>
            <a:effectLst>
              <a:outerShdw blurRad="190500" dist="38100" dir="2700000" algn="tl" rotWithShape="0">
                <a:schemeClr val="accent1">
                  <a:alpha val="38000"/>
                </a:scheme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dirty="0">
                  <a:cs typeface="思源黑体 CN Bold" panose="020B0800000000000000" pitchFamily="34" charset="-122"/>
                </a:rPr>
                <a:t>1</a:t>
              </a:r>
              <a:endParaRPr lang="zh-CN" altLang="en-US" dirty="0">
                <a:cs typeface="思源黑体 CN Bold" panose="020B0800000000000000" pitchFamily="34" charset="-122"/>
              </a:endParaRPr>
            </a:p>
          </p:txBody>
        </p:sp>
        <p:sp>
          <p:nvSpPr>
            <p:cNvPr id="49" name="PPT世界-8-2"/>
            <p:cNvSpPr/>
            <p:nvPr/>
          </p:nvSpPr>
          <p:spPr>
            <a:xfrm>
              <a:off x="660400" y="1652292"/>
              <a:ext cx="2338136" cy="533400"/>
            </a:xfrm>
            <a:prstGeom prst="roundRect">
              <a:avLst>
                <a:gd name="adj" fmla="val 7143"/>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p>
          </p:txBody>
        </p:sp>
        <p:sp>
          <p:nvSpPr>
            <p:cNvPr id="51" name="PPT世界-8-3"/>
            <p:cNvSpPr txBox="1"/>
            <p:nvPr/>
          </p:nvSpPr>
          <p:spPr>
            <a:xfrm>
              <a:off x="787065" y="2411872"/>
              <a:ext cx="1276350" cy="276999"/>
            </a:xfrm>
            <a:prstGeom prst="rect">
              <a:avLst/>
            </a:prstGeom>
            <a:noFill/>
          </p:spPr>
          <p:txBody>
            <a:bodyPr wrap="square" lIns="0" tIns="0" rIns="0" bIns="0" rtlCol="0">
              <a:spAutoFit/>
            </a:bodyPr>
            <a:lstStyle/>
            <a:p>
              <a:pPr marL="106045">
                <a:buClr>
                  <a:schemeClr val="accent5"/>
                </a:buClr>
              </a:pPr>
              <a:r>
                <a:rPr lang="zh-CN" altLang="en-US"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2" name="PPT世界-8-4"/>
            <p:cNvSpPr txBox="1"/>
            <p:nvPr/>
          </p:nvSpPr>
          <p:spPr>
            <a:xfrm>
              <a:off x="1943435" y="2305428"/>
              <a:ext cx="3898900" cy="705001"/>
            </a:xfrm>
            <a:prstGeom prst="rect">
              <a:avLst/>
            </a:prstGeom>
            <a:noFill/>
          </p:spPr>
          <p:txBody>
            <a:bodyPr wrap="square">
              <a:spAutoFit/>
            </a:bodyPr>
            <a:lstStyle/>
            <a:p>
              <a:pPr>
                <a:lnSpc>
                  <a:spcPct val="150000"/>
                </a:lnSpc>
              </a:pPr>
              <a:r>
                <a:rPr lang="zh-CN" altLang="en-US" sz="1400"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endParaRPr lang="zh-CN" altLang="zh-CN" sz="1400" b="0" spc="0" dirty="0">
                <a:solidFill>
                  <a:schemeClr val="tx1">
                    <a:lumMod val="75000"/>
                    <a:lumOff val="25000"/>
                  </a:schemeClr>
                </a:solidFill>
                <a:cs typeface="思源黑体 CN Bold" panose="020B0800000000000000" pitchFamily="34" charset="-122"/>
              </a:endParaRPr>
            </a:p>
          </p:txBody>
        </p:sp>
        <p:sp>
          <p:nvSpPr>
            <p:cNvPr id="33" name="PPT世界-8-5">
              <a:extLst>
                <a:ext uri="{FF2B5EF4-FFF2-40B4-BE49-F238E27FC236}">
                  <a16:creationId xmlns:a16="http://schemas.microsoft.com/office/drawing/2014/main" id="{9101954A-7A38-4C1B-8120-5B44DFF9BC50}"/>
                </a:ext>
              </a:extLst>
            </p:cNvPr>
            <p:cNvSpPr txBox="1"/>
            <p:nvPr/>
          </p:nvSpPr>
          <p:spPr>
            <a:xfrm>
              <a:off x="787065" y="3098400"/>
              <a:ext cx="1276350" cy="276999"/>
            </a:xfrm>
            <a:prstGeom prst="rect">
              <a:avLst/>
            </a:prstGeom>
            <a:noFill/>
          </p:spPr>
          <p:txBody>
            <a:bodyPr wrap="square" lIns="0" tIns="0" rIns="0" bIns="0" rtlCol="0">
              <a:spAutoFit/>
            </a:bodyPr>
            <a:lstStyle/>
            <a:p>
              <a:pPr marL="106045">
                <a:buClr>
                  <a:schemeClr val="accent5"/>
                </a:buClr>
              </a:pPr>
              <a:r>
                <a:rPr lang="zh-CN" altLang="en-US"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4" name="PPT世界-8-6">
              <a:extLst>
                <a:ext uri="{FF2B5EF4-FFF2-40B4-BE49-F238E27FC236}">
                  <a16:creationId xmlns:a16="http://schemas.microsoft.com/office/drawing/2014/main" id="{315D69CE-6953-4FC0-AF19-72CA658ECF0D}"/>
                </a:ext>
              </a:extLst>
            </p:cNvPr>
            <p:cNvSpPr txBox="1"/>
            <p:nvPr/>
          </p:nvSpPr>
          <p:spPr>
            <a:xfrm>
              <a:off x="1943435" y="2991956"/>
              <a:ext cx="3898900" cy="705001"/>
            </a:xfrm>
            <a:prstGeom prst="rect">
              <a:avLst/>
            </a:prstGeom>
            <a:noFill/>
          </p:spPr>
          <p:txBody>
            <a:bodyPr wrap="square">
              <a:spAutoFit/>
            </a:bodyPr>
            <a:lstStyle/>
            <a:p>
              <a:pPr>
                <a:lnSpc>
                  <a:spcPct val="150000"/>
                </a:lnSpc>
              </a:pPr>
              <a:r>
                <a:rPr lang="zh-CN" altLang="en-US" sz="1400"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endParaRPr lang="zh-CN" altLang="zh-CN" sz="1400" b="0" spc="0" dirty="0">
                <a:solidFill>
                  <a:schemeClr val="tx1">
                    <a:lumMod val="75000"/>
                    <a:lumOff val="25000"/>
                  </a:schemeClr>
                </a:solidFill>
                <a:cs typeface="思源黑体 CN Bold" panose="020B0800000000000000" pitchFamily="34" charset="-122"/>
              </a:endParaRPr>
            </a:p>
          </p:txBody>
        </p:sp>
      </p:grpSp>
      <p:pic>
        <p:nvPicPr>
          <p:cNvPr id="36" name="PPT世界-9">
            <a:extLst>
              <a:ext uri="{FF2B5EF4-FFF2-40B4-BE49-F238E27FC236}">
                <a16:creationId xmlns:a16="http://schemas.microsoft.com/office/drawing/2014/main" id="{5F1327F8-0F9A-4079-9396-7222FBE681C0}"/>
              </a:ext>
            </a:extLst>
          </p:cNvPr>
          <p:cNvPicPr>
            <a:picLocks noChangeAspect="1"/>
          </p:cNvPicPr>
          <p:nvPr/>
        </p:nvPicPr>
        <p:blipFill>
          <a:blip r:embed="rId2"/>
          <a:stretch>
            <a:fillRect/>
          </a:stretch>
        </p:blipFill>
        <p:spPr>
          <a:xfrm>
            <a:off x="736774" y="1187523"/>
            <a:ext cx="4555059" cy="5087675"/>
          </a:xfrm>
          <a:custGeom>
            <a:avLst/>
            <a:gdLst>
              <a:gd name="connsiteX0" fmla="*/ 0 w 7858285"/>
              <a:gd name="connsiteY0" fmla="*/ 0 h 8777143"/>
              <a:gd name="connsiteX1" fmla="*/ 7858286 w 7858285"/>
              <a:gd name="connsiteY1" fmla="*/ 0 h 8777143"/>
              <a:gd name="connsiteX2" fmla="*/ 7858286 w 7858285"/>
              <a:gd name="connsiteY2" fmla="*/ 8777143 h 8777143"/>
              <a:gd name="connsiteX3" fmla="*/ 0 w 7858285"/>
              <a:gd name="connsiteY3" fmla="*/ 8777143 h 8777143"/>
            </a:gdLst>
            <a:ahLst/>
            <a:cxnLst>
              <a:cxn ang="0">
                <a:pos x="connsiteX0" y="connsiteY0"/>
              </a:cxn>
              <a:cxn ang="0">
                <a:pos x="connsiteX1" y="connsiteY1"/>
              </a:cxn>
              <a:cxn ang="0">
                <a:pos x="connsiteX2" y="connsiteY2"/>
              </a:cxn>
              <a:cxn ang="0">
                <a:pos x="connsiteX3" y="connsiteY3"/>
              </a:cxn>
            </a:cxnLst>
            <a:rect l="l" t="t" r="r" b="b"/>
            <a:pathLst>
              <a:path w="7858285" h="8777143">
                <a:moveTo>
                  <a:pt x="0" y="0"/>
                </a:moveTo>
                <a:lnTo>
                  <a:pt x="7858286" y="0"/>
                </a:lnTo>
                <a:lnTo>
                  <a:pt x="7858286" y="8777143"/>
                </a:lnTo>
                <a:lnTo>
                  <a:pt x="0" y="8777143"/>
                </a:lnTo>
                <a:close/>
              </a:path>
            </a:pathLst>
          </a:custGeom>
        </p:spPr>
      </p:pic>
      <p:grpSp>
        <p:nvGrpSpPr>
          <p:cNvPr id="37" name="PPT世界-10">
            <a:extLst>
              <a:ext uri="{FF2B5EF4-FFF2-40B4-BE49-F238E27FC236}">
                <a16:creationId xmlns:a16="http://schemas.microsoft.com/office/drawing/2014/main" id="{275FEE5B-938C-4A04-A505-5216BEB99949}"/>
              </a:ext>
            </a:extLst>
          </p:cNvPr>
          <p:cNvGrpSpPr/>
          <p:nvPr/>
        </p:nvGrpSpPr>
        <p:grpSpPr>
          <a:xfrm>
            <a:off x="5984768" y="3960663"/>
            <a:ext cx="5308600" cy="2176695"/>
            <a:chOff x="660400" y="1652292"/>
            <a:chExt cx="5308600" cy="2176695"/>
          </a:xfrm>
        </p:grpSpPr>
        <p:sp>
          <p:nvSpPr>
            <p:cNvPr id="38" name="PPT世界-10-1">
              <a:extLst>
                <a:ext uri="{FF2B5EF4-FFF2-40B4-BE49-F238E27FC236}">
                  <a16:creationId xmlns:a16="http://schemas.microsoft.com/office/drawing/2014/main" id="{A8A7BBF3-6E72-4A8F-95BA-9CF888E8CC16}"/>
                </a:ext>
              </a:extLst>
            </p:cNvPr>
            <p:cNvSpPr/>
            <p:nvPr/>
          </p:nvSpPr>
          <p:spPr>
            <a:xfrm>
              <a:off x="660400" y="2044159"/>
              <a:ext cx="5308600" cy="1784828"/>
            </a:xfrm>
            <a:prstGeom prst="roundRect">
              <a:avLst>
                <a:gd name="adj" fmla="val 4889"/>
              </a:avLst>
            </a:prstGeom>
            <a:solidFill>
              <a:schemeClr val="bg1"/>
            </a:solidFill>
            <a:ln>
              <a:noFill/>
            </a:ln>
            <a:effectLst>
              <a:outerShdw blurRad="190500" dist="38100" dir="2700000" algn="tl" rotWithShape="0">
                <a:schemeClr val="accent1">
                  <a:alpha val="38000"/>
                </a:scheme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zh-CN" dirty="0">
                  <a:cs typeface="思源黑体 CN Bold" panose="020B0800000000000000" pitchFamily="34" charset="-122"/>
                </a:rPr>
                <a:t>1</a:t>
              </a:r>
              <a:endParaRPr lang="zh-CN" altLang="en-US" dirty="0">
                <a:cs typeface="思源黑体 CN Bold" panose="020B0800000000000000" pitchFamily="34" charset="-122"/>
              </a:endParaRPr>
            </a:p>
          </p:txBody>
        </p:sp>
        <p:sp>
          <p:nvSpPr>
            <p:cNvPr id="39" name="PPT世界-10-2">
              <a:extLst>
                <a:ext uri="{FF2B5EF4-FFF2-40B4-BE49-F238E27FC236}">
                  <a16:creationId xmlns:a16="http://schemas.microsoft.com/office/drawing/2014/main" id="{A7847E3C-4F0C-482D-B1E9-153093791BE3}"/>
                </a:ext>
              </a:extLst>
            </p:cNvPr>
            <p:cNvSpPr/>
            <p:nvPr/>
          </p:nvSpPr>
          <p:spPr>
            <a:xfrm>
              <a:off x="660400" y="1652292"/>
              <a:ext cx="2338136" cy="533400"/>
            </a:xfrm>
            <a:prstGeom prst="roundRect">
              <a:avLst>
                <a:gd name="adj" fmla="val 7143"/>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标题文字添加</a:t>
              </a:r>
            </a:p>
          </p:txBody>
        </p:sp>
        <p:sp>
          <p:nvSpPr>
            <p:cNvPr id="40" name="PPT世界-10-3">
              <a:extLst>
                <a:ext uri="{FF2B5EF4-FFF2-40B4-BE49-F238E27FC236}">
                  <a16:creationId xmlns:a16="http://schemas.microsoft.com/office/drawing/2014/main" id="{978CC2F9-9B18-44C2-8BE1-0FAF70756436}"/>
                </a:ext>
              </a:extLst>
            </p:cNvPr>
            <p:cNvSpPr txBox="1"/>
            <p:nvPr/>
          </p:nvSpPr>
          <p:spPr>
            <a:xfrm>
              <a:off x="787065" y="2411872"/>
              <a:ext cx="1276350" cy="276999"/>
            </a:xfrm>
            <a:prstGeom prst="rect">
              <a:avLst/>
            </a:prstGeom>
            <a:noFill/>
          </p:spPr>
          <p:txBody>
            <a:bodyPr wrap="square" lIns="0" tIns="0" rIns="0" bIns="0" rtlCol="0">
              <a:spAutoFit/>
            </a:bodyPr>
            <a:lstStyle/>
            <a:p>
              <a:pPr marL="106045">
                <a:buClr>
                  <a:schemeClr val="accent5"/>
                </a:buClr>
              </a:pPr>
              <a:r>
                <a:rPr lang="zh-CN" altLang="en-US"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1" name="PPT世界-10-4">
              <a:extLst>
                <a:ext uri="{FF2B5EF4-FFF2-40B4-BE49-F238E27FC236}">
                  <a16:creationId xmlns:a16="http://schemas.microsoft.com/office/drawing/2014/main" id="{6F2DB52A-179B-452D-A779-8F65E64D0719}"/>
                </a:ext>
              </a:extLst>
            </p:cNvPr>
            <p:cNvSpPr txBox="1"/>
            <p:nvPr/>
          </p:nvSpPr>
          <p:spPr>
            <a:xfrm>
              <a:off x="1943435" y="2305428"/>
              <a:ext cx="3898900" cy="705001"/>
            </a:xfrm>
            <a:prstGeom prst="rect">
              <a:avLst/>
            </a:prstGeom>
            <a:noFill/>
          </p:spPr>
          <p:txBody>
            <a:bodyPr wrap="square">
              <a:spAutoFit/>
            </a:bodyPr>
            <a:lstStyle/>
            <a:p>
              <a:pPr>
                <a:lnSpc>
                  <a:spcPct val="150000"/>
                </a:lnSpc>
              </a:pPr>
              <a:r>
                <a:rPr lang="zh-CN" altLang="en-US" sz="1400"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endParaRPr lang="zh-CN" altLang="zh-CN" sz="1400" b="0" spc="0" dirty="0">
                <a:solidFill>
                  <a:schemeClr val="tx1">
                    <a:lumMod val="75000"/>
                    <a:lumOff val="25000"/>
                  </a:schemeClr>
                </a:solidFill>
                <a:cs typeface="思源黑体 CN Bold" panose="020B0800000000000000" pitchFamily="34" charset="-122"/>
              </a:endParaRPr>
            </a:p>
          </p:txBody>
        </p:sp>
        <p:sp>
          <p:nvSpPr>
            <p:cNvPr id="42" name="PPT世界-10-5">
              <a:extLst>
                <a:ext uri="{FF2B5EF4-FFF2-40B4-BE49-F238E27FC236}">
                  <a16:creationId xmlns:a16="http://schemas.microsoft.com/office/drawing/2014/main" id="{3261FB9B-A9D1-414C-A380-E48148E730C9}"/>
                </a:ext>
              </a:extLst>
            </p:cNvPr>
            <p:cNvSpPr txBox="1"/>
            <p:nvPr/>
          </p:nvSpPr>
          <p:spPr>
            <a:xfrm>
              <a:off x="787065" y="3098400"/>
              <a:ext cx="1276350" cy="276999"/>
            </a:xfrm>
            <a:prstGeom prst="rect">
              <a:avLst/>
            </a:prstGeom>
            <a:noFill/>
          </p:spPr>
          <p:txBody>
            <a:bodyPr wrap="square" lIns="0" tIns="0" rIns="0" bIns="0" rtlCol="0">
              <a:spAutoFit/>
            </a:bodyPr>
            <a:lstStyle/>
            <a:p>
              <a:pPr marL="106045">
                <a:buClr>
                  <a:schemeClr val="accent5"/>
                </a:buClr>
              </a:pPr>
              <a:r>
                <a:rPr lang="zh-CN" altLang="en-US"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3" name="PPT世界-10-6">
              <a:extLst>
                <a:ext uri="{FF2B5EF4-FFF2-40B4-BE49-F238E27FC236}">
                  <a16:creationId xmlns:a16="http://schemas.microsoft.com/office/drawing/2014/main" id="{3231C620-6F2B-4AA9-A530-CD5CD302F82C}"/>
                </a:ext>
              </a:extLst>
            </p:cNvPr>
            <p:cNvSpPr txBox="1"/>
            <p:nvPr/>
          </p:nvSpPr>
          <p:spPr>
            <a:xfrm>
              <a:off x="1943435" y="2991956"/>
              <a:ext cx="3898900" cy="705001"/>
            </a:xfrm>
            <a:prstGeom prst="rect">
              <a:avLst/>
            </a:prstGeom>
            <a:noFill/>
          </p:spPr>
          <p:txBody>
            <a:bodyPr wrap="square">
              <a:spAutoFit/>
            </a:bodyPr>
            <a:lstStyle/>
            <a:p>
              <a:pPr>
                <a:lnSpc>
                  <a:spcPct val="150000"/>
                </a:lnSpc>
              </a:pPr>
              <a:r>
                <a:rPr lang="zh-CN" altLang="en-US" sz="1400" b="0" spc="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endParaRPr lang="zh-CN" altLang="zh-CN" sz="1400" b="0" spc="0" dirty="0">
                <a:solidFill>
                  <a:schemeClr val="tx1">
                    <a:lumMod val="75000"/>
                    <a:lumOff val="25000"/>
                  </a:schemeClr>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11944686" flipH="1" flipV="1">
            <a:off x="8956447"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rot="11757585" flipH="1" flipV="1">
            <a:off x="5661470" y="-651125"/>
            <a:ext cx="7302469" cy="8596134"/>
          </a:xfrm>
          <a:custGeom>
            <a:avLst/>
            <a:gdLst>
              <a:gd name="connsiteX0" fmla="*/ 4929520 w 7302469"/>
              <a:gd name="connsiteY0" fmla="*/ 139349 h 8596134"/>
              <a:gd name="connsiteX1" fmla="*/ 5416780 w 7302469"/>
              <a:gd name="connsiteY1" fmla="*/ 0 h 8596134"/>
              <a:gd name="connsiteX2" fmla="*/ 7302469 w 7302469"/>
              <a:gd name="connsiteY2" fmla="*/ 6593658 h 8596134"/>
              <a:gd name="connsiteX3" fmla="*/ 300444 w 7302469"/>
              <a:gd name="connsiteY3" fmla="*/ 8596134 h 8596134"/>
              <a:gd name="connsiteX4" fmla="*/ 223183 w 7302469"/>
              <a:gd name="connsiteY4" fmla="*/ 8413452 h 8596134"/>
              <a:gd name="connsiteX5" fmla="*/ 272129 w 7302469"/>
              <a:gd name="connsiteY5" fmla="*/ 5771753 h 8596134"/>
              <a:gd name="connsiteX6" fmla="*/ 2874698 w 7302469"/>
              <a:gd name="connsiteY6" fmla="*/ 3207602 h 8596134"/>
              <a:gd name="connsiteX7" fmla="*/ 4246265 w 7302469"/>
              <a:gd name="connsiteY7" fmla="*/ 2397902 h 8596134"/>
              <a:gd name="connsiteX8" fmla="*/ 4613801 w 7302469"/>
              <a:gd name="connsiteY8" fmla="*/ 1117811 h 8596134"/>
              <a:gd name="connsiteX9" fmla="*/ 4862575 w 7302469"/>
              <a:gd name="connsiteY9" fmla="*/ 280146 h 859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2469" h="8596134">
                <a:moveTo>
                  <a:pt x="4929520" y="139349"/>
                </a:moveTo>
                <a:lnTo>
                  <a:pt x="5416780" y="0"/>
                </a:lnTo>
                <a:lnTo>
                  <a:pt x="7302469" y="6593658"/>
                </a:lnTo>
                <a:lnTo>
                  <a:pt x="300444" y="8596134"/>
                </a:lnTo>
                <a:lnTo>
                  <a:pt x="223183" y="8413452"/>
                </a:lnTo>
                <a:cubicBezTo>
                  <a:pt x="-92174" y="7589219"/>
                  <a:pt x="-71067" y="6625429"/>
                  <a:pt x="272129" y="5771753"/>
                </a:cubicBezTo>
                <a:cubicBezTo>
                  <a:pt x="729723" y="4633519"/>
                  <a:pt x="1719758" y="3704659"/>
                  <a:pt x="2874698" y="3207602"/>
                </a:cubicBezTo>
                <a:cubicBezTo>
                  <a:pt x="3369411" y="2994255"/>
                  <a:pt x="3931669" y="2828002"/>
                  <a:pt x="4246265" y="2397902"/>
                </a:cubicBezTo>
                <a:cubicBezTo>
                  <a:pt x="4517049" y="2028514"/>
                  <a:pt x="4533479" y="1556425"/>
                  <a:pt x="4613801" y="1117811"/>
                </a:cubicBezTo>
                <a:cubicBezTo>
                  <a:pt x="4665829" y="832259"/>
                  <a:pt x="4749992" y="551389"/>
                  <a:pt x="4862575" y="280146"/>
                </a:cubicBez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5" name="PPT世界-4"/>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6" name="PPT世界-5"/>
          <p:cNvSpPr/>
          <p:nvPr/>
        </p:nvSpPr>
        <p:spPr>
          <a:xfrm>
            <a:off x="95921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8" name="PPT世界-6"/>
          <p:cNvPicPr>
            <a:picLocks noChangeAspect="1"/>
          </p:cNvPicPr>
          <p:nvPr/>
        </p:nvPicPr>
        <p:blipFill>
          <a:blip r:embed="rId2"/>
          <a:srcRect r="6864" b="6191"/>
          <a:stretch>
            <a:fillRect/>
          </a:stretch>
        </p:blipFill>
        <p:spPr>
          <a:xfrm>
            <a:off x="6096002" y="2"/>
            <a:ext cx="6096001" cy="6857998"/>
          </a:xfrm>
          <a:custGeom>
            <a:avLst/>
            <a:gdLst>
              <a:gd name="connsiteX0" fmla="*/ 0 w 6096001"/>
              <a:gd name="connsiteY0" fmla="*/ 0 h 6857998"/>
              <a:gd name="connsiteX1" fmla="*/ 6096001 w 6096001"/>
              <a:gd name="connsiteY1" fmla="*/ 0 h 6857998"/>
              <a:gd name="connsiteX2" fmla="*/ 6096001 w 6096001"/>
              <a:gd name="connsiteY2" fmla="*/ 6857998 h 6857998"/>
              <a:gd name="connsiteX3" fmla="*/ 0 w 6096001"/>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6096001" h="6857998">
                <a:moveTo>
                  <a:pt x="0" y="0"/>
                </a:moveTo>
                <a:lnTo>
                  <a:pt x="6096001" y="0"/>
                </a:lnTo>
                <a:lnTo>
                  <a:pt x="6096001" y="6857998"/>
                </a:lnTo>
                <a:lnTo>
                  <a:pt x="0" y="6857998"/>
                </a:lnTo>
                <a:close/>
              </a:path>
            </a:pathLst>
          </a:custGeom>
        </p:spPr>
      </p:pic>
      <p:grpSp>
        <p:nvGrpSpPr>
          <p:cNvPr id="18" name="组合 17">
            <a:extLst>
              <a:ext uri="{FF2B5EF4-FFF2-40B4-BE49-F238E27FC236}">
                <a16:creationId xmlns:a16="http://schemas.microsoft.com/office/drawing/2014/main" id="{387337F6-CCA4-4F7D-A5D0-C415F26A6DCF}"/>
              </a:ext>
            </a:extLst>
          </p:cNvPr>
          <p:cNvGrpSpPr/>
          <p:nvPr/>
        </p:nvGrpSpPr>
        <p:grpSpPr>
          <a:xfrm>
            <a:off x="581766" y="4814418"/>
            <a:ext cx="3540768" cy="584474"/>
            <a:chOff x="581766" y="4814418"/>
            <a:chExt cx="3540768" cy="584474"/>
          </a:xfrm>
        </p:grpSpPr>
        <p:sp>
          <p:nvSpPr>
            <p:cNvPr id="10" name="PPT世界-8"/>
            <p:cNvSpPr/>
            <p:nvPr/>
          </p:nvSpPr>
          <p:spPr>
            <a:xfrm flipH="1">
              <a:off x="581766" y="4892862"/>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rgbClr val="EBF0F6"/>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11" name="PPT世界-9"/>
            <p:cNvSpPr/>
            <p:nvPr/>
          </p:nvSpPr>
          <p:spPr>
            <a:xfrm flipH="1">
              <a:off x="682930" y="4814418"/>
              <a:ext cx="3439604" cy="506030"/>
            </a:xfrm>
            <a:custGeom>
              <a:avLst/>
              <a:gdLst>
                <a:gd name="connsiteX0" fmla="*/ 0 w 3059999"/>
                <a:gd name="connsiteY0" fmla="*/ 0 h 593999"/>
                <a:gd name="connsiteX1" fmla="*/ 3060000 w 3059999"/>
                <a:gd name="connsiteY1" fmla="*/ 0 h 593999"/>
                <a:gd name="connsiteX2" fmla="*/ 3060000 w 3059999"/>
                <a:gd name="connsiteY2" fmla="*/ 594000 h 593999"/>
                <a:gd name="connsiteX3" fmla="*/ 0 w 3059999"/>
                <a:gd name="connsiteY3" fmla="*/ 594000 h 593999"/>
              </a:gdLst>
              <a:ahLst/>
              <a:cxnLst>
                <a:cxn ang="0">
                  <a:pos x="connsiteX0" y="connsiteY0"/>
                </a:cxn>
                <a:cxn ang="0">
                  <a:pos x="connsiteX1" y="connsiteY1"/>
                </a:cxn>
                <a:cxn ang="0">
                  <a:pos x="connsiteX2" y="connsiteY2"/>
                </a:cxn>
                <a:cxn ang="0">
                  <a:pos x="connsiteX3" y="connsiteY3"/>
                </a:cxn>
              </a:cxnLst>
              <a:rect l="l" t="t" r="r" b="b"/>
              <a:pathLst>
                <a:path w="3059999" h="593999">
                  <a:moveTo>
                    <a:pt x="0" y="0"/>
                  </a:moveTo>
                  <a:lnTo>
                    <a:pt x="3060000" y="0"/>
                  </a:lnTo>
                  <a:lnTo>
                    <a:pt x="3060000" y="594000"/>
                  </a:lnTo>
                  <a:lnTo>
                    <a:pt x="0" y="594000"/>
                  </a:lnTo>
                  <a:close/>
                </a:path>
              </a:pathLst>
            </a:custGeom>
            <a:solidFill>
              <a:schemeClr val="accent1"/>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12" name="PPT世界-10"/>
            <p:cNvSpPr/>
            <p:nvPr/>
          </p:nvSpPr>
          <p:spPr>
            <a:xfrm>
              <a:off x="778631" y="4898156"/>
              <a:ext cx="3248202" cy="338554"/>
            </a:xfrm>
            <a:prstGeom prst="rect">
              <a:avLst/>
            </a:prstGeom>
            <a:noFill/>
            <a:ln>
              <a:noFill/>
            </a:ln>
          </p:spPr>
          <p:txBody>
            <a:bodyPr wrap="square">
              <a:spAutoFit/>
            </a:bodyPr>
            <a:lstStyle/>
            <a:p>
              <a:pPr algn="ct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PPT</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世界</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3">
                    <a:extLst>
                      <a:ext uri="{A12FA001-AC4F-418D-AE19-62706E023703}">
                        <ahyp:hlinkClr xmlns:ahyp="http://schemas.microsoft.com/office/drawing/2018/hyperlinkcolor" val="tx"/>
                      </a:ext>
                    </a:extLst>
                  </a:hlinkClick>
                </a:rPr>
                <a:t>   </a:t>
              </a:r>
              <a:r>
                <a:rPr lang="zh-CN" altLang="en-US"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6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grpSp>
      <p:grpSp>
        <p:nvGrpSpPr>
          <p:cNvPr id="17" name="组合 16">
            <a:extLst>
              <a:ext uri="{FF2B5EF4-FFF2-40B4-BE49-F238E27FC236}">
                <a16:creationId xmlns:a16="http://schemas.microsoft.com/office/drawing/2014/main" id="{F0F0EA85-7E4A-4D1F-9019-07BB4CEDCE5F}"/>
              </a:ext>
            </a:extLst>
          </p:cNvPr>
          <p:cNvGrpSpPr/>
          <p:nvPr/>
        </p:nvGrpSpPr>
        <p:grpSpPr>
          <a:xfrm>
            <a:off x="-57" y="1385779"/>
            <a:ext cx="5754229" cy="3036595"/>
            <a:chOff x="-57" y="1385779"/>
            <a:chExt cx="5754229" cy="3036595"/>
          </a:xfrm>
        </p:grpSpPr>
        <p:sp>
          <p:nvSpPr>
            <p:cNvPr id="13" name="PPT世界-11"/>
            <p:cNvSpPr/>
            <p:nvPr/>
          </p:nvSpPr>
          <p:spPr>
            <a:xfrm>
              <a:off x="615826" y="1385779"/>
              <a:ext cx="3877985" cy="1200329"/>
            </a:xfrm>
            <a:prstGeom prst="rect">
              <a:avLst/>
            </a:prstGeom>
          </p:spPr>
          <p:txBody>
            <a:bodyPr wrap="none">
              <a:spAutoFit/>
            </a:bodyPr>
            <a:lstStyle/>
            <a:p>
              <a:r>
                <a:rPr lang="zh-CN" altLang="en-US" sz="720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谢谢观看</a:t>
              </a:r>
            </a:p>
          </p:txBody>
        </p:sp>
        <p:grpSp>
          <p:nvGrpSpPr>
            <p:cNvPr id="2" name="组合 1">
              <a:extLst>
                <a:ext uri="{FF2B5EF4-FFF2-40B4-BE49-F238E27FC236}">
                  <a16:creationId xmlns:a16="http://schemas.microsoft.com/office/drawing/2014/main" id="{93AF5768-13BA-43A6-8C32-C6CF593EF69C}"/>
                </a:ext>
              </a:extLst>
            </p:cNvPr>
            <p:cNvGrpSpPr/>
            <p:nvPr/>
          </p:nvGrpSpPr>
          <p:grpSpPr>
            <a:xfrm>
              <a:off x="-57" y="2503130"/>
              <a:ext cx="5754229" cy="1919244"/>
              <a:chOff x="-57" y="2503130"/>
              <a:chExt cx="5754229" cy="1919244"/>
            </a:xfrm>
          </p:grpSpPr>
          <p:sp>
            <p:nvSpPr>
              <p:cNvPr id="9" name="PPT世界-7"/>
              <p:cNvSpPr/>
              <p:nvPr/>
            </p:nvSpPr>
            <p:spPr>
              <a:xfrm flipH="1">
                <a:off x="-57" y="2564464"/>
                <a:ext cx="5754229" cy="632017"/>
              </a:xfrm>
              <a:custGeom>
                <a:avLst/>
                <a:gdLst>
                  <a:gd name="connsiteX0" fmla="*/ 0 w 5085359"/>
                  <a:gd name="connsiteY0" fmla="*/ 0 h 463679"/>
                  <a:gd name="connsiteX1" fmla="*/ 5085361 w 5085359"/>
                  <a:gd name="connsiteY1" fmla="*/ 0 h 463679"/>
                  <a:gd name="connsiteX2" fmla="*/ 5085361 w 5085359"/>
                  <a:gd name="connsiteY2" fmla="*/ 463680 h 463679"/>
                  <a:gd name="connsiteX3" fmla="*/ 1 w 5085359"/>
                  <a:gd name="connsiteY3" fmla="*/ 463680 h 463679"/>
                </a:gdLst>
                <a:ahLst/>
                <a:cxnLst>
                  <a:cxn ang="0">
                    <a:pos x="connsiteX0" y="connsiteY0"/>
                  </a:cxn>
                  <a:cxn ang="0">
                    <a:pos x="connsiteX1" y="connsiteY1"/>
                  </a:cxn>
                  <a:cxn ang="0">
                    <a:pos x="connsiteX2" y="connsiteY2"/>
                  </a:cxn>
                  <a:cxn ang="0">
                    <a:pos x="connsiteX3" y="connsiteY3"/>
                  </a:cxn>
                </a:cxnLst>
                <a:rect l="l" t="t" r="r" b="b"/>
                <a:pathLst>
                  <a:path w="5085359" h="463679">
                    <a:moveTo>
                      <a:pt x="0" y="0"/>
                    </a:moveTo>
                    <a:lnTo>
                      <a:pt x="5085361" y="0"/>
                    </a:lnTo>
                    <a:lnTo>
                      <a:pt x="5085361" y="463680"/>
                    </a:lnTo>
                    <a:lnTo>
                      <a:pt x="1" y="463680"/>
                    </a:lnTo>
                    <a:close/>
                  </a:path>
                </a:pathLst>
              </a:custGeom>
              <a:solidFill>
                <a:schemeClr val="accent1"/>
              </a:solidFill>
              <a:ln w="17987" cap="flat">
                <a:noFill/>
                <a:prstDash val="solid"/>
                <a:miter/>
              </a:ln>
            </p:spPr>
            <p:txBody>
              <a:bodyPr rtlCol="0" anchor="ctr"/>
              <a:lstStyle/>
              <a:p>
                <a:endParaRPr lang="zh-CN" altLang="en-US">
                  <a:cs typeface="思源黑体 CN Bold" panose="020B0800000000000000" pitchFamily="34" charset="-122"/>
                </a:endParaRPr>
              </a:p>
            </p:txBody>
          </p:sp>
          <p:sp>
            <p:nvSpPr>
              <p:cNvPr id="14" name="PPT世界-12"/>
              <p:cNvSpPr/>
              <p:nvPr/>
            </p:nvSpPr>
            <p:spPr>
              <a:xfrm>
                <a:off x="625351" y="2503130"/>
                <a:ext cx="4919937" cy="711220"/>
              </a:xfrm>
              <a:prstGeom prst="rect">
                <a:avLst/>
              </a:prstGeom>
            </p:spPr>
            <p:txBody>
              <a:bodyPr wrap="none">
                <a:spAutoFit/>
              </a:bodyPr>
              <a:lstStyle/>
              <a:p>
                <a:pPr>
                  <a:lnSpc>
                    <a:spcPct val="120000"/>
                  </a:lnSpc>
                </a:pPr>
                <a:r>
                  <a:rPr lang="zh-CN" altLang="en-US" sz="36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下节课程请看教材</a:t>
                </a:r>
                <a:r>
                  <a:rPr lang="en-US" altLang="zh-CN" sz="36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lang="zh-CN" altLang="en-US" sz="36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rPr>
                  <a:t>页</a:t>
                </a:r>
                <a:endParaRPr lang="en-US" altLang="zh-CN" sz="3600" dirty="0">
                  <a:solidFill>
                    <a:schemeClr val="bg1"/>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13"/>
              <p:cNvSpPr/>
              <p:nvPr/>
            </p:nvSpPr>
            <p:spPr>
              <a:xfrm>
                <a:off x="598998" y="3712436"/>
                <a:ext cx="4988186" cy="709938"/>
              </a:xfrm>
              <a:prstGeom prst="rect">
                <a:avLst/>
              </a:prstGeom>
            </p:spPr>
            <p:txBody>
              <a:bodyPr wrap="square">
                <a:spAutoFit/>
              </a:bodyPr>
              <a:lstStyle/>
              <a:p>
                <a:pPr>
                  <a:lnSpc>
                    <a:spcPct val="150000"/>
                  </a:lnSpc>
                </a:pPr>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THANKS FOR WATCHING</a:t>
                </a:r>
              </a:p>
              <a:p>
                <a:pPr>
                  <a:lnSpc>
                    <a:spcPct val="150000"/>
                  </a:lnSpc>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PLEASE REFER TO PAGE XX OF THE TEXTBOOK FOR THE NEXT COURSE</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6" name="PPT世界-14"/>
              <p:cNvCxnSpPr/>
              <p:nvPr/>
            </p:nvCxnSpPr>
            <p:spPr>
              <a:xfrm>
                <a:off x="699997" y="3654061"/>
                <a:ext cx="5054175" cy="0"/>
              </a:xfrm>
              <a:prstGeom prst="line">
                <a:avLst/>
              </a:prstGeom>
              <a:ln>
                <a:solidFill>
                  <a:srgbClr val="002638"/>
                </a:solidFill>
              </a:ln>
            </p:spPr>
            <p:style>
              <a:lnRef idx="1">
                <a:schemeClr val="accent1"/>
              </a:lnRef>
              <a:fillRef idx="0">
                <a:schemeClr val="accent1"/>
              </a:fillRef>
              <a:effectRef idx="0">
                <a:schemeClr val="accent1"/>
              </a:effectRef>
              <a:fontRef idx="minor">
                <a:schemeClr val="tx1"/>
              </a:fontRef>
            </p:style>
          </p:cxnSp>
          <p:sp>
            <p:nvSpPr>
              <p:cNvPr id="25" name="PPT世界-15"/>
              <p:cNvSpPr/>
              <p:nvPr/>
            </p:nvSpPr>
            <p:spPr>
              <a:xfrm>
                <a:off x="625351" y="3233373"/>
                <a:ext cx="4721164" cy="332976"/>
              </a:xfrm>
              <a:prstGeom prst="rect">
                <a:avLst/>
              </a:prstGeom>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金融操作实务 </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国际经济 </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银行经营管理学 </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 </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国民经济管理</a:t>
                </a:r>
              </a:p>
            </p:txBody>
          </p:sp>
        </p:grpSp>
      </p:grpSp>
      <p:sp>
        <p:nvSpPr>
          <p:cNvPr id="26" name="PPT世界-16"/>
          <p:cNvSpPr/>
          <p:nvPr/>
        </p:nvSpPr>
        <p:spPr>
          <a:xfrm>
            <a:off x="7474219"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37" name="PPT世界-19"/>
          <p:cNvSpPr/>
          <p:nvPr/>
        </p:nvSpPr>
        <p:spPr>
          <a:xfrm>
            <a:off x="702486"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8" name="PPT世界-20"/>
          <p:cNvSpPr/>
          <p:nvPr/>
        </p:nvSpPr>
        <p:spPr>
          <a:xfrm>
            <a:off x="795411" y="603590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39" name="PPT世界-21"/>
          <p:cNvSpPr/>
          <p:nvPr/>
        </p:nvSpPr>
        <p:spPr>
          <a:xfrm>
            <a:off x="1205439"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40" name="PPT世界-22"/>
          <p:cNvSpPr/>
          <p:nvPr/>
        </p:nvSpPr>
        <p:spPr>
          <a:xfrm>
            <a:off x="1272452" y="603602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1" name="PPT世界-23"/>
          <p:cNvSpPr/>
          <p:nvPr/>
        </p:nvSpPr>
        <p:spPr>
          <a:xfrm>
            <a:off x="1708393"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42" name="PPT世界-24"/>
          <p:cNvSpPr/>
          <p:nvPr/>
        </p:nvSpPr>
        <p:spPr>
          <a:xfrm>
            <a:off x="1775418" y="605408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43" name="PPT世界-25"/>
          <p:cNvSpPr/>
          <p:nvPr/>
        </p:nvSpPr>
        <p:spPr>
          <a:xfrm>
            <a:off x="2211345"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44" name="PPT世界-26"/>
          <p:cNvSpPr/>
          <p:nvPr/>
        </p:nvSpPr>
        <p:spPr>
          <a:xfrm>
            <a:off x="2300319" y="603590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1" name="图片 30">
            <a:hlinkClick r:id="rId3"/>
            <a:extLst>
              <a:ext uri="{FF2B5EF4-FFF2-40B4-BE49-F238E27FC236}">
                <a16:creationId xmlns:a16="http://schemas.microsoft.com/office/drawing/2014/main" id="{7E3758AE-A0D2-4FD1-9FAD-FBF36AD3742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452" y="442915"/>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2"/>
          <p:cNvSpPr/>
          <p:nvPr/>
        </p:nvSpPr>
        <p:spPr>
          <a:xfrm rot="9655314" flipV="1">
            <a:off x="-997546"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94" name="PPT世界-3"/>
          <p:cNvSpPr/>
          <p:nvPr/>
        </p:nvSpPr>
        <p:spPr>
          <a:xfrm rot="9842415" flipV="1">
            <a:off x="-676737" y="240311"/>
            <a:ext cx="6567838" cy="7581994"/>
          </a:xfrm>
          <a:custGeom>
            <a:avLst/>
            <a:gdLst>
              <a:gd name="connsiteX0" fmla="*/ 4911451 w 6567838"/>
              <a:gd name="connsiteY0" fmla="*/ 0 h 7581994"/>
              <a:gd name="connsiteX1" fmla="*/ 4865773 w 6567838"/>
              <a:gd name="connsiteY1" fmla="*/ 257247 h 7581994"/>
              <a:gd name="connsiteX2" fmla="*/ 4589928 w 6567838"/>
              <a:gd name="connsiteY2" fmla="*/ 921033 h 7581994"/>
              <a:gd name="connsiteX3" fmla="*/ 3107356 w 6567838"/>
              <a:gd name="connsiteY3" fmla="*/ 1796265 h 7581994"/>
              <a:gd name="connsiteX4" fmla="*/ 294153 w 6567838"/>
              <a:gd name="connsiteY4" fmla="*/ 4567940 h 7581994"/>
              <a:gd name="connsiteX5" fmla="*/ 241245 w 6567838"/>
              <a:gd name="connsiteY5" fmla="*/ 7423441 h 7581994"/>
              <a:gd name="connsiteX6" fmla="*/ 308302 w 6567838"/>
              <a:gd name="connsiteY6" fmla="*/ 7581994 h 7581994"/>
              <a:gd name="connsiteX7" fmla="*/ 6567838 w 6567838"/>
              <a:gd name="connsiteY7" fmla="*/ 5791859 h 7581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67838" h="7581994">
                <a:moveTo>
                  <a:pt x="4911451" y="0"/>
                </a:moveTo>
                <a:lnTo>
                  <a:pt x="4865773" y="257247"/>
                </a:lnTo>
                <a:cubicBezTo>
                  <a:pt x="4813893" y="493996"/>
                  <a:pt x="4736278" y="721391"/>
                  <a:pt x="4589928" y="921033"/>
                </a:cubicBezTo>
                <a:cubicBezTo>
                  <a:pt x="4249871" y="1385943"/>
                  <a:pt x="3642108" y="1565651"/>
                  <a:pt x="3107356" y="1796265"/>
                </a:cubicBezTo>
                <a:cubicBezTo>
                  <a:pt x="1858943" y="2333550"/>
                  <a:pt x="788781" y="3337586"/>
                  <a:pt x="294153" y="4567940"/>
                </a:cubicBezTo>
                <a:cubicBezTo>
                  <a:pt x="-76818" y="5490707"/>
                  <a:pt x="-99634" y="6532500"/>
                  <a:pt x="241245" y="7423441"/>
                </a:cubicBezTo>
                <a:lnTo>
                  <a:pt x="308302" y="7581994"/>
                </a:lnTo>
                <a:lnTo>
                  <a:pt x="6567838" y="5791859"/>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3" name="PPT世界-4"/>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2" name="PPT世界-5"/>
          <p:cNvSpPr/>
          <p:nvPr/>
        </p:nvSpPr>
        <p:spPr>
          <a:xfrm flipH="1">
            <a:off x="-3668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92" name="PPT世界-6"/>
          <p:cNvPicPr>
            <a:picLocks noChangeAspect="1"/>
          </p:cNvPicPr>
          <p:nvPr/>
        </p:nvPicPr>
        <p:blipFill>
          <a:blip r:embed="rId2"/>
          <a:srcRect r="28800" b="30940"/>
          <a:stretch>
            <a:fillRect/>
          </a:stretch>
        </p:blipFill>
        <p:spPr>
          <a:xfrm flipH="1">
            <a:off x="3" y="264702"/>
            <a:ext cx="6085972" cy="6593299"/>
          </a:xfrm>
          <a:custGeom>
            <a:avLst/>
            <a:gdLst>
              <a:gd name="connsiteX0" fmla="*/ 6085972 w 6085972"/>
              <a:gd name="connsiteY0" fmla="*/ 0 h 6593299"/>
              <a:gd name="connsiteX1" fmla="*/ 0 w 6085972"/>
              <a:gd name="connsiteY1" fmla="*/ 0 h 6593299"/>
              <a:gd name="connsiteX2" fmla="*/ 0 w 6085972"/>
              <a:gd name="connsiteY2" fmla="*/ 6593299 h 6593299"/>
              <a:gd name="connsiteX3" fmla="*/ 6085972 w 6085972"/>
              <a:gd name="connsiteY3" fmla="*/ 6593299 h 6593299"/>
            </a:gdLst>
            <a:ahLst/>
            <a:cxnLst>
              <a:cxn ang="0">
                <a:pos x="connsiteX0" y="connsiteY0"/>
              </a:cxn>
              <a:cxn ang="0">
                <a:pos x="connsiteX1" y="connsiteY1"/>
              </a:cxn>
              <a:cxn ang="0">
                <a:pos x="connsiteX2" y="connsiteY2"/>
              </a:cxn>
              <a:cxn ang="0">
                <a:pos x="connsiteX3" y="connsiteY3"/>
              </a:cxn>
            </a:cxnLst>
            <a:rect l="l" t="t" r="r" b="b"/>
            <a:pathLst>
              <a:path w="6085972" h="6593299">
                <a:moveTo>
                  <a:pt x="6085972" y="0"/>
                </a:moveTo>
                <a:lnTo>
                  <a:pt x="0" y="0"/>
                </a:lnTo>
                <a:lnTo>
                  <a:pt x="0" y="6593299"/>
                </a:lnTo>
                <a:lnTo>
                  <a:pt x="6085972" y="6593299"/>
                </a:lnTo>
                <a:close/>
              </a:path>
            </a:pathLst>
          </a:custGeom>
        </p:spPr>
      </p:pic>
      <p:sp>
        <p:nvSpPr>
          <p:cNvPr id="11" name="PPT世界-7"/>
          <p:cNvSpPr/>
          <p:nvPr/>
        </p:nvSpPr>
        <p:spPr>
          <a:xfrm flipH="1">
            <a:off x="3997344"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sp>
        <p:nvSpPr>
          <p:cNvPr id="30" name="PPT世界-8"/>
          <p:cNvSpPr/>
          <p:nvPr/>
        </p:nvSpPr>
        <p:spPr>
          <a:xfrm flipH="1">
            <a:off x="11963242"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grpSp>
        <p:nvGrpSpPr>
          <p:cNvPr id="3" name="组合 2">
            <a:extLst>
              <a:ext uri="{FF2B5EF4-FFF2-40B4-BE49-F238E27FC236}">
                <a16:creationId xmlns:a16="http://schemas.microsoft.com/office/drawing/2014/main" id="{BF1E6CEE-C826-4912-94B6-DE7377C48935}"/>
              </a:ext>
            </a:extLst>
          </p:cNvPr>
          <p:cNvGrpSpPr/>
          <p:nvPr/>
        </p:nvGrpSpPr>
        <p:grpSpPr>
          <a:xfrm>
            <a:off x="7091696" y="2510560"/>
            <a:ext cx="3875767" cy="540000"/>
            <a:chOff x="7091696" y="2510560"/>
            <a:chExt cx="3875767" cy="540000"/>
          </a:xfrm>
        </p:grpSpPr>
        <p:sp>
          <p:nvSpPr>
            <p:cNvPr id="69" name="PPT世界-11"/>
            <p:cNvSpPr/>
            <p:nvPr/>
          </p:nvSpPr>
          <p:spPr>
            <a:xfrm>
              <a:off x="8533377" y="27545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FINANCIAL OPERATION PRACTICE</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12"/>
            <p:cNvSpPr txBox="1"/>
            <p:nvPr/>
          </p:nvSpPr>
          <p:spPr>
            <a:xfrm>
              <a:off x="7888238" y="25805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金融操作实务</a:t>
              </a:r>
            </a:p>
          </p:txBody>
        </p:sp>
        <p:sp>
          <p:nvSpPr>
            <p:cNvPr id="39" name="PPT世界-13"/>
            <p:cNvSpPr/>
            <p:nvPr/>
          </p:nvSpPr>
          <p:spPr>
            <a:xfrm>
              <a:off x="7097609" y="25105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14"/>
            <p:cNvSpPr txBox="1"/>
            <p:nvPr/>
          </p:nvSpPr>
          <p:spPr>
            <a:xfrm>
              <a:off x="7091696" y="25958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2" name="组合 1">
            <a:extLst>
              <a:ext uri="{FF2B5EF4-FFF2-40B4-BE49-F238E27FC236}">
                <a16:creationId xmlns:a16="http://schemas.microsoft.com/office/drawing/2014/main" id="{5D091C4A-C3DF-457E-BB3E-75BB3A725608}"/>
              </a:ext>
            </a:extLst>
          </p:cNvPr>
          <p:cNvGrpSpPr/>
          <p:nvPr/>
        </p:nvGrpSpPr>
        <p:grpSpPr>
          <a:xfrm>
            <a:off x="6841787" y="915916"/>
            <a:ext cx="4477691" cy="942380"/>
            <a:chOff x="6841787" y="915916"/>
            <a:chExt cx="4477691" cy="942380"/>
          </a:xfrm>
        </p:grpSpPr>
        <p:sp>
          <p:nvSpPr>
            <p:cNvPr id="28" name="PPT世界-9"/>
            <p:cNvSpPr/>
            <p:nvPr/>
          </p:nvSpPr>
          <p:spPr>
            <a:xfrm>
              <a:off x="7990364" y="1337996"/>
              <a:ext cx="3294529" cy="520300"/>
            </a:xfrm>
            <a:prstGeom prst="rect">
              <a:avLst/>
            </a:prstGeom>
            <a:solidFill>
              <a:srgbClr val="144E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9" name="PPT世界-10"/>
            <p:cNvSpPr txBox="1"/>
            <p:nvPr/>
          </p:nvSpPr>
          <p:spPr>
            <a:xfrm>
              <a:off x="6841787" y="915916"/>
              <a:ext cx="4179016" cy="923330"/>
            </a:xfrm>
            <a:prstGeom prst="rect">
              <a:avLst/>
            </a:prstGeom>
            <a:noFill/>
          </p:spPr>
          <p:txBody>
            <a:bodyPr wrap="square" rtlCol="0">
              <a:sp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CONTENT</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68" name="PPT世界-15"/>
            <p:cNvSpPr txBox="1"/>
            <p:nvPr/>
          </p:nvSpPr>
          <p:spPr>
            <a:xfrm>
              <a:off x="7946252" y="915916"/>
              <a:ext cx="3373226" cy="923330"/>
            </a:xfrm>
            <a:prstGeom prst="rect">
              <a:avLst/>
            </a:prstGeom>
            <a:solidFill>
              <a:schemeClr val="accent1"/>
            </a:solidFill>
          </p:spPr>
          <p:txBody>
            <a:bodyPr wrap="square" rtlCol="0">
              <a:spAutoFit/>
            </a:bodyPr>
            <a:lstStyle/>
            <a:p>
              <a:r>
                <a:rPr kumimoji="1" lang="en-US" altLang="zh-CN"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rPr>
                <a:t>NTENT</a:t>
              </a:r>
              <a:endParaRPr kumimoji="1" lang="zh-CN" altLang="en-US"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grpSp>
        <p:nvGrpSpPr>
          <p:cNvPr id="4" name="组合 3">
            <a:extLst>
              <a:ext uri="{FF2B5EF4-FFF2-40B4-BE49-F238E27FC236}">
                <a16:creationId xmlns:a16="http://schemas.microsoft.com/office/drawing/2014/main" id="{94D0D727-C912-4C1C-A7D7-575C334123A1}"/>
              </a:ext>
            </a:extLst>
          </p:cNvPr>
          <p:cNvGrpSpPr/>
          <p:nvPr/>
        </p:nvGrpSpPr>
        <p:grpSpPr>
          <a:xfrm>
            <a:off x="7091696" y="3460177"/>
            <a:ext cx="3875767" cy="540000"/>
            <a:chOff x="7091696" y="3460177"/>
            <a:chExt cx="3875767" cy="540000"/>
          </a:xfrm>
        </p:grpSpPr>
        <p:sp>
          <p:nvSpPr>
            <p:cNvPr id="75" name="PPT世界-16"/>
            <p:cNvSpPr/>
            <p:nvPr/>
          </p:nvSpPr>
          <p:spPr>
            <a:xfrm>
              <a:off x="8533377" y="3704119"/>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17"/>
            <p:cNvSpPr txBox="1"/>
            <p:nvPr/>
          </p:nvSpPr>
          <p:spPr>
            <a:xfrm>
              <a:off x="7888238" y="3530122"/>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国际经济</a:t>
              </a:r>
            </a:p>
          </p:txBody>
        </p:sp>
        <p:sp>
          <p:nvSpPr>
            <p:cNvPr id="77" name="PPT世界-18"/>
            <p:cNvSpPr/>
            <p:nvPr/>
          </p:nvSpPr>
          <p:spPr>
            <a:xfrm>
              <a:off x="7097609" y="3460177"/>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78" name="PPT世界-19"/>
            <p:cNvSpPr txBox="1"/>
            <p:nvPr/>
          </p:nvSpPr>
          <p:spPr>
            <a:xfrm>
              <a:off x="7091696" y="3545511"/>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5" name="组合 4">
            <a:extLst>
              <a:ext uri="{FF2B5EF4-FFF2-40B4-BE49-F238E27FC236}">
                <a16:creationId xmlns:a16="http://schemas.microsoft.com/office/drawing/2014/main" id="{55D9135D-E772-4CDA-BD8A-DBF7C241E3D2}"/>
              </a:ext>
            </a:extLst>
          </p:cNvPr>
          <p:cNvGrpSpPr/>
          <p:nvPr/>
        </p:nvGrpSpPr>
        <p:grpSpPr>
          <a:xfrm>
            <a:off x="7091696" y="4409794"/>
            <a:ext cx="3875767" cy="540000"/>
            <a:chOff x="7091696" y="4409794"/>
            <a:chExt cx="3875767" cy="540000"/>
          </a:xfrm>
        </p:grpSpPr>
        <p:sp>
          <p:nvSpPr>
            <p:cNvPr id="80" name="PPT世界-20"/>
            <p:cNvSpPr/>
            <p:nvPr/>
          </p:nvSpPr>
          <p:spPr>
            <a:xfrm>
              <a:off x="8533377" y="4653736"/>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BANKING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1" name="PPT世界-21"/>
            <p:cNvSpPr txBox="1"/>
            <p:nvPr/>
          </p:nvSpPr>
          <p:spPr>
            <a:xfrm>
              <a:off x="7888238" y="4479739"/>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银行经营管理学</a:t>
              </a:r>
            </a:p>
          </p:txBody>
        </p:sp>
        <p:sp>
          <p:nvSpPr>
            <p:cNvPr id="82" name="PPT世界-22"/>
            <p:cNvSpPr/>
            <p:nvPr/>
          </p:nvSpPr>
          <p:spPr>
            <a:xfrm>
              <a:off x="7097609" y="4409794"/>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3" name="PPT世界-23"/>
            <p:cNvSpPr txBox="1"/>
            <p:nvPr/>
          </p:nvSpPr>
          <p:spPr>
            <a:xfrm>
              <a:off x="7091696" y="4495128"/>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p>
          </p:txBody>
        </p:sp>
      </p:grpSp>
      <p:grpSp>
        <p:nvGrpSpPr>
          <p:cNvPr id="6" name="组合 5">
            <a:extLst>
              <a:ext uri="{FF2B5EF4-FFF2-40B4-BE49-F238E27FC236}">
                <a16:creationId xmlns:a16="http://schemas.microsoft.com/office/drawing/2014/main" id="{EE6A5691-23D1-4F2D-BB5F-E6EAA6CA6E40}"/>
              </a:ext>
            </a:extLst>
          </p:cNvPr>
          <p:cNvGrpSpPr/>
          <p:nvPr/>
        </p:nvGrpSpPr>
        <p:grpSpPr>
          <a:xfrm>
            <a:off x="7091696" y="5359412"/>
            <a:ext cx="3875767" cy="540000"/>
            <a:chOff x="7091696" y="5359412"/>
            <a:chExt cx="3875767" cy="540000"/>
          </a:xfrm>
        </p:grpSpPr>
        <p:sp>
          <p:nvSpPr>
            <p:cNvPr id="85" name="PPT世界-24"/>
            <p:cNvSpPr/>
            <p:nvPr/>
          </p:nvSpPr>
          <p:spPr>
            <a:xfrm>
              <a:off x="8533377" y="5603354"/>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NATIONAL ECONOMIC MANAGEMENT</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6" name="PPT世界-25"/>
            <p:cNvSpPr txBox="1"/>
            <p:nvPr/>
          </p:nvSpPr>
          <p:spPr>
            <a:xfrm>
              <a:off x="7888238" y="5429357"/>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国民经济管理</a:t>
              </a:r>
            </a:p>
          </p:txBody>
        </p:sp>
        <p:sp>
          <p:nvSpPr>
            <p:cNvPr id="87" name="PPT世界-26"/>
            <p:cNvSpPr/>
            <p:nvPr/>
          </p:nvSpPr>
          <p:spPr>
            <a:xfrm>
              <a:off x="7097609" y="5359412"/>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8" name="PPT世界-27"/>
            <p:cNvSpPr txBox="1"/>
            <p:nvPr/>
          </p:nvSpPr>
          <p:spPr>
            <a:xfrm>
              <a:off x="7091696" y="5444746"/>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52048" b="28421"/>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47951"/>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8"/>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612717" y="1416086"/>
              <a:ext cx="1966528" cy="1966528"/>
            </a:xfrm>
            <a:prstGeom prst="roundRect">
              <a:avLst>
                <a:gd name="adj" fmla="val 10080"/>
              </a:avLst>
            </a:prstGeom>
            <a:blipFill dpi="0" rotWithShape="1">
              <a:blip r:embed="rId13"/>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a:duotone>
              <a:prstClr val="black"/>
              <a:srgbClr val="3A3A3A">
                <a:tint val="45000"/>
                <a:satMod val="400000"/>
              </a:srgbClr>
            </a:duotone>
            <a:extLst>
              <a:ext uri="{28A0092B-C50C-407E-A947-70E740481C1C}">
                <a14:useLocalDpi xmlns:a14="http://schemas.microsoft.com/office/drawing/2010/main" val="0"/>
              </a:ext>
            </a:extLst>
          </a:blip>
          <a:srcRect b="1000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Lst>
            </a:blip>
            <a:srcRect/>
            <a:stretch>
              <a:fillRect l="-6298" t="-8008" r="-6298" b="-5354"/>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print">
            <a:extLst>
              <a:ext uri="{28A0092B-C50C-407E-A947-70E740481C1C}">
                <a14:useLocalDpi xmlns:a14="http://schemas.microsoft.com/office/drawing/2010/main" val="0"/>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print">
            <a:extLst>
              <a:ext uri="{28A0092B-C50C-407E-A947-70E740481C1C}">
                <a14:useLocalDpi xmlns:a14="http://schemas.microsoft.com/office/drawing/2010/main" val="0"/>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ïṡľidê">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ïṡľidê">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2464070249"/>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C3273394-3791-DC37-772E-236DF6E97049}"/>
              </a:ext>
            </a:extLst>
          </p:cNvPr>
          <p:cNvSpPr txBox="1"/>
          <p:nvPr/>
        </p:nvSpPr>
        <p:spPr>
          <a:xfrm>
            <a:off x="1026081" y="4226453"/>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85242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2"/>
          <p:cNvSpPr/>
          <p:nvPr/>
        </p:nvSpPr>
        <p:spPr>
          <a:xfrm rot="11944686" flipH="1" flipV="1">
            <a:off x="8956447"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63" name="PPT世界-3"/>
          <p:cNvSpPr/>
          <p:nvPr/>
        </p:nvSpPr>
        <p:spPr>
          <a:xfrm rot="11757585" flipH="1" flipV="1">
            <a:off x="6785858" y="840576"/>
            <a:ext cx="6020368" cy="6895391"/>
          </a:xfrm>
          <a:custGeom>
            <a:avLst/>
            <a:gdLst>
              <a:gd name="connsiteX0" fmla="*/ 4516207 w 6020368"/>
              <a:gd name="connsiteY0" fmla="*/ 0 h 6895391"/>
              <a:gd name="connsiteX1" fmla="*/ 6020368 w 6020368"/>
              <a:gd name="connsiteY1" fmla="*/ 5259576 h 6895391"/>
              <a:gd name="connsiteX2" fmla="*/ 300444 w 6020368"/>
              <a:gd name="connsiteY2" fmla="*/ 6895391 h 6895391"/>
              <a:gd name="connsiteX3" fmla="*/ 223184 w 6020368"/>
              <a:gd name="connsiteY3" fmla="*/ 6712709 h 6895391"/>
              <a:gd name="connsiteX4" fmla="*/ 272129 w 6020368"/>
              <a:gd name="connsiteY4" fmla="*/ 4071010 h 6895391"/>
              <a:gd name="connsiteX5" fmla="*/ 2874698 w 6020368"/>
              <a:gd name="connsiteY5" fmla="*/ 1506859 h 6895391"/>
              <a:gd name="connsiteX6" fmla="*/ 4246265 w 6020368"/>
              <a:gd name="connsiteY6" fmla="*/ 697159 h 6895391"/>
              <a:gd name="connsiteX7" fmla="*/ 4501456 w 6020368"/>
              <a:gd name="connsiteY7" fmla="*/ 83073 h 6895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20368" h="6895391">
                <a:moveTo>
                  <a:pt x="4516207" y="0"/>
                </a:moveTo>
                <a:lnTo>
                  <a:pt x="6020368" y="5259576"/>
                </a:lnTo>
                <a:lnTo>
                  <a:pt x="300444" y="6895391"/>
                </a:lnTo>
                <a:lnTo>
                  <a:pt x="223184" y="6712709"/>
                </a:lnTo>
                <a:cubicBezTo>
                  <a:pt x="-92174" y="5888476"/>
                  <a:pt x="-71068" y="4924686"/>
                  <a:pt x="272129" y="4071010"/>
                </a:cubicBezTo>
                <a:cubicBezTo>
                  <a:pt x="729723" y="2932776"/>
                  <a:pt x="1719758" y="2003916"/>
                  <a:pt x="2874698" y="1506859"/>
                </a:cubicBezTo>
                <a:cubicBezTo>
                  <a:pt x="3369412" y="1293513"/>
                  <a:pt x="3931669" y="1127259"/>
                  <a:pt x="4246265" y="697159"/>
                </a:cubicBezTo>
                <a:cubicBezTo>
                  <a:pt x="4381657" y="512465"/>
                  <a:pt x="4453460" y="302096"/>
                  <a:pt x="4501456" y="83073"/>
                </a:cubicBez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3" name="PPT世界-4"/>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2" name="PPT世界-5"/>
          <p:cNvSpPr/>
          <p:nvPr/>
        </p:nvSpPr>
        <p:spPr>
          <a:xfrm>
            <a:off x="95921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13" name="PPT世界-6"/>
          <p:cNvPicPr>
            <a:picLocks noChangeAspect="1"/>
          </p:cNvPicPr>
          <p:nvPr/>
        </p:nvPicPr>
        <p:blipFill>
          <a:blip r:embed="rId2"/>
          <a:stretch>
            <a:fillRect/>
          </a:stretch>
        </p:blipFill>
        <p:spPr>
          <a:xfrm>
            <a:off x="6885179" y="752742"/>
            <a:ext cx="5197368" cy="5805088"/>
          </a:xfrm>
          <a:custGeom>
            <a:avLst/>
            <a:gdLst>
              <a:gd name="connsiteX0" fmla="*/ 0 w 7858285"/>
              <a:gd name="connsiteY0" fmla="*/ 0 h 8777143"/>
              <a:gd name="connsiteX1" fmla="*/ 7858286 w 7858285"/>
              <a:gd name="connsiteY1" fmla="*/ 0 h 8777143"/>
              <a:gd name="connsiteX2" fmla="*/ 7858286 w 7858285"/>
              <a:gd name="connsiteY2" fmla="*/ 8777143 h 8777143"/>
              <a:gd name="connsiteX3" fmla="*/ 0 w 7858285"/>
              <a:gd name="connsiteY3" fmla="*/ 8777143 h 8777143"/>
            </a:gdLst>
            <a:ahLst/>
            <a:cxnLst>
              <a:cxn ang="0">
                <a:pos x="connsiteX0" y="connsiteY0"/>
              </a:cxn>
              <a:cxn ang="0">
                <a:pos x="connsiteX1" y="connsiteY1"/>
              </a:cxn>
              <a:cxn ang="0">
                <a:pos x="connsiteX2" y="connsiteY2"/>
              </a:cxn>
              <a:cxn ang="0">
                <a:pos x="connsiteX3" y="connsiteY3"/>
              </a:cxn>
            </a:cxnLst>
            <a:rect l="l" t="t" r="r" b="b"/>
            <a:pathLst>
              <a:path w="7858285" h="8777143">
                <a:moveTo>
                  <a:pt x="0" y="0"/>
                </a:moveTo>
                <a:lnTo>
                  <a:pt x="7858286" y="0"/>
                </a:lnTo>
                <a:lnTo>
                  <a:pt x="7858286" y="8777143"/>
                </a:lnTo>
                <a:lnTo>
                  <a:pt x="0" y="8777143"/>
                </a:lnTo>
                <a:close/>
              </a:path>
            </a:pathLst>
          </a:custGeom>
        </p:spPr>
      </p:pic>
      <p:sp>
        <p:nvSpPr>
          <p:cNvPr id="11" name="PPT世界-7"/>
          <p:cNvSpPr/>
          <p:nvPr/>
        </p:nvSpPr>
        <p:spPr>
          <a:xfrm>
            <a:off x="7474219"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C652CAD4-5786-447A-8C78-E60CEC4D3945}"/>
              </a:ext>
            </a:extLst>
          </p:cNvPr>
          <p:cNvGrpSpPr/>
          <p:nvPr/>
        </p:nvGrpSpPr>
        <p:grpSpPr>
          <a:xfrm>
            <a:off x="921662" y="1975668"/>
            <a:ext cx="5483779" cy="2580169"/>
            <a:chOff x="921662" y="1975668"/>
            <a:chExt cx="5483779" cy="2580169"/>
          </a:xfrm>
        </p:grpSpPr>
        <p:sp>
          <p:nvSpPr>
            <p:cNvPr id="32" name="PPT世界-8"/>
            <p:cNvSpPr txBox="1"/>
            <p:nvPr/>
          </p:nvSpPr>
          <p:spPr>
            <a:xfrm>
              <a:off x="921662" y="3074973"/>
              <a:ext cx="5174338" cy="1015663"/>
            </a:xfrm>
            <a:prstGeom prst="rect">
              <a:avLst/>
            </a:prstGeom>
            <a:noFill/>
          </p:spPr>
          <p:txBody>
            <a:bodyPr wrap="square" rtlCol="0">
              <a:spAutoFit/>
            </a:bodyPr>
            <a:lstStyle/>
            <a:p>
              <a:r>
                <a:rPr kumimoji="1"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金融操作实务</a:t>
              </a:r>
            </a:p>
          </p:txBody>
        </p:sp>
        <p:sp>
          <p:nvSpPr>
            <p:cNvPr id="37" name="PPT世界-9"/>
            <p:cNvSpPr/>
            <p:nvPr/>
          </p:nvSpPr>
          <p:spPr>
            <a:xfrm>
              <a:off x="955279" y="4248060"/>
              <a:ext cx="5450162" cy="307777"/>
            </a:xfrm>
            <a:prstGeom prst="rect">
              <a:avLst/>
            </a:prstGeom>
          </p:spPr>
          <p:txBody>
            <a:bodyPr wrap="square">
              <a:spAutoFit/>
            </a:bodyPr>
            <a:lstStyle/>
            <a:p>
              <a:pPr algn="dist"/>
              <a:r>
                <a:rPr lang="en-US" altLang="zh-CN"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FINANCIAL OPERATION PRACTICE</a:t>
              </a:r>
              <a:endParaRPr lang="zh-CN" altLang="en-US"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10"/>
            <p:cNvSpPr/>
            <p:nvPr/>
          </p:nvSpPr>
          <p:spPr>
            <a:xfrm>
              <a:off x="3131820" y="2397748"/>
              <a:ext cx="2238103" cy="52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
            <p:cNvSpPr txBox="1"/>
            <p:nvPr/>
          </p:nvSpPr>
          <p:spPr>
            <a:xfrm>
              <a:off x="926817" y="1975668"/>
              <a:ext cx="3834755" cy="923330"/>
            </a:xfrm>
            <a:prstGeom prst="rect">
              <a:avLst/>
            </a:prstGeom>
            <a:noFill/>
          </p:spPr>
          <p:txBody>
            <a:bodyPr wrap="square" rtlCol="0">
              <a:sp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01.</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40" name="PPT世界-12"/>
            <p:cNvSpPr txBox="1"/>
            <p:nvPr/>
          </p:nvSpPr>
          <p:spPr>
            <a:xfrm>
              <a:off x="3222720" y="1975668"/>
              <a:ext cx="1538852" cy="923330"/>
            </a:xfrm>
            <a:prstGeom prst="rect">
              <a:avLst/>
            </a:prstGeom>
            <a:noFill/>
          </p:spPr>
          <p:txBody>
            <a:bodyPr wrap="square" rtlCol="0">
              <a:spAutoFit/>
            </a:bodyPr>
            <a:lstStyle/>
            <a:p>
              <a:r>
                <a:rPr kumimoji="1" lang="en-US" altLang="zh-CN"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rPr>
                <a:t>01.</a:t>
              </a:r>
              <a:endParaRPr kumimoji="1" lang="zh-CN" altLang="en-US"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sp>
        <p:nvSpPr>
          <p:cNvPr id="41" name="PPT世界-13"/>
          <p:cNvSpPr/>
          <p:nvPr/>
        </p:nvSpPr>
        <p:spPr>
          <a:xfrm>
            <a:off x="702486"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1" name="PPT世界-14"/>
          <p:cNvSpPr/>
          <p:nvPr/>
        </p:nvSpPr>
        <p:spPr>
          <a:xfrm>
            <a:off x="795411" y="603590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52" name="PPT世界-15"/>
          <p:cNvSpPr/>
          <p:nvPr/>
        </p:nvSpPr>
        <p:spPr>
          <a:xfrm>
            <a:off x="1205439"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3" name="PPT世界-16"/>
          <p:cNvSpPr/>
          <p:nvPr/>
        </p:nvSpPr>
        <p:spPr>
          <a:xfrm>
            <a:off x="1272452" y="603602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4" name="PPT世界-17"/>
          <p:cNvSpPr/>
          <p:nvPr/>
        </p:nvSpPr>
        <p:spPr>
          <a:xfrm>
            <a:off x="1708393"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7" name="PPT世界-18"/>
          <p:cNvSpPr/>
          <p:nvPr/>
        </p:nvSpPr>
        <p:spPr>
          <a:xfrm>
            <a:off x="1775418" y="605408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58" name="PPT世界-19"/>
          <p:cNvSpPr/>
          <p:nvPr/>
        </p:nvSpPr>
        <p:spPr>
          <a:xfrm>
            <a:off x="2211345"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59" name="PPT世界-20"/>
          <p:cNvSpPr/>
          <p:nvPr/>
        </p:nvSpPr>
        <p:spPr>
          <a:xfrm>
            <a:off x="2300319" y="603590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25" name="图片 24">
            <a:hlinkClick r:id="rId3"/>
            <a:extLst>
              <a:ext uri="{FF2B5EF4-FFF2-40B4-BE49-F238E27FC236}">
                <a16:creationId xmlns:a16="http://schemas.microsoft.com/office/drawing/2014/main" id="{4C67C3C8-5B81-4DE9-897D-4366F21265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452" y="442915"/>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FINANCIAL OPERATION PRACTICE</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金融操作实务</a:t>
            </a:r>
          </a:p>
        </p:txBody>
      </p:sp>
      <p:sp>
        <p:nvSpPr>
          <p:cNvPr id="8"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7" name="PPT世界-8">
            <a:extLst>
              <a:ext uri="{FF2B5EF4-FFF2-40B4-BE49-F238E27FC236}">
                <a16:creationId xmlns:a16="http://schemas.microsoft.com/office/drawing/2014/main" id="{ADB76D22-DB18-4638-9B08-4C69F1B5B4CA}"/>
              </a:ext>
            </a:extLst>
          </p:cNvPr>
          <p:cNvSpPr/>
          <p:nvPr/>
        </p:nvSpPr>
        <p:spPr>
          <a:xfrm flipH="1">
            <a:off x="4984496" y="1502800"/>
            <a:ext cx="7207504" cy="4431776"/>
          </a:xfrm>
          <a:custGeom>
            <a:avLst/>
            <a:gdLst>
              <a:gd name="connsiteX0" fmla="*/ 4991616 w 7207504"/>
              <a:gd name="connsiteY0" fmla="*/ 0 h 4431776"/>
              <a:gd name="connsiteX1" fmla="*/ 0 w 7207504"/>
              <a:gd name="connsiteY1" fmla="*/ 0 h 4431776"/>
              <a:gd name="connsiteX2" fmla="*/ 0 w 7207504"/>
              <a:gd name="connsiteY2" fmla="*/ 4431776 h 4431776"/>
              <a:gd name="connsiteX3" fmla="*/ 4991616 w 7207504"/>
              <a:gd name="connsiteY3" fmla="*/ 4431776 h 4431776"/>
              <a:gd name="connsiteX4" fmla="*/ 7207504 w 7207504"/>
              <a:gd name="connsiteY4" fmla="*/ 2215888 h 4431776"/>
              <a:gd name="connsiteX5" fmla="*/ 4991616 w 7207504"/>
              <a:gd name="connsiteY5" fmla="*/ 0 h 4431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07504" h="4431776">
                <a:moveTo>
                  <a:pt x="4991616" y="0"/>
                </a:moveTo>
                <a:lnTo>
                  <a:pt x="0" y="0"/>
                </a:lnTo>
                <a:lnTo>
                  <a:pt x="0" y="4431776"/>
                </a:lnTo>
                <a:lnTo>
                  <a:pt x="4991616" y="4431776"/>
                </a:lnTo>
                <a:cubicBezTo>
                  <a:pt x="6215417" y="4431776"/>
                  <a:pt x="7207504" y="3439689"/>
                  <a:pt x="7207504" y="2215888"/>
                </a:cubicBezTo>
                <a:cubicBezTo>
                  <a:pt x="7207504" y="992087"/>
                  <a:pt x="6215417" y="0"/>
                  <a:pt x="4991616" y="0"/>
                </a:cubicBezTo>
                <a:close/>
              </a:path>
            </a:pathLst>
          </a:custGeom>
          <a:gradFill flip="none" rotWithShape="1">
            <a:gsLst>
              <a:gs pos="0">
                <a:schemeClr val="accent1">
                  <a:alpha val="14000"/>
                </a:schemeClr>
              </a:gs>
              <a:gs pos="51000">
                <a:schemeClr val="accent1">
                  <a:alpha val="0"/>
                </a:schemeClr>
              </a:gs>
            </a:gsLst>
            <a:lin ang="10800000" scaled="1"/>
            <a:tileRect/>
          </a:gradFill>
          <a:ln w="3175">
            <a:gradFill flip="none" rotWithShape="1">
              <a:gsLst>
                <a:gs pos="0">
                  <a:schemeClr val="accent1">
                    <a:alpha val="30000"/>
                  </a:schemeClr>
                </a:gs>
                <a:gs pos="81000">
                  <a:schemeClr val="accent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accent1"/>
              </a:solidFill>
            </a:endParaRPr>
          </a:p>
        </p:txBody>
      </p:sp>
      <p:sp>
        <p:nvSpPr>
          <p:cNvPr id="65" name="PPT世界-9">
            <a:extLst>
              <a:ext uri="{FF2B5EF4-FFF2-40B4-BE49-F238E27FC236}">
                <a16:creationId xmlns:a16="http://schemas.microsoft.com/office/drawing/2014/main" id="{335C52AC-312E-4451-B365-64C0BFA87C41}"/>
              </a:ext>
            </a:extLst>
          </p:cNvPr>
          <p:cNvSpPr/>
          <p:nvPr/>
        </p:nvSpPr>
        <p:spPr>
          <a:xfrm>
            <a:off x="0" y="1502800"/>
            <a:ext cx="7320446" cy="4431776"/>
          </a:xfrm>
          <a:custGeom>
            <a:avLst/>
            <a:gdLst>
              <a:gd name="connsiteX0" fmla="*/ 0 w 7320446"/>
              <a:gd name="connsiteY0" fmla="*/ 0 h 4431776"/>
              <a:gd name="connsiteX1" fmla="*/ 5104558 w 7320446"/>
              <a:gd name="connsiteY1" fmla="*/ 0 h 4431776"/>
              <a:gd name="connsiteX2" fmla="*/ 7320446 w 7320446"/>
              <a:gd name="connsiteY2" fmla="*/ 2215888 h 4431776"/>
              <a:gd name="connsiteX3" fmla="*/ 5104558 w 7320446"/>
              <a:gd name="connsiteY3" fmla="*/ 4431776 h 4431776"/>
              <a:gd name="connsiteX4" fmla="*/ 0 w 7320446"/>
              <a:gd name="connsiteY4" fmla="*/ 4431776 h 4431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20446" h="4431776">
                <a:moveTo>
                  <a:pt x="0" y="0"/>
                </a:moveTo>
                <a:lnTo>
                  <a:pt x="5104558" y="0"/>
                </a:lnTo>
                <a:cubicBezTo>
                  <a:pt x="6328359" y="0"/>
                  <a:pt x="7320446" y="992087"/>
                  <a:pt x="7320446" y="2215888"/>
                </a:cubicBezTo>
                <a:cubicBezTo>
                  <a:pt x="7320446" y="3439689"/>
                  <a:pt x="6328359" y="4431776"/>
                  <a:pt x="5104558" y="4431776"/>
                </a:cubicBezTo>
                <a:lnTo>
                  <a:pt x="0" y="4431776"/>
                </a:lnTo>
                <a:close/>
              </a:path>
            </a:pathLst>
          </a:custGeom>
          <a:gradFill flip="none" rotWithShape="1">
            <a:gsLst>
              <a:gs pos="0">
                <a:schemeClr val="accent1">
                  <a:alpha val="14000"/>
                </a:schemeClr>
              </a:gs>
              <a:gs pos="51000">
                <a:schemeClr val="accent1">
                  <a:alpha val="0"/>
                </a:schemeClr>
              </a:gs>
            </a:gsLst>
            <a:lin ang="10800000" scaled="1"/>
            <a:tileRect/>
          </a:gradFill>
          <a:ln w="3175">
            <a:gradFill flip="none" rotWithShape="1">
              <a:gsLst>
                <a:gs pos="0">
                  <a:schemeClr val="accent1">
                    <a:alpha val="30000"/>
                  </a:schemeClr>
                </a:gs>
                <a:gs pos="81000">
                  <a:schemeClr val="accent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accent1"/>
              </a:solidFill>
            </a:endParaRPr>
          </a:p>
        </p:txBody>
      </p:sp>
      <p:grpSp>
        <p:nvGrpSpPr>
          <p:cNvPr id="51" name="组合 50">
            <a:extLst>
              <a:ext uri="{FF2B5EF4-FFF2-40B4-BE49-F238E27FC236}">
                <a16:creationId xmlns:a16="http://schemas.microsoft.com/office/drawing/2014/main" id="{D16B7C4D-6532-4938-BFE6-2CD38934E43E}"/>
              </a:ext>
            </a:extLst>
          </p:cNvPr>
          <p:cNvGrpSpPr/>
          <p:nvPr/>
        </p:nvGrpSpPr>
        <p:grpSpPr>
          <a:xfrm>
            <a:off x="746612" y="2305899"/>
            <a:ext cx="3187176" cy="2898433"/>
            <a:chOff x="746612" y="2305899"/>
            <a:chExt cx="3187176" cy="2898433"/>
          </a:xfrm>
        </p:grpSpPr>
        <p:pic>
          <p:nvPicPr>
            <p:cNvPr id="18" name="PPT世界-1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9213" y="2348708"/>
              <a:ext cx="235208" cy="235208"/>
            </a:xfrm>
            <a:prstGeom prst="rect">
              <a:avLst/>
            </a:prstGeom>
          </p:spPr>
        </p:pic>
        <p:sp>
          <p:nvSpPr>
            <p:cNvPr id="19" name="PPT世界-15"/>
            <p:cNvSpPr txBox="1"/>
            <p:nvPr/>
          </p:nvSpPr>
          <p:spPr>
            <a:xfrm>
              <a:off x="1142111" y="2305899"/>
              <a:ext cx="1648936" cy="338554"/>
            </a:xfrm>
            <a:prstGeom prst="rect">
              <a:avLst/>
            </a:prstGeom>
            <a:noFill/>
          </p:spPr>
          <p:txBody>
            <a:bodyPr wrap="square" rtlCol="0">
              <a:spAutoFit/>
            </a:bodyPr>
            <a:lstStyle/>
            <a:p>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0" name="PPT世界-16"/>
            <p:cNvSpPr txBox="1"/>
            <p:nvPr/>
          </p:nvSpPr>
          <p:spPr>
            <a:xfrm>
              <a:off x="746612" y="2611579"/>
              <a:ext cx="3187176" cy="894604"/>
            </a:xfrm>
            <a:prstGeom prst="rect">
              <a:avLst/>
            </a:prstGeom>
            <a:noFill/>
          </p:spPr>
          <p:txBody>
            <a:bodyPr wrap="square" rtlCol="0">
              <a:spAutoFit/>
            </a:bodyPr>
            <a:lstStyle>
              <a:defPPr>
                <a:defRPr lang="zh-CN"/>
              </a:defPPr>
              <a:lvl1pPr>
                <a:lnSpc>
                  <a:spcPct val="15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defRPr>
              </a:lvl1pPr>
            </a:lstStyle>
            <a:p>
              <a:r>
                <a:rPr lang="zh-CN" altLang="en-US" dirty="0"/>
                <a:t>单击此处键入文本单击单击此处键入文本单击单击此处键入文本单击单击此处键入文本单击单击此处键入文本单击。</a:t>
              </a:r>
            </a:p>
          </p:txBody>
        </p:sp>
        <p:pic>
          <p:nvPicPr>
            <p:cNvPr id="22" name="PPT世界-1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9213" y="4046857"/>
              <a:ext cx="235208" cy="235208"/>
            </a:xfrm>
            <a:prstGeom prst="rect">
              <a:avLst/>
            </a:prstGeom>
          </p:spPr>
        </p:pic>
        <p:sp>
          <p:nvSpPr>
            <p:cNvPr id="23" name="PPT世界-18"/>
            <p:cNvSpPr txBox="1"/>
            <p:nvPr/>
          </p:nvSpPr>
          <p:spPr>
            <a:xfrm>
              <a:off x="1142111" y="4004048"/>
              <a:ext cx="1648936" cy="338554"/>
            </a:xfrm>
            <a:prstGeom prst="rect">
              <a:avLst/>
            </a:prstGeom>
            <a:noFill/>
          </p:spPr>
          <p:txBody>
            <a:bodyPr wrap="square" rtlCol="0">
              <a:spAutoFit/>
            </a:bodyPr>
            <a:lstStyle>
              <a:defPPr>
                <a:defRPr lang="zh-CN"/>
              </a:defPPr>
              <a:lvl1pPr>
                <a:defRPr sz="160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r>
                <a:rPr lang="zh-CN" altLang="en-US" dirty="0">
                  <a:solidFill>
                    <a:schemeClr val="tx1">
                      <a:lumMod val="75000"/>
                      <a:lumOff val="25000"/>
                    </a:schemeClr>
                  </a:solidFill>
                </a:rPr>
                <a:t>标题文字添加</a:t>
              </a:r>
            </a:p>
          </p:txBody>
        </p:sp>
        <p:sp>
          <p:nvSpPr>
            <p:cNvPr id="24" name="PPT世界-19"/>
            <p:cNvSpPr txBox="1"/>
            <p:nvPr/>
          </p:nvSpPr>
          <p:spPr>
            <a:xfrm>
              <a:off x="746612" y="4309728"/>
              <a:ext cx="3187176" cy="894604"/>
            </a:xfrm>
            <a:prstGeom prst="rect">
              <a:avLst/>
            </a:prstGeom>
            <a:noFill/>
          </p:spPr>
          <p:txBody>
            <a:bodyPr wrap="square" rtlCol="0">
              <a:spAutoFit/>
            </a:bodyPr>
            <a:lstStyle>
              <a:defPPr>
                <a:defRPr lang="zh-CN"/>
              </a:defPPr>
              <a:lvl1pPr>
                <a:lnSpc>
                  <a:spcPct val="150000"/>
                </a:lnSpc>
                <a:defRPr sz="12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defRPr>
              </a:lvl1pPr>
            </a:lstStyle>
            <a:p>
              <a:r>
                <a:rPr lang="zh-CN" altLang="en-US" dirty="0"/>
                <a:t>单击此处键入文本单击单击此处键入文本单击单击此处键入文本单击单击此处键入文本单击单击此处键入文本单击。</a:t>
              </a:r>
            </a:p>
          </p:txBody>
        </p:sp>
      </p:grpSp>
      <p:grpSp>
        <p:nvGrpSpPr>
          <p:cNvPr id="31" name="组合 30">
            <a:extLst>
              <a:ext uri="{FF2B5EF4-FFF2-40B4-BE49-F238E27FC236}">
                <a16:creationId xmlns:a16="http://schemas.microsoft.com/office/drawing/2014/main" id="{7ED8E43B-FC3A-421D-BD24-8D811398C696}"/>
              </a:ext>
            </a:extLst>
          </p:cNvPr>
          <p:cNvGrpSpPr/>
          <p:nvPr/>
        </p:nvGrpSpPr>
        <p:grpSpPr>
          <a:xfrm>
            <a:off x="8169822" y="2305899"/>
            <a:ext cx="3187176" cy="2898433"/>
            <a:chOff x="8169822" y="2305899"/>
            <a:chExt cx="3187176" cy="2898433"/>
          </a:xfrm>
        </p:grpSpPr>
        <p:pic>
          <p:nvPicPr>
            <p:cNvPr id="25" name="PPT世界-2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11029189" y="2348708"/>
              <a:ext cx="235208" cy="235208"/>
            </a:xfrm>
            <a:prstGeom prst="rect">
              <a:avLst/>
            </a:prstGeom>
          </p:spPr>
        </p:pic>
        <p:sp>
          <p:nvSpPr>
            <p:cNvPr id="26" name="PPT世界-21"/>
            <p:cNvSpPr txBox="1"/>
            <p:nvPr/>
          </p:nvSpPr>
          <p:spPr>
            <a:xfrm flipH="1">
              <a:off x="9312563" y="2305899"/>
              <a:ext cx="164893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22"/>
            <p:cNvSpPr txBox="1"/>
            <p:nvPr/>
          </p:nvSpPr>
          <p:spPr>
            <a:xfrm flipH="1">
              <a:off x="8169822" y="2611579"/>
              <a:ext cx="3187176" cy="894540"/>
            </a:xfrm>
            <a:prstGeom prst="rect">
              <a:avLst/>
            </a:prstGeom>
            <a:noFill/>
          </p:spPr>
          <p:txBody>
            <a:bodyPr wrap="square" rtlCol="0">
              <a:spAutoFit/>
            </a:bodyPr>
            <a:lstStyle/>
            <a:p>
              <a:pPr algn="r">
                <a:lnSpc>
                  <a:spcPct val="150000"/>
                </a:lnSpc>
              </a:pPr>
              <a:r>
                <a:rPr lang="zh-CN" altLang="en-US" sz="12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a:t>
              </a:r>
            </a:p>
          </p:txBody>
        </p:sp>
        <p:pic>
          <p:nvPicPr>
            <p:cNvPr id="28" name="PPT世界-23"/>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flipH="1">
              <a:off x="11029189" y="4046857"/>
              <a:ext cx="235208" cy="235208"/>
            </a:xfrm>
            <a:prstGeom prst="rect">
              <a:avLst/>
            </a:prstGeom>
          </p:spPr>
        </p:pic>
        <p:sp>
          <p:nvSpPr>
            <p:cNvPr id="29" name="PPT世界-24"/>
            <p:cNvSpPr txBox="1"/>
            <p:nvPr/>
          </p:nvSpPr>
          <p:spPr>
            <a:xfrm flipH="1">
              <a:off x="9312563" y="4004048"/>
              <a:ext cx="1648936" cy="338554"/>
            </a:xfrm>
            <a:prstGeom prst="rect">
              <a:avLst/>
            </a:prstGeom>
            <a:noFill/>
          </p:spPr>
          <p:txBody>
            <a:bodyPr wrap="square" rtlCol="0">
              <a:spAutoFit/>
            </a:bodyPr>
            <a:lstStyle/>
            <a:p>
              <a:pPr algn="r"/>
              <a:r>
                <a:rPr lang="zh-CN" alt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0" name="PPT世界-25"/>
            <p:cNvSpPr txBox="1"/>
            <p:nvPr/>
          </p:nvSpPr>
          <p:spPr>
            <a:xfrm flipH="1">
              <a:off x="8169822" y="4309728"/>
              <a:ext cx="3187176" cy="894604"/>
            </a:xfrm>
            <a:prstGeom prst="rect">
              <a:avLst/>
            </a:prstGeom>
            <a:noFill/>
          </p:spPr>
          <p:txBody>
            <a:bodyPr wrap="square" rtlCol="0">
              <a:spAutoFit/>
            </a:bodyPr>
            <a:lstStyle/>
            <a:p>
              <a:pPr algn="r">
                <a:lnSpc>
                  <a:spcPct val="150000"/>
                </a:lnSpc>
              </a:pPr>
              <a:r>
                <a:rPr lang="zh-CN" altLang="en-US" sz="12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a:t>
              </a:r>
            </a:p>
          </p:txBody>
        </p:sp>
      </p:grpSp>
      <p:grpSp>
        <p:nvGrpSpPr>
          <p:cNvPr id="17" name="组合 16">
            <a:extLst>
              <a:ext uri="{FF2B5EF4-FFF2-40B4-BE49-F238E27FC236}">
                <a16:creationId xmlns:a16="http://schemas.microsoft.com/office/drawing/2014/main" id="{A30011CE-09BE-4281-9199-5B8EC4BDA04A}"/>
              </a:ext>
            </a:extLst>
          </p:cNvPr>
          <p:cNvGrpSpPr/>
          <p:nvPr/>
        </p:nvGrpSpPr>
        <p:grpSpPr>
          <a:xfrm>
            <a:off x="3828197" y="2644453"/>
            <a:ext cx="2299040" cy="2299040"/>
            <a:chOff x="3828197" y="2644453"/>
            <a:chExt cx="2299040" cy="2299040"/>
          </a:xfrm>
        </p:grpSpPr>
        <p:sp>
          <p:nvSpPr>
            <p:cNvPr id="13" name="PPT世界-10"/>
            <p:cNvSpPr/>
            <p:nvPr/>
          </p:nvSpPr>
          <p:spPr>
            <a:xfrm>
              <a:off x="4135120" y="2947408"/>
              <a:ext cx="1686560" cy="1686560"/>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cs typeface="思源黑体 CN Bold" panose="020B0800000000000000" pitchFamily="34" charset="-122"/>
              </a:endParaRPr>
            </a:p>
          </p:txBody>
        </p:sp>
        <p:sp>
          <p:nvSpPr>
            <p:cNvPr id="15" name="PPT世界-12"/>
            <p:cNvSpPr txBox="1"/>
            <p:nvPr/>
          </p:nvSpPr>
          <p:spPr>
            <a:xfrm>
              <a:off x="4409437" y="3920982"/>
              <a:ext cx="1137926"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a:t>
              </a:r>
            </a:p>
          </p:txBody>
        </p:sp>
        <p:grpSp>
          <p:nvGrpSpPr>
            <p:cNvPr id="2" name="PPT世界-26">
              <a:extLst>
                <a:ext uri="{FF2B5EF4-FFF2-40B4-BE49-F238E27FC236}">
                  <a16:creationId xmlns:a16="http://schemas.microsoft.com/office/drawing/2014/main" id="{E85B3D67-2BA5-465F-99BC-8960CC7D6772}"/>
                </a:ext>
              </a:extLst>
            </p:cNvPr>
            <p:cNvGrpSpPr/>
            <p:nvPr/>
          </p:nvGrpSpPr>
          <p:grpSpPr>
            <a:xfrm>
              <a:off x="4783164" y="3392898"/>
              <a:ext cx="397790" cy="397790"/>
              <a:chOff x="4783164" y="3392898"/>
              <a:chExt cx="397790" cy="397790"/>
            </a:xfrm>
            <a:solidFill>
              <a:schemeClr val="accent1"/>
            </a:solidFill>
          </p:grpSpPr>
          <p:sp>
            <p:nvSpPr>
              <p:cNvPr id="32" name="PPT世界-26-1"/>
              <p:cNvSpPr>
                <a:spLocks noEditPoints="1"/>
              </p:cNvSpPr>
              <p:nvPr/>
            </p:nvSpPr>
            <p:spPr bwMode="auto">
              <a:xfrm>
                <a:off x="5034816" y="3552084"/>
                <a:ext cx="146138" cy="238604"/>
              </a:xfrm>
              <a:custGeom>
                <a:avLst/>
                <a:gdLst>
                  <a:gd name="T0" fmla="*/ 704 w 707"/>
                  <a:gd name="T1" fmla="*/ 720 h 1152"/>
                  <a:gd name="T2" fmla="*/ 704 w 707"/>
                  <a:gd name="T3" fmla="*/ 136 h 1152"/>
                  <a:gd name="T4" fmla="*/ 568 w 707"/>
                  <a:gd name="T5" fmla="*/ 0 h 1152"/>
                  <a:gd name="T6" fmla="*/ 433 w 707"/>
                  <a:gd name="T7" fmla="*/ 112 h 1152"/>
                  <a:gd name="T8" fmla="*/ 358 w 707"/>
                  <a:gd name="T9" fmla="*/ 540 h 1152"/>
                  <a:gd name="T10" fmla="*/ 271 w 707"/>
                  <a:gd name="T11" fmla="*/ 562 h 1152"/>
                  <a:gd name="T12" fmla="*/ 14 w 707"/>
                  <a:gd name="T13" fmla="*/ 743 h 1152"/>
                  <a:gd name="T14" fmla="*/ 0 w 707"/>
                  <a:gd name="T15" fmla="*/ 769 h 1152"/>
                  <a:gd name="T16" fmla="*/ 0 w 707"/>
                  <a:gd name="T17" fmla="*/ 1120 h 1152"/>
                  <a:gd name="T18" fmla="*/ 32 w 707"/>
                  <a:gd name="T19" fmla="*/ 1152 h 1152"/>
                  <a:gd name="T20" fmla="*/ 352 w 707"/>
                  <a:gd name="T21" fmla="*/ 1152 h 1152"/>
                  <a:gd name="T22" fmla="*/ 384 w 707"/>
                  <a:gd name="T23" fmla="*/ 1120 h 1152"/>
                  <a:gd name="T24" fmla="*/ 384 w 707"/>
                  <a:gd name="T25" fmla="*/ 1079 h 1152"/>
                  <a:gd name="T26" fmla="*/ 595 w 707"/>
                  <a:gd name="T27" fmla="*/ 945 h 1152"/>
                  <a:gd name="T28" fmla="*/ 704 w 707"/>
                  <a:gd name="T29" fmla="*/ 720 h 1152"/>
                  <a:gd name="T30" fmla="*/ 560 w 707"/>
                  <a:gd name="T31" fmla="*/ 892 h 1152"/>
                  <a:gd name="T32" fmla="*/ 560 w 707"/>
                  <a:gd name="T33" fmla="*/ 892 h 1152"/>
                  <a:gd name="T34" fmla="*/ 335 w 707"/>
                  <a:gd name="T35" fmla="*/ 1035 h 1152"/>
                  <a:gd name="T36" fmla="*/ 320 w 707"/>
                  <a:gd name="T37" fmla="*/ 1062 h 1152"/>
                  <a:gd name="T38" fmla="*/ 320 w 707"/>
                  <a:gd name="T39" fmla="*/ 1088 h 1152"/>
                  <a:gd name="T40" fmla="*/ 64 w 707"/>
                  <a:gd name="T41" fmla="*/ 1088 h 1152"/>
                  <a:gd name="T42" fmla="*/ 64 w 707"/>
                  <a:gd name="T43" fmla="*/ 786 h 1152"/>
                  <a:gd name="T44" fmla="*/ 308 w 707"/>
                  <a:gd name="T45" fmla="*/ 614 h 1152"/>
                  <a:gd name="T46" fmla="*/ 390 w 707"/>
                  <a:gd name="T47" fmla="*/ 628 h 1152"/>
                  <a:gd name="T48" fmla="*/ 377 w 707"/>
                  <a:gd name="T49" fmla="*/ 709 h 1152"/>
                  <a:gd name="T50" fmla="*/ 205 w 707"/>
                  <a:gd name="T51" fmla="*/ 838 h 1152"/>
                  <a:gd name="T52" fmla="*/ 243 w 707"/>
                  <a:gd name="T53" fmla="*/ 889 h 1152"/>
                  <a:gd name="T54" fmla="*/ 416 w 707"/>
                  <a:gd name="T55" fmla="*/ 760 h 1152"/>
                  <a:gd name="T56" fmla="*/ 440 w 707"/>
                  <a:gd name="T57" fmla="*/ 588 h 1152"/>
                  <a:gd name="T58" fmla="*/ 429 w 707"/>
                  <a:gd name="T59" fmla="*/ 575 h 1152"/>
                  <a:gd name="T60" fmla="*/ 418 w 707"/>
                  <a:gd name="T61" fmla="*/ 566 h 1152"/>
                  <a:gd name="T62" fmla="*/ 496 w 707"/>
                  <a:gd name="T63" fmla="*/ 124 h 1152"/>
                  <a:gd name="T64" fmla="*/ 580 w 707"/>
                  <a:gd name="T65" fmla="*/ 65 h 1152"/>
                  <a:gd name="T66" fmla="*/ 640 w 707"/>
                  <a:gd name="T67" fmla="*/ 136 h 1152"/>
                  <a:gd name="T68" fmla="*/ 640 w 707"/>
                  <a:gd name="T69" fmla="*/ 720 h 1152"/>
                  <a:gd name="T70" fmla="*/ 560 w 707"/>
                  <a:gd name="T71" fmla="*/ 892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7" h="1152">
                    <a:moveTo>
                      <a:pt x="704" y="720"/>
                    </a:moveTo>
                    <a:cubicBezTo>
                      <a:pt x="704" y="136"/>
                      <a:pt x="704" y="136"/>
                      <a:pt x="704" y="136"/>
                    </a:cubicBezTo>
                    <a:cubicBezTo>
                      <a:pt x="704" y="61"/>
                      <a:pt x="643" y="0"/>
                      <a:pt x="568" y="0"/>
                    </a:cubicBezTo>
                    <a:cubicBezTo>
                      <a:pt x="501" y="0"/>
                      <a:pt x="445" y="47"/>
                      <a:pt x="433" y="112"/>
                    </a:cubicBezTo>
                    <a:cubicBezTo>
                      <a:pt x="358" y="540"/>
                      <a:pt x="358" y="540"/>
                      <a:pt x="358" y="540"/>
                    </a:cubicBezTo>
                    <a:cubicBezTo>
                      <a:pt x="327" y="536"/>
                      <a:pt x="296" y="544"/>
                      <a:pt x="271" y="562"/>
                    </a:cubicBezTo>
                    <a:cubicBezTo>
                      <a:pt x="14" y="743"/>
                      <a:pt x="14" y="743"/>
                      <a:pt x="14" y="743"/>
                    </a:cubicBezTo>
                    <a:cubicBezTo>
                      <a:pt x="5" y="749"/>
                      <a:pt x="0" y="759"/>
                      <a:pt x="0" y="769"/>
                    </a:cubicBezTo>
                    <a:cubicBezTo>
                      <a:pt x="0" y="1120"/>
                      <a:pt x="0" y="1120"/>
                      <a:pt x="0" y="1120"/>
                    </a:cubicBezTo>
                    <a:cubicBezTo>
                      <a:pt x="0" y="1138"/>
                      <a:pt x="14" y="1152"/>
                      <a:pt x="32" y="1152"/>
                    </a:cubicBezTo>
                    <a:cubicBezTo>
                      <a:pt x="352" y="1152"/>
                      <a:pt x="352" y="1152"/>
                      <a:pt x="352" y="1152"/>
                    </a:cubicBezTo>
                    <a:cubicBezTo>
                      <a:pt x="370" y="1152"/>
                      <a:pt x="384" y="1138"/>
                      <a:pt x="384" y="1120"/>
                    </a:cubicBezTo>
                    <a:cubicBezTo>
                      <a:pt x="384" y="1079"/>
                      <a:pt x="384" y="1079"/>
                      <a:pt x="384" y="1079"/>
                    </a:cubicBezTo>
                    <a:cubicBezTo>
                      <a:pt x="595" y="945"/>
                      <a:pt x="595" y="945"/>
                      <a:pt x="595" y="945"/>
                    </a:cubicBezTo>
                    <a:cubicBezTo>
                      <a:pt x="666" y="893"/>
                      <a:pt x="707" y="808"/>
                      <a:pt x="704" y="720"/>
                    </a:cubicBezTo>
                    <a:close/>
                    <a:moveTo>
                      <a:pt x="560" y="892"/>
                    </a:moveTo>
                    <a:cubicBezTo>
                      <a:pt x="560" y="892"/>
                      <a:pt x="560" y="892"/>
                      <a:pt x="560" y="892"/>
                    </a:cubicBezTo>
                    <a:cubicBezTo>
                      <a:pt x="335" y="1035"/>
                      <a:pt x="335" y="1035"/>
                      <a:pt x="335" y="1035"/>
                    </a:cubicBezTo>
                    <a:cubicBezTo>
                      <a:pt x="326" y="1041"/>
                      <a:pt x="320" y="1051"/>
                      <a:pt x="320" y="1062"/>
                    </a:cubicBezTo>
                    <a:cubicBezTo>
                      <a:pt x="320" y="1088"/>
                      <a:pt x="320" y="1088"/>
                      <a:pt x="320" y="1088"/>
                    </a:cubicBezTo>
                    <a:cubicBezTo>
                      <a:pt x="64" y="1088"/>
                      <a:pt x="64" y="1088"/>
                      <a:pt x="64" y="1088"/>
                    </a:cubicBezTo>
                    <a:cubicBezTo>
                      <a:pt x="64" y="786"/>
                      <a:pt x="64" y="786"/>
                      <a:pt x="64" y="786"/>
                    </a:cubicBezTo>
                    <a:cubicBezTo>
                      <a:pt x="308" y="614"/>
                      <a:pt x="308" y="614"/>
                      <a:pt x="308" y="614"/>
                    </a:cubicBezTo>
                    <a:cubicBezTo>
                      <a:pt x="335" y="595"/>
                      <a:pt x="371" y="602"/>
                      <a:pt x="390" y="628"/>
                    </a:cubicBezTo>
                    <a:cubicBezTo>
                      <a:pt x="408" y="654"/>
                      <a:pt x="403" y="690"/>
                      <a:pt x="377" y="709"/>
                    </a:cubicBezTo>
                    <a:cubicBezTo>
                      <a:pt x="205" y="838"/>
                      <a:pt x="205" y="838"/>
                      <a:pt x="205" y="838"/>
                    </a:cubicBezTo>
                    <a:cubicBezTo>
                      <a:pt x="243" y="889"/>
                      <a:pt x="243" y="889"/>
                      <a:pt x="243" y="889"/>
                    </a:cubicBezTo>
                    <a:cubicBezTo>
                      <a:pt x="416" y="760"/>
                      <a:pt x="416" y="760"/>
                      <a:pt x="416" y="760"/>
                    </a:cubicBezTo>
                    <a:cubicBezTo>
                      <a:pt x="470" y="720"/>
                      <a:pt x="481" y="643"/>
                      <a:pt x="440" y="588"/>
                    </a:cubicBezTo>
                    <a:cubicBezTo>
                      <a:pt x="437" y="584"/>
                      <a:pt x="433" y="579"/>
                      <a:pt x="429" y="575"/>
                    </a:cubicBezTo>
                    <a:cubicBezTo>
                      <a:pt x="425" y="572"/>
                      <a:pt x="422" y="569"/>
                      <a:pt x="418" y="566"/>
                    </a:cubicBezTo>
                    <a:cubicBezTo>
                      <a:pt x="496" y="124"/>
                      <a:pt x="496" y="124"/>
                      <a:pt x="496" y="124"/>
                    </a:cubicBezTo>
                    <a:cubicBezTo>
                      <a:pt x="503" y="84"/>
                      <a:pt x="541" y="58"/>
                      <a:pt x="580" y="65"/>
                    </a:cubicBezTo>
                    <a:cubicBezTo>
                      <a:pt x="615" y="71"/>
                      <a:pt x="640" y="101"/>
                      <a:pt x="640" y="136"/>
                    </a:cubicBezTo>
                    <a:cubicBezTo>
                      <a:pt x="640" y="720"/>
                      <a:pt x="640" y="720"/>
                      <a:pt x="640" y="720"/>
                    </a:cubicBezTo>
                    <a:cubicBezTo>
                      <a:pt x="643" y="787"/>
                      <a:pt x="613" y="851"/>
                      <a:pt x="560" y="8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3" name="PPT世界-26-2"/>
              <p:cNvSpPr>
                <a:spLocks noEditPoints="1"/>
              </p:cNvSpPr>
              <p:nvPr/>
            </p:nvSpPr>
            <p:spPr bwMode="auto">
              <a:xfrm>
                <a:off x="4783164" y="3549790"/>
                <a:ext cx="145786" cy="240898"/>
              </a:xfrm>
              <a:custGeom>
                <a:avLst/>
                <a:gdLst>
                  <a:gd name="T0" fmla="*/ 693 w 706"/>
                  <a:gd name="T1" fmla="*/ 754 h 1163"/>
                  <a:gd name="T2" fmla="*/ 435 w 706"/>
                  <a:gd name="T3" fmla="*/ 573 h 1163"/>
                  <a:gd name="T4" fmla="*/ 348 w 706"/>
                  <a:gd name="T5" fmla="*/ 551 h 1163"/>
                  <a:gd name="T6" fmla="*/ 273 w 706"/>
                  <a:gd name="T7" fmla="*/ 123 h 1163"/>
                  <a:gd name="T8" fmla="*/ 115 w 706"/>
                  <a:gd name="T9" fmla="*/ 13 h 1163"/>
                  <a:gd name="T10" fmla="*/ 3 w 706"/>
                  <a:gd name="T11" fmla="*/ 147 h 1163"/>
                  <a:gd name="T12" fmla="*/ 2 w 706"/>
                  <a:gd name="T13" fmla="*/ 731 h 1163"/>
                  <a:gd name="T14" fmla="*/ 112 w 706"/>
                  <a:gd name="T15" fmla="*/ 957 h 1163"/>
                  <a:gd name="T16" fmla="*/ 322 w 706"/>
                  <a:gd name="T17" fmla="*/ 1090 h 1163"/>
                  <a:gd name="T18" fmla="*/ 322 w 706"/>
                  <a:gd name="T19" fmla="*/ 1131 h 1163"/>
                  <a:gd name="T20" fmla="*/ 354 w 706"/>
                  <a:gd name="T21" fmla="*/ 1163 h 1163"/>
                  <a:gd name="T22" fmla="*/ 674 w 706"/>
                  <a:gd name="T23" fmla="*/ 1163 h 1163"/>
                  <a:gd name="T24" fmla="*/ 706 w 706"/>
                  <a:gd name="T25" fmla="*/ 1131 h 1163"/>
                  <a:gd name="T26" fmla="*/ 706 w 706"/>
                  <a:gd name="T27" fmla="*/ 780 h 1163"/>
                  <a:gd name="T28" fmla="*/ 693 w 706"/>
                  <a:gd name="T29" fmla="*/ 754 h 1163"/>
                  <a:gd name="T30" fmla="*/ 642 w 706"/>
                  <a:gd name="T31" fmla="*/ 1099 h 1163"/>
                  <a:gd name="T32" fmla="*/ 386 w 706"/>
                  <a:gd name="T33" fmla="*/ 1099 h 1163"/>
                  <a:gd name="T34" fmla="*/ 386 w 706"/>
                  <a:gd name="T35" fmla="*/ 1073 h 1163"/>
                  <a:gd name="T36" fmla="*/ 371 w 706"/>
                  <a:gd name="T37" fmla="*/ 1046 h 1163"/>
                  <a:gd name="T38" fmla="*/ 147 w 706"/>
                  <a:gd name="T39" fmla="*/ 903 h 1163"/>
                  <a:gd name="T40" fmla="*/ 66 w 706"/>
                  <a:gd name="T41" fmla="*/ 731 h 1163"/>
                  <a:gd name="T42" fmla="*/ 67 w 706"/>
                  <a:gd name="T43" fmla="*/ 147 h 1163"/>
                  <a:gd name="T44" fmla="*/ 139 w 706"/>
                  <a:gd name="T45" fmla="*/ 75 h 1163"/>
                  <a:gd name="T46" fmla="*/ 210 w 706"/>
                  <a:gd name="T47" fmla="*/ 135 h 1163"/>
                  <a:gd name="T48" fmla="*/ 288 w 706"/>
                  <a:gd name="T49" fmla="*/ 577 h 1163"/>
                  <a:gd name="T50" fmla="*/ 278 w 706"/>
                  <a:gd name="T51" fmla="*/ 586 h 1163"/>
                  <a:gd name="T52" fmla="*/ 278 w 706"/>
                  <a:gd name="T53" fmla="*/ 760 h 1163"/>
                  <a:gd name="T54" fmla="*/ 291 w 706"/>
                  <a:gd name="T55" fmla="*/ 771 h 1163"/>
                  <a:gd name="T56" fmla="*/ 463 w 706"/>
                  <a:gd name="T57" fmla="*/ 900 h 1163"/>
                  <a:gd name="T58" fmla="*/ 501 w 706"/>
                  <a:gd name="T59" fmla="*/ 849 h 1163"/>
                  <a:gd name="T60" fmla="*/ 329 w 706"/>
                  <a:gd name="T61" fmla="*/ 720 h 1163"/>
                  <a:gd name="T62" fmla="*/ 317 w 706"/>
                  <a:gd name="T63" fmla="*/ 638 h 1163"/>
                  <a:gd name="T64" fmla="*/ 398 w 706"/>
                  <a:gd name="T65" fmla="*/ 625 h 1163"/>
                  <a:gd name="T66" fmla="*/ 642 w 706"/>
                  <a:gd name="T67" fmla="*/ 797 h 1163"/>
                  <a:gd name="T68" fmla="*/ 642 w 706"/>
                  <a:gd name="T69" fmla="*/ 1099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6" h="1163">
                    <a:moveTo>
                      <a:pt x="693" y="754"/>
                    </a:moveTo>
                    <a:cubicBezTo>
                      <a:pt x="435" y="573"/>
                      <a:pt x="435" y="573"/>
                      <a:pt x="435" y="573"/>
                    </a:cubicBezTo>
                    <a:cubicBezTo>
                      <a:pt x="410" y="555"/>
                      <a:pt x="379" y="547"/>
                      <a:pt x="348" y="551"/>
                    </a:cubicBezTo>
                    <a:cubicBezTo>
                      <a:pt x="273" y="123"/>
                      <a:pt x="273" y="123"/>
                      <a:pt x="273" y="123"/>
                    </a:cubicBezTo>
                    <a:cubicBezTo>
                      <a:pt x="260" y="49"/>
                      <a:pt x="189" y="0"/>
                      <a:pt x="115" y="13"/>
                    </a:cubicBezTo>
                    <a:cubicBezTo>
                      <a:pt x="50" y="24"/>
                      <a:pt x="3" y="81"/>
                      <a:pt x="3" y="147"/>
                    </a:cubicBezTo>
                    <a:cubicBezTo>
                      <a:pt x="2" y="731"/>
                      <a:pt x="2" y="731"/>
                      <a:pt x="2" y="731"/>
                    </a:cubicBezTo>
                    <a:cubicBezTo>
                      <a:pt x="0" y="820"/>
                      <a:pt x="41" y="904"/>
                      <a:pt x="112" y="957"/>
                    </a:cubicBezTo>
                    <a:cubicBezTo>
                      <a:pt x="322" y="1090"/>
                      <a:pt x="322" y="1090"/>
                      <a:pt x="322" y="1090"/>
                    </a:cubicBezTo>
                    <a:cubicBezTo>
                      <a:pt x="322" y="1131"/>
                      <a:pt x="322" y="1131"/>
                      <a:pt x="322" y="1131"/>
                    </a:cubicBezTo>
                    <a:cubicBezTo>
                      <a:pt x="322" y="1149"/>
                      <a:pt x="336" y="1163"/>
                      <a:pt x="354" y="1163"/>
                    </a:cubicBezTo>
                    <a:cubicBezTo>
                      <a:pt x="674" y="1163"/>
                      <a:pt x="674" y="1163"/>
                      <a:pt x="674" y="1163"/>
                    </a:cubicBezTo>
                    <a:cubicBezTo>
                      <a:pt x="692" y="1163"/>
                      <a:pt x="706" y="1149"/>
                      <a:pt x="706" y="1131"/>
                    </a:cubicBezTo>
                    <a:cubicBezTo>
                      <a:pt x="706" y="780"/>
                      <a:pt x="706" y="780"/>
                      <a:pt x="706" y="780"/>
                    </a:cubicBezTo>
                    <a:cubicBezTo>
                      <a:pt x="706" y="770"/>
                      <a:pt x="701" y="760"/>
                      <a:pt x="693" y="754"/>
                    </a:cubicBezTo>
                    <a:close/>
                    <a:moveTo>
                      <a:pt x="642" y="1099"/>
                    </a:moveTo>
                    <a:cubicBezTo>
                      <a:pt x="386" y="1099"/>
                      <a:pt x="386" y="1099"/>
                      <a:pt x="386" y="1099"/>
                    </a:cubicBezTo>
                    <a:cubicBezTo>
                      <a:pt x="386" y="1073"/>
                      <a:pt x="386" y="1073"/>
                      <a:pt x="386" y="1073"/>
                    </a:cubicBezTo>
                    <a:cubicBezTo>
                      <a:pt x="386" y="1062"/>
                      <a:pt x="381" y="1052"/>
                      <a:pt x="371" y="1046"/>
                    </a:cubicBezTo>
                    <a:cubicBezTo>
                      <a:pt x="147" y="903"/>
                      <a:pt x="147" y="903"/>
                      <a:pt x="147" y="903"/>
                    </a:cubicBezTo>
                    <a:cubicBezTo>
                      <a:pt x="94" y="862"/>
                      <a:pt x="63" y="798"/>
                      <a:pt x="66" y="731"/>
                    </a:cubicBezTo>
                    <a:cubicBezTo>
                      <a:pt x="67" y="147"/>
                      <a:pt x="67" y="147"/>
                      <a:pt x="67" y="147"/>
                    </a:cubicBezTo>
                    <a:cubicBezTo>
                      <a:pt x="67" y="107"/>
                      <a:pt x="99" y="75"/>
                      <a:pt x="139" y="75"/>
                    </a:cubicBezTo>
                    <a:cubicBezTo>
                      <a:pt x="174" y="75"/>
                      <a:pt x="204" y="100"/>
                      <a:pt x="210" y="135"/>
                    </a:cubicBezTo>
                    <a:cubicBezTo>
                      <a:pt x="288" y="577"/>
                      <a:pt x="288" y="577"/>
                      <a:pt x="288" y="577"/>
                    </a:cubicBezTo>
                    <a:cubicBezTo>
                      <a:pt x="284" y="580"/>
                      <a:pt x="281" y="583"/>
                      <a:pt x="278" y="586"/>
                    </a:cubicBezTo>
                    <a:cubicBezTo>
                      <a:pt x="230" y="634"/>
                      <a:pt x="230" y="712"/>
                      <a:pt x="278" y="760"/>
                    </a:cubicBezTo>
                    <a:cubicBezTo>
                      <a:pt x="282" y="764"/>
                      <a:pt x="286" y="768"/>
                      <a:pt x="291" y="771"/>
                    </a:cubicBezTo>
                    <a:cubicBezTo>
                      <a:pt x="463" y="900"/>
                      <a:pt x="463" y="900"/>
                      <a:pt x="463" y="900"/>
                    </a:cubicBezTo>
                    <a:cubicBezTo>
                      <a:pt x="501" y="849"/>
                      <a:pt x="501" y="849"/>
                      <a:pt x="501" y="849"/>
                    </a:cubicBezTo>
                    <a:cubicBezTo>
                      <a:pt x="329" y="720"/>
                      <a:pt x="329" y="720"/>
                      <a:pt x="329" y="720"/>
                    </a:cubicBezTo>
                    <a:cubicBezTo>
                      <a:pt x="303" y="701"/>
                      <a:pt x="298" y="664"/>
                      <a:pt x="317" y="638"/>
                    </a:cubicBezTo>
                    <a:cubicBezTo>
                      <a:pt x="336" y="612"/>
                      <a:pt x="372" y="607"/>
                      <a:pt x="398" y="625"/>
                    </a:cubicBezTo>
                    <a:cubicBezTo>
                      <a:pt x="642" y="797"/>
                      <a:pt x="642" y="797"/>
                      <a:pt x="642" y="797"/>
                    </a:cubicBezTo>
                    <a:cubicBezTo>
                      <a:pt x="642" y="1099"/>
                      <a:pt x="642" y="1099"/>
                      <a:pt x="642" y="10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26-3"/>
              <p:cNvSpPr/>
              <p:nvPr/>
            </p:nvSpPr>
            <p:spPr bwMode="auto">
              <a:xfrm>
                <a:off x="4981532" y="3392898"/>
                <a:ext cx="27082" cy="15531"/>
              </a:xfrm>
              <a:custGeom>
                <a:avLst/>
                <a:gdLst>
                  <a:gd name="T0" fmla="*/ 2 w 131"/>
                  <a:gd name="T1" fmla="*/ 0 h 75"/>
                  <a:gd name="T2" fmla="*/ 0 w 131"/>
                  <a:gd name="T3" fmla="*/ 0 h 75"/>
                  <a:gd name="T4" fmla="*/ 2 w 131"/>
                  <a:gd name="T5" fmla="*/ 64 h 75"/>
                  <a:gd name="T6" fmla="*/ 119 w 131"/>
                  <a:gd name="T7" fmla="*/ 75 h 75"/>
                  <a:gd name="T8" fmla="*/ 131 w 131"/>
                  <a:gd name="T9" fmla="*/ 12 h 75"/>
                  <a:gd name="T10" fmla="*/ 2 w 131"/>
                  <a:gd name="T11" fmla="*/ 0 h 75"/>
                </a:gdLst>
                <a:ahLst/>
                <a:cxnLst>
                  <a:cxn ang="0">
                    <a:pos x="T0" y="T1"/>
                  </a:cxn>
                  <a:cxn ang="0">
                    <a:pos x="T2" y="T3"/>
                  </a:cxn>
                  <a:cxn ang="0">
                    <a:pos x="T4" y="T5"/>
                  </a:cxn>
                  <a:cxn ang="0">
                    <a:pos x="T6" y="T7"/>
                  </a:cxn>
                  <a:cxn ang="0">
                    <a:pos x="T8" y="T9"/>
                  </a:cxn>
                  <a:cxn ang="0">
                    <a:pos x="T10" y="T11"/>
                  </a:cxn>
                </a:cxnLst>
                <a:rect l="0" t="0" r="r" b="b"/>
                <a:pathLst>
                  <a:path w="131" h="75">
                    <a:moveTo>
                      <a:pt x="2" y="0"/>
                    </a:moveTo>
                    <a:cubicBezTo>
                      <a:pt x="0" y="0"/>
                      <a:pt x="0" y="0"/>
                      <a:pt x="0" y="0"/>
                    </a:cubicBezTo>
                    <a:cubicBezTo>
                      <a:pt x="2" y="64"/>
                      <a:pt x="2" y="64"/>
                      <a:pt x="2" y="64"/>
                    </a:cubicBezTo>
                    <a:cubicBezTo>
                      <a:pt x="41" y="64"/>
                      <a:pt x="80" y="68"/>
                      <a:pt x="119" y="75"/>
                    </a:cubicBezTo>
                    <a:cubicBezTo>
                      <a:pt x="131" y="12"/>
                      <a:pt x="131" y="12"/>
                      <a:pt x="131" y="12"/>
                    </a:cubicBezTo>
                    <a:cubicBezTo>
                      <a:pt x="89" y="4"/>
                      <a:pt x="45"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5" name="PPT世界-26-4"/>
              <p:cNvSpPr/>
              <p:nvPr/>
            </p:nvSpPr>
            <p:spPr bwMode="auto">
              <a:xfrm>
                <a:off x="4928422" y="3395546"/>
                <a:ext cx="28664" cy="20296"/>
              </a:xfrm>
              <a:custGeom>
                <a:avLst/>
                <a:gdLst>
                  <a:gd name="T0" fmla="*/ 126 w 139"/>
                  <a:gd name="T1" fmla="*/ 0 h 98"/>
                  <a:gd name="T2" fmla="*/ 0 w 139"/>
                  <a:gd name="T3" fmla="*/ 39 h 98"/>
                  <a:gd name="T4" fmla="*/ 25 w 139"/>
                  <a:gd name="T5" fmla="*/ 98 h 98"/>
                  <a:gd name="T6" fmla="*/ 139 w 139"/>
                  <a:gd name="T7" fmla="*/ 63 h 98"/>
                  <a:gd name="T8" fmla="*/ 126 w 139"/>
                  <a:gd name="T9" fmla="*/ 0 h 98"/>
                </a:gdLst>
                <a:ahLst/>
                <a:cxnLst>
                  <a:cxn ang="0">
                    <a:pos x="T0" y="T1"/>
                  </a:cxn>
                  <a:cxn ang="0">
                    <a:pos x="T2" y="T3"/>
                  </a:cxn>
                  <a:cxn ang="0">
                    <a:pos x="T4" y="T5"/>
                  </a:cxn>
                  <a:cxn ang="0">
                    <a:pos x="T6" y="T7"/>
                  </a:cxn>
                  <a:cxn ang="0">
                    <a:pos x="T8" y="T9"/>
                  </a:cxn>
                </a:cxnLst>
                <a:rect l="0" t="0" r="r" b="b"/>
                <a:pathLst>
                  <a:path w="139" h="98">
                    <a:moveTo>
                      <a:pt x="126" y="0"/>
                    </a:moveTo>
                    <a:cubicBezTo>
                      <a:pt x="83" y="9"/>
                      <a:pt x="41" y="22"/>
                      <a:pt x="0" y="39"/>
                    </a:cubicBezTo>
                    <a:cubicBezTo>
                      <a:pt x="25" y="98"/>
                      <a:pt x="25" y="98"/>
                      <a:pt x="25" y="98"/>
                    </a:cubicBezTo>
                    <a:cubicBezTo>
                      <a:pt x="61" y="82"/>
                      <a:pt x="100" y="71"/>
                      <a:pt x="139" y="63"/>
                    </a:cubicBezTo>
                    <a:lnTo>
                      <a:pt x="1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6" name="PPT世界-26-5"/>
              <p:cNvSpPr/>
              <p:nvPr/>
            </p:nvSpPr>
            <p:spPr bwMode="auto">
              <a:xfrm>
                <a:off x="5051698" y="3621265"/>
                <a:ext cx="28489" cy="26472"/>
              </a:xfrm>
              <a:custGeom>
                <a:avLst/>
                <a:gdLst>
                  <a:gd name="T0" fmla="*/ 92 w 138"/>
                  <a:gd name="T1" fmla="*/ 0 h 128"/>
                  <a:gd name="T2" fmla="*/ 0 w 138"/>
                  <a:gd name="T3" fmla="*/ 75 h 128"/>
                  <a:gd name="T4" fmla="*/ 36 w 138"/>
                  <a:gd name="T5" fmla="*/ 128 h 128"/>
                  <a:gd name="T6" fmla="*/ 138 w 138"/>
                  <a:gd name="T7" fmla="*/ 45 h 128"/>
                  <a:gd name="T8" fmla="*/ 92 w 138"/>
                  <a:gd name="T9" fmla="*/ 0 h 128"/>
                </a:gdLst>
                <a:ahLst/>
                <a:cxnLst>
                  <a:cxn ang="0">
                    <a:pos x="T0" y="T1"/>
                  </a:cxn>
                  <a:cxn ang="0">
                    <a:pos x="T2" y="T3"/>
                  </a:cxn>
                  <a:cxn ang="0">
                    <a:pos x="T4" y="T5"/>
                  </a:cxn>
                  <a:cxn ang="0">
                    <a:pos x="T6" y="T7"/>
                  </a:cxn>
                  <a:cxn ang="0">
                    <a:pos x="T8" y="T9"/>
                  </a:cxn>
                </a:cxnLst>
                <a:rect l="0" t="0" r="r" b="b"/>
                <a:pathLst>
                  <a:path w="138" h="128">
                    <a:moveTo>
                      <a:pt x="92" y="0"/>
                    </a:moveTo>
                    <a:cubicBezTo>
                      <a:pt x="64" y="28"/>
                      <a:pt x="33" y="53"/>
                      <a:pt x="0" y="75"/>
                    </a:cubicBezTo>
                    <a:cubicBezTo>
                      <a:pt x="36" y="128"/>
                      <a:pt x="36" y="128"/>
                      <a:pt x="36" y="128"/>
                    </a:cubicBezTo>
                    <a:cubicBezTo>
                      <a:pt x="72" y="104"/>
                      <a:pt x="106" y="76"/>
                      <a:pt x="138" y="45"/>
                    </a:cubicBezTo>
                    <a:lnTo>
                      <a:pt x="9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7" name="PPT世界-26-6"/>
              <p:cNvSpPr/>
              <p:nvPr/>
            </p:nvSpPr>
            <p:spPr bwMode="auto">
              <a:xfrm>
                <a:off x="5029540" y="3403311"/>
                <a:ext cx="29017" cy="23825"/>
              </a:xfrm>
              <a:custGeom>
                <a:avLst/>
                <a:gdLst>
                  <a:gd name="T0" fmla="*/ 24 w 140"/>
                  <a:gd name="T1" fmla="*/ 0 h 115"/>
                  <a:gd name="T2" fmla="*/ 0 w 140"/>
                  <a:gd name="T3" fmla="*/ 59 h 115"/>
                  <a:gd name="T4" fmla="*/ 105 w 140"/>
                  <a:gd name="T5" fmla="*/ 115 h 115"/>
                  <a:gd name="T6" fmla="*/ 140 w 140"/>
                  <a:gd name="T7" fmla="*/ 62 h 115"/>
                  <a:gd name="T8" fmla="*/ 24 w 140"/>
                  <a:gd name="T9" fmla="*/ 0 h 115"/>
                </a:gdLst>
                <a:ahLst/>
                <a:cxnLst>
                  <a:cxn ang="0">
                    <a:pos x="T0" y="T1"/>
                  </a:cxn>
                  <a:cxn ang="0">
                    <a:pos x="T2" y="T3"/>
                  </a:cxn>
                  <a:cxn ang="0">
                    <a:pos x="T4" y="T5"/>
                  </a:cxn>
                  <a:cxn ang="0">
                    <a:pos x="T6" y="T7"/>
                  </a:cxn>
                  <a:cxn ang="0">
                    <a:pos x="T8" y="T9"/>
                  </a:cxn>
                </a:cxnLst>
                <a:rect l="0" t="0" r="r" b="b"/>
                <a:pathLst>
                  <a:path w="140" h="115">
                    <a:moveTo>
                      <a:pt x="24" y="0"/>
                    </a:moveTo>
                    <a:cubicBezTo>
                      <a:pt x="0" y="59"/>
                      <a:pt x="0" y="59"/>
                      <a:pt x="0" y="59"/>
                    </a:cubicBezTo>
                    <a:cubicBezTo>
                      <a:pt x="37" y="74"/>
                      <a:pt x="72" y="93"/>
                      <a:pt x="105" y="115"/>
                    </a:cubicBezTo>
                    <a:cubicBezTo>
                      <a:pt x="140" y="62"/>
                      <a:pt x="140" y="62"/>
                      <a:pt x="140" y="62"/>
                    </a:cubicBezTo>
                    <a:cubicBezTo>
                      <a:pt x="104" y="37"/>
                      <a:pt x="65" y="17"/>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8" name="PPT世界-26-7"/>
              <p:cNvSpPr/>
              <p:nvPr/>
            </p:nvSpPr>
            <p:spPr bwMode="auto">
              <a:xfrm>
                <a:off x="5105159" y="3531436"/>
                <a:ext cx="15651" cy="27884"/>
              </a:xfrm>
              <a:custGeom>
                <a:avLst/>
                <a:gdLst>
                  <a:gd name="T0" fmla="*/ 11 w 75"/>
                  <a:gd name="T1" fmla="*/ 3 h 134"/>
                  <a:gd name="T2" fmla="*/ 0 w 75"/>
                  <a:gd name="T3" fmla="*/ 121 h 134"/>
                  <a:gd name="T4" fmla="*/ 62 w 75"/>
                  <a:gd name="T5" fmla="*/ 134 h 134"/>
                  <a:gd name="T6" fmla="*/ 75 w 75"/>
                  <a:gd name="T7" fmla="*/ 3 h 134"/>
                  <a:gd name="T8" fmla="*/ 75 w 75"/>
                  <a:gd name="T9" fmla="*/ 0 h 134"/>
                  <a:gd name="T10" fmla="*/ 11 w 75"/>
                  <a:gd name="T11" fmla="*/ 3 h 134"/>
                </a:gdLst>
                <a:ahLst/>
                <a:cxnLst>
                  <a:cxn ang="0">
                    <a:pos x="T0" y="T1"/>
                  </a:cxn>
                  <a:cxn ang="0">
                    <a:pos x="T2" y="T3"/>
                  </a:cxn>
                  <a:cxn ang="0">
                    <a:pos x="T4" y="T5"/>
                  </a:cxn>
                  <a:cxn ang="0">
                    <a:pos x="T6" y="T7"/>
                  </a:cxn>
                  <a:cxn ang="0">
                    <a:pos x="T8" y="T9"/>
                  </a:cxn>
                  <a:cxn ang="0">
                    <a:pos x="T10" y="T11"/>
                  </a:cxn>
                </a:cxnLst>
                <a:rect l="0" t="0" r="r" b="b"/>
                <a:pathLst>
                  <a:path w="75" h="134">
                    <a:moveTo>
                      <a:pt x="11" y="3"/>
                    </a:moveTo>
                    <a:cubicBezTo>
                      <a:pt x="11" y="43"/>
                      <a:pt x="7" y="82"/>
                      <a:pt x="0" y="121"/>
                    </a:cubicBezTo>
                    <a:cubicBezTo>
                      <a:pt x="62" y="134"/>
                      <a:pt x="62" y="134"/>
                      <a:pt x="62" y="134"/>
                    </a:cubicBezTo>
                    <a:cubicBezTo>
                      <a:pt x="71" y="91"/>
                      <a:pt x="75" y="47"/>
                      <a:pt x="75" y="3"/>
                    </a:cubicBezTo>
                    <a:cubicBezTo>
                      <a:pt x="75" y="0"/>
                      <a:pt x="75" y="0"/>
                      <a:pt x="75" y="0"/>
                    </a:cubicBezTo>
                    <a:lnTo>
                      <a:pt x="1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26-8"/>
              <p:cNvSpPr/>
              <p:nvPr/>
            </p:nvSpPr>
            <p:spPr bwMode="auto">
              <a:xfrm>
                <a:off x="5070339" y="3433312"/>
                <a:ext cx="26555" cy="28414"/>
              </a:xfrm>
              <a:custGeom>
                <a:avLst/>
                <a:gdLst>
                  <a:gd name="T0" fmla="*/ 46 w 129"/>
                  <a:gd name="T1" fmla="*/ 0 h 137"/>
                  <a:gd name="T2" fmla="*/ 0 w 129"/>
                  <a:gd name="T3" fmla="*/ 45 h 137"/>
                  <a:gd name="T4" fmla="*/ 76 w 129"/>
                  <a:gd name="T5" fmla="*/ 137 h 137"/>
                  <a:gd name="T6" fmla="*/ 129 w 129"/>
                  <a:gd name="T7" fmla="*/ 101 h 137"/>
                  <a:gd name="T8" fmla="*/ 46 w 129"/>
                  <a:gd name="T9" fmla="*/ 0 h 137"/>
                </a:gdLst>
                <a:ahLst/>
                <a:cxnLst>
                  <a:cxn ang="0">
                    <a:pos x="T0" y="T1"/>
                  </a:cxn>
                  <a:cxn ang="0">
                    <a:pos x="T2" y="T3"/>
                  </a:cxn>
                  <a:cxn ang="0">
                    <a:pos x="T4" y="T5"/>
                  </a:cxn>
                  <a:cxn ang="0">
                    <a:pos x="T6" y="T7"/>
                  </a:cxn>
                  <a:cxn ang="0">
                    <a:pos x="T8" y="T9"/>
                  </a:cxn>
                </a:cxnLst>
                <a:rect l="0" t="0" r="r" b="b"/>
                <a:pathLst>
                  <a:path w="129" h="137">
                    <a:moveTo>
                      <a:pt x="46" y="0"/>
                    </a:moveTo>
                    <a:cubicBezTo>
                      <a:pt x="0" y="45"/>
                      <a:pt x="0" y="45"/>
                      <a:pt x="0" y="45"/>
                    </a:cubicBezTo>
                    <a:cubicBezTo>
                      <a:pt x="29" y="73"/>
                      <a:pt x="54" y="104"/>
                      <a:pt x="76" y="137"/>
                    </a:cubicBezTo>
                    <a:cubicBezTo>
                      <a:pt x="129" y="101"/>
                      <a:pt x="129" y="101"/>
                      <a:pt x="129" y="101"/>
                    </a:cubicBezTo>
                    <a:cubicBezTo>
                      <a:pt x="105" y="65"/>
                      <a:pt x="77" y="31"/>
                      <a:pt x="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26-9"/>
              <p:cNvSpPr/>
              <p:nvPr/>
            </p:nvSpPr>
            <p:spPr bwMode="auto">
              <a:xfrm>
                <a:off x="5006504" y="3648620"/>
                <a:ext cx="28664" cy="20119"/>
              </a:xfrm>
              <a:custGeom>
                <a:avLst/>
                <a:gdLst>
                  <a:gd name="T0" fmla="*/ 114 w 139"/>
                  <a:gd name="T1" fmla="*/ 0 h 97"/>
                  <a:gd name="T2" fmla="*/ 0 w 139"/>
                  <a:gd name="T3" fmla="*/ 34 h 97"/>
                  <a:gd name="T4" fmla="*/ 13 w 139"/>
                  <a:gd name="T5" fmla="*/ 97 h 97"/>
                  <a:gd name="T6" fmla="*/ 139 w 139"/>
                  <a:gd name="T7" fmla="*/ 59 h 97"/>
                  <a:gd name="T8" fmla="*/ 114 w 139"/>
                  <a:gd name="T9" fmla="*/ 0 h 97"/>
                </a:gdLst>
                <a:ahLst/>
                <a:cxnLst>
                  <a:cxn ang="0">
                    <a:pos x="T0" y="T1"/>
                  </a:cxn>
                  <a:cxn ang="0">
                    <a:pos x="T2" y="T3"/>
                  </a:cxn>
                  <a:cxn ang="0">
                    <a:pos x="T4" y="T5"/>
                  </a:cxn>
                  <a:cxn ang="0">
                    <a:pos x="T6" y="T7"/>
                  </a:cxn>
                  <a:cxn ang="0">
                    <a:pos x="T8" y="T9"/>
                  </a:cxn>
                </a:cxnLst>
                <a:rect l="0" t="0" r="r" b="b"/>
                <a:pathLst>
                  <a:path w="139" h="97">
                    <a:moveTo>
                      <a:pt x="114" y="0"/>
                    </a:moveTo>
                    <a:cubicBezTo>
                      <a:pt x="78" y="15"/>
                      <a:pt x="39" y="26"/>
                      <a:pt x="0" y="34"/>
                    </a:cubicBezTo>
                    <a:cubicBezTo>
                      <a:pt x="13" y="97"/>
                      <a:pt x="13" y="97"/>
                      <a:pt x="13" y="97"/>
                    </a:cubicBezTo>
                    <a:cubicBezTo>
                      <a:pt x="56" y="88"/>
                      <a:pt x="98" y="76"/>
                      <a:pt x="139" y="59"/>
                    </a:cubicBezTo>
                    <a:lnTo>
                      <a:pt x="1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26-10"/>
              <p:cNvSpPr/>
              <p:nvPr/>
            </p:nvSpPr>
            <p:spPr bwMode="auto">
              <a:xfrm>
                <a:off x="5097774" y="3478316"/>
                <a:ext cx="20224" cy="28766"/>
              </a:xfrm>
              <a:custGeom>
                <a:avLst/>
                <a:gdLst>
                  <a:gd name="T0" fmla="*/ 59 w 98"/>
                  <a:gd name="T1" fmla="*/ 0 h 139"/>
                  <a:gd name="T2" fmla="*/ 0 w 98"/>
                  <a:gd name="T3" fmla="*/ 25 h 139"/>
                  <a:gd name="T4" fmla="*/ 35 w 98"/>
                  <a:gd name="T5" fmla="*/ 139 h 139"/>
                  <a:gd name="T6" fmla="*/ 98 w 98"/>
                  <a:gd name="T7" fmla="*/ 126 h 139"/>
                  <a:gd name="T8" fmla="*/ 59 w 98"/>
                  <a:gd name="T9" fmla="*/ 0 h 139"/>
                </a:gdLst>
                <a:ahLst/>
                <a:cxnLst>
                  <a:cxn ang="0">
                    <a:pos x="T0" y="T1"/>
                  </a:cxn>
                  <a:cxn ang="0">
                    <a:pos x="T2" y="T3"/>
                  </a:cxn>
                  <a:cxn ang="0">
                    <a:pos x="T4" y="T5"/>
                  </a:cxn>
                  <a:cxn ang="0">
                    <a:pos x="T6" y="T7"/>
                  </a:cxn>
                  <a:cxn ang="0">
                    <a:pos x="T8" y="T9"/>
                  </a:cxn>
                </a:cxnLst>
                <a:rect l="0" t="0" r="r" b="b"/>
                <a:pathLst>
                  <a:path w="98" h="139">
                    <a:moveTo>
                      <a:pt x="59" y="0"/>
                    </a:moveTo>
                    <a:cubicBezTo>
                      <a:pt x="0" y="25"/>
                      <a:pt x="0" y="25"/>
                      <a:pt x="0" y="25"/>
                    </a:cubicBezTo>
                    <a:cubicBezTo>
                      <a:pt x="15" y="62"/>
                      <a:pt x="27" y="100"/>
                      <a:pt x="35" y="139"/>
                    </a:cubicBezTo>
                    <a:cubicBezTo>
                      <a:pt x="98" y="126"/>
                      <a:pt x="98" y="126"/>
                      <a:pt x="98" y="126"/>
                    </a:cubicBezTo>
                    <a:cubicBezTo>
                      <a:pt x="89" y="83"/>
                      <a:pt x="76" y="41"/>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2" name="PPT世界-26-11"/>
              <p:cNvSpPr/>
              <p:nvPr/>
            </p:nvSpPr>
            <p:spPr bwMode="auto">
              <a:xfrm>
                <a:off x="5086518" y="3580146"/>
                <a:ext cx="23741" cy="29296"/>
              </a:xfrm>
              <a:custGeom>
                <a:avLst/>
                <a:gdLst>
                  <a:gd name="T0" fmla="*/ 56 w 115"/>
                  <a:gd name="T1" fmla="*/ 0 h 141"/>
                  <a:gd name="T2" fmla="*/ 0 w 115"/>
                  <a:gd name="T3" fmla="*/ 105 h 141"/>
                  <a:gd name="T4" fmla="*/ 53 w 115"/>
                  <a:gd name="T5" fmla="*/ 141 h 141"/>
                  <a:gd name="T6" fmla="*/ 115 w 115"/>
                  <a:gd name="T7" fmla="*/ 25 h 141"/>
                  <a:gd name="T8" fmla="*/ 56 w 115"/>
                  <a:gd name="T9" fmla="*/ 0 h 141"/>
                </a:gdLst>
                <a:ahLst/>
                <a:cxnLst>
                  <a:cxn ang="0">
                    <a:pos x="T0" y="T1"/>
                  </a:cxn>
                  <a:cxn ang="0">
                    <a:pos x="T2" y="T3"/>
                  </a:cxn>
                  <a:cxn ang="0">
                    <a:pos x="T4" y="T5"/>
                  </a:cxn>
                  <a:cxn ang="0">
                    <a:pos x="T6" y="T7"/>
                  </a:cxn>
                  <a:cxn ang="0">
                    <a:pos x="T8" y="T9"/>
                  </a:cxn>
                </a:cxnLst>
                <a:rect l="0" t="0" r="r" b="b"/>
                <a:pathLst>
                  <a:path w="115" h="141">
                    <a:moveTo>
                      <a:pt x="56" y="0"/>
                    </a:moveTo>
                    <a:cubicBezTo>
                      <a:pt x="41" y="37"/>
                      <a:pt x="22" y="72"/>
                      <a:pt x="0" y="105"/>
                    </a:cubicBezTo>
                    <a:cubicBezTo>
                      <a:pt x="53" y="141"/>
                      <a:pt x="53" y="141"/>
                      <a:pt x="53" y="141"/>
                    </a:cubicBezTo>
                    <a:cubicBezTo>
                      <a:pt x="78" y="104"/>
                      <a:pt x="98" y="66"/>
                      <a:pt x="115" y="25"/>
                    </a:cubicBezTo>
                    <a:lnTo>
                      <a:pt x="5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3" name="PPT世界-26-12"/>
              <p:cNvSpPr/>
              <p:nvPr/>
            </p:nvSpPr>
            <p:spPr bwMode="auto">
              <a:xfrm>
                <a:off x="4954977" y="3655679"/>
                <a:ext cx="27082" cy="15707"/>
              </a:xfrm>
              <a:custGeom>
                <a:avLst/>
                <a:gdLst>
                  <a:gd name="T0" fmla="*/ 130 w 131"/>
                  <a:gd name="T1" fmla="*/ 12 h 76"/>
                  <a:gd name="T2" fmla="*/ 12 w 131"/>
                  <a:gd name="T3" fmla="*/ 0 h 76"/>
                  <a:gd name="T4" fmla="*/ 0 w 131"/>
                  <a:gd name="T5" fmla="*/ 63 h 76"/>
                  <a:gd name="T6" fmla="*/ 130 w 131"/>
                  <a:gd name="T7" fmla="*/ 76 h 76"/>
                  <a:gd name="T8" fmla="*/ 131 w 131"/>
                  <a:gd name="T9" fmla="*/ 76 h 76"/>
                  <a:gd name="T10" fmla="*/ 130 w 131"/>
                  <a:gd name="T11" fmla="*/ 12 h 76"/>
                </a:gdLst>
                <a:ahLst/>
                <a:cxnLst>
                  <a:cxn ang="0">
                    <a:pos x="T0" y="T1"/>
                  </a:cxn>
                  <a:cxn ang="0">
                    <a:pos x="T2" y="T3"/>
                  </a:cxn>
                  <a:cxn ang="0">
                    <a:pos x="T4" y="T5"/>
                  </a:cxn>
                  <a:cxn ang="0">
                    <a:pos x="T6" y="T7"/>
                  </a:cxn>
                  <a:cxn ang="0">
                    <a:pos x="T8" y="T9"/>
                  </a:cxn>
                  <a:cxn ang="0">
                    <a:pos x="T10" y="T11"/>
                  </a:cxn>
                </a:cxnLst>
                <a:rect l="0" t="0" r="r" b="b"/>
                <a:pathLst>
                  <a:path w="131" h="76">
                    <a:moveTo>
                      <a:pt x="130" y="12"/>
                    </a:moveTo>
                    <a:cubicBezTo>
                      <a:pt x="91" y="12"/>
                      <a:pt x="51" y="8"/>
                      <a:pt x="12" y="0"/>
                    </a:cubicBezTo>
                    <a:cubicBezTo>
                      <a:pt x="0" y="63"/>
                      <a:pt x="0" y="63"/>
                      <a:pt x="0" y="63"/>
                    </a:cubicBezTo>
                    <a:cubicBezTo>
                      <a:pt x="43" y="72"/>
                      <a:pt x="86" y="76"/>
                      <a:pt x="130" y="76"/>
                    </a:cubicBezTo>
                    <a:cubicBezTo>
                      <a:pt x="131" y="76"/>
                      <a:pt x="131" y="76"/>
                      <a:pt x="131" y="76"/>
                    </a:cubicBezTo>
                    <a:lnTo>
                      <a:pt x="13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4" name="PPT世界-26-13"/>
              <p:cNvSpPr/>
              <p:nvPr/>
            </p:nvSpPr>
            <p:spPr bwMode="auto">
              <a:xfrm>
                <a:off x="4866521" y="3602382"/>
                <a:ext cx="26730" cy="28414"/>
              </a:xfrm>
              <a:custGeom>
                <a:avLst/>
                <a:gdLst>
                  <a:gd name="T0" fmla="*/ 53 w 129"/>
                  <a:gd name="T1" fmla="*/ 0 h 137"/>
                  <a:gd name="T2" fmla="*/ 0 w 129"/>
                  <a:gd name="T3" fmla="*/ 35 h 137"/>
                  <a:gd name="T4" fmla="*/ 84 w 129"/>
                  <a:gd name="T5" fmla="*/ 137 h 137"/>
                  <a:gd name="T6" fmla="*/ 129 w 129"/>
                  <a:gd name="T7" fmla="*/ 91 h 137"/>
                  <a:gd name="T8" fmla="*/ 53 w 129"/>
                  <a:gd name="T9" fmla="*/ 0 h 137"/>
                </a:gdLst>
                <a:ahLst/>
                <a:cxnLst>
                  <a:cxn ang="0">
                    <a:pos x="T0" y="T1"/>
                  </a:cxn>
                  <a:cxn ang="0">
                    <a:pos x="T2" y="T3"/>
                  </a:cxn>
                  <a:cxn ang="0">
                    <a:pos x="T4" y="T5"/>
                  </a:cxn>
                  <a:cxn ang="0">
                    <a:pos x="T6" y="T7"/>
                  </a:cxn>
                  <a:cxn ang="0">
                    <a:pos x="T8" y="T9"/>
                  </a:cxn>
                </a:cxnLst>
                <a:rect l="0" t="0" r="r" b="b"/>
                <a:pathLst>
                  <a:path w="129" h="137">
                    <a:moveTo>
                      <a:pt x="53" y="0"/>
                    </a:moveTo>
                    <a:cubicBezTo>
                      <a:pt x="0" y="35"/>
                      <a:pt x="0" y="35"/>
                      <a:pt x="0" y="35"/>
                    </a:cubicBezTo>
                    <a:cubicBezTo>
                      <a:pt x="24" y="72"/>
                      <a:pt x="53" y="106"/>
                      <a:pt x="84" y="137"/>
                    </a:cubicBezTo>
                    <a:cubicBezTo>
                      <a:pt x="129" y="91"/>
                      <a:pt x="129" y="91"/>
                      <a:pt x="129" y="91"/>
                    </a:cubicBezTo>
                    <a:cubicBezTo>
                      <a:pt x="101" y="63"/>
                      <a:pt x="75" y="33"/>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5" name="PPT世界-26-14"/>
              <p:cNvSpPr/>
              <p:nvPr/>
            </p:nvSpPr>
            <p:spPr bwMode="auto">
              <a:xfrm>
                <a:off x="4883579" y="3416547"/>
                <a:ext cx="28313" cy="26649"/>
              </a:xfrm>
              <a:custGeom>
                <a:avLst/>
                <a:gdLst>
                  <a:gd name="T0" fmla="*/ 101 w 137"/>
                  <a:gd name="T1" fmla="*/ 0 h 129"/>
                  <a:gd name="T2" fmla="*/ 0 w 137"/>
                  <a:gd name="T3" fmla="*/ 84 h 129"/>
                  <a:gd name="T4" fmla="*/ 45 w 137"/>
                  <a:gd name="T5" fmla="*/ 129 h 129"/>
                  <a:gd name="T6" fmla="*/ 137 w 137"/>
                  <a:gd name="T7" fmla="*/ 53 h 129"/>
                  <a:gd name="T8" fmla="*/ 101 w 137"/>
                  <a:gd name="T9" fmla="*/ 0 h 129"/>
                </a:gdLst>
                <a:ahLst/>
                <a:cxnLst>
                  <a:cxn ang="0">
                    <a:pos x="T0" y="T1"/>
                  </a:cxn>
                  <a:cxn ang="0">
                    <a:pos x="T2" y="T3"/>
                  </a:cxn>
                  <a:cxn ang="0">
                    <a:pos x="T4" y="T5"/>
                  </a:cxn>
                  <a:cxn ang="0">
                    <a:pos x="T6" y="T7"/>
                  </a:cxn>
                  <a:cxn ang="0">
                    <a:pos x="T8" y="T9"/>
                  </a:cxn>
                </a:cxnLst>
                <a:rect l="0" t="0" r="r" b="b"/>
                <a:pathLst>
                  <a:path w="137" h="129">
                    <a:moveTo>
                      <a:pt x="101" y="0"/>
                    </a:moveTo>
                    <a:cubicBezTo>
                      <a:pt x="65" y="25"/>
                      <a:pt x="31" y="53"/>
                      <a:pt x="0" y="84"/>
                    </a:cubicBezTo>
                    <a:cubicBezTo>
                      <a:pt x="45" y="129"/>
                      <a:pt x="45" y="129"/>
                      <a:pt x="45" y="129"/>
                    </a:cubicBezTo>
                    <a:cubicBezTo>
                      <a:pt x="73" y="101"/>
                      <a:pt x="104" y="75"/>
                      <a:pt x="137" y="53"/>
                    </a:cubicBez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26-15"/>
              <p:cNvSpPr/>
              <p:nvPr/>
            </p:nvSpPr>
            <p:spPr bwMode="auto">
              <a:xfrm>
                <a:off x="4842956" y="3505141"/>
                <a:ext cx="15651" cy="27178"/>
              </a:xfrm>
              <a:custGeom>
                <a:avLst/>
                <a:gdLst>
                  <a:gd name="T0" fmla="*/ 13 w 75"/>
                  <a:gd name="T1" fmla="*/ 0 h 131"/>
                  <a:gd name="T2" fmla="*/ 0 w 75"/>
                  <a:gd name="T3" fmla="*/ 130 h 131"/>
                  <a:gd name="T4" fmla="*/ 0 w 75"/>
                  <a:gd name="T5" fmla="*/ 131 h 131"/>
                  <a:gd name="T6" fmla="*/ 64 w 75"/>
                  <a:gd name="T7" fmla="*/ 130 h 131"/>
                  <a:gd name="T8" fmla="*/ 75 w 75"/>
                  <a:gd name="T9" fmla="*/ 13 h 131"/>
                  <a:gd name="T10" fmla="*/ 13 w 75"/>
                  <a:gd name="T11" fmla="*/ 0 h 131"/>
                </a:gdLst>
                <a:ahLst/>
                <a:cxnLst>
                  <a:cxn ang="0">
                    <a:pos x="T0" y="T1"/>
                  </a:cxn>
                  <a:cxn ang="0">
                    <a:pos x="T2" y="T3"/>
                  </a:cxn>
                  <a:cxn ang="0">
                    <a:pos x="T4" y="T5"/>
                  </a:cxn>
                  <a:cxn ang="0">
                    <a:pos x="T6" y="T7"/>
                  </a:cxn>
                  <a:cxn ang="0">
                    <a:pos x="T8" y="T9"/>
                  </a:cxn>
                  <a:cxn ang="0">
                    <a:pos x="T10" y="T11"/>
                  </a:cxn>
                </a:cxnLst>
                <a:rect l="0" t="0" r="r" b="b"/>
                <a:pathLst>
                  <a:path w="75" h="131">
                    <a:moveTo>
                      <a:pt x="13" y="0"/>
                    </a:moveTo>
                    <a:cubicBezTo>
                      <a:pt x="4" y="43"/>
                      <a:pt x="0" y="86"/>
                      <a:pt x="0" y="130"/>
                    </a:cubicBezTo>
                    <a:cubicBezTo>
                      <a:pt x="0" y="131"/>
                      <a:pt x="0" y="131"/>
                      <a:pt x="0" y="131"/>
                    </a:cubicBezTo>
                    <a:cubicBezTo>
                      <a:pt x="64" y="130"/>
                      <a:pt x="64" y="130"/>
                      <a:pt x="64" y="130"/>
                    </a:cubicBezTo>
                    <a:cubicBezTo>
                      <a:pt x="64" y="90"/>
                      <a:pt x="68" y="51"/>
                      <a:pt x="75" y="13"/>
                    </a:cubicBez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26-16"/>
              <p:cNvSpPr/>
              <p:nvPr/>
            </p:nvSpPr>
            <p:spPr bwMode="auto">
              <a:xfrm>
                <a:off x="4853331" y="3455020"/>
                <a:ext cx="23916" cy="29296"/>
              </a:xfrm>
              <a:custGeom>
                <a:avLst/>
                <a:gdLst>
                  <a:gd name="T0" fmla="*/ 62 w 116"/>
                  <a:gd name="T1" fmla="*/ 0 h 141"/>
                  <a:gd name="T2" fmla="*/ 0 w 116"/>
                  <a:gd name="T3" fmla="*/ 116 h 141"/>
                  <a:gd name="T4" fmla="*/ 60 w 116"/>
                  <a:gd name="T5" fmla="*/ 141 h 141"/>
                  <a:gd name="T6" fmla="*/ 116 w 116"/>
                  <a:gd name="T7" fmla="*/ 35 h 141"/>
                  <a:gd name="T8" fmla="*/ 62 w 116"/>
                  <a:gd name="T9" fmla="*/ 0 h 141"/>
                </a:gdLst>
                <a:ahLst/>
                <a:cxnLst>
                  <a:cxn ang="0">
                    <a:pos x="T0" y="T1"/>
                  </a:cxn>
                  <a:cxn ang="0">
                    <a:pos x="T2" y="T3"/>
                  </a:cxn>
                  <a:cxn ang="0">
                    <a:pos x="T4" y="T5"/>
                  </a:cxn>
                  <a:cxn ang="0">
                    <a:pos x="T6" y="T7"/>
                  </a:cxn>
                  <a:cxn ang="0">
                    <a:pos x="T8" y="T9"/>
                  </a:cxn>
                </a:cxnLst>
                <a:rect l="0" t="0" r="r" b="b"/>
                <a:pathLst>
                  <a:path w="116" h="141">
                    <a:moveTo>
                      <a:pt x="62" y="0"/>
                    </a:moveTo>
                    <a:cubicBezTo>
                      <a:pt x="38" y="37"/>
                      <a:pt x="17" y="75"/>
                      <a:pt x="0" y="116"/>
                    </a:cubicBezTo>
                    <a:cubicBezTo>
                      <a:pt x="60" y="141"/>
                      <a:pt x="60" y="141"/>
                      <a:pt x="60" y="141"/>
                    </a:cubicBezTo>
                    <a:cubicBezTo>
                      <a:pt x="75" y="104"/>
                      <a:pt x="94" y="69"/>
                      <a:pt x="116" y="35"/>
                    </a:cubicBez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26-17"/>
              <p:cNvSpPr/>
              <p:nvPr/>
            </p:nvSpPr>
            <p:spPr bwMode="auto">
              <a:xfrm>
                <a:off x="4845769" y="3557026"/>
                <a:ext cx="20224" cy="28590"/>
              </a:xfrm>
              <a:custGeom>
                <a:avLst/>
                <a:gdLst>
                  <a:gd name="T0" fmla="*/ 63 w 98"/>
                  <a:gd name="T1" fmla="*/ 0 h 138"/>
                  <a:gd name="T2" fmla="*/ 0 w 98"/>
                  <a:gd name="T3" fmla="*/ 12 h 138"/>
                  <a:gd name="T4" fmla="*/ 39 w 98"/>
                  <a:gd name="T5" fmla="*/ 138 h 138"/>
                  <a:gd name="T6" fmla="*/ 98 w 98"/>
                  <a:gd name="T7" fmla="*/ 114 h 138"/>
                  <a:gd name="T8" fmla="*/ 63 w 98"/>
                  <a:gd name="T9" fmla="*/ 0 h 138"/>
                </a:gdLst>
                <a:ahLst/>
                <a:cxnLst>
                  <a:cxn ang="0">
                    <a:pos x="T0" y="T1"/>
                  </a:cxn>
                  <a:cxn ang="0">
                    <a:pos x="T2" y="T3"/>
                  </a:cxn>
                  <a:cxn ang="0">
                    <a:pos x="T4" y="T5"/>
                  </a:cxn>
                  <a:cxn ang="0">
                    <a:pos x="T6" y="T7"/>
                  </a:cxn>
                  <a:cxn ang="0">
                    <a:pos x="T8" y="T9"/>
                  </a:cxn>
                </a:cxnLst>
                <a:rect l="0" t="0" r="r" b="b"/>
                <a:pathLst>
                  <a:path w="98" h="138">
                    <a:moveTo>
                      <a:pt x="63" y="0"/>
                    </a:moveTo>
                    <a:cubicBezTo>
                      <a:pt x="0" y="12"/>
                      <a:pt x="0" y="12"/>
                      <a:pt x="0" y="12"/>
                    </a:cubicBezTo>
                    <a:cubicBezTo>
                      <a:pt x="9" y="55"/>
                      <a:pt x="22" y="98"/>
                      <a:pt x="39" y="138"/>
                    </a:cubicBezTo>
                    <a:cubicBezTo>
                      <a:pt x="98" y="114"/>
                      <a:pt x="98" y="114"/>
                      <a:pt x="98" y="114"/>
                    </a:cubicBezTo>
                    <a:cubicBezTo>
                      <a:pt x="82" y="77"/>
                      <a:pt x="71" y="39"/>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26-18"/>
              <p:cNvSpPr/>
              <p:nvPr/>
            </p:nvSpPr>
            <p:spPr bwMode="auto">
              <a:xfrm>
                <a:off x="4905033" y="3636972"/>
                <a:ext cx="28841" cy="23825"/>
              </a:xfrm>
              <a:custGeom>
                <a:avLst/>
                <a:gdLst>
                  <a:gd name="T0" fmla="*/ 35 w 140"/>
                  <a:gd name="T1" fmla="*/ 0 h 115"/>
                  <a:gd name="T2" fmla="*/ 0 w 140"/>
                  <a:gd name="T3" fmla="*/ 53 h 115"/>
                  <a:gd name="T4" fmla="*/ 116 w 140"/>
                  <a:gd name="T5" fmla="*/ 115 h 115"/>
                  <a:gd name="T6" fmla="*/ 140 w 140"/>
                  <a:gd name="T7" fmla="*/ 56 h 115"/>
                  <a:gd name="T8" fmla="*/ 35 w 140"/>
                  <a:gd name="T9" fmla="*/ 0 h 115"/>
                </a:gdLst>
                <a:ahLst/>
                <a:cxnLst>
                  <a:cxn ang="0">
                    <a:pos x="T0" y="T1"/>
                  </a:cxn>
                  <a:cxn ang="0">
                    <a:pos x="T2" y="T3"/>
                  </a:cxn>
                  <a:cxn ang="0">
                    <a:pos x="T4" y="T5"/>
                  </a:cxn>
                  <a:cxn ang="0">
                    <a:pos x="T6" y="T7"/>
                  </a:cxn>
                  <a:cxn ang="0">
                    <a:pos x="T8" y="T9"/>
                  </a:cxn>
                </a:cxnLst>
                <a:rect l="0" t="0" r="r" b="b"/>
                <a:pathLst>
                  <a:path w="140" h="115">
                    <a:moveTo>
                      <a:pt x="35" y="0"/>
                    </a:moveTo>
                    <a:cubicBezTo>
                      <a:pt x="0" y="53"/>
                      <a:pt x="0" y="53"/>
                      <a:pt x="0" y="53"/>
                    </a:cubicBezTo>
                    <a:cubicBezTo>
                      <a:pt x="36" y="78"/>
                      <a:pt x="75" y="98"/>
                      <a:pt x="116" y="115"/>
                    </a:cubicBezTo>
                    <a:cubicBezTo>
                      <a:pt x="140" y="56"/>
                      <a:pt x="140" y="56"/>
                      <a:pt x="140" y="56"/>
                    </a:cubicBezTo>
                    <a:cubicBezTo>
                      <a:pt x="103" y="41"/>
                      <a:pt x="68" y="22"/>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26-19"/>
              <p:cNvSpPr>
                <a:spLocks noEditPoints="1"/>
              </p:cNvSpPr>
              <p:nvPr/>
            </p:nvSpPr>
            <p:spPr bwMode="auto">
              <a:xfrm>
                <a:off x="4882523" y="3419370"/>
                <a:ext cx="198719" cy="225544"/>
              </a:xfrm>
              <a:custGeom>
                <a:avLst/>
                <a:gdLst>
                  <a:gd name="T0" fmla="*/ 961 w 962"/>
                  <a:gd name="T1" fmla="*/ 416 h 1088"/>
                  <a:gd name="T2" fmla="*/ 799 w 962"/>
                  <a:gd name="T3" fmla="*/ 195 h 1088"/>
                  <a:gd name="T4" fmla="*/ 589 w 962"/>
                  <a:gd name="T5" fmla="*/ 0 h 1088"/>
                  <a:gd name="T6" fmla="*/ 481 w 962"/>
                  <a:gd name="T7" fmla="*/ 30 h 1088"/>
                  <a:gd name="T8" fmla="*/ 373 w 962"/>
                  <a:gd name="T9" fmla="*/ 0 h 1088"/>
                  <a:gd name="T10" fmla="*/ 157 w 962"/>
                  <a:gd name="T11" fmla="*/ 201 h 1088"/>
                  <a:gd name="T12" fmla="*/ 1 w 962"/>
                  <a:gd name="T13" fmla="*/ 416 h 1088"/>
                  <a:gd name="T14" fmla="*/ 40 w 962"/>
                  <a:gd name="T15" fmla="*/ 544 h 1088"/>
                  <a:gd name="T16" fmla="*/ 1 w 962"/>
                  <a:gd name="T17" fmla="*/ 672 h 1088"/>
                  <a:gd name="T18" fmla="*/ 163 w 962"/>
                  <a:gd name="T19" fmla="*/ 893 h 1088"/>
                  <a:gd name="T20" fmla="*/ 373 w 962"/>
                  <a:gd name="T21" fmla="*/ 1088 h 1088"/>
                  <a:gd name="T22" fmla="*/ 481 w 962"/>
                  <a:gd name="T23" fmla="*/ 1058 h 1088"/>
                  <a:gd name="T24" fmla="*/ 589 w 962"/>
                  <a:gd name="T25" fmla="*/ 1088 h 1088"/>
                  <a:gd name="T26" fmla="*/ 806 w 962"/>
                  <a:gd name="T27" fmla="*/ 886 h 1088"/>
                  <a:gd name="T28" fmla="*/ 961 w 962"/>
                  <a:gd name="T29" fmla="*/ 672 h 1088"/>
                  <a:gd name="T30" fmla="*/ 922 w 962"/>
                  <a:gd name="T31" fmla="*/ 544 h 1088"/>
                  <a:gd name="T32" fmla="*/ 961 w 962"/>
                  <a:gd name="T33" fmla="*/ 416 h 1088"/>
                  <a:gd name="T34" fmla="*/ 449 w 962"/>
                  <a:gd name="T35" fmla="*/ 288 h 1088"/>
                  <a:gd name="T36" fmla="*/ 385 w 962"/>
                  <a:gd name="T37" fmla="*/ 352 h 1088"/>
                  <a:gd name="T38" fmla="*/ 321 w 962"/>
                  <a:gd name="T39" fmla="*/ 288 h 1088"/>
                  <a:gd name="T40" fmla="*/ 257 w 962"/>
                  <a:gd name="T41" fmla="*/ 288 h 1088"/>
                  <a:gd name="T42" fmla="*/ 385 w 962"/>
                  <a:gd name="T43" fmla="*/ 416 h 1088"/>
                  <a:gd name="T44" fmla="*/ 449 w 962"/>
                  <a:gd name="T45" fmla="*/ 398 h 1088"/>
                  <a:gd name="T46" fmla="*/ 449 w 962"/>
                  <a:gd name="T47" fmla="*/ 1002 h 1088"/>
                  <a:gd name="T48" fmla="*/ 373 w 962"/>
                  <a:gd name="T49" fmla="*/ 1024 h 1088"/>
                  <a:gd name="T50" fmla="*/ 228 w 962"/>
                  <a:gd name="T51" fmla="*/ 891 h 1088"/>
                  <a:gd name="T52" fmla="*/ 316 w 962"/>
                  <a:gd name="T53" fmla="*/ 733 h 1088"/>
                  <a:gd name="T54" fmla="*/ 193 w 962"/>
                  <a:gd name="T55" fmla="*/ 640 h 1088"/>
                  <a:gd name="T56" fmla="*/ 193 w 962"/>
                  <a:gd name="T57" fmla="*/ 704 h 1088"/>
                  <a:gd name="T58" fmla="*/ 257 w 962"/>
                  <a:gd name="T59" fmla="*/ 768 h 1088"/>
                  <a:gd name="T60" fmla="*/ 193 w 962"/>
                  <a:gd name="T61" fmla="*/ 832 h 1088"/>
                  <a:gd name="T62" fmla="*/ 65 w 962"/>
                  <a:gd name="T63" fmla="*/ 672 h 1088"/>
                  <a:gd name="T64" fmla="*/ 105 w 962"/>
                  <a:gd name="T65" fmla="*/ 565 h 1088"/>
                  <a:gd name="T66" fmla="*/ 105 w 962"/>
                  <a:gd name="T67" fmla="*/ 523 h 1088"/>
                  <a:gd name="T68" fmla="*/ 65 w 962"/>
                  <a:gd name="T69" fmla="*/ 416 h 1088"/>
                  <a:gd name="T70" fmla="*/ 193 w 962"/>
                  <a:gd name="T71" fmla="*/ 258 h 1088"/>
                  <a:gd name="T72" fmla="*/ 220 w 962"/>
                  <a:gd name="T73" fmla="*/ 224 h 1088"/>
                  <a:gd name="T74" fmla="*/ 373 w 962"/>
                  <a:gd name="T75" fmla="*/ 64 h 1088"/>
                  <a:gd name="T76" fmla="*/ 449 w 962"/>
                  <a:gd name="T77" fmla="*/ 86 h 1088"/>
                  <a:gd name="T78" fmla="*/ 449 w 962"/>
                  <a:gd name="T79" fmla="*/ 288 h 1088"/>
                  <a:gd name="T80" fmla="*/ 857 w 962"/>
                  <a:gd name="T81" fmla="*/ 565 h 1088"/>
                  <a:gd name="T82" fmla="*/ 897 w 962"/>
                  <a:gd name="T83" fmla="*/ 672 h 1088"/>
                  <a:gd name="T84" fmla="*/ 769 w 962"/>
                  <a:gd name="T85" fmla="*/ 829 h 1088"/>
                  <a:gd name="T86" fmla="*/ 743 w 962"/>
                  <a:gd name="T87" fmla="*/ 864 h 1088"/>
                  <a:gd name="T88" fmla="*/ 589 w 962"/>
                  <a:gd name="T89" fmla="*/ 1024 h 1088"/>
                  <a:gd name="T90" fmla="*/ 513 w 962"/>
                  <a:gd name="T91" fmla="*/ 1002 h 1088"/>
                  <a:gd name="T92" fmla="*/ 513 w 962"/>
                  <a:gd name="T93" fmla="*/ 640 h 1088"/>
                  <a:gd name="T94" fmla="*/ 577 w 962"/>
                  <a:gd name="T95" fmla="*/ 576 h 1088"/>
                  <a:gd name="T96" fmla="*/ 641 w 962"/>
                  <a:gd name="T97" fmla="*/ 640 h 1088"/>
                  <a:gd name="T98" fmla="*/ 705 w 962"/>
                  <a:gd name="T99" fmla="*/ 640 h 1088"/>
                  <a:gd name="T100" fmla="*/ 577 w 962"/>
                  <a:gd name="T101" fmla="*/ 512 h 1088"/>
                  <a:gd name="T102" fmla="*/ 513 w 962"/>
                  <a:gd name="T103" fmla="*/ 530 h 1088"/>
                  <a:gd name="T104" fmla="*/ 513 w 962"/>
                  <a:gd name="T105" fmla="*/ 86 h 1088"/>
                  <a:gd name="T106" fmla="*/ 589 w 962"/>
                  <a:gd name="T107" fmla="*/ 64 h 1088"/>
                  <a:gd name="T108" fmla="*/ 735 w 962"/>
                  <a:gd name="T109" fmla="*/ 197 h 1088"/>
                  <a:gd name="T110" fmla="*/ 646 w 962"/>
                  <a:gd name="T111" fmla="*/ 354 h 1088"/>
                  <a:gd name="T112" fmla="*/ 769 w 962"/>
                  <a:gd name="T113" fmla="*/ 448 h 1088"/>
                  <a:gd name="T114" fmla="*/ 769 w 962"/>
                  <a:gd name="T115" fmla="*/ 384 h 1088"/>
                  <a:gd name="T116" fmla="*/ 705 w 962"/>
                  <a:gd name="T117" fmla="*/ 320 h 1088"/>
                  <a:gd name="T118" fmla="*/ 769 w 962"/>
                  <a:gd name="T119" fmla="*/ 256 h 1088"/>
                  <a:gd name="T120" fmla="*/ 897 w 962"/>
                  <a:gd name="T121" fmla="*/ 416 h 1088"/>
                  <a:gd name="T122" fmla="*/ 857 w 962"/>
                  <a:gd name="T123" fmla="*/ 523 h 1088"/>
                  <a:gd name="T124" fmla="*/ 857 w 962"/>
                  <a:gd name="T125" fmla="*/ 565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2" h="1088">
                    <a:moveTo>
                      <a:pt x="961" y="416"/>
                    </a:moveTo>
                    <a:cubicBezTo>
                      <a:pt x="961" y="318"/>
                      <a:pt x="900" y="212"/>
                      <a:pt x="799" y="195"/>
                    </a:cubicBezTo>
                    <a:cubicBezTo>
                      <a:pt x="790" y="85"/>
                      <a:pt x="699" y="1"/>
                      <a:pt x="589" y="0"/>
                    </a:cubicBezTo>
                    <a:cubicBezTo>
                      <a:pt x="551" y="0"/>
                      <a:pt x="514" y="10"/>
                      <a:pt x="481" y="30"/>
                    </a:cubicBezTo>
                    <a:cubicBezTo>
                      <a:pt x="448" y="10"/>
                      <a:pt x="411" y="0"/>
                      <a:pt x="373" y="0"/>
                    </a:cubicBezTo>
                    <a:cubicBezTo>
                      <a:pt x="260" y="2"/>
                      <a:pt x="166" y="89"/>
                      <a:pt x="157" y="201"/>
                    </a:cubicBezTo>
                    <a:cubicBezTo>
                      <a:pt x="63" y="231"/>
                      <a:pt x="0" y="318"/>
                      <a:pt x="1" y="416"/>
                    </a:cubicBezTo>
                    <a:cubicBezTo>
                      <a:pt x="1" y="462"/>
                      <a:pt x="15" y="506"/>
                      <a:pt x="40" y="544"/>
                    </a:cubicBezTo>
                    <a:cubicBezTo>
                      <a:pt x="15" y="582"/>
                      <a:pt x="1" y="626"/>
                      <a:pt x="1" y="672"/>
                    </a:cubicBezTo>
                    <a:cubicBezTo>
                      <a:pt x="1" y="770"/>
                      <a:pt x="62" y="875"/>
                      <a:pt x="163" y="893"/>
                    </a:cubicBezTo>
                    <a:cubicBezTo>
                      <a:pt x="173" y="1002"/>
                      <a:pt x="263" y="1087"/>
                      <a:pt x="373" y="1088"/>
                    </a:cubicBezTo>
                    <a:cubicBezTo>
                      <a:pt x="411" y="1088"/>
                      <a:pt x="448" y="1078"/>
                      <a:pt x="481" y="1058"/>
                    </a:cubicBezTo>
                    <a:cubicBezTo>
                      <a:pt x="514" y="1078"/>
                      <a:pt x="551" y="1088"/>
                      <a:pt x="589" y="1088"/>
                    </a:cubicBezTo>
                    <a:cubicBezTo>
                      <a:pt x="702" y="1086"/>
                      <a:pt x="796" y="999"/>
                      <a:pt x="806" y="886"/>
                    </a:cubicBezTo>
                    <a:cubicBezTo>
                      <a:pt x="899" y="857"/>
                      <a:pt x="962" y="770"/>
                      <a:pt x="961" y="672"/>
                    </a:cubicBezTo>
                    <a:cubicBezTo>
                      <a:pt x="961" y="626"/>
                      <a:pt x="947" y="582"/>
                      <a:pt x="922" y="544"/>
                    </a:cubicBezTo>
                    <a:cubicBezTo>
                      <a:pt x="947" y="506"/>
                      <a:pt x="961" y="462"/>
                      <a:pt x="961" y="416"/>
                    </a:cubicBezTo>
                    <a:close/>
                    <a:moveTo>
                      <a:pt x="449" y="288"/>
                    </a:moveTo>
                    <a:cubicBezTo>
                      <a:pt x="449" y="323"/>
                      <a:pt x="420" y="352"/>
                      <a:pt x="385" y="352"/>
                    </a:cubicBezTo>
                    <a:cubicBezTo>
                      <a:pt x="350" y="352"/>
                      <a:pt x="321" y="323"/>
                      <a:pt x="321" y="288"/>
                    </a:cubicBezTo>
                    <a:cubicBezTo>
                      <a:pt x="257" y="288"/>
                      <a:pt x="257" y="288"/>
                      <a:pt x="257" y="288"/>
                    </a:cubicBezTo>
                    <a:cubicBezTo>
                      <a:pt x="257" y="359"/>
                      <a:pt x="314" y="416"/>
                      <a:pt x="385" y="416"/>
                    </a:cubicBezTo>
                    <a:cubicBezTo>
                      <a:pt x="408" y="416"/>
                      <a:pt x="430" y="410"/>
                      <a:pt x="449" y="398"/>
                    </a:cubicBezTo>
                    <a:cubicBezTo>
                      <a:pt x="449" y="1002"/>
                      <a:pt x="449" y="1002"/>
                      <a:pt x="449" y="1002"/>
                    </a:cubicBezTo>
                    <a:cubicBezTo>
                      <a:pt x="426" y="1016"/>
                      <a:pt x="400" y="1024"/>
                      <a:pt x="373" y="1024"/>
                    </a:cubicBezTo>
                    <a:cubicBezTo>
                      <a:pt x="298" y="1022"/>
                      <a:pt x="236" y="965"/>
                      <a:pt x="228" y="891"/>
                    </a:cubicBezTo>
                    <a:cubicBezTo>
                      <a:pt x="295" y="872"/>
                      <a:pt x="335" y="801"/>
                      <a:pt x="316" y="733"/>
                    </a:cubicBezTo>
                    <a:cubicBezTo>
                      <a:pt x="301" y="678"/>
                      <a:pt x="251" y="640"/>
                      <a:pt x="193" y="640"/>
                    </a:cubicBezTo>
                    <a:cubicBezTo>
                      <a:pt x="193" y="704"/>
                      <a:pt x="193" y="704"/>
                      <a:pt x="193" y="704"/>
                    </a:cubicBezTo>
                    <a:cubicBezTo>
                      <a:pt x="228" y="704"/>
                      <a:pt x="257" y="733"/>
                      <a:pt x="257" y="768"/>
                    </a:cubicBezTo>
                    <a:cubicBezTo>
                      <a:pt x="257" y="803"/>
                      <a:pt x="228" y="832"/>
                      <a:pt x="193" y="832"/>
                    </a:cubicBezTo>
                    <a:cubicBezTo>
                      <a:pt x="117" y="832"/>
                      <a:pt x="65" y="749"/>
                      <a:pt x="65" y="672"/>
                    </a:cubicBezTo>
                    <a:cubicBezTo>
                      <a:pt x="65" y="633"/>
                      <a:pt x="79" y="595"/>
                      <a:pt x="105" y="565"/>
                    </a:cubicBezTo>
                    <a:cubicBezTo>
                      <a:pt x="115" y="553"/>
                      <a:pt x="115" y="535"/>
                      <a:pt x="105" y="523"/>
                    </a:cubicBezTo>
                    <a:cubicBezTo>
                      <a:pt x="79" y="493"/>
                      <a:pt x="65" y="455"/>
                      <a:pt x="65" y="416"/>
                    </a:cubicBezTo>
                    <a:cubicBezTo>
                      <a:pt x="64" y="339"/>
                      <a:pt x="118" y="273"/>
                      <a:pt x="193" y="258"/>
                    </a:cubicBezTo>
                    <a:cubicBezTo>
                      <a:pt x="209" y="254"/>
                      <a:pt x="220" y="240"/>
                      <a:pt x="220" y="224"/>
                    </a:cubicBezTo>
                    <a:cubicBezTo>
                      <a:pt x="218" y="137"/>
                      <a:pt x="287" y="66"/>
                      <a:pt x="373" y="64"/>
                    </a:cubicBezTo>
                    <a:cubicBezTo>
                      <a:pt x="400" y="64"/>
                      <a:pt x="426" y="72"/>
                      <a:pt x="449" y="86"/>
                    </a:cubicBezTo>
                    <a:cubicBezTo>
                      <a:pt x="449" y="288"/>
                      <a:pt x="449" y="288"/>
                      <a:pt x="449" y="288"/>
                    </a:cubicBezTo>
                    <a:close/>
                    <a:moveTo>
                      <a:pt x="857" y="565"/>
                    </a:moveTo>
                    <a:cubicBezTo>
                      <a:pt x="883" y="595"/>
                      <a:pt x="897" y="633"/>
                      <a:pt x="897" y="672"/>
                    </a:cubicBezTo>
                    <a:cubicBezTo>
                      <a:pt x="899" y="749"/>
                      <a:pt x="844" y="815"/>
                      <a:pt x="769" y="829"/>
                    </a:cubicBezTo>
                    <a:cubicBezTo>
                      <a:pt x="753" y="833"/>
                      <a:pt x="742" y="848"/>
                      <a:pt x="743" y="864"/>
                    </a:cubicBezTo>
                    <a:cubicBezTo>
                      <a:pt x="744" y="950"/>
                      <a:pt x="676" y="1022"/>
                      <a:pt x="589" y="1024"/>
                    </a:cubicBezTo>
                    <a:cubicBezTo>
                      <a:pt x="562" y="1024"/>
                      <a:pt x="536" y="1016"/>
                      <a:pt x="513" y="1002"/>
                    </a:cubicBezTo>
                    <a:cubicBezTo>
                      <a:pt x="513" y="640"/>
                      <a:pt x="513" y="640"/>
                      <a:pt x="513" y="640"/>
                    </a:cubicBezTo>
                    <a:cubicBezTo>
                      <a:pt x="513" y="605"/>
                      <a:pt x="542" y="576"/>
                      <a:pt x="577" y="576"/>
                    </a:cubicBezTo>
                    <a:cubicBezTo>
                      <a:pt x="612" y="576"/>
                      <a:pt x="641" y="605"/>
                      <a:pt x="641" y="640"/>
                    </a:cubicBezTo>
                    <a:cubicBezTo>
                      <a:pt x="705" y="640"/>
                      <a:pt x="705" y="640"/>
                      <a:pt x="705" y="640"/>
                    </a:cubicBezTo>
                    <a:cubicBezTo>
                      <a:pt x="705" y="569"/>
                      <a:pt x="648" y="512"/>
                      <a:pt x="577" y="512"/>
                    </a:cubicBezTo>
                    <a:cubicBezTo>
                      <a:pt x="555" y="512"/>
                      <a:pt x="532" y="518"/>
                      <a:pt x="513" y="530"/>
                    </a:cubicBezTo>
                    <a:cubicBezTo>
                      <a:pt x="513" y="86"/>
                      <a:pt x="513" y="86"/>
                      <a:pt x="513" y="86"/>
                    </a:cubicBezTo>
                    <a:cubicBezTo>
                      <a:pt x="536" y="72"/>
                      <a:pt x="562" y="64"/>
                      <a:pt x="589" y="64"/>
                    </a:cubicBezTo>
                    <a:cubicBezTo>
                      <a:pt x="664" y="66"/>
                      <a:pt x="727" y="123"/>
                      <a:pt x="735" y="197"/>
                    </a:cubicBezTo>
                    <a:cubicBezTo>
                      <a:pt x="667" y="216"/>
                      <a:pt x="627" y="286"/>
                      <a:pt x="646" y="354"/>
                    </a:cubicBezTo>
                    <a:cubicBezTo>
                      <a:pt x="661" y="410"/>
                      <a:pt x="712" y="448"/>
                      <a:pt x="769" y="448"/>
                    </a:cubicBezTo>
                    <a:cubicBezTo>
                      <a:pt x="769" y="384"/>
                      <a:pt x="769" y="384"/>
                      <a:pt x="769" y="384"/>
                    </a:cubicBezTo>
                    <a:cubicBezTo>
                      <a:pt x="734" y="384"/>
                      <a:pt x="705" y="355"/>
                      <a:pt x="705" y="320"/>
                    </a:cubicBezTo>
                    <a:cubicBezTo>
                      <a:pt x="705" y="285"/>
                      <a:pt x="734" y="256"/>
                      <a:pt x="769" y="256"/>
                    </a:cubicBezTo>
                    <a:cubicBezTo>
                      <a:pt x="846" y="256"/>
                      <a:pt x="897" y="339"/>
                      <a:pt x="897" y="416"/>
                    </a:cubicBezTo>
                    <a:cubicBezTo>
                      <a:pt x="897" y="455"/>
                      <a:pt x="883" y="493"/>
                      <a:pt x="857" y="523"/>
                    </a:cubicBezTo>
                    <a:cubicBezTo>
                      <a:pt x="847" y="535"/>
                      <a:pt x="847" y="553"/>
                      <a:pt x="857" y="5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62" name="PPT世界-28"/>
            <p:cNvSpPr/>
            <p:nvPr/>
          </p:nvSpPr>
          <p:spPr>
            <a:xfrm>
              <a:off x="3828197" y="2644453"/>
              <a:ext cx="2299040" cy="2299040"/>
            </a:xfrm>
            <a:prstGeom prst="arc">
              <a:avLst>
                <a:gd name="adj1" fmla="val 5849249"/>
                <a:gd name="adj2" fmla="val 21137083"/>
              </a:avLst>
            </a:prstGeom>
            <a:ln>
              <a:gradFill>
                <a:gsLst>
                  <a:gs pos="4000">
                    <a:schemeClr val="accent1">
                      <a:alpha val="0"/>
                    </a:schemeClr>
                  </a:gs>
                  <a:gs pos="100000">
                    <a:schemeClr val="accent1">
                      <a:lumMod val="20000"/>
                      <a:lumOff val="80000"/>
                    </a:schemeClr>
                  </a:gs>
                </a:gsLst>
                <a:lin ang="5400000" scaled="1"/>
              </a:gra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accent1"/>
                </a:solidFill>
                <a:cs typeface="思源黑体 CN Bold" panose="020B0800000000000000" pitchFamily="34" charset="-122"/>
              </a:endParaRPr>
            </a:p>
          </p:txBody>
        </p:sp>
      </p:grpSp>
      <p:grpSp>
        <p:nvGrpSpPr>
          <p:cNvPr id="21" name="组合 20">
            <a:extLst>
              <a:ext uri="{FF2B5EF4-FFF2-40B4-BE49-F238E27FC236}">
                <a16:creationId xmlns:a16="http://schemas.microsoft.com/office/drawing/2014/main" id="{834D6DF2-E65E-4D81-9E28-6A22D9A3D8B6}"/>
              </a:ext>
            </a:extLst>
          </p:cNvPr>
          <p:cNvGrpSpPr/>
          <p:nvPr/>
        </p:nvGrpSpPr>
        <p:grpSpPr>
          <a:xfrm>
            <a:off x="6097033" y="2672116"/>
            <a:ext cx="2299040" cy="2299040"/>
            <a:chOff x="6097033" y="2672116"/>
            <a:chExt cx="2299040" cy="2299040"/>
          </a:xfrm>
        </p:grpSpPr>
        <p:sp>
          <p:nvSpPr>
            <p:cNvPr id="14" name="PPT世界-11"/>
            <p:cNvSpPr/>
            <p:nvPr/>
          </p:nvSpPr>
          <p:spPr>
            <a:xfrm>
              <a:off x="6370321" y="2947408"/>
              <a:ext cx="1686560" cy="1686560"/>
            </a:xfrm>
            <a:prstGeom prst="ellipse">
              <a:avLst/>
            </a:prstGeom>
            <a:solidFill>
              <a:schemeClr val="bg1"/>
            </a:solidFill>
            <a:ln w="730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cs typeface="思源黑体 CN Bold" panose="020B0800000000000000" pitchFamily="34" charset="-122"/>
              </a:endParaRPr>
            </a:p>
          </p:txBody>
        </p:sp>
        <p:sp>
          <p:nvSpPr>
            <p:cNvPr id="16" name="PPT世界-13"/>
            <p:cNvSpPr txBox="1"/>
            <p:nvPr/>
          </p:nvSpPr>
          <p:spPr>
            <a:xfrm>
              <a:off x="6641067" y="3920982"/>
              <a:ext cx="1137926"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a:t>
              </a:r>
            </a:p>
          </p:txBody>
        </p:sp>
        <p:grpSp>
          <p:nvGrpSpPr>
            <p:cNvPr id="10" name="PPT世界-27">
              <a:extLst>
                <a:ext uri="{FF2B5EF4-FFF2-40B4-BE49-F238E27FC236}">
                  <a16:creationId xmlns:a16="http://schemas.microsoft.com/office/drawing/2014/main" id="{3695DDD0-21D5-4160-9086-84538981D46A}"/>
                </a:ext>
              </a:extLst>
            </p:cNvPr>
            <p:cNvGrpSpPr/>
            <p:nvPr/>
          </p:nvGrpSpPr>
          <p:grpSpPr>
            <a:xfrm>
              <a:off x="7014706" y="3392898"/>
              <a:ext cx="397790" cy="397790"/>
              <a:chOff x="7014706" y="3392898"/>
              <a:chExt cx="397790" cy="397790"/>
            </a:xfrm>
            <a:solidFill>
              <a:schemeClr val="accent1"/>
            </a:solidFill>
          </p:grpSpPr>
          <p:sp>
            <p:nvSpPr>
              <p:cNvPr id="52" name="PPT世界-27-1"/>
              <p:cNvSpPr>
                <a:spLocks noEditPoints="1"/>
              </p:cNvSpPr>
              <p:nvPr/>
            </p:nvSpPr>
            <p:spPr bwMode="auto">
              <a:xfrm>
                <a:off x="7014706" y="3392898"/>
                <a:ext cx="397790" cy="397790"/>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3" name="组合 52"/>
              <p:cNvGrpSpPr/>
              <p:nvPr/>
            </p:nvGrpSpPr>
            <p:grpSpPr>
              <a:xfrm>
                <a:off x="7162457" y="3392898"/>
                <a:ext cx="102290" cy="96607"/>
                <a:chOff x="1244600" y="1730375"/>
                <a:chExt cx="142876" cy="134938"/>
              </a:xfrm>
              <a:grpFill/>
            </p:grpSpPr>
            <p:sp>
              <p:nvSpPr>
                <p:cNvPr id="54" name="PPT世界-27-2"/>
                <p:cNvSpPr>
                  <a:spLocks noChangeArrowheads="1"/>
                </p:cNvSpPr>
                <p:nvPr/>
              </p:nvSpPr>
              <p:spPr bwMode="auto">
                <a:xfrm>
                  <a:off x="1244600" y="1730375"/>
                  <a:ext cx="174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5" name="PPT世界-27-3"/>
                <p:cNvSpPr>
                  <a:spLocks noChangeArrowheads="1"/>
                </p:cNvSpPr>
                <p:nvPr/>
              </p:nvSpPr>
              <p:spPr bwMode="auto">
                <a:xfrm>
                  <a:off x="1244600" y="1765300"/>
                  <a:ext cx="17463" cy="100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6" name="PPT世界-27-4"/>
                <p:cNvSpPr>
                  <a:spLocks noChangeArrowheads="1"/>
                </p:cNvSpPr>
                <p:nvPr/>
              </p:nvSpPr>
              <p:spPr bwMode="auto">
                <a:xfrm>
                  <a:off x="1370013" y="1730375"/>
                  <a:ext cx="1746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7" name="PPT世界-27-5"/>
                <p:cNvSpPr>
                  <a:spLocks noChangeArrowheads="1"/>
                </p:cNvSpPr>
                <p:nvPr/>
              </p:nvSpPr>
              <p:spPr bwMode="auto">
                <a:xfrm>
                  <a:off x="1370013" y="1765300"/>
                  <a:ext cx="17463" cy="1000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8" name="PPT世界-27-6"/>
                <p:cNvSpPr>
                  <a:spLocks noChangeArrowheads="1"/>
                </p:cNvSpPr>
                <p:nvPr/>
              </p:nvSpPr>
              <p:spPr bwMode="auto">
                <a:xfrm>
                  <a:off x="1279525" y="1765300"/>
                  <a:ext cx="19050"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9" name="PPT世界-27-7"/>
                <p:cNvSpPr>
                  <a:spLocks noChangeArrowheads="1"/>
                </p:cNvSpPr>
                <p:nvPr/>
              </p:nvSpPr>
              <p:spPr bwMode="auto">
                <a:xfrm>
                  <a:off x="1279525" y="1846263"/>
                  <a:ext cx="1905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27-8"/>
                <p:cNvSpPr>
                  <a:spLocks noChangeArrowheads="1"/>
                </p:cNvSpPr>
                <p:nvPr/>
              </p:nvSpPr>
              <p:spPr bwMode="auto">
                <a:xfrm>
                  <a:off x="1333500" y="1765300"/>
                  <a:ext cx="19050" cy="63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1" name="PPT世界-27-9"/>
                <p:cNvSpPr>
                  <a:spLocks noChangeArrowheads="1"/>
                </p:cNvSpPr>
                <p:nvPr/>
              </p:nvSpPr>
              <p:spPr bwMode="auto">
                <a:xfrm>
                  <a:off x="1333500" y="1846263"/>
                  <a:ext cx="1905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
          <p:nvSpPr>
            <p:cNvPr id="63" name="PPT世界-29"/>
            <p:cNvSpPr/>
            <p:nvPr/>
          </p:nvSpPr>
          <p:spPr>
            <a:xfrm flipH="1" flipV="1">
              <a:off x="6097033" y="2672116"/>
              <a:ext cx="2299040" cy="2299040"/>
            </a:xfrm>
            <a:prstGeom prst="arc">
              <a:avLst>
                <a:gd name="adj1" fmla="val 5835218"/>
                <a:gd name="adj2" fmla="val 21137083"/>
              </a:avLst>
            </a:prstGeom>
            <a:ln>
              <a:gradFill>
                <a:gsLst>
                  <a:gs pos="4000">
                    <a:schemeClr val="accent1">
                      <a:alpha val="0"/>
                    </a:schemeClr>
                  </a:gs>
                  <a:gs pos="100000">
                    <a:schemeClr val="accent1">
                      <a:lumMod val="20000"/>
                      <a:lumOff val="80000"/>
                    </a:schemeClr>
                  </a:gs>
                </a:gsLst>
                <a:lin ang="5400000" scaled="1"/>
              </a:gradFil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anim calcmode="lin" valueType="num">
                                      <p:cBhvr>
                                        <p:cTn id="14" dur="500" fill="hold"/>
                                        <p:tgtEl>
                                          <p:spTgt spid="51"/>
                                        </p:tgtEl>
                                        <p:attrNameLst>
                                          <p:attrName>ppt_x</p:attrName>
                                        </p:attrNameLst>
                                      </p:cBhvr>
                                      <p:tavLst>
                                        <p:tav tm="0">
                                          <p:val>
                                            <p:strVal val="#ppt_x"/>
                                          </p:val>
                                        </p:tav>
                                        <p:tav tm="100000">
                                          <p:val>
                                            <p:strVal val="#ppt_x"/>
                                          </p:val>
                                        </p:tav>
                                      </p:tavLst>
                                    </p:anim>
                                    <p:anim calcmode="lin" valueType="num">
                                      <p:cBhvr>
                                        <p:cTn id="15" dur="500" fill="hold"/>
                                        <p:tgtEl>
                                          <p:spTgt spid="5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FINANCIAL OPERATION PRACTICE</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金融操作实务</a:t>
            </a:r>
          </a:p>
        </p:txBody>
      </p:sp>
      <p:sp>
        <p:nvSpPr>
          <p:cNvPr id="8"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4" name="组合 33">
            <a:extLst>
              <a:ext uri="{FF2B5EF4-FFF2-40B4-BE49-F238E27FC236}">
                <a16:creationId xmlns:a16="http://schemas.microsoft.com/office/drawing/2014/main" id="{C7C32761-97C3-4F01-B4DF-49F2678192C2}"/>
              </a:ext>
            </a:extLst>
          </p:cNvPr>
          <p:cNvGrpSpPr/>
          <p:nvPr/>
        </p:nvGrpSpPr>
        <p:grpSpPr>
          <a:xfrm>
            <a:off x="4316535" y="1547328"/>
            <a:ext cx="3558931" cy="5138644"/>
            <a:chOff x="4316535" y="1547328"/>
            <a:chExt cx="3558931" cy="5138644"/>
          </a:xfrm>
        </p:grpSpPr>
        <p:sp>
          <p:nvSpPr>
            <p:cNvPr id="10" name="PPT世界-8"/>
            <p:cNvSpPr/>
            <p:nvPr/>
          </p:nvSpPr>
          <p:spPr>
            <a:xfrm>
              <a:off x="4316535" y="1547328"/>
              <a:ext cx="3558931" cy="4670133"/>
            </a:xfrm>
            <a:prstGeom prst="roundRect">
              <a:avLst>
                <a:gd name="adj" fmla="val 3846"/>
              </a:avLst>
            </a:prstGeom>
            <a:gradFill flip="none" rotWithShape="1">
              <a:gsLst>
                <a:gs pos="0">
                  <a:schemeClr val="accent1"/>
                </a:gs>
                <a:gs pos="26000">
                  <a:schemeClr val="accent1">
                    <a:lumMod val="75000"/>
                  </a:schemeClr>
                </a:gs>
              </a:gsLst>
              <a:lin ang="2700000" scaled="1"/>
              <a:tileRect/>
            </a:gradFill>
            <a:ln w="12700">
              <a:solidFill>
                <a:schemeClr val="accent1"/>
              </a:solidFill>
            </a:ln>
            <a:effectLst>
              <a:outerShdw blurRad="304800" dist="50800" dir="5400000" algn="ctr" rotWithShape="0">
                <a:schemeClr val="accent1">
                  <a:lumMod val="75000"/>
                  <a:alpha val="4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思源黑体 CN Bold" panose="020B0800000000000000" pitchFamily="34" charset="-122"/>
                <a:sym typeface="+mn-lt"/>
              </a:endParaRPr>
            </a:p>
          </p:txBody>
        </p:sp>
        <p:sp>
          <p:nvSpPr>
            <p:cNvPr id="21" name="PPT世界-15"/>
            <p:cNvSpPr/>
            <p:nvPr/>
          </p:nvSpPr>
          <p:spPr>
            <a:xfrm rot="2553984">
              <a:off x="7526947" y="5189654"/>
              <a:ext cx="219775" cy="1496318"/>
            </a:xfrm>
            <a:prstGeom prst="arc">
              <a:avLst>
                <a:gd name="adj1" fmla="val 15554531"/>
                <a:gd name="adj2" fmla="val 6062789"/>
              </a:avLst>
            </a:prstGeom>
            <a:ln w="12700">
              <a:solidFill>
                <a:schemeClr val="bg1"/>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22" name="PPT世界-16"/>
            <p:cNvSpPr/>
            <p:nvPr/>
          </p:nvSpPr>
          <p:spPr>
            <a:xfrm rot="21269840">
              <a:off x="7601783" y="5881598"/>
              <a:ext cx="243413" cy="243413"/>
            </a:xfrm>
            <a:prstGeom prst="star4">
              <a:avLst>
                <a:gd name="adj" fmla="val 169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PPT世界-19"/>
            <p:cNvSpPr/>
            <p:nvPr/>
          </p:nvSpPr>
          <p:spPr>
            <a:xfrm>
              <a:off x="4696150" y="1925016"/>
              <a:ext cx="2799700" cy="523220"/>
            </a:xfrm>
            <a:prstGeom prst="rect">
              <a:avLst/>
            </a:prstGeom>
            <a:noFill/>
            <a:ln>
              <a:noFill/>
            </a:ln>
          </p:spPr>
          <p:txBody>
            <a:bodyPr wrap="square">
              <a:spAutoFit/>
            </a:bodyPr>
            <a:lstStyle/>
            <a:p>
              <a:pPr algn="ctr"/>
              <a:r>
                <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标题文字添加</a:t>
              </a:r>
            </a:p>
          </p:txBody>
        </p:sp>
        <p:sp>
          <p:nvSpPr>
            <p:cNvPr id="16" name="PPT世界-20"/>
            <p:cNvSpPr/>
            <p:nvPr/>
          </p:nvSpPr>
          <p:spPr>
            <a:xfrm>
              <a:off x="4824413" y="2831257"/>
              <a:ext cx="2543175" cy="3008516"/>
            </a:xfrm>
            <a:prstGeom prst="rect">
              <a:avLst/>
            </a:prstGeom>
          </p:spPr>
          <p:txBody>
            <a:bodyPr wrap="square">
              <a:spAutoFit/>
            </a:bodyPr>
            <a:lstStyle/>
            <a:p>
              <a:pPr algn="ctr" fontAlgn="auto">
                <a:lnSpc>
                  <a:spcPct val="150000"/>
                </a:lnSpc>
              </a:pPr>
              <a:r>
                <a:rPr lang="zh-CN" altLang="en-US" sz="1600" dirty="0">
                  <a:solidFill>
                    <a:schemeClr val="bg1"/>
                  </a:solidFill>
                  <a:cs typeface="+mn-ea"/>
                  <a:sym typeface="+mn-lt"/>
                </a:rPr>
                <a:t>单击此处键入文本单击单击此处键入文本单击单击此处键入文本单击单击此处键入文本单击单击此处键入文本单击单击此处键入文本单击单击此处键入文本单击单击此处键入文本单击单击此处键入</a:t>
              </a:r>
            </a:p>
          </p:txBody>
        </p:sp>
        <p:cxnSp>
          <p:nvCxnSpPr>
            <p:cNvPr id="27" name="PPT世界-21"/>
            <p:cNvCxnSpPr>
              <a:cxnSpLocks/>
            </p:cNvCxnSpPr>
            <p:nvPr/>
          </p:nvCxnSpPr>
          <p:spPr>
            <a:xfrm>
              <a:off x="5191760" y="2639746"/>
              <a:ext cx="180848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64B4B9C2-C0BB-4F83-AD4B-C588AAFF45F2}"/>
              </a:ext>
            </a:extLst>
          </p:cNvPr>
          <p:cNvGrpSpPr/>
          <p:nvPr/>
        </p:nvGrpSpPr>
        <p:grpSpPr>
          <a:xfrm>
            <a:off x="1078245" y="1770927"/>
            <a:ext cx="3587962" cy="4619384"/>
            <a:chOff x="1078245" y="1770927"/>
            <a:chExt cx="3587962" cy="4619384"/>
          </a:xfrm>
        </p:grpSpPr>
        <p:sp>
          <p:nvSpPr>
            <p:cNvPr id="12" name="PPT世界-10"/>
            <p:cNvSpPr/>
            <p:nvPr/>
          </p:nvSpPr>
          <p:spPr>
            <a:xfrm>
              <a:off x="1078245" y="1770927"/>
              <a:ext cx="2858119" cy="4166886"/>
            </a:xfrm>
            <a:prstGeom prst="roundRect">
              <a:avLst>
                <a:gd name="adj" fmla="val 3846"/>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PPT世界-11"/>
            <p:cNvSpPr/>
            <p:nvPr/>
          </p:nvSpPr>
          <p:spPr>
            <a:xfrm>
              <a:off x="1369384" y="2138680"/>
              <a:ext cx="2275840" cy="398780"/>
            </a:xfrm>
            <a:prstGeom prst="rect">
              <a:avLst/>
            </a:prstGeom>
            <a:noFill/>
            <a:ln>
              <a:noFill/>
            </a:ln>
          </p:spPr>
          <p:txBody>
            <a:bodyPr wrap="square">
              <a:spAutoFit/>
            </a:bodyPr>
            <a:lstStyle/>
            <a:p>
              <a:pPr algn="ctr"/>
              <a:r>
                <a:rPr lang="zh-CN" altLang="en-US" sz="2000" dirty="0">
                  <a:solidFill>
                    <a:schemeClr val="accent1"/>
                  </a:solidFill>
                  <a:latin typeface="思源黑体 CN Bold" panose="020B0800000000000000" pitchFamily="34" charset="-122"/>
                  <a:ea typeface="思源黑体 CN Bold" panose="020B0800000000000000" pitchFamily="34" charset="-122"/>
                  <a:cs typeface="+mn-ea"/>
                  <a:sym typeface="+mn-lt"/>
                </a:rPr>
                <a:t>标题文字添加</a:t>
              </a:r>
            </a:p>
          </p:txBody>
        </p:sp>
        <p:sp>
          <p:nvSpPr>
            <p:cNvPr id="14" name="PPT世界-12"/>
            <p:cNvSpPr/>
            <p:nvPr/>
          </p:nvSpPr>
          <p:spPr>
            <a:xfrm>
              <a:off x="1369384" y="2912745"/>
              <a:ext cx="2275840" cy="2761910"/>
            </a:xfrm>
            <a:prstGeom prst="rect">
              <a:avLst/>
            </a:prstGeom>
          </p:spPr>
          <p:txBody>
            <a:bodyPr wrap="square">
              <a:spAutoFit/>
            </a:bodyPr>
            <a:lstStyle/>
            <a:p>
              <a:pPr algn="ctr">
                <a:lnSpc>
                  <a:spcPct val="150000"/>
                </a:lnSpc>
              </a:pPr>
              <a:r>
                <a:rPr lang="zh-CN" altLang="en-US" sz="13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单击此处键入文本单击</a:t>
              </a:r>
            </a:p>
          </p:txBody>
        </p:sp>
        <p:cxnSp>
          <p:nvCxnSpPr>
            <p:cNvPr id="25" name="PPT世界-17"/>
            <p:cNvCxnSpPr>
              <a:cxnSpLocks/>
            </p:cNvCxnSpPr>
            <p:nvPr/>
          </p:nvCxnSpPr>
          <p:spPr>
            <a:xfrm>
              <a:off x="1603064" y="2725102"/>
              <a:ext cx="1808480"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PPT世界-22">
              <a:extLst>
                <a:ext uri="{FF2B5EF4-FFF2-40B4-BE49-F238E27FC236}">
                  <a16:creationId xmlns:a16="http://schemas.microsoft.com/office/drawing/2014/main" id="{6F0D369E-E6FA-4E0A-92E3-C8FC81FA2D2C}"/>
                </a:ext>
              </a:extLst>
            </p:cNvPr>
            <p:cNvPicPr>
              <a:picLocks noChangeAspect="1"/>
            </p:cNvPicPr>
            <p:nvPr/>
          </p:nvPicPr>
          <p:blipFill rotWithShape="1">
            <a:blip r:embed="rId2"/>
            <a:srcRect l="-1" r="-1064" b="-2183"/>
            <a:stretch/>
          </p:blipFill>
          <p:spPr>
            <a:xfrm flipH="1">
              <a:off x="3261911" y="4804451"/>
              <a:ext cx="1404296" cy="1585860"/>
            </a:xfrm>
            <a:custGeom>
              <a:avLst/>
              <a:gdLst>
                <a:gd name="connsiteX0" fmla="*/ 6085972 w 6085972"/>
                <a:gd name="connsiteY0" fmla="*/ 0 h 6593299"/>
                <a:gd name="connsiteX1" fmla="*/ 0 w 6085972"/>
                <a:gd name="connsiteY1" fmla="*/ 0 h 6593299"/>
                <a:gd name="connsiteX2" fmla="*/ 0 w 6085972"/>
                <a:gd name="connsiteY2" fmla="*/ 6593299 h 6593299"/>
                <a:gd name="connsiteX3" fmla="*/ 6085972 w 6085972"/>
                <a:gd name="connsiteY3" fmla="*/ 6593299 h 6593299"/>
              </a:gdLst>
              <a:ahLst/>
              <a:cxnLst>
                <a:cxn ang="0">
                  <a:pos x="connsiteX0" y="connsiteY0"/>
                </a:cxn>
                <a:cxn ang="0">
                  <a:pos x="connsiteX1" y="connsiteY1"/>
                </a:cxn>
                <a:cxn ang="0">
                  <a:pos x="connsiteX2" y="connsiteY2"/>
                </a:cxn>
                <a:cxn ang="0">
                  <a:pos x="connsiteX3" y="connsiteY3"/>
                </a:cxn>
              </a:cxnLst>
              <a:rect l="l" t="t" r="r" b="b"/>
              <a:pathLst>
                <a:path w="6085972" h="6593299">
                  <a:moveTo>
                    <a:pt x="6085972" y="0"/>
                  </a:moveTo>
                  <a:lnTo>
                    <a:pt x="0" y="0"/>
                  </a:lnTo>
                  <a:lnTo>
                    <a:pt x="0" y="6593299"/>
                  </a:lnTo>
                  <a:lnTo>
                    <a:pt x="6085972" y="6593299"/>
                  </a:lnTo>
                  <a:close/>
                </a:path>
              </a:pathLst>
            </a:custGeom>
          </p:spPr>
        </p:pic>
      </p:grpSp>
      <p:grpSp>
        <p:nvGrpSpPr>
          <p:cNvPr id="35" name="组合 34">
            <a:extLst>
              <a:ext uri="{FF2B5EF4-FFF2-40B4-BE49-F238E27FC236}">
                <a16:creationId xmlns:a16="http://schemas.microsoft.com/office/drawing/2014/main" id="{DB377F45-3EF3-4A8B-9266-5E5814E38C58}"/>
              </a:ext>
            </a:extLst>
          </p:cNvPr>
          <p:cNvGrpSpPr/>
          <p:nvPr/>
        </p:nvGrpSpPr>
        <p:grpSpPr>
          <a:xfrm>
            <a:off x="8255636" y="1770927"/>
            <a:ext cx="3076332" cy="4367675"/>
            <a:chOff x="8255636" y="1770927"/>
            <a:chExt cx="3076332" cy="4367675"/>
          </a:xfrm>
        </p:grpSpPr>
        <p:sp>
          <p:nvSpPr>
            <p:cNvPr id="11" name="PPT世界-9"/>
            <p:cNvSpPr/>
            <p:nvPr/>
          </p:nvSpPr>
          <p:spPr>
            <a:xfrm>
              <a:off x="8255636" y="1770927"/>
              <a:ext cx="2858119" cy="4166886"/>
            </a:xfrm>
            <a:prstGeom prst="roundRect">
              <a:avLst>
                <a:gd name="adj" fmla="val 3846"/>
              </a:avLst>
            </a:prstGeom>
            <a:solidFill>
              <a:schemeClr val="bg1"/>
            </a:solidFill>
            <a:ln w="6350">
              <a:solidFill>
                <a:schemeClr val="accent1"/>
              </a:solidFill>
            </a:ln>
            <a:effectLst>
              <a:outerShdw blurRad="241300" dist="38100" dir="5400000" algn="t" rotWithShape="0">
                <a:schemeClr val="accent1">
                  <a:lumMod val="75000"/>
                  <a:alpha val="3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PPT世界-13"/>
            <p:cNvSpPr/>
            <p:nvPr/>
          </p:nvSpPr>
          <p:spPr>
            <a:xfrm>
              <a:off x="8746723" y="2138680"/>
              <a:ext cx="1875944" cy="400110"/>
            </a:xfrm>
            <a:prstGeom prst="rect">
              <a:avLst/>
            </a:prstGeom>
            <a:noFill/>
            <a:ln>
              <a:noFill/>
            </a:ln>
          </p:spPr>
          <p:txBody>
            <a:bodyPr wrap="square">
              <a:spAutoFit/>
            </a:bodyPr>
            <a:lstStyle/>
            <a:p>
              <a:pPr algn="ctr"/>
              <a:r>
                <a:rPr lang="zh-CN" altLang="en-US" sz="2000" dirty="0">
                  <a:solidFill>
                    <a:schemeClr val="accent1"/>
                  </a:solidFill>
                  <a:latin typeface="思源黑体 CN Bold" panose="020B0800000000000000" pitchFamily="34" charset="-122"/>
                  <a:ea typeface="思源黑体 CN Bold" panose="020B0800000000000000" pitchFamily="34" charset="-122"/>
                  <a:cs typeface="+mn-ea"/>
                  <a:sym typeface="+mn-lt"/>
                </a:rPr>
                <a:t>标题文字添加</a:t>
              </a:r>
            </a:p>
          </p:txBody>
        </p:sp>
        <p:sp>
          <p:nvSpPr>
            <p:cNvPr id="18" name="PPT世界-14"/>
            <p:cNvSpPr/>
            <p:nvPr/>
          </p:nvSpPr>
          <p:spPr>
            <a:xfrm>
              <a:off x="8575396" y="2912745"/>
              <a:ext cx="2218598" cy="2761910"/>
            </a:xfrm>
            <a:prstGeom prst="rect">
              <a:avLst/>
            </a:prstGeom>
          </p:spPr>
          <p:txBody>
            <a:bodyPr wrap="square">
              <a:spAutoFit/>
            </a:bodyPr>
            <a:lstStyle/>
            <a:p>
              <a:pPr algn="ctr">
                <a:lnSpc>
                  <a:spcPct val="150000"/>
                </a:lnSpc>
              </a:pPr>
              <a:r>
                <a:rPr lang="zh-CN" altLang="en-US" sz="13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单击此处键入文本单击</a:t>
              </a:r>
            </a:p>
          </p:txBody>
        </p:sp>
        <p:cxnSp>
          <p:nvCxnSpPr>
            <p:cNvPr id="26" name="PPT世界-18"/>
            <p:cNvCxnSpPr>
              <a:cxnSpLocks/>
            </p:cNvCxnSpPr>
            <p:nvPr/>
          </p:nvCxnSpPr>
          <p:spPr>
            <a:xfrm>
              <a:off x="8780455" y="2725767"/>
              <a:ext cx="1808480" cy="0"/>
            </a:xfrm>
            <a:prstGeom prst="line">
              <a:avLst/>
            </a:prstGeom>
            <a:ln w="127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pic>
          <p:nvPicPr>
            <p:cNvPr id="32" name="PPT世界-23">
              <a:extLst>
                <a:ext uri="{FF2B5EF4-FFF2-40B4-BE49-F238E27FC236}">
                  <a16:creationId xmlns:a16="http://schemas.microsoft.com/office/drawing/2014/main" id="{35A1AE79-D3E2-4A35-9767-26ADD71FE8FE}"/>
                </a:ext>
              </a:extLst>
            </p:cNvPr>
            <p:cNvPicPr>
              <a:picLocks noChangeAspect="1"/>
            </p:cNvPicPr>
            <p:nvPr/>
          </p:nvPicPr>
          <p:blipFill rotWithShape="1">
            <a:blip r:embed="rId2"/>
            <a:srcRect l="-1" r="-1064" b="-2183"/>
            <a:stretch/>
          </p:blipFill>
          <p:spPr>
            <a:xfrm rot="3614272" flipH="1">
              <a:off x="10497411" y="5304045"/>
              <a:ext cx="783882" cy="885232"/>
            </a:xfrm>
            <a:custGeom>
              <a:avLst/>
              <a:gdLst>
                <a:gd name="connsiteX0" fmla="*/ 6085972 w 6085972"/>
                <a:gd name="connsiteY0" fmla="*/ 0 h 6593299"/>
                <a:gd name="connsiteX1" fmla="*/ 0 w 6085972"/>
                <a:gd name="connsiteY1" fmla="*/ 0 h 6593299"/>
                <a:gd name="connsiteX2" fmla="*/ 0 w 6085972"/>
                <a:gd name="connsiteY2" fmla="*/ 6593299 h 6593299"/>
                <a:gd name="connsiteX3" fmla="*/ 6085972 w 6085972"/>
                <a:gd name="connsiteY3" fmla="*/ 6593299 h 6593299"/>
              </a:gdLst>
              <a:ahLst/>
              <a:cxnLst>
                <a:cxn ang="0">
                  <a:pos x="connsiteX0" y="connsiteY0"/>
                </a:cxn>
                <a:cxn ang="0">
                  <a:pos x="connsiteX1" y="connsiteY1"/>
                </a:cxn>
                <a:cxn ang="0">
                  <a:pos x="connsiteX2" y="connsiteY2"/>
                </a:cxn>
                <a:cxn ang="0">
                  <a:pos x="connsiteX3" y="connsiteY3"/>
                </a:cxn>
              </a:cxnLst>
              <a:rect l="l" t="t" r="r" b="b"/>
              <a:pathLst>
                <a:path w="6085972" h="6593299">
                  <a:moveTo>
                    <a:pt x="6085972" y="0"/>
                  </a:moveTo>
                  <a:lnTo>
                    <a:pt x="0" y="0"/>
                  </a:lnTo>
                  <a:lnTo>
                    <a:pt x="0" y="6593299"/>
                  </a:lnTo>
                  <a:lnTo>
                    <a:pt x="6085972" y="6593299"/>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PPT世界-1">
            <a:extLst>
              <a:ext uri="{FF2B5EF4-FFF2-40B4-BE49-F238E27FC236}">
                <a16:creationId xmlns:a16="http://schemas.microsoft.com/office/drawing/2014/main" id="{892D5EE0-7A2C-422D-9C02-23DB1C7B4622}"/>
              </a:ext>
            </a:extLst>
          </p:cNvPr>
          <p:cNvGrpSpPr/>
          <p:nvPr/>
        </p:nvGrpSpPr>
        <p:grpSpPr>
          <a:xfrm>
            <a:off x="1463447" y="1091202"/>
            <a:ext cx="3501081" cy="2518076"/>
            <a:chOff x="989638" y="1424004"/>
            <a:chExt cx="3501081" cy="2518076"/>
          </a:xfrm>
        </p:grpSpPr>
        <p:sp>
          <p:nvSpPr>
            <p:cNvPr id="13" name="PPT世界-1-1"/>
            <p:cNvSpPr/>
            <p:nvPr/>
          </p:nvSpPr>
          <p:spPr>
            <a:xfrm>
              <a:off x="989638" y="192389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4" name="PPT世界-1-2"/>
            <p:cNvSpPr/>
            <p:nvPr/>
          </p:nvSpPr>
          <p:spPr>
            <a:xfrm>
              <a:off x="1287293" y="2248150"/>
              <a:ext cx="3075007" cy="1161857"/>
            </a:xfrm>
            <a:prstGeom prst="rect">
              <a:avLst/>
            </a:prstGeom>
          </p:spPr>
          <p:txBody>
            <a:bodyPr wrap="square">
              <a:spAutoFit/>
            </a:bodyPr>
            <a:lstStyle/>
            <a:p>
              <a:pPr>
                <a:lnSpc>
                  <a:spcPct val="150000"/>
                </a:lnSpc>
              </a:pPr>
              <a:r>
                <a:rPr lang="zh-CN" altLang="en-US" sz="16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6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600" dirty="0">
                <a:solidFill>
                  <a:schemeClr val="tx1">
                    <a:lumMod val="95000"/>
                    <a:lumOff val="5000"/>
                  </a:schemeClr>
                </a:solidFill>
                <a:cs typeface="+mn-ea"/>
                <a:sym typeface="+mn-lt"/>
              </a:endParaRPr>
            </a:p>
          </p:txBody>
        </p:sp>
        <p:sp>
          <p:nvSpPr>
            <p:cNvPr id="30" name="PPT世界-1-3"/>
            <p:cNvSpPr txBox="1"/>
            <p:nvPr/>
          </p:nvSpPr>
          <p:spPr>
            <a:xfrm>
              <a:off x="1002263" y="1424004"/>
              <a:ext cx="678391" cy="1015663"/>
            </a:xfrm>
            <a:prstGeom prst="rect">
              <a:avLst/>
            </a:prstGeom>
            <a:noFill/>
            <a:effectLst/>
          </p:spPr>
          <p:txBody>
            <a:bodyPr wrap="none" rtlCol="0">
              <a:spAutoFit/>
            </a:bodyPr>
            <a:lstStyle/>
            <a:p>
              <a:r>
                <a:rPr lang="en-US" altLang="zh-CN"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rPr>
                <a:t>A</a:t>
              </a:r>
              <a:endParaRPr lang="zh-CN" altLang="en-US"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endParaRPr>
            </a:p>
          </p:txBody>
        </p:sp>
      </p:grpSp>
      <p:grpSp>
        <p:nvGrpSpPr>
          <p:cNvPr id="52" name="PPT世界-2">
            <a:extLst>
              <a:ext uri="{FF2B5EF4-FFF2-40B4-BE49-F238E27FC236}">
                <a16:creationId xmlns:a16="http://schemas.microsoft.com/office/drawing/2014/main" id="{2C396967-A329-4AAF-AB16-A840A3943588}"/>
              </a:ext>
            </a:extLst>
          </p:cNvPr>
          <p:cNvGrpSpPr/>
          <p:nvPr/>
        </p:nvGrpSpPr>
        <p:grpSpPr>
          <a:xfrm>
            <a:off x="7155395" y="1093411"/>
            <a:ext cx="3501081" cy="2515867"/>
            <a:chOff x="7155395" y="1093411"/>
            <a:chExt cx="3501081" cy="2515867"/>
          </a:xfrm>
        </p:grpSpPr>
        <p:sp>
          <p:nvSpPr>
            <p:cNvPr id="11" name="PPT世界-2-1"/>
            <p:cNvSpPr/>
            <p:nvPr/>
          </p:nvSpPr>
          <p:spPr>
            <a:xfrm flipH="1">
              <a:off x="7155395" y="1591094"/>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2-2"/>
            <p:cNvSpPr/>
            <p:nvPr/>
          </p:nvSpPr>
          <p:spPr>
            <a:xfrm>
              <a:off x="7548795" y="2012762"/>
              <a:ext cx="2757948" cy="1161857"/>
            </a:xfrm>
            <a:prstGeom prst="rect">
              <a:avLst/>
            </a:prstGeom>
          </p:spPr>
          <p:txBody>
            <a:bodyPr wrap="square">
              <a:spAutoFit/>
            </a:bodyPr>
            <a:lstStyle/>
            <a:p>
              <a:pPr algn="r">
                <a:lnSpc>
                  <a:spcPct val="150000"/>
                </a:lnSpc>
              </a:pPr>
              <a:r>
                <a:rPr lang="zh-CN" altLang="en-US" sz="16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6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600" dirty="0">
                <a:solidFill>
                  <a:schemeClr val="tx1">
                    <a:lumMod val="95000"/>
                    <a:lumOff val="5000"/>
                  </a:schemeClr>
                </a:solidFill>
                <a:cs typeface="+mn-ea"/>
                <a:sym typeface="+mn-lt"/>
              </a:endParaRPr>
            </a:p>
          </p:txBody>
        </p:sp>
        <p:sp>
          <p:nvSpPr>
            <p:cNvPr id="31" name="PPT世界-2-3"/>
            <p:cNvSpPr txBox="1"/>
            <p:nvPr/>
          </p:nvSpPr>
          <p:spPr>
            <a:xfrm>
              <a:off x="9872314" y="1093411"/>
              <a:ext cx="708848" cy="1015663"/>
            </a:xfrm>
            <a:prstGeom prst="rect">
              <a:avLst/>
            </a:prstGeom>
            <a:noFill/>
            <a:effectLst/>
          </p:spPr>
          <p:txBody>
            <a:bodyPr wrap="none" rtlCol="0">
              <a:spAutoFit/>
            </a:bodyPr>
            <a:lstStyle/>
            <a:p>
              <a:r>
                <a:rPr lang="en-US" altLang="zh-CN"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rPr>
                <a:t>B</a:t>
              </a:r>
              <a:endParaRPr lang="zh-CN" altLang="en-US"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endParaRPr>
            </a:p>
          </p:txBody>
        </p:sp>
      </p:grpSp>
      <p:grpSp>
        <p:nvGrpSpPr>
          <p:cNvPr id="27" name="PPT世界-3">
            <a:extLst>
              <a:ext uri="{FF2B5EF4-FFF2-40B4-BE49-F238E27FC236}">
                <a16:creationId xmlns:a16="http://schemas.microsoft.com/office/drawing/2014/main" id="{988F76F2-A7E9-4026-91CC-4F0ED9C83592}"/>
              </a:ext>
            </a:extLst>
          </p:cNvPr>
          <p:cNvGrpSpPr/>
          <p:nvPr/>
        </p:nvGrpSpPr>
        <p:grpSpPr>
          <a:xfrm>
            <a:off x="1411487" y="4147666"/>
            <a:ext cx="3553041" cy="2211361"/>
            <a:chOff x="937678" y="4147666"/>
            <a:chExt cx="3553041" cy="2211361"/>
          </a:xfrm>
        </p:grpSpPr>
        <p:sp>
          <p:nvSpPr>
            <p:cNvPr id="12" name="PPT世界-3-1"/>
            <p:cNvSpPr/>
            <p:nvPr/>
          </p:nvSpPr>
          <p:spPr>
            <a:xfrm flipV="1">
              <a:off x="989638"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5" name="PPT世界-3-2"/>
            <p:cNvSpPr/>
            <p:nvPr/>
          </p:nvSpPr>
          <p:spPr>
            <a:xfrm>
              <a:off x="1561011" y="4601791"/>
              <a:ext cx="2758885" cy="1161857"/>
            </a:xfrm>
            <a:prstGeom prst="rect">
              <a:avLst/>
            </a:prstGeom>
          </p:spPr>
          <p:txBody>
            <a:bodyPr wrap="square">
              <a:spAutoFit/>
            </a:bodyPr>
            <a:lstStyle/>
            <a:p>
              <a:pPr>
                <a:lnSpc>
                  <a:spcPct val="150000"/>
                </a:lnSpc>
              </a:pPr>
              <a:r>
                <a:rPr lang="zh-CN" altLang="en-US" sz="16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6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600" dirty="0">
                <a:solidFill>
                  <a:schemeClr val="tx1">
                    <a:lumMod val="95000"/>
                    <a:lumOff val="5000"/>
                  </a:schemeClr>
                </a:solidFill>
                <a:cs typeface="+mn-ea"/>
                <a:sym typeface="+mn-lt"/>
              </a:endParaRPr>
            </a:p>
          </p:txBody>
        </p:sp>
        <p:sp>
          <p:nvSpPr>
            <p:cNvPr id="32" name="PPT世界-3-3"/>
            <p:cNvSpPr txBox="1"/>
            <p:nvPr/>
          </p:nvSpPr>
          <p:spPr>
            <a:xfrm>
              <a:off x="937678" y="5343364"/>
              <a:ext cx="699230" cy="1015663"/>
            </a:xfrm>
            <a:prstGeom prst="rect">
              <a:avLst/>
            </a:prstGeom>
            <a:noFill/>
            <a:effectLst/>
          </p:spPr>
          <p:txBody>
            <a:bodyPr wrap="none" rtlCol="0">
              <a:spAutoFit/>
            </a:bodyPr>
            <a:lstStyle/>
            <a:p>
              <a:r>
                <a:rPr lang="en-US" altLang="zh-CN"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rPr>
                <a:t>C</a:t>
              </a:r>
              <a:endParaRPr lang="zh-CN" altLang="en-US"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endParaRPr>
            </a:p>
          </p:txBody>
        </p:sp>
      </p:grpSp>
      <p:grpSp>
        <p:nvGrpSpPr>
          <p:cNvPr id="34" name="PPT世界-4">
            <a:extLst>
              <a:ext uri="{FF2B5EF4-FFF2-40B4-BE49-F238E27FC236}">
                <a16:creationId xmlns:a16="http://schemas.microsoft.com/office/drawing/2014/main" id="{A0DA8E17-C0BC-4D63-8F6D-E140408F3343}"/>
              </a:ext>
            </a:extLst>
          </p:cNvPr>
          <p:cNvGrpSpPr/>
          <p:nvPr/>
        </p:nvGrpSpPr>
        <p:grpSpPr>
          <a:xfrm>
            <a:off x="7155395" y="4147666"/>
            <a:ext cx="3501081" cy="2184610"/>
            <a:chOff x="7698634" y="4147666"/>
            <a:chExt cx="3501081" cy="2184610"/>
          </a:xfrm>
        </p:grpSpPr>
        <p:sp>
          <p:nvSpPr>
            <p:cNvPr id="10" name="PPT世界-4-1"/>
            <p:cNvSpPr/>
            <p:nvPr/>
          </p:nvSpPr>
          <p:spPr>
            <a:xfrm flipH="1" flipV="1">
              <a:off x="7698634" y="4147666"/>
              <a:ext cx="3501081" cy="2018184"/>
            </a:xfrm>
            <a:custGeom>
              <a:avLst/>
              <a:gdLst>
                <a:gd name="connsiteX0" fmla="*/ 0 w 3253337"/>
                <a:gd name="connsiteY0" fmla="*/ 121956 h 1828967"/>
                <a:gd name="connsiteX1" fmla="*/ 121956 w 3253337"/>
                <a:gd name="connsiteY1" fmla="*/ 0 h 1828967"/>
                <a:gd name="connsiteX2" fmla="*/ 3131381 w 3253337"/>
                <a:gd name="connsiteY2" fmla="*/ 0 h 1828967"/>
                <a:gd name="connsiteX3" fmla="*/ 3253337 w 3253337"/>
                <a:gd name="connsiteY3" fmla="*/ 121956 h 1828967"/>
                <a:gd name="connsiteX4" fmla="*/ 3253337 w 3253337"/>
                <a:gd name="connsiteY4" fmla="*/ 1707011 h 1828967"/>
                <a:gd name="connsiteX5" fmla="*/ 3131381 w 3253337"/>
                <a:gd name="connsiteY5" fmla="*/ 1828967 h 1828967"/>
                <a:gd name="connsiteX6" fmla="*/ 121956 w 3253337"/>
                <a:gd name="connsiteY6" fmla="*/ 1828967 h 1828967"/>
                <a:gd name="connsiteX7" fmla="*/ 0 w 3253337"/>
                <a:gd name="connsiteY7" fmla="*/ 1707011 h 1828967"/>
                <a:gd name="connsiteX8" fmla="*/ 0 w 3253337"/>
                <a:gd name="connsiteY8" fmla="*/ 121956 h 1828967"/>
                <a:gd name="connsiteX0-1" fmla="*/ 0 w 3265529"/>
                <a:gd name="connsiteY0-2" fmla="*/ 121956 h 1828967"/>
                <a:gd name="connsiteX1-3" fmla="*/ 121956 w 3265529"/>
                <a:gd name="connsiteY1-4" fmla="*/ 0 h 1828967"/>
                <a:gd name="connsiteX2-5" fmla="*/ 3131381 w 3265529"/>
                <a:gd name="connsiteY2-6" fmla="*/ 0 h 1828967"/>
                <a:gd name="connsiteX3-7" fmla="*/ 3253337 w 3265529"/>
                <a:gd name="connsiteY3-8" fmla="*/ 121956 h 1828967"/>
                <a:gd name="connsiteX4-9" fmla="*/ 3265529 w 3265529"/>
                <a:gd name="connsiteY4-10" fmla="*/ 1481459 h 1828967"/>
                <a:gd name="connsiteX5-11" fmla="*/ 3131381 w 3265529"/>
                <a:gd name="connsiteY5-12" fmla="*/ 1828967 h 1828967"/>
                <a:gd name="connsiteX6-13" fmla="*/ 121956 w 3265529"/>
                <a:gd name="connsiteY6-14" fmla="*/ 1828967 h 1828967"/>
                <a:gd name="connsiteX7-15" fmla="*/ 0 w 3265529"/>
                <a:gd name="connsiteY7-16" fmla="*/ 1707011 h 1828967"/>
                <a:gd name="connsiteX8-17" fmla="*/ 0 w 3265529"/>
                <a:gd name="connsiteY8-18" fmla="*/ 121956 h 1828967"/>
                <a:gd name="connsiteX0-19" fmla="*/ 0 w 3265529"/>
                <a:gd name="connsiteY0-20" fmla="*/ 121956 h 1828967"/>
                <a:gd name="connsiteX1-21" fmla="*/ 121956 w 3265529"/>
                <a:gd name="connsiteY1-22" fmla="*/ 0 h 1828967"/>
                <a:gd name="connsiteX2-23" fmla="*/ 3131381 w 3265529"/>
                <a:gd name="connsiteY2-24" fmla="*/ 0 h 1828967"/>
                <a:gd name="connsiteX3-25" fmla="*/ 3253337 w 3265529"/>
                <a:gd name="connsiteY3-26" fmla="*/ 121956 h 1828967"/>
                <a:gd name="connsiteX4-27" fmla="*/ 3265529 w 3265529"/>
                <a:gd name="connsiteY4-28" fmla="*/ 1481459 h 1828967"/>
                <a:gd name="connsiteX5-29" fmla="*/ 3167957 w 3265529"/>
                <a:gd name="connsiteY5-30" fmla="*/ 1566839 h 1828967"/>
                <a:gd name="connsiteX6-31" fmla="*/ 121956 w 3265529"/>
                <a:gd name="connsiteY6-32" fmla="*/ 1828967 h 1828967"/>
                <a:gd name="connsiteX7-33" fmla="*/ 0 w 3265529"/>
                <a:gd name="connsiteY7-34" fmla="*/ 1707011 h 1828967"/>
                <a:gd name="connsiteX8-35" fmla="*/ 0 w 3265529"/>
                <a:gd name="connsiteY8-36" fmla="*/ 121956 h 1828967"/>
                <a:gd name="connsiteX0-37" fmla="*/ 0 w 3265529"/>
                <a:gd name="connsiteY0-38" fmla="*/ 121956 h 1828967"/>
                <a:gd name="connsiteX1-39" fmla="*/ 121956 w 3265529"/>
                <a:gd name="connsiteY1-40" fmla="*/ 0 h 1828967"/>
                <a:gd name="connsiteX2-41" fmla="*/ 3131381 w 3265529"/>
                <a:gd name="connsiteY2-42" fmla="*/ 0 h 1828967"/>
                <a:gd name="connsiteX3-43" fmla="*/ 3253337 w 3265529"/>
                <a:gd name="connsiteY3-44" fmla="*/ 231684 h 1828967"/>
                <a:gd name="connsiteX4-45" fmla="*/ 3265529 w 3265529"/>
                <a:gd name="connsiteY4-46" fmla="*/ 1481459 h 1828967"/>
                <a:gd name="connsiteX5-47" fmla="*/ 3167957 w 3265529"/>
                <a:gd name="connsiteY5-48" fmla="*/ 1566839 h 1828967"/>
                <a:gd name="connsiteX6-49" fmla="*/ 121956 w 3265529"/>
                <a:gd name="connsiteY6-50" fmla="*/ 1828967 h 1828967"/>
                <a:gd name="connsiteX7-51" fmla="*/ 0 w 3265529"/>
                <a:gd name="connsiteY7-52" fmla="*/ 1707011 h 1828967"/>
                <a:gd name="connsiteX8-53" fmla="*/ 0 w 3265529"/>
                <a:gd name="connsiteY8-54" fmla="*/ 121956 h 1828967"/>
                <a:gd name="connsiteX0-55" fmla="*/ 0 w 3265529"/>
                <a:gd name="connsiteY0-56" fmla="*/ 121956 h 1828967"/>
                <a:gd name="connsiteX1-57" fmla="*/ 121956 w 3265529"/>
                <a:gd name="connsiteY1-58" fmla="*/ 0 h 1828967"/>
                <a:gd name="connsiteX2-59" fmla="*/ 3149669 w 3265529"/>
                <a:gd name="connsiteY2-60" fmla="*/ 134112 h 1828967"/>
                <a:gd name="connsiteX3-61" fmla="*/ 3253337 w 3265529"/>
                <a:gd name="connsiteY3-62" fmla="*/ 231684 h 1828967"/>
                <a:gd name="connsiteX4-63" fmla="*/ 3265529 w 3265529"/>
                <a:gd name="connsiteY4-64" fmla="*/ 1481459 h 1828967"/>
                <a:gd name="connsiteX5-65" fmla="*/ 3167957 w 3265529"/>
                <a:gd name="connsiteY5-66" fmla="*/ 1566839 h 1828967"/>
                <a:gd name="connsiteX6-67" fmla="*/ 121956 w 3265529"/>
                <a:gd name="connsiteY6-68" fmla="*/ 1828967 h 1828967"/>
                <a:gd name="connsiteX7-69" fmla="*/ 0 w 3265529"/>
                <a:gd name="connsiteY7-70" fmla="*/ 1707011 h 1828967"/>
                <a:gd name="connsiteX8-71" fmla="*/ 0 w 3265529"/>
                <a:gd name="connsiteY8-72" fmla="*/ 121956 h 182896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65529" h="1828967">
                  <a:moveTo>
                    <a:pt x="0" y="121956"/>
                  </a:moveTo>
                  <a:cubicBezTo>
                    <a:pt x="0" y="54602"/>
                    <a:pt x="54602" y="0"/>
                    <a:pt x="121956" y="0"/>
                  </a:cubicBezTo>
                  <a:lnTo>
                    <a:pt x="3149669" y="134112"/>
                  </a:lnTo>
                  <a:cubicBezTo>
                    <a:pt x="3217023" y="134112"/>
                    <a:pt x="3253337" y="164330"/>
                    <a:pt x="3253337" y="231684"/>
                  </a:cubicBezTo>
                  <a:cubicBezTo>
                    <a:pt x="3253337" y="760036"/>
                    <a:pt x="3265529" y="953107"/>
                    <a:pt x="3265529" y="1481459"/>
                  </a:cubicBezTo>
                  <a:cubicBezTo>
                    <a:pt x="3265529" y="1548813"/>
                    <a:pt x="3235311" y="1566839"/>
                    <a:pt x="3167957" y="1566839"/>
                  </a:cubicBezTo>
                  <a:lnTo>
                    <a:pt x="121956" y="1828967"/>
                  </a:lnTo>
                  <a:cubicBezTo>
                    <a:pt x="54602" y="1828967"/>
                    <a:pt x="0" y="1774365"/>
                    <a:pt x="0" y="1707011"/>
                  </a:cubicBezTo>
                  <a:lnTo>
                    <a:pt x="0" y="121956"/>
                  </a:lnTo>
                  <a:close/>
                </a:path>
              </a:pathLst>
            </a:custGeom>
            <a:solidFill>
              <a:schemeClr val="bg1"/>
            </a:solidFill>
            <a:ln>
              <a:noFill/>
            </a:ln>
            <a:effectLst>
              <a:outerShdw blurRad="241300" sx="102000" sy="102000" algn="ctr" rotWithShape="0">
                <a:schemeClr val="accent1">
                  <a:lumMod val="7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6" name="PPT世界-4-2"/>
            <p:cNvSpPr/>
            <p:nvPr/>
          </p:nvSpPr>
          <p:spPr>
            <a:xfrm>
              <a:off x="8046423" y="4617464"/>
              <a:ext cx="2819799" cy="1161857"/>
            </a:xfrm>
            <a:prstGeom prst="rect">
              <a:avLst/>
            </a:prstGeom>
          </p:spPr>
          <p:txBody>
            <a:bodyPr wrap="square">
              <a:spAutoFit/>
            </a:bodyPr>
            <a:lstStyle/>
            <a:p>
              <a:pPr algn="r">
                <a:lnSpc>
                  <a:spcPct val="150000"/>
                </a:lnSpc>
              </a:pPr>
              <a:r>
                <a:rPr lang="zh-CN" altLang="en-US" sz="16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6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600" dirty="0">
                <a:solidFill>
                  <a:schemeClr val="tx1">
                    <a:lumMod val="95000"/>
                    <a:lumOff val="5000"/>
                  </a:schemeClr>
                </a:solidFill>
                <a:cs typeface="+mn-ea"/>
                <a:sym typeface="+mn-lt"/>
              </a:endParaRPr>
            </a:p>
          </p:txBody>
        </p:sp>
        <p:sp>
          <p:nvSpPr>
            <p:cNvPr id="33" name="PPT世界-4-3"/>
            <p:cNvSpPr txBox="1"/>
            <p:nvPr/>
          </p:nvSpPr>
          <p:spPr>
            <a:xfrm>
              <a:off x="10452349" y="5316613"/>
              <a:ext cx="734496" cy="1015663"/>
            </a:xfrm>
            <a:prstGeom prst="rect">
              <a:avLst/>
            </a:prstGeom>
            <a:noFill/>
            <a:effectLst/>
          </p:spPr>
          <p:txBody>
            <a:bodyPr wrap="none" rtlCol="0">
              <a:spAutoFit/>
            </a:bodyPr>
            <a:lstStyle/>
            <a:p>
              <a:r>
                <a:rPr lang="en-US" altLang="zh-CN"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rPr>
                <a:t>D</a:t>
              </a:r>
              <a:endParaRPr lang="zh-CN" altLang="en-US" sz="6000">
                <a:solidFill>
                  <a:schemeClr val="accent1"/>
                </a:solidFill>
                <a:effectLst>
                  <a:outerShdw blurRad="127000" dist="200025" dir="15000000" sy="30000" kx="-1800000" algn="bl" rotWithShape="0">
                    <a:prstClr val="black">
                      <a:alpha val="30000"/>
                    </a:prstClr>
                  </a:outerShdw>
                </a:effectLst>
                <a:cs typeface="思源黑体 CN Bold" panose="020B0800000000000000" pitchFamily="34" charset="-122"/>
              </a:endParaRPr>
            </a:p>
          </p:txBody>
        </p:sp>
      </p:gr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6"/>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7"/>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5" name="PPT世界-8"/>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FINANCIAL OPERATION PRACTICE</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 name="PPT世界-9"/>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金融操作实务</a:t>
            </a:r>
          </a:p>
        </p:txBody>
      </p:sp>
      <p:sp>
        <p:nvSpPr>
          <p:cNvPr id="8" name="PPT世界-10"/>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 name="PPT世界-11"/>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3" name="组合 52">
            <a:extLst>
              <a:ext uri="{FF2B5EF4-FFF2-40B4-BE49-F238E27FC236}">
                <a16:creationId xmlns:a16="http://schemas.microsoft.com/office/drawing/2014/main" id="{4EE202F1-4F49-41B4-B706-37909158E41B}"/>
              </a:ext>
            </a:extLst>
          </p:cNvPr>
          <p:cNvGrpSpPr/>
          <p:nvPr/>
        </p:nvGrpSpPr>
        <p:grpSpPr>
          <a:xfrm>
            <a:off x="4380959" y="2176364"/>
            <a:ext cx="3208865" cy="3208863"/>
            <a:chOff x="4380959" y="2176364"/>
            <a:chExt cx="3208865" cy="3208863"/>
          </a:xfrm>
        </p:grpSpPr>
        <p:sp>
          <p:nvSpPr>
            <p:cNvPr id="18" name="PPT世界-12"/>
            <p:cNvSpPr/>
            <p:nvPr/>
          </p:nvSpPr>
          <p:spPr>
            <a:xfrm>
              <a:off x="4380959" y="2176364"/>
              <a:ext cx="3208865" cy="3208863"/>
            </a:xfrm>
            <a:prstGeom prst="donut">
              <a:avLst>
                <a:gd name="adj" fmla="val 886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cs typeface="思源黑体 CN Bold" panose="020B0800000000000000" pitchFamily="34" charset="-122"/>
              </a:endParaRPr>
            </a:p>
          </p:txBody>
        </p:sp>
        <p:sp>
          <p:nvSpPr>
            <p:cNvPr id="19" name="PPT世界-13"/>
            <p:cNvSpPr/>
            <p:nvPr/>
          </p:nvSpPr>
          <p:spPr>
            <a:xfrm>
              <a:off x="4669068" y="3059993"/>
              <a:ext cx="2632649" cy="685524"/>
            </a:xfrm>
            <a:prstGeom prst="rect">
              <a:avLst/>
            </a:prstGeom>
          </p:spPr>
          <p:txBody>
            <a:bodyPr wrap="square">
              <a:spAutoFit/>
            </a:bodyPr>
            <a:lstStyle/>
            <a:p>
              <a:pPr algn="ctr"/>
              <a:r>
                <a:rPr lang="zh-CN" altLang="en-US" sz="3600" dirty="0">
                  <a:solidFill>
                    <a:schemeClr val="accent1"/>
                  </a:solidFill>
                  <a:latin typeface="思源黑体 CN Bold" panose="020B0800000000000000" pitchFamily="34" charset="-122"/>
                  <a:ea typeface="思源黑体 CN Bold" panose="020B0800000000000000" pitchFamily="34" charset="-122"/>
                  <a:cs typeface="+mn-ea"/>
                  <a:sym typeface="+mn-lt"/>
                </a:rPr>
                <a:t>标题文字</a:t>
              </a:r>
            </a:p>
          </p:txBody>
        </p:sp>
        <p:sp>
          <p:nvSpPr>
            <p:cNvPr id="20" name="PPT世界-14"/>
            <p:cNvSpPr/>
            <p:nvPr/>
          </p:nvSpPr>
          <p:spPr>
            <a:xfrm>
              <a:off x="4812863" y="3708168"/>
              <a:ext cx="2268607" cy="326441"/>
            </a:xfrm>
            <a:prstGeom prst="rect">
              <a:avLst/>
            </a:prstGeom>
          </p:spPr>
          <p:txBody>
            <a:bodyPr wrap="square">
              <a:spAutoFit/>
            </a:bodyPr>
            <a:lstStyle/>
            <a:p>
              <a:pPr algn="dist"/>
              <a:r>
                <a:rPr lang="en-US" altLang="zh-CN"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FINANCIAL</a:t>
              </a:r>
              <a:endParaRPr lang="zh-CN" altLang="en-US"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2" name="PPT世界-15"/>
            <p:cNvSpPr/>
            <p:nvPr/>
          </p:nvSpPr>
          <p:spPr>
            <a:xfrm>
              <a:off x="6388218" y="4192414"/>
              <a:ext cx="453776" cy="453776"/>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pic>
          <p:nvPicPr>
            <p:cNvPr id="23" name="PPT世界-16" descr="警报响了 轮廓"/>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25858" y="4245548"/>
              <a:ext cx="378494" cy="378494"/>
            </a:xfrm>
            <a:prstGeom prst="rect">
              <a:avLst/>
            </a:prstGeom>
          </p:spPr>
        </p:pic>
        <p:sp>
          <p:nvSpPr>
            <p:cNvPr id="25" name="PPT世界-17"/>
            <p:cNvSpPr/>
            <p:nvPr/>
          </p:nvSpPr>
          <p:spPr>
            <a:xfrm>
              <a:off x="5756825" y="4192414"/>
              <a:ext cx="453776" cy="453776"/>
            </a:xfrm>
            <a:prstGeom prst="ellipse">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pic>
          <p:nvPicPr>
            <p:cNvPr id="26" name="PPT世界-18" descr="3D 眼镜 轮廓"/>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14632" y="4247361"/>
              <a:ext cx="343882" cy="343882"/>
            </a:xfrm>
            <a:prstGeom prst="rect">
              <a:avLst/>
            </a:prstGeom>
          </p:spPr>
        </p:pic>
        <p:sp>
          <p:nvSpPr>
            <p:cNvPr id="28" name="PPT世界-19"/>
            <p:cNvSpPr/>
            <p:nvPr/>
          </p:nvSpPr>
          <p:spPr>
            <a:xfrm>
              <a:off x="5125431" y="4192414"/>
              <a:ext cx="453776" cy="453776"/>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思源黑体 CN Bold" panose="020B0800000000000000" pitchFamily="34" charset="-122"/>
              </a:endParaRPr>
            </a:p>
          </p:txBody>
        </p:sp>
        <p:pic>
          <p:nvPicPr>
            <p:cNvPr id="29" name="PPT世界-20" descr="愤怒符号 轮廓"/>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25430" y="4198849"/>
              <a:ext cx="453777" cy="453777"/>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anim calcmode="lin" valueType="num">
                                      <p:cBhvr>
                                        <p:cTn id="8" dur="500" fill="hold"/>
                                        <p:tgtEl>
                                          <p:spTgt spid="53"/>
                                        </p:tgtEl>
                                        <p:attrNameLst>
                                          <p:attrName>ppt_x</p:attrName>
                                        </p:attrNameLst>
                                      </p:cBhvr>
                                      <p:tavLst>
                                        <p:tav tm="0">
                                          <p:val>
                                            <p:strVal val="#ppt_x"/>
                                          </p:val>
                                        </p:tav>
                                        <p:tav tm="100000">
                                          <p:val>
                                            <p:strVal val="#ppt_x"/>
                                          </p:val>
                                        </p:tav>
                                      </p:tavLst>
                                    </p:anim>
                                    <p:anim calcmode="lin" valueType="num">
                                      <p:cBhvr>
                                        <p:cTn id="9" dur="5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anim calcmode="lin" valueType="num">
                                      <p:cBhvr>
                                        <p:cTn id="20" dur="500" fill="hold"/>
                                        <p:tgtEl>
                                          <p:spTgt spid="52"/>
                                        </p:tgtEl>
                                        <p:attrNameLst>
                                          <p:attrName>ppt_x</p:attrName>
                                        </p:attrNameLst>
                                      </p:cBhvr>
                                      <p:tavLst>
                                        <p:tav tm="0">
                                          <p:val>
                                            <p:strVal val="#ppt_x"/>
                                          </p:val>
                                        </p:tav>
                                        <p:tav tm="100000">
                                          <p:val>
                                            <p:strVal val="#ppt_x"/>
                                          </p:val>
                                        </p:tav>
                                      </p:tavLst>
                                    </p:anim>
                                    <p:anim calcmode="lin" valueType="num">
                                      <p:cBhvr>
                                        <p:cTn id="21" dur="500" fill="hold"/>
                                        <p:tgtEl>
                                          <p:spTgt spid="5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2"/>
          <p:cNvSpPr/>
          <p:nvPr/>
        </p:nvSpPr>
        <p:spPr>
          <a:xfrm rot="11944686" flipH="1" flipV="1">
            <a:off x="8956447" y="-226557"/>
            <a:ext cx="4236570" cy="5500919"/>
          </a:xfrm>
          <a:custGeom>
            <a:avLst/>
            <a:gdLst>
              <a:gd name="connsiteX0" fmla="*/ 27024 w 4236570"/>
              <a:gd name="connsiteY0" fmla="*/ 803143 h 5500919"/>
              <a:gd name="connsiteX1" fmla="*/ 2349234 w 4236570"/>
              <a:gd name="connsiteY1" fmla="*/ 0 h 5500919"/>
              <a:gd name="connsiteX2" fmla="*/ 4236570 w 4236570"/>
              <a:gd name="connsiteY2" fmla="*/ 5457046 h 5500919"/>
              <a:gd name="connsiteX3" fmla="*/ 3983569 w 4236570"/>
              <a:gd name="connsiteY3" fmla="*/ 5489683 h 5500919"/>
              <a:gd name="connsiteX4" fmla="*/ 928411 w 4236570"/>
              <a:gd name="connsiteY4" fmla="*/ 3876018 h 5500919"/>
              <a:gd name="connsiteX5" fmla="*/ 607255 w 4236570"/>
              <a:gd name="connsiteY5" fmla="*/ 3234271 h 5500919"/>
              <a:gd name="connsiteX6" fmla="*/ 652 w 4236570"/>
              <a:gd name="connsiteY6" fmla="*/ 1155996 h 5500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36570" h="5500919">
                <a:moveTo>
                  <a:pt x="27024" y="803143"/>
                </a:moveTo>
                <a:lnTo>
                  <a:pt x="2349234" y="0"/>
                </a:lnTo>
                <a:lnTo>
                  <a:pt x="4236570" y="5457046"/>
                </a:lnTo>
                <a:lnTo>
                  <a:pt x="3983569" y="5489683"/>
                </a:lnTo>
                <a:cubicBezTo>
                  <a:pt x="2759337" y="5594240"/>
                  <a:pt x="1520226" y="4962333"/>
                  <a:pt x="928411" y="3876018"/>
                </a:cubicBezTo>
                <a:cubicBezTo>
                  <a:pt x="845001" y="3722248"/>
                  <a:pt x="708822" y="3374421"/>
                  <a:pt x="607255" y="3234271"/>
                </a:cubicBezTo>
                <a:cubicBezTo>
                  <a:pt x="186658" y="2648059"/>
                  <a:pt x="-12958" y="1907139"/>
                  <a:pt x="652" y="1155996"/>
                </a:cubicBezTo>
                <a:close/>
              </a:path>
            </a:pathLst>
          </a:custGeom>
          <a:solidFill>
            <a:srgbClr val="EBF0F6"/>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5" name="PPT世界-3"/>
          <p:cNvSpPr/>
          <p:nvPr/>
        </p:nvSpPr>
        <p:spPr>
          <a:xfrm rot="11757585" flipH="1" flipV="1">
            <a:off x="6785858" y="840576"/>
            <a:ext cx="6020368" cy="6895391"/>
          </a:xfrm>
          <a:custGeom>
            <a:avLst/>
            <a:gdLst>
              <a:gd name="connsiteX0" fmla="*/ 4516207 w 6020368"/>
              <a:gd name="connsiteY0" fmla="*/ 0 h 6895391"/>
              <a:gd name="connsiteX1" fmla="*/ 6020368 w 6020368"/>
              <a:gd name="connsiteY1" fmla="*/ 5259576 h 6895391"/>
              <a:gd name="connsiteX2" fmla="*/ 300444 w 6020368"/>
              <a:gd name="connsiteY2" fmla="*/ 6895391 h 6895391"/>
              <a:gd name="connsiteX3" fmla="*/ 223184 w 6020368"/>
              <a:gd name="connsiteY3" fmla="*/ 6712709 h 6895391"/>
              <a:gd name="connsiteX4" fmla="*/ 272129 w 6020368"/>
              <a:gd name="connsiteY4" fmla="*/ 4071010 h 6895391"/>
              <a:gd name="connsiteX5" fmla="*/ 2874698 w 6020368"/>
              <a:gd name="connsiteY5" fmla="*/ 1506859 h 6895391"/>
              <a:gd name="connsiteX6" fmla="*/ 4246265 w 6020368"/>
              <a:gd name="connsiteY6" fmla="*/ 697159 h 6895391"/>
              <a:gd name="connsiteX7" fmla="*/ 4501456 w 6020368"/>
              <a:gd name="connsiteY7" fmla="*/ 83073 h 6895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20368" h="6895391">
                <a:moveTo>
                  <a:pt x="4516207" y="0"/>
                </a:moveTo>
                <a:lnTo>
                  <a:pt x="6020368" y="5259576"/>
                </a:lnTo>
                <a:lnTo>
                  <a:pt x="300444" y="6895391"/>
                </a:lnTo>
                <a:lnTo>
                  <a:pt x="223184" y="6712709"/>
                </a:lnTo>
                <a:cubicBezTo>
                  <a:pt x="-92174" y="5888476"/>
                  <a:pt x="-71068" y="4924686"/>
                  <a:pt x="272129" y="4071010"/>
                </a:cubicBezTo>
                <a:cubicBezTo>
                  <a:pt x="729723" y="2932776"/>
                  <a:pt x="1719758" y="2003916"/>
                  <a:pt x="2874698" y="1506859"/>
                </a:cubicBezTo>
                <a:cubicBezTo>
                  <a:pt x="3369412" y="1293513"/>
                  <a:pt x="3931669" y="1127259"/>
                  <a:pt x="4246265" y="697159"/>
                </a:cubicBezTo>
                <a:cubicBezTo>
                  <a:pt x="4381657" y="512465"/>
                  <a:pt x="4453460" y="302096"/>
                  <a:pt x="4501456" y="83073"/>
                </a:cubicBez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23" name="PPT世界-4"/>
          <p:cNvSpPr/>
          <p:nvPr/>
        </p:nvSpPr>
        <p:spPr>
          <a:xfrm rot="11944686" flipH="1" flipV="1">
            <a:off x="-123529"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2" name="PPT世界-5"/>
          <p:cNvSpPr/>
          <p:nvPr/>
        </p:nvSpPr>
        <p:spPr>
          <a:xfrm>
            <a:off x="9592114" y="4358142"/>
            <a:ext cx="2970171" cy="595577"/>
          </a:xfrm>
          <a:custGeom>
            <a:avLst/>
            <a:gdLst>
              <a:gd name="connsiteX0" fmla="*/ 2970172 w 2970171"/>
              <a:gd name="connsiteY0" fmla="*/ 0 h 595577"/>
              <a:gd name="connsiteX1" fmla="*/ 0 w 2970171"/>
              <a:gd name="connsiteY1" fmla="*/ 595577 h 595577"/>
            </a:gdLst>
            <a:ahLst/>
            <a:cxnLst>
              <a:cxn ang="0">
                <a:pos x="connsiteX0" y="connsiteY0"/>
              </a:cxn>
              <a:cxn ang="0">
                <a:pos x="connsiteX1" y="connsiteY1"/>
              </a:cxn>
            </a:cxnLst>
            <a:rect l="l" t="t" r="r" b="b"/>
            <a:pathLst>
              <a:path w="2970171" h="595577">
                <a:moveTo>
                  <a:pt x="2970172" y="0"/>
                </a:moveTo>
                <a:lnTo>
                  <a:pt x="0" y="595577"/>
                </a:lnTo>
              </a:path>
            </a:pathLst>
          </a:custGeom>
          <a:solidFill>
            <a:srgbClr val="144EAE"/>
          </a:solidFill>
          <a:ln w="3429" cap="flat">
            <a:noFill/>
            <a:prstDash val="solid"/>
            <a:miter/>
          </a:ln>
        </p:spPr>
        <p:txBody>
          <a:bodyPr rtlCol="0" anchor="ctr"/>
          <a:lstStyle/>
          <a:p>
            <a:endParaRPr lang="zh-CN" altLang="en-US">
              <a:cs typeface="思源黑体 CN Bold" panose="020B0800000000000000" pitchFamily="34" charset="-122"/>
            </a:endParaRPr>
          </a:p>
        </p:txBody>
      </p:sp>
      <p:pic>
        <p:nvPicPr>
          <p:cNvPr id="13" name="PPT世界-6"/>
          <p:cNvPicPr>
            <a:picLocks noChangeAspect="1"/>
          </p:cNvPicPr>
          <p:nvPr/>
        </p:nvPicPr>
        <p:blipFill>
          <a:blip r:embed="rId2"/>
          <a:stretch>
            <a:fillRect/>
          </a:stretch>
        </p:blipFill>
        <p:spPr>
          <a:xfrm>
            <a:off x="6885179" y="752742"/>
            <a:ext cx="5197368" cy="5805088"/>
          </a:xfrm>
          <a:custGeom>
            <a:avLst/>
            <a:gdLst>
              <a:gd name="connsiteX0" fmla="*/ 0 w 7858285"/>
              <a:gd name="connsiteY0" fmla="*/ 0 h 8777143"/>
              <a:gd name="connsiteX1" fmla="*/ 7858286 w 7858285"/>
              <a:gd name="connsiteY1" fmla="*/ 0 h 8777143"/>
              <a:gd name="connsiteX2" fmla="*/ 7858286 w 7858285"/>
              <a:gd name="connsiteY2" fmla="*/ 8777143 h 8777143"/>
              <a:gd name="connsiteX3" fmla="*/ 0 w 7858285"/>
              <a:gd name="connsiteY3" fmla="*/ 8777143 h 8777143"/>
            </a:gdLst>
            <a:ahLst/>
            <a:cxnLst>
              <a:cxn ang="0">
                <a:pos x="connsiteX0" y="connsiteY0"/>
              </a:cxn>
              <a:cxn ang="0">
                <a:pos x="connsiteX1" y="connsiteY1"/>
              </a:cxn>
              <a:cxn ang="0">
                <a:pos x="connsiteX2" y="connsiteY2"/>
              </a:cxn>
              <a:cxn ang="0">
                <a:pos x="connsiteX3" y="connsiteY3"/>
              </a:cxn>
            </a:cxnLst>
            <a:rect l="l" t="t" r="r" b="b"/>
            <a:pathLst>
              <a:path w="7858285" h="8777143">
                <a:moveTo>
                  <a:pt x="0" y="0"/>
                </a:moveTo>
                <a:lnTo>
                  <a:pt x="7858286" y="0"/>
                </a:lnTo>
                <a:lnTo>
                  <a:pt x="7858286" y="8777143"/>
                </a:lnTo>
                <a:lnTo>
                  <a:pt x="0" y="8777143"/>
                </a:lnTo>
                <a:close/>
              </a:path>
            </a:pathLst>
          </a:custGeom>
        </p:spPr>
      </p:pic>
      <p:sp>
        <p:nvSpPr>
          <p:cNvPr id="11" name="PPT世界-7"/>
          <p:cNvSpPr/>
          <p:nvPr/>
        </p:nvSpPr>
        <p:spPr>
          <a:xfrm>
            <a:off x="7474219" y="435770"/>
            <a:ext cx="723908" cy="158486"/>
          </a:xfrm>
          <a:custGeom>
            <a:avLst/>
            <a:gdLst>
              <a:gd name="connsiteX0" fmla="*/ 0 w 723908"/>
              <a:gd name="connsiteY0" fmla="*/ 0 h 120685"/>
              <a:gd name="connsiteX1" fmla="*/ 156857 w 723908"/>
              <a:gd name="connsiteY1" fmla="*/ 0 h 120685"/>
              <a:gd name="connsiteX2" fmla="*/ 156857 w 723908"/>
              <a:gd name="connsiteY2" fmla="*/ 120686 h 120685"/>
              <a:gd name="connsiteX3" fmla="*/ 0 w 723908"/>
              <a:gd name="connsiteY3" fmla="*/ 120686 h 120685"/>
              <a:gd name="connsiteX4" fmla="*/ 0 w 723908"/>
              <a:gd name="connsiteY4" fmla="*/ 0 h 120685"/>
              <a:gd name="connsiteX5" fmla="*/ 283509 w 723908"/>
              <a:gd name="connsiteY5" fmla="*/ 0 h 120685"/>
              <a:gd name="connsiteX6" fmla="*/ 440400 w 723908"/>
              <a:gd name="connsiteY6" fmla="*/ 0 h 120685"/>
              <a:gd name="connsiteX7" fmla="*/ 440400 w 723908"/>
              <a:gd name="connsiteY7" fmla="*/ 120686 h 120685"/>
              <a:gd name="connsiteX8" fmla="*/ 283509 w 723908"/>
              <a:gd name="connsiteY8" fmla="*/ 120686 h 120685"/>
              <a:gd name="connsiteX9" fmla="*/ 283509 w 723908"/>
              <a:gd name="connsiteY9" fmla="*/ 0 h 120685"/>
              <a:gd name="connsiteX10" fmla="*/ 567017 w 723908"/>
              <a:gd name="connsiteY10" fmla="*/ 0 h 120685"/>
              <a:gd name="connsiteX11" fmla="*/ 723909 w 723908"/>
              <a:gd name="connsiteY11" fmla="*/ 0 h 120685"/>
              <a:gd name="connsiteX12" fmla="*/ 723909 w 723908"/>
              <a:gd name="connsiteY12" fmla="*/ 120686 h 120685"/>
              <a:gd name="connsiteX13" fmla="*/ 567017 w 723908"/>
              <a:gd name="connsiteY13" fmla="*/ 120686 h 120685"/>
              <a:gd name="connsiteX14" fmla="*/ 567017 w 723908"/>
              <a:gd name="connsiteY14" fmla="*/ 0 h 12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908" h="120685">
                <a:moveTo>
                  <a:pt x="0" y="0"/>
                </a:moveTo>
                <a:lnTo>
                  <a:pt x="156857" y="0"/>
                </a:lnTo>
                <a:lnTo>
                  <a:pt x="156857" y="120686"/>
                </a:lnTo>
                <a:lnTo>
                  <a:pt x="0" y="120686"/>
                </a:lnTo>
                <a:lnTo>
                  <a:pt x="0" y="0"/>
                </a:lnTo>
                <a:close/>
                <a:moveTo>
                  <a:pt x="283509" y="0"/>
                </a:moveTo>
                <a:lnTo>
                  <a:pt x="440400" y="0"/>
                </a:lnTo>
                <a:lnTo>
                  <a:pt x="440400" y="120686"/>
                </a:lnTo>
                <a:lnTo>
                  <a:pt x="283509" y="120686"/>
                </a:lnTo>
                <a:lnTo>
                  <a:pt x="283509" y="0"/>
                </a:lnTo>
                <a:close/>
                <a:moveTo>
                  <a:pt x="567017" y="0"/>
                </a:moveTo>
                <a:lnTo>
                  <a:pt x="723909" y="0"/>
                </a:lnTo>
                <a:lnTo>
                  <a:pt x="723909" y="120686"/>
                </a:lnTo>
                <a:lnTo>
                  <a:pt x="567017" y="120686"/>
                </a:lnTo>
                <a:lnTo>
                  <a:pt x="567017" y="0"/>
                </a:lnTo>
                <a:close/>
              </a:path>
            </a:pathLst>
          </a:custGeom>
          <a:solidFill>
            <a:srgbClr val="F38907"/>
          </a:solidFill>
          <a:ln w="3429" cap="flat">
            <a:noFill/>
            <a:prstDash val="solid"/>
            <a:miter/>
          </a:ln>
        </p:spPr>
        <p:txBody>
          <a:bodyPr rtlCol="0" anchor="ctr"/>
          <a:lstStyle/>
          <a:p>
            <a:endParaRPr lang="zh-CN" altLang="en-US">
              <a:cs typeface="思源黑体 CN Bold" panose="020B0800000000000000" pitchFamily="34" charset="-122"/>
            </a:endParaRPr>
          </a:p>
        </p:txBody>
      </p:sp>
      <p:grpSp>
        <p:nvGrpSpPr>
          <p:cNvPr id="2" name="组合 1">
            <a:extLst>
              <a:ext uri="{FF2B5EF4-FFF2-40B4-BE49-F238E27FC236}">
                <a16:creationId xmlns:a16="http://schemas.microsoft.com/office/drawing/2014/main" id="{2FA64E5E-3D5D-47D8-A881-6254A0FB919E}"/>
              </a:ext>
            </a:extLst>
          </p:cNvPr>
          <p:cNvGrpSpPr/>
          <p:nvPr/>
        </p:nvGrpSpPr>
        <p:grpSpPr>
          <a:xfrm>
            <a:off x="921662" y="1975668"/>
            <a:ext cx="5483779" cy="2580169"/>
            <a:chOff x="921662" y="1975668"/>
            <a:chExt cx="5483779" cy="2580169"/>
          </a:xfrm>
        </p:grpSpPr>
        <p:sp>
          <p:nvSpPr>
            <p:cNvPr id="32" name="PPT世界-8"/>
            <p:cNvSpPr txBox="1"/>
            <p:nvPr/>
          </p:nvSpPr>
          <p:spPr>
            <a:xfrm>
              <a:off x="921662" y="3074973"/>
              <a:ext cx="5174338" cy="1015663"/>
            </a:xfrm>
            <a:prstGeom prst="rect">
              <a:avLst/>
            </a:prstGeom>
            <a:noFill/>
          </p:spPr>
          <p:txBody>
            <a:bodyPr wrap="square" rtlCol="0">
              <a:spAutoFit/>
            </a:bodyPr>
            <a:lstStyle/>
            <a:p>
              <a:r>
                <a:rPr kumimoji="1" lang="zh-CN" altLang="en-US" sz="60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国际经济</a:t>
              </a:r>
            </a:p>
          </p:txBody>
        </p:sp>
        <p:sp>
          <p:nvSpPr>
            <p:cNvPr id="37" name="PPT世界-9"/>
            <p:cNvSpPr/>
            <p:nvPr/>
          </p:nvSpPr>
          <p:spPr>
            <a:xfrm>
              <a:off x="955279" y="4248060"/>
              <a:ext cx="5450162" cy="307777"/>
            </a:xfrm>
            <a:prstGeom prst="rect">
              <a:avLst/>
            </a:prstGeom>
          </p:spPr>
          <p:txBody>
            <a:bodyPr wrap="square">
              <a:spAutoFit/>
            </a:bodyPr>
            <a:lstStyle/>
            <a:p>
              <a:pPr algn="dist"/>
              <a:r>
                <a:rPr lang="en-US" altLang="zh-CN"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lang="zh-CN" altLang="en-US" sz="14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10"/>
            <p:cNvSpPr/>
            <p:nvPr/>
          </p:nvSpPr>
          <p:spPr>
            <a:xfrm>
              <a:off x="3131820" y="2397748"/>
              <a:ext cx="2238103" cy="5203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9" name="PPT世界-11"/>
            <p:cNvSpPr txBox="1"/>
            <p:nvPr/>
          </p:nvSpPr>
          <p:spPr>
            <a:xfrm>
              <a:off x="926817" y="1975668"/>
              <a:ext cx="3834755" cy="923330"/>
            </a:xfrm>
            <a:prstGeom prst="rect">
              <a:avLst/>
            </a:prstGeom>
            <a:noFill/>
          </p:spPr>
          <p:txBody>
            <a:bodyPr wrap="square" rtlCol="0">
              <a:spAutoFit/>
            </a:bodyPr>
            <a:lstStyle/>
            <a:p>
              <a:r>
                <a:rPr kumimoji="1" lang="en-US" altLang="zh-CN"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rPr>
                <a:t>PART 02.</a:t>
              </a:r>
              <a:endParaRPr kumimoji="1" lang="zh-CN" altLang="en-US" sz="5400" b="1" spc="600" dirty="0">
                <a:solidFill>
                  <a:schemeClr val="tx1">
                    <a:lumMod val="85000"/>
                    <a:lumOff val="15000"/>
                  </a:schemeClr>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sp>
          <p:nvSpPr>
            <p:cNvPr id="40" name="PPT世界-12"/>
            <p:cNvSpPr txBox="1"/>
            <p:nvPr/>
          </p:nvSpPr>
          <p:spPr>
            <a:xfrm>
              <a:off x="3222720" y="1975668"/>
              <a:ext cx="1538852" cy="923330"/>
            </a:xfrm>
            <a:prstGeom prst="rect">
              <a:avLst/>
            </a:prstGeom>
            <a:noFill/>
          </p:spPr>
          <p:txBody>
            <a:bodyPr wrap="square" rtlCol="0">
              <a:spAutoFit/>
            </a:bodyPr>
            <a:lstStyle/>
            <a:p>
              <a:r>
                <a:rPr kumimoji="1" lang="en-US" altLang="zh-CN"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rPr>
                <a:t>02.</a:t>
              </a:r>
              <a:endParaRPr kumimoji="1" lang="zh-CN" altLang="en-US" sz="5400" spc="600" dirty="0">
                <a:gradFill flip="none" rotWithShape="1">
                  <a:gsLst>
                    <a:gs pos="45000">
                      <a:schemeClr val="tx1"/>
                    </a:gs>
                    <a:gs pos="46000">
                      <a:schemeClr val="bg1"/>
                    </a:gs>
                  </a:gsLst>
                  <a:lin ang="5400000" scaled="1"/>
                  <a:tileRect/>
                </a:gra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sp>
        <p:nvSpPr>
          <p:cNvPr id="24" name="PPT世界-15"/>
          <p:cNvSpPr/>
          <p:nvPr/>
        </p:nvSpPr>
        <p:spPr>
          <a:xfrm>
            <a:off x="702486"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26" name="PPT世界-16"/>
          <p:cNvSpPr/>
          <p:nvPr/>
        </p:nvSpPr>
        <p:spPr>
          <a:xfrm>
            <a:off x="795411" y="6035909"/>
            <a:ext cx="155442" cy="20724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思源黑体 CN Bold" panose="020B0800000000000000" pitchFamily="34" charset="-122"/>
            </a:endParaRPr>
          </a:p>
        </p:txBody>
      </p:sp>
      <p:sp>
        <p:nvSpPr>
          <p:cNvPr id="27" name="PPT世界-17"/>
          <p:cNvSpPr/>
          <p:nvPr/>
        </p:nvSpPr>
        <p:spPr>
          <a:xfrm>
            <a:off x="1205439"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28" name="PPT世界-18"/>
          <p:cNvSpPr/>
          <p:nvPr/>
        </p:nvSpPr>
        <p:spPr>
          <a:xfrm>
            <a:off x="1272452" y="6036027"/>
            <a:ext cx="207242" cy="207004"/>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29" name="PPT世界-19"/>
          <p:cNvSpPr/>
          <p:nvPr/>
        </p:nvSpPr>
        <p:spPr>
          <a:xfrm>
            <a:off x="1708393"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0" name="PPT世界-20"/>
          <p:cNvSpPr/>
          <p:nvPr/>
        </p:nvSpPr>
        <p:spPr>
          <a:xfrm>
            <a:off x="1775418" y="6054087"/>
            <a:ext cx="207242" cy="170884"/>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cs typeface="思源黑体 CN Bold" panose="020B0800000000000000" pitchFamily="34" charset="-122"/>
            </a:endParaRPr>
          </a:p>
        </p:txBody>
      </p:sp>
      <p:sp>
        <p:nvSpPr>
          <p:cNvPr id="31" name="PPT世界-21"/>
          <p:cNvSpPr/>
          <p:nvPr/>
        </p:nvSpPr>
        <p:spPr>
          <a:xfrm>
            <a:off x="2211345" y="5968884"/>
            <a:ext cx="341292" cy="34129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33" name="PPT世界-22"/>
          <p:cNvSpPr/>
          <p:nvPr/>
        </p:nvSpPr>
        <p:spPr>
          <a:xfrm>
            <a:off x="2300319" y="6035909"/>
            <a:ext cx="163342" cy="20724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cs typeface="思源黑体 CN Bold" panose="020B0800000000000000" pitchFamily="34" charset="-122"/>
            </a:endParaRPr>
          </a:p>
        </p:txBody>
      </p:sp>
      <p:pic>
        <p:nvPicPr>
          <p:cNvPr id="34" name="图片 33">
            <a:hlinkClick r:id="rId3"/>
            <a:extLst>
              <a:ext uri="{FF2B5EF4-FFF2-40B4-BE49-F238E27FC236}">
                <a16:creationId xmlns:a16="http://schemas.microsoft.com/office/drawing/2014/main" id="{E0CA804A-A5DA-4C03-8183-8F8F45619D4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8452" y="442915"/>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11" name="PPT世界-3"/>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4"/>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国际经济</a:t>
            </a:r>
          </a:p>
        </p:txBody>
      </p:sp>
      <p:sp>
        <p:nvSpPr>
          <p:cNvPr id="13" name="PPT世界-5"/>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7"/>
          <p:cNvSpPr/>
          <p:nvPr/>
        </p:nvSpPr>
        <p:spPr>
          <a:xfrm rot="21275901">
            <a:off x="-43745" y="2610735"/>
            <a:ext cx="12414115" cy="3203975"/>
          </a:xfrm>
          <a:custGeom>
            <a:avLst/>
            <a:gdLst>
              <a:gd name="connsiteX0" fmla="*/ 1891 w 12192000"/>
              <a:gd name="connsiteY0" fmla="*/ 3867363 h 3867935"/>
              <a:gd name="connsiteX1" fmla="*/ 781042 w 12192000"/>
              <a:gd name="connsiteY1" fmla="*/ 3566356 h 3867935"/>
              <a:gd name="connsiteX2" fmla="*/ 2976386 w 12192000"/>
              <a:gd name="connsiteY2" fmla="*/ 3561340 h 3867935"/>
              <a:gd name="connsiteX3" fmla="*/ 6029287 w 12192000"/>
              <a:gd name="connsiteY3" fmla="*/ 3210165 h 3867935"/>
              <a:gd name="connsiteX4" fmla="*/ 8104573 w 12192000"/>
              <a:gd name="connsiteY4" fmla="*/ 2806315 h 3867935"/>
              <a:gd name="connsiteX5" fmla="*/ 10868354 w 12192000"/>
              <a:gd name="connsiteY5" fmla="*/ 1923362 h 3867935"/>
              <a:gd name="connsiteX6" fmla="*/ 12191441 w 12192000"/>
              <a:gd name="connsiteY6" fmla="*/ 1936 h 3867935"/>
              <a:gd name="connsiteX0-1" fmla="*/ 0 w 12466127"/>
              <a:gd name="connsiteY0-2" fmla="*/ 4608441 h 4608442"/>
              <a:gd name="connsiteX1-3" fmla="*/ 779151 w 12466127"/>
              <a:gd name="connsiteY1-4" fmla="*/ 4307434 h 4608442"/>
              <a:gd name="connsiteX2-5" fmla="*/ 2974495 w 12466127"/>
              <a:gd name="connsiteY2-6" fmla="*/ 4302418 h 4608442"/>
              <a:gd name="connsiteX3-7" fmla="*/ 6027396 w 12466127"/>
              <a:gd name="connsiteY3-8" fmla="*/ 3951243 h 4608442"/>
              <a:gd name="connsiteX4-9" fmla="*/ 8102682 w 12466127"/>
              <a:gd name="connsiteY4-10" fmla="*/ 3547393 h 4608442"/>
              <a:gd name="connsiteX5-11" fmla="*/ 10866463 w 12466127"/>
              <a:gd name="connsiteY5-12" fmla="*/ 2664440 h 4608442"/>
              <a:gd name="connsiteX6-13" fmla="*/ 12466126 w 12466127"/>
              <a:gd name="connsiteY6-14" fmla="*/ 0 h 4608442"/>
              <a:gd name="connsiteX0-15" fmla="*/ 0 w 12466126"/>
              <a:gd name="connsiteY0-16" fmla="*/ 4608441 h 4608441"/>
              <a:gd name="connsiteX1-17" fmla="*/ 779151 w 12466126"/>
              <a:gd name="connsiteY1-18" fmla="*/ 4307434 h 4608441"/>
              <a:gd name="connsiteX2-19" fmla="*/ 2974495 w 12466126"/>
              <a:gd name="connsiteY2-20" fmla="*/ 4302418 h 4608441"/>
              <a:gd name="connsiteX3-21" fmla="*/ 6027396 w 12466126"/>
              <a:gd name="connsiteY3-22" fmla="*/ 3951243 h 4608441"/>
              <a:gd name="connsiteX4-23" fmla="*/ 8102682 w 12466126"/>
              <a:gd name="connsiteY4-24" fmla="*/ 3547393 h 4608441"/>
              <a:gd name="connsiteX5-25" fmla="*/ 10789022 w 12466126"/>
              <a:gd name="connsiteY5-26" fmla="*/ 2360480 h 4608441"/>
              <a:gd name="connsiteX6-27" fmla="*/ 12466126 w 12466126"/>
              <a:gd name="connsiteY6-28" fmla="*/ 0 h 4608441"/>
              <a:gd name="connsiteX0-29" fmla="*/ 0 w 12466126"/>
              <a:gd name="connsiteY0-30" fmla="*/ 4608441 h 4608441"/>
              <a:gd name="connsiteX1-31" fmla="*/ 779151 w 12466126"/>
              <a:gd name="connsiteY1-32" fmla="*/ 4307434 h 4608441"/>
              <a:gd name="connsiteX2-33" fmla="*/ 2974495 w 12466126"/>
              <a:gd name="connsiteY2-34" fmla="*/ 4302418 h 4608441"/>
              <a:gd name="connsiteX3-35" fmla="*/ 6027396 w 12466126"/>
              <a:gd name="connsiteY3-36" fmla="*/ 3951243 h 4608441"/>
              <a:gd name="connsiteX4-37" fmla="*/ 8268627 w 12466126"/>
              <a:gd name="connsiteY4-38" fmla="*/ 3727518 h 4608441"/>
              <a:gd name="connsiteX5-39" fmla="*/ 10789022 w 12466126"/>
              <a:gd name="connsiteY5-40" fmla="*/ 2360480 h 4608441"/>
              <a:gd name="connsiteX6-41" fmla="*/ 12466126 w 12466126"/>
              <a:gd name="connsiteY6-42" fmla="*/ 0 h 4608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2466126" h="4608441">
                <a:moveTo>
                  <a:pt x="0" y="4608441"/>
                </a:moveTo>
                <a:cubicBezTo>
                  <a:pt x="0" y="4608441"/>
                  <a:pt x="254817" y="4362619"/>
                  <a:pt x="779151" y="4307434"/>
                </a:cubicBezTo>
                <a:cubicBezTo>
                  <a:pt x="1303485" y="4252250"/>
                  <a:pt x="2445260" y="4151914"/>
                  <a:pt x="2974495" y="4302418"/>
                </a:cubicBezTo>
                <a:cubicBezTo>
                  <a:pt x="4001112" y="4570815"/>
                  <a:pt x="4586701" y="4688710"/>
                  <a:pt x="6027396" y="3951243"/>
                </a:cubicBezTo>
                <a:cubicBezTo>
                  <a:pt x="7240225" y="3361772"/>
                  <a:pt x="7475023" y="3992645"/>
                  <a:pt x="8268627" y="3727518"/>
                </a:cubicBezTo>
                <a:cubicBezTo>
                  <a:pt x="9062231" y="3462391"/>
                  <a:pt x="9813858" y="3283567"/>
                  <a:pt x="10789022" y="2360480"/>
                </a:cubicBezTo>
                <a:cubicBezTo>
                  <a:pt x="11764186" y="1437393"/>
                  <a:pt x="12333817" y="376258"/>
                  <a:pt x="12466126" y="0"/>
                </a:cubicBezTo>
              </a:path>
            </a:pathLst>
          </a:custGeom>
          <a:noFill/>
          <a:ln w="19050" cap="flat">
            <a:gradFill>
              <a:gsLst>
                <a:gs pos="0">
                  <a:schemeClr val="accent1">
                    <a:alpha val="0"/>
                  </a:schemeClr>
                </a:gs>
                <a:gs pos="87000">
                  <a:schemeClr val="accent1"/>
                </a:gs>
              </a:gsLst>
              <a:lin ang="0" scaled="0"/>
            </a:gradFill>
            <a:prstDash val="solid"/>
            <a:miter/>
          </a:ln>
        </p:spPr>
        <p:txBody>
          <a:bodyPr rtlCol="0" anchor="ctr"/>
          <a:lstStyle/>
          <a:p>
            <a:endParaRPr lang="zh-CN" altLang="en-US" dirty="0">
              <a:cs typeface="思源黑体 CN Bold" panose="020B0800000000000000" pitchFamily="34" charset="-122"/>
            </a:endParaRPr>
          </a:p>
        </p:txBody>
      </p:sp>
      <p:cxnSp>
        <p:nvCxnSpPr>
          <p:cNvPr id="20" name="PPT世界-12"/>
          <p:cNvCxnSpPr>
            <a:cxnSpLocks/>
          </p:cNvCxnSpPr>
          <p:nvPr>
            <p:custDataLst>
              <p:tags r:id="rId1"/>
            </p:custDataLst>
          </p:nvPr>
        </p:nvCxnSpPr>
        <p:spPr>
          <a:xfrm flipV="1">
            <a:off x="4123122" y="2499626"/>
            <a:ext cx="0" cy="4358374"/>
          </a:xfrm>
          <a:prstGeom prst="straightConnector1">
            <a:avLst/>
          </a:prstGeom>
          <a:ln w="9525">
            <a:solidFill>
              <a:schemeClr val="bg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1" name="PPT世界-13"/>
          <p:cNvCxnSpPr>
            <a:cxnSpLocks/>
          </p:cNvCxnSpPr>
          <p:nvPr>
            <p:custDataLst>
              <p:tags r:id="rId2"/>
            </p:custDataLst>
          </p:nvPr>
        </p:nvCxnSpPr>
        <p:spPr>
          <a:xfrm flipV="1">
            <a:off x="8832282" y="1690399"/>
            <a:ext cx="0" cy="5167601"/>
          </a:xfrm>
          <a:prstGeom prst="straightConnector1">
            <a:avLst/>
          </a:prstGeom>
          <a:ln w="9525">
            <a:solidFill>
              <a:schemeClr val="bg1">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grpSp>
        <p:nvGrpSpPr>
          <p:cNvPr id="2" name="组合 1">
            <a:extLst>
              <a:ext uri="{FF2B5EF4-FFF2-40B4-BE49-F238E27FC236}">
                <a16:creationId xmlns:a16="http://schemas.microsoft.com/office/drawing/2014/main" id="{AE6027AE-86DF-45D2-A3D3-5BF5B68ED06D}"/>
              </a:ext>
            </a:extLst>
          </p:cNvPr>
          <p:cNvGrpSpPr/>
          <p:nvPr/>
        </p:nvGrpSpPr>
        <p:grpSpPr>
          <a:xfrm>
            <a:off x="650413" y="2884209"/>
            <a:ext cx="3182805" cy="3243977"/>
            <a:chOff x="650413" y="2884209"/>
            <a:chExt cx="3182805" cy="3243977"/>
          </a:xfrm>
        </p:grpSpPr>
        <p:sp>
          <p:nvSpPr>
            <p:cNvPr id="16" name="PPT世界-8"/>
            <p:cNvSpPr/>
            <p:nvPr/>
          </p:nvSpPr>
          <p:spPr>
            <a:xfrm>
              <a:off x="1032366" y="5917666"/>
              <a:ext cx="210520" cy="210520"/>
            </a:xfrm>
            <a:prstGeom prst="ellipse">
              <a:avLst/>
            </a:prstGeom>
            <a:solidFill>
              <a:schemeClr val="accent2"/>
            </a:solidFill>
            <a:ln w="136525">
              <a:solidFill>
                <a:schemeClr val="accent2">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7" name="PPT世界-9"/>
            <p:cNvSpPr/>
            <p:nvPr/>
          </p:nvSpPr>
          <p:spPr>
            <a:xfrm>
              <a:off x="788816" y="5417787"/>
              <a:ext cx="697627" cy="459228"/>
            </a:xfrm>
            <a:prstGeom prst="rect">
              <a:avLst/>
            </a:prstGeom>
          </p:spPr>
          <p:txBody>
            <a:bodyPr wrap="none">
              <a:spAutoFit/>
            </a:bodyPr>
            <a:lstStyle/>
            <a:p>
              <a:pPr algn="ctr">
                <a:lnSpc>
                  <a:spcPct val="130000"/>
                </a:lnSpc>
                <a:spcBef>
                  <a:spcPct val="0"/>
                </a:spcBef>
                <a:defRPr/>
              </a:pPr>
              <a:r>
                <a:rPr lang="zh-CN" altLang="en-US" sz="2000" dirty="0">
                  <a:solidFill>
                    <a:schemeClr val="accent1"/>
                  </a:solidFill>
                  <a:latin typeface="+mj-ea"/>
                  <a:ea typeface="+mj-ea"/>
                  <a:cs typeface="思源黑体 CN Bold" panose="020B0800000000000000" pitchFamily="34" charset="-122"/>
                </a:rPr>
                <a:t>前期</a:t>
              </a:r>
              <a:endParaRPr lang="en-US" altLang="zh-CN" sz="2000" dirty="0">
                <a:solidFill>
                  <a:schemeClr val="accent1"/>
                </a:solidFill>
                <a:latin typeface="+mj-ea"/>
                <a:ea typeface="+mj-ea"/>
                <a:cs typeface="思源黑体 CN Bold" panose="020B0800000000000000" pitchFamily="34" charset="-122"/>
              </a:endParaRPr>
            </a:p>
          </p:txBody>
        </p:sp>
        <p:sp>
          <p:nvSpPr>
            <p:cNvPr id="22" name="PPT世界-14"/>
            <p:cNvSpPr/>
            <p:nvPr>
              <p:custDataLst>
                <p:tags r:id="rId15"/>
              </p:custDataLst>
            </p:nvPr>
          </p:nvSpPr>
          <p:spPr>
            <a:xfrm>
              <a:off x="650413" y="3351957"/>
              <a:ext cx="3182805" cy="167095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blipFill dpi="0" rotWithShape="1">
                  <a:blip r:embed="rId23"/>
                  <a:srcRect/>
                  <a:tile tx="0" ty="0" sx="100000" sy="100000" flip="y" algn="b"/>
                </a:blipFill>
                <a:effectLst>
                  <a:outerShdw blurRad="266700" sx="102000" sy="102000" algn="ctr" rotWithShape="0">
                    <a:prstClr val="black">
                      <a:alpha val="47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15"/>
            <p:cNvSpPr/>
            <p:nvPr>
              <p:custDataLst>
                <p:tags r:id="rId16"/>
              </p:custDataLst>
            </p:nvPr>
          </p:nvSpPr>
          <p:spPr>
            <a:xfrm flipV="1">
              <a:off x="917491" y="5022911"/>
              <a:ext cx="188893" cy="188893"/>
            </a:xfrm>
            <a:prstGeom prst="rtTriangle">
              <a:avLst/>
            </a:prstGeom>
            <a:solidFill>
              <a:schemeClr val="accent1"/>
            </a:solidFill>
            <a:ln w="12700" cap="flat" cmpd="sng" algn="ctr">
              <a:noFill/>
              <a:prstDash val="solid"/>
              <a:miter lim="800000"/>
            </a:ln>
            <a:effectLst/>
          </p:spPr>
          <p:txBody>
            <a:bodyPr rtlCol="0" anchor="ctr"/>
            <a:lstStyle/>
            <a:p>
              <a:pPr algn="ct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4" name="PPT世界-16"/>
            <p:cNvSpPr/>
            <p:nvPr>
              <p:custDataLst>
                <p:tags r:id="rId17"/>
              </p:custDataLst>
            </p:nvPr>
          </p:nvSpPr>
          <p:spPr>
            <a:xfrm>
              <a:off x="745785" y="3496476"/>
              <a:ext cx="1415772" cy="338554"/>
            </a:xfrm>
            <a:prstGeom prst="rect">
              <a:avLst/>
            </a:prstGeom>
          </p:spPr>
          <p:txBody>
            <a:bodyPr wrap="none">
              <a:spAutoFit/>
            </a:bodyPr>
            <a:lstStyle/>
            <a:p>
              <a:pPr algn="ctr">
                <a:spcBef>
                  <a:spcPct val="0"/>
                </a:spcBef>
                <a:defRPr/>
              </a:pPr>
              <a:r>
                <a:rPr lang="zh-CN" altLang="en-US"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标题文字添加</a:t>
              </a:r>
              <a:endParaRPr lang="en-US" altLang="zh-CN"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25" name="PPT世界-17"/>
            <p:cNvSpPr/>
            <p:nvPr>
              <p:custDataLst>
                <p:tags r:id="rId18"/>
              </p:custDataLst>
            </p:nvPr>
          </p:nvSpPr>
          <p:spPr>
            <a:xfrm>
              <a:off x="764017" y="3811478"/>
              <a:ext cx="1535581" cy="1081643"/>
            </a:xfrm>
            <a:prstGeom prst="rect">
              <a:avLst/>
            </a:prstGeom>
          </p:spPr>
          <p:txBody>
            <a:bodyPr wrap="square">
              <a:spAutoFit/>
            </a:bodyPr>
            <a:lstStyle/>
            <a:p>
              <a:pPr>
                <a:lnSpc>
                  <a:spcPct val="150000"/>
                </a:lnSpc>
              </a:pPr>
              <a:r>
                <a:rPr lang="zh-CN" altLang="en-US" sz="1100" dirty="0">
                  <a:solidFill>
                    <a:schemeClr val="bg1"/>
                  </a:solidFill>
                  <a:effectLst>
                    <a:outerShdw blurRad="38100" dist="38100" dir="2700000" algn="tl">
                      <a:srgbClr val="000000">
                        <a:alpha val="43137"/>
                      </a:srgb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26" name="PPT世界-18"/>
            <p:cNvSpPr/>
            <p:nvPr>
              <p:custDataLst>
                <p:tags r:id="rId19"/>
              </p:custDataLst>
            </p:nvPr>
          </p:nvSpPr>
          <p:spPr>
            <a:xfrm>
              <a:off x="2315445" y="3496476"/>
              <a:ext cx="1415772" cy="338554"/>
            </a:xfrm>
            <a:prstGeom prst="rect">
              <a:avLst/>
            </a:prstGeom>
          </p:spPr>
          <p:txBody>
            <a:bodyPr wrap="none">
              <a:spAutoFit/>
            </a:bodyPr>
            <a:lstStyle/>
            <a:p>
              <a:pPr algn="ctr">
                <a:spcBef>
                  <a:spcPct val="0"/>
                </a:spcBef>
                <a:defRPr/>
              </a:pPr>
              <a:r>
                <a:rPr lang="zh-CN" altLang="en-US"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标题文字添加</a:t>
              </a:r>
              <a:endParaRPr lang="en-US" altLang="zh-CN"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27" name="PPT世界-19"/>
            <p:cNvSpPr/>
            <p:nvPr>
              <p:custDataLst>
                <p:tags r:id="rId20"/>
              </p:custDataLst>
            </p:nvPr>
          </p:nvSpPr>
          <p:spPr>
            <a:xfrm>
              <a:off x="2111954" y="3578836"/>
              <a:ext cx="240130" cy="173834"/>
            </a:xfrm>
            <a:prstGeom prst="chevron">
              <a:avLst>
                <a:gd name="adj" fmla="val 6708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0" name="PPT世界-32"/>
            <p:cNvSpPr/>
            <p:nvPr>
              <p:custDataLst>
                <p:tags r:id="rId21"/>
              </p:custDataLst>
            </p:nvPr>
          </p:nvSpPr>
          <p:spPr>
            <a:xfrm>
              <a:off x="2299598" y="3811478"/>
              <a:ext cx="1533620" cy="108164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a:t>
              </a:r>
            </a:p>
          </p:txBody>
        </p:sp>
        <p:sp>
          <p:nvSpPr>
            <p:cNvPr id="43" name="PPT世界-35"/>
            <p:cNvSpPr/>
            <p:nvPr/>
          </p:nvSpPr>
          <p:spPr>
            <a:xfrm rot="10800000" flipH="1" flipV="1">
              <a:off x="650413" y="2884209"/>
              <a:ext cx="3182805" cy="167920"/>
            </a:xfrm>
            <a:custGeom>
              <a:avLst/>
              <a:gdLst>
                <a:gd name="connsiteX0" fmla="*/ 0 w 5824609"/>
                <a:gd name="connsiteY0" fmla="*/ 103133 h 167920"/>
                <a:gd name="connsiteX1" fmla="*/ 3087471 w 5824609"/>
                <a:gd name="connsiteY1" fmla="*/ 103133 h 167920"/>
                <a:gd name="connsiteX2" fmla="*/ 3087471 w 5824609"/>
                <a:gd name="connsiteY2" fmla="*/ 167920 h 167920"/>
                <a:gd name="connsiteX3" fmla="*/ 0 w 5824609"/>
                <a:gd name="connsiteY3" fmla="*/ 167920 h 167920"/>
                <a:gd name="connsiteX4" fmla="*/ 5656690 w 5824609"/>
                <a:gd name="connsiteY4" fmla="*/ 0 h 167920"/>
                <a:gd name="connsiteX5" fmla="*/ 5824609 w 5824609"/>
                <a:gd name="connsiteY5" fmla="*/ 167920 h 167920"/>
                <a:gd name="connsiteX6" fmla="*/ 4399314 w 5824609"/>
                <a:gd name="connsiteY6" fmla="*/ 167920 h 167920"/>
                <a:gd name="connsiteX7" fmla="*/ 4399314 w 5824609"/>
                <a:gd name="connsiteY7" fmla="*/ 103133 h 167920"/>
                <a:gd name="connsiteX8" fmla="*/ 5656690 w 5824609"/>
                <a:gd name="connsiteY8" fmla="*/ 103133 h 167920"/>
                <a:gd name="connsiteX0-1" fmla="*/ 0 w 5824609"/>
                <a:gd name="connsiteY0-2" fmla="*/ 103133 h 167920"/>
                <a:gd name="connsiteX1-3" fmla="*/ 3087471 w 5824609"/>
                <a:gd name="connsiteY1-4" fmla="*/ 103133 h 167920"/>
                <a:gd name="connsiteX2-5" fmla="*/ 0 w 5824609"/>
                <a:gd name="connsiteY2-6" fmla="*/ 167920 h 167920"/>
                <a:gd name="connsiteX3-7" fmla="*/ 0 w 5824609"/>
                <a:gd name="connsiteY3-8" fmla="*/ 103133 h 167920"/>
                <a:gd name="connsiteX4-9" fmla="*/ 5656690 w 5824609"/>
                <a:gd name="connsiteY4-10" fmla="*/ 0 h 167920"/>
                <a:gd name="connsiteX5-11" fmla="*/ 5824609 w 5824609"/>
                <a:gd name="connsiteY5-12" fmla="*/ 167920 h 167920"/>
                <a:gd name="connsiteX6-13" fmla="*/ 4399314 w 5824609"/>
                <a:gd name="connsiteY6-14" fmla="*/ 167920 h 167920"/>
                <a:gd name="connsiteX7-15" fmla="*/ 4399314 w 5824609"/>
                <a:gd name="connsiteY7-16" fmla="*/ 103133 h 167920"/>
                <a:gd name="connsiteX8-17" fmla="*/ 5656690 w 5824609"/>
                <a:gd name="connsiteY8-18" fmla="*/ 103133 h 167920"/>
                <a:gd name="connsiteX9" fmla="*/ 5656690 w 5824609"/>
                <a:gd name="connsiteY9" fmla="*/ 0 h 167920"/>
                <a:gd name="connsiteX0-19" fmla="*/ 0 w 5824609"/>
                <a:gd name="connsiteY0-20" fmla="*/ 103133 h 167920"/>
                <a:gd name="connsiteX1-21" fmla="*/ 0 w 5824609"/>
                <a:gd name="connsiteY1-22" fmla="*/ 167920 h 167920"/>
                <a:gd name="connsiteX2-23" fmla="*/ 0 w 5824609"/>
                <a:gd name="connsiteY2-24" fmla="*/ 103133 h 167920"/>
                <a:gd name="connsiteX3-25" fmla="*/ 5656690 w 5824609"/>
                <a:gd name="connsiteY3-26" fmla="*/ 0 h 167920"/>
                <a:gd name="connsiteX4-27" fmla="*/ 5824609 w 5824609"/>
                <a:gd name="connsiteY4-28" fmla="*/ 167920 h 167920"/>
                <a:gd name="connsiteX5-29" fmla="*/ 4399314 w 5824609"/>
                <a:gd name="connsiteY5-30" fmla="*/ 167920 h 167920"/>
                <a:gd name="connsiteX6-31" fmla="*/ 4399314 w 5824609"/>
                <a:gd name="connsiteY6-32" fmla="*/ 103133 h 167920"/>
                <a:gd name="connsiteX7-33" fmla="*/ 5656690 w 5824609"/>
                <a:gd name="connsiteY7-34" fmla="*/ 103133 h 167920"/>
                <a:gd name="connsiteX8-35" fmla="*/ 5656690 w 5824609"/>
                <a:gd name="connsiteY8-36" fmla="*/ 0 h 167920"/>
                <a:gd name="connsiteX0-37" fmla="*/ 1257376 w 1425295"/>
                <a:gd name="connsiteY0-38" fmla="*/ 0 h 167920"/>
                <a:gd name="connsiteX1-39" fmla="*/ 1425295 w 1425295"/>
                <a:gd name="connsiteY1-40" fmla="*/ 167920 h 167920"/>
                <a:gd name="connsiteX2-41" fmla="*/ 0 w 1425295"/>
                <a:gd name="connsiteY2-42" fmla="*/ 167920 h 167920"/>
                <a:gd name="connsiteX3-43" fmla="*/ 0 w 1425295"/>
                <a:gd name="connsiteY3-44" fmla="*/ 103133 h 167920"/>
                <a:gd name="connsiteX4-45" fmla="*/ 1257376 w 1425295"/>
                <a:gd name="connsiteY4-46" fmla="*/ 103133 h 167920"/>
                <a:gd name="connsiteX5-47" fmla="*/ 1257376 w 1425295"/>
                <a:gd name="connsiteY5-48" fmla="*/ 0 h 167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5295" h="167920">
                  <a:moveTo>
                    <a:pt x="1257376" y="0"/>
                  </a:moveTo>
                  <a:lnTo>
                    <a:pt x="1425295" y="167920"/>
                  </a:lnTo>
                  <a:lnTo>
                    <a:pt x="0" y="167920"/>
                  </a:lnTo>
                  <a:lnTo>
                    <a:pt x="0" y="103133"/>
                  </a:lnTo>
                  <a:lnTo>
                    <a:pt x="1257376" y="103133"/>
                  </a:lnTo>
                  <a:lnTo>
                    <a:pt x="1257376" y="0"/>
                  </a:lnTo>
                  <a:close/>
                </a:path>
              </a:pathLst>
            </a:custGeom>
            <a:gradFill flip="none" rotWithShape="1">
              <a:gsLst>
                <a:gs pos="0">
                  <a:schemeClr val="accent1">
                    <a:alpha val="0"/>
                  </a:schemeClr>
                </a:gs>
                <a:gs pos="100000">
                  <a:schemeClr val="accent1"/>
                </a:gs>
              </a:gsLst>
              <a:lin ang="0" scaled="1"/>
              <a:tileRect/>
            </a:gradFill>
            <a:ln w="0">
              <a:noFill/>
            </a:ln>
            <a:effectLst/>
          </p:spPr>
          <p:txBody>
            <a:bodyPr rtlCol="0" anchor="ctr"/>
            <a:lstStyle/>
            <a:p>
              <a:pPr algn="ctr"/>
              <a:endParaRPr lang="zh-CN" altLang="en-US"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组合 4">
            <a:extLst>
              <a:ext uri="{FF2B5EF4-FFF2-40B4-BE49-F238E27FC236}">
                <a16:creationId xmlns:a16="http://schemas.microsoft.com/office/drawing/2014/main" id="{6C7FE953-93C6-4AA5-8903-7E175E7AD7AF}"/>
              </a:ext>
            </a:extLst>
          </p:cNvPr>
          <p:cNvGrpSpPr/>
          <p:nvPr/>
        </p:nvGrpSpPr>
        <p:grpSpPr>
          <a:xfrm>
            <a:off x="4484120" y="2320850"/>
            <a:ext cx="4041449" cy="3530440"/>
            <a:chOff x="4484120" y="2320850"/>
            <a:chExt cx="4041449" cy="3530440"/>
          </a:xfrm>
        </p:grpSpPr>
        <p:sp>
          <p:nvSpPr>
            <p:cNvPr id="18" name="PPT世界-10"/>
            <p:cNvSpPr/>
            <p:nvPr/>
          </p:nvSpPr>
          <p:spPr>
            <a:xfrm>
              <a:off x="4937019" y="5640770"/>
              <a:ext cx="210520" cy="210520"/>
            </a:xfrm>
            <a:prstGeom prst="ellipse">
              <a:avLst/>
            </a:prstGeom>
            <a:solidFill>
              <a:schemeClr val="accent2"/>
            </a:solidFill>
            <a:ln w="136525">
              <a:solidFill>
                <a:schemeClr val="accent2">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9" name="PPT世界-11"/>
            <p:cNvSpPr/>
            <p:nvPr/>
          </p:nvSpPr>
          <p:spPr>
            <a:xfrm>
              <a:off x="4693466" y="5021204"/>
              <a:ext cx="697627" cy="459228"/>
            </a:xfrm>
            <a:prstGeom prst="rect">
              <a:avLst/>
            </a:prstGeom>
          </p:spPr>
          <p:txBody>
            <a:bodyPr wrap="none">
              <a:spAutoFit/>
            </a:bodyPr>
            <a:lstStyle/>
            <a:p>
              <a:pPr algn="ctr">
                <a:lnSpc>
                  <a:spcPct val="130000"/>
                </a:lnSpc>
                <a:spcBef>
                  <a:spcPct val="0"/>
                </a:spcBef>
                <a:defRPr/>
              </a:pPr>
              <a:r>
                <a:rPr lang="zh-CN" altLang="en-US" sz="2000" dirty="0">
                  <a:solidFill>
                    <a:schemeClr val="accent1"/>
                  </a:solidFill>
                  <a:latin typeface="+mj-ea"/>
                  <a:ea typeface="+mj-ea"/>
                  <a:cs typeface="思源黑体 CN Bold" panose="020B0800000000000000" pitchFamily="34" charset="-122"/>
                </a:rPr>
                <a:t>中期</a:t>
              </a:r>
            </a:p>
          </p:txBody>
        </p:sp>
        <p:sp>
          <p:nvSpPr>
            <p:cNvPr id="28" name="PPT世界-20"/>
            <p:cNvSpPr/>
            <p:nvPr>
              <p:custDataLst>
                <p:tags r:id="rId7"/>
              </p:custDataLst>
            </p:nvPr>
          </p:nvSpPr>
          <p:spPr>
            <a:xfrm>
              <a:off x="4484120" y="2739413"/>
              <a:ext cx="4041449" cy="1730623"/>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blipFill dpi="0" rotWithShape="1">
                  <a:blip r:embed="rId23"/>
                  <a:srcRect/>
                  <a:tile tx="0" ty="0" sx="100000" sy="100000" flip="y" algn="b"/>
                </a:blipFill>
                <a:effectLst>
                  <a:outerShdw blurRad="266700" sx="102000" sy="102000" algn="ctr" rotWithShape="0">
                    <a:prstClr val="black">
                      <a:alpha val="47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21"/>
            <p:cNvSpPr/>
            <p:nvPr>
              <p:custDataLst>
                <p:tags r:id="rId8"/>
              </p:custDataLst>
            </p:nvPr>
          </p:nvSpPr>
          <p:spPr>
            <a:xfrm flipV="1">
              <a:off x="5042279" y="4470324"/>
              <a:ext cx="188893" cy="188893"/>
            </a:xfrm>
            <a:prstGeom prst="rtTriangle">
              <a:avLst/>
            </a:prstGeom>
            <a:solidFill>
              <a:schemeClr val="accent1"/>
            </a:solidFill>
            <a:ln w="12700" cap="flat" cmpd="sng" algn="ctr">
              <a:noFill/>
              <a:prstDash val="solid"/>
              <a:miter lim="800000"/>
            </a:ln>
            <a:effectLst/>
          </p:spPr>
          <p:txBody>
            <a:bodyPr rtlCol="0" anchor="ctr"/>
            <a:lstStyle/>
            <a:p>
              <a:pPr algn="ct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0" name="PPT世界-22"/>
            <p:cNvSpPr/>
            <p:nvPr>
              <p:custDataLst>
                <p:tags r:id="rId9"/>
              </p:custDataLst>
            </p:nvPr>
          </p:nvSpPr>
          <p:spPr>
            <a:xfrm>
              <a:off x="4554582" y="2960796"/>
              <a:ext cx="1005403" cy="338554"/>
            </a:xfrm>
            <a:prstGeom prst="rect">
              <a:avLst/>
            </a:prstGeom>
          </p:spPr>
          <p:txBody>
            <a:bodyPr wrap="none">
              <a:spAutoFit/>
            </a:bodyPr>
            <a:lstStyle/>
            <a:p>
              <a:pPr algn="ctr">
                <a:spcBef>
                  <a:spcPct val="0"/>
                </a:spcBef>
                <a:defRPr/>
              </a:pPr>
              <a:r>
                <a:rPr lang="zh-CN" altLang="en-US"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输入文字</a:t>
              </a:r>
              <a:endParaRPr lang="en-US" altLang="zh-CN"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31" name="PPT世界-23"/>
            <p:cNvSpPr/>
            <p:nvPr>
              <p:custDataLst>
                <p:tags r:id="rId10"/>
              </p:custDataLst>
            </p:nvPr>
          </p:nvSpPr>
          <p:spPr>
            <a:xfrm>
              <a:off x="5853386" y="2960796"/>
              <a:ext cx="1005403" cy="338554"/>
            </a:xfrm>
            <a:prstGeom prst="rect">
              <a:avLst/>
            </a:prstGeom>
          </p:spPr>
          <p:txBody>
            <a:bodyPr wrap="none">
              <a:spAutoFit/>
            </a:bodyPr>
            <a:lstStyle/>
            <a:p>
              <a:pPr algn="ctr">
                <a:spcBef>
                  <a:spcPct val="0"/>
                </a:spcBef>
                <a:defRPr/>
              </a:pPr>
              <a:r>
                <a:rPr lang="zh-CN" altLang="en-US"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输入文字</a:t>
              </a:r>
              <a:endParaRPr lang="en-US" altLang="zh-CN"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32" name="PPT世界-24"/>
            <p:cNvSpPr/>
            <p:nvPr>
              <p:custDataLst>
                <p:tags r:id="rId11"/>
              </p:custDataLst>
            </p:nvPr>
          </p:nvSpPr>
          <p:spPr>
            <a:xfrm>
              <a:off x="7100534" y="2960796"/>
              <a:ext cx="1415772" cy="338554"/>
            </a:xfrm>
            <a:prstGeom prst="rect">
              <a:avLst/>
            </a:prstGeom>
          </p:spPr>
          <p:txBody>
            <a:bodyPr wrap="none">
              <a:spAutoFit/>
            </a:bodyPr>
            <a:lstStyle/>
            <a:p>
              <a:pPr algn="ctr">
                <a:spcBef>
                  <a:spcPct val="0"/>
                </a:spcBef>
                <a:defRPr/>
              </a:pPr>
              <a:r>
                <a:rPr lang="zh-CN" altLang="en-US"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标题文字添加</a:t>
              </a:r>
              <a:endParaRPr lang="en-US" altLang="zh-CN"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33" name="PPT世界-25"/>
            <p:cNvSpPr/>
            <p:nvPr>
              <p:custDataLst>
                <p:tags r:id="rId12"/>
              </p:custDataLst>
            </p:nvPr>
          </p:nvSpPr>
          <p:spPr>
            <a:xfrm>
              <a:off x="5549844" y="3043156"/>
              <a:ext cx="240130" cy="173834"/>
            </a:xfrm>
            <a:prstGeom prst="chevron">
              <a:avLst>
                <a:gd name="adj" fmla="val 6708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4" name="PPT世界-26"/>
            <p:cNvSpPr/>
            <p:nvPr>
              <p:custDataLst>
                <p:tags r:id="rId13"/>
              </p:custDataLst>
            </p:nvPr>
          </p:nvSpPr>
          <p:spPr>
            <a:xfrm>
              <a:off x="6849956" y="3043156"/>
              <a:ext cx="240130" cy="173834"/>
            </a:xfrm>
            <a:prstGeom prst="chevron">
              <a:avLst>
                <a:gd name="adj" fmla="val 67084"/>
              </a:avLst>
            </a:prstGeom>
            <a:solidFill>
              <a:schemeClr val="bg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1" name="PPT世界-33"/>
            <p:cNvSpPr/>
            <p:nvPr>
              <p:custDataLst>
                <p:tags r:id="rId14"/>
              </p:custDataLst>
            </p:nvPr>
          </p:nvSpPr>
          <p:spPr>
            <a:xfrm>
              <a:off x="4540072" y="3277854"/>
              <a:ext cx="3859650" cy="1081643"/>
            </a:xfrm>
            <a:prstGeom prst="rect">
              <a:avLst/>
            </a:prstGeom>
          </p:spPr>
          <p:txBody>
            <a:bodyPr wrap="square">
              <a:spAutoFit/>
            </a:bodyPr>
            <a:lstStyle/>
            <a:p>
              <a:pPr>
                <a:lnSpc>
                  <a:spcPct val="150000"/>
                </a:lnSpc>
                <a:defRPr/>
              </a:pPr>
              <a:r>
                <a:rPr kumimoji="0" lang="zh-CN" altLang="en-US" sz="11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单击此处键入文本单击单击此处键入文本单击单击此处键入文本单击。单击此处键入文本单击单击此处键入文本单击单击此处键入文本单击。单击此处键入文本单击单击此处键入文本单击单击此处键入文本单击。</a:t>
              </a:r>
            </a:p>
          </p:txBody>
        </p:sp>
        <p:sp>
          <p:nvSpPr>
            <p:cNvPr id="44" name="PPT世界-36"/>
            <p:cNvSpPr/>
            <p:nvPr/>
          </p:nvSpPr>
          <p:spPr>
            <a:xfrm rot="10800000" flipH="1" flipV="1">
              <a:off x="4484121" y="2320850"/>
              <a:ext cx="4032186" cy="212732"/>
            </a:xfrm>
            <a:custGeom>
              <a:avLst/>
              <a:gdLst>
                <a:gd name="connsiteX0" fmla="*/ 0 w 5824609"/>
                <a:gd name="connsiteY0" fmla="*/ 103133 h 167920"/>
                <a:gd name="connsiteX1" fmla="*/ 3087471 w 5824609"/>
                <a:gd name="connsiteY1" fmla="*/ 103133 h 167920"/>
                <a:gd name="connsiteX2" fmla="*/ 3087471 w 5824609"/>
                <a:gd name="connsiteY2" fmla="*/ 167920 h 167920"/>
                <a:gd name="connsiteX3" fmla="*/ 0 w 5824609"/>
                <a:gd name="connsiteY3" fmla="*/ 167920 h 167920"/>
                <a:gd name="connsiteX4" fmla="*/ 5656690 w 5824609"/>
                <a:gd name="connsiteY4" fmla="*/ 0 h 167920"/>
                <a:gd name="connsiteX5" fmla="*/ 5824609 w 5824609"/>
                <a:gd name="connsiteY5" fmla="*/ 167920 h 167920"/>
                <a:gd name="connsiteX6" fmla="*/ 4399314 w 5824609"/>
                <a:gd name="connsiteY6" fmla="*/ 167920 h 167920"/>
                <a:gd name="connsiteX7" fmla="*/ 4399314 w 5824609"/>
                <a:gd name="connsiteY7" fmla="*/ 103133 h 167920"/>
                <a:gd name="connsiteX8" fmla="*/ 5656690 w 5824609"/>
                <a:gd name="connsiteY8" fmla="*/ 103133 h 167920"/>
                <a:gd name="connsiteX0-1" fmla="*/ 0 w 5824609"/>
                <a:gd name="connsiteY0-2" fmla="*/ 103133 h 167920"/>
                <a:gd name="connsiteX1-3" fmla="*/ 3087471 w 5824609"/>
                <a:gd name="connsiteY1-4" fmla="*/ 103133 h 167920"/>
                <a:gd name="connsiteX2-5" fmla="*/ 0 w 5824609"/>
                <a:gd name="connsiteY2-6" fmla="*/ 167920 h 167920"/>
                <a:gd name="connsiteX3-7" fmla="*/ 0 w 5824609"/>
                <a:gd name="connsiteY3-8" fmla="*/ 103133 h 167920"/>
                <a:gd name="connsiteX4-9" fmla="*/ 5656690 w 5824609"/>
                <a:gd name="connsiteY4-10" fmla="*/ 0 h 167920"/>
                <a:gd name="connsiteX5-11" fmla="*/ 5824609 w 5824609"/>
                <a:gd name="connsiteY5-12" fmla="*/ 167920 h 167920"/>
                <a:gd name="connsiteX6-13" fmla="*/ 4399314 w 5824609"/>
                <a:gd name="connsiteY6-14" fmla="*/ 167920 h 167920"/>
                <a:gd name="connsiteX7-15" fmla="*/ 4399314 w 5824609"/>
                <a:gd name="connsiteY7-16" fmla="*/ 103133 h 167920"/>
                <a:gd name="connsiteX8-17" fmla="*/ 5656690 w 5824609"/>
                <a:gd name="connsiteY8-18" fmla="*/ 103133 h 167920"/>
                <a:gd name="connsiteX9" fmla="*/ 5656690 w 5824609"/>
                <a:gd name="connsiteY9" fmla="*/ 0 h 167920"/>
                <a:gd name="connsiteX0-19" fmla="*/ 0 w 5824609"/>
                <a:gd name="connsiteY0-20" fmla="*/ 103133 h 167920"/>
                <a:gd name="connsiteX1-21" fmla="*/ 0 w 5824609"/>
                <a:gd name="connsiteY1-22" fmla="*/ 167920 h 167920"/>
                <a:gd name="connsiteX2-23" fmla="*/ 0 w 5824609"/>
                <a:gd name="connsiteY2-24" fmla="*/ 103133 h 167920"/>
                <a:gd name="connsiteX3-25" fmla="*/ 5656690 w 5824609"/>
                <a:gd name="connsiteY3-26" fmla="*/ 0 h 167920"/>
                <a:gd name="connsiteX4-27" fmla="*/ 5824609 w 5824609"/>
                <a:gd name="connsiteY4-28" fmla="*/ 167920 h 167920"/>
                <a:gd name="connsiteX5-29" fmla="*/ 4399314 w 5824609"/>
                <a:gd name="connsiteY5-30" fmla="*/ 167920 h 167920"/>
                <a:gd name="connsiteX6-31" fmla="*/ 4399314 w 5824609"/>
                <a:gd name="connsiteY6-32" fmla="*/ 103133 h 167920"/>
                <a:gd name="connsiteX7-33" fmla="*/ 5656690 w 5824609"/>
                <a:gd name="connsiteY7-34" fmla="*/ 103133 h 167920"/>
                <a:gd name="connsiteX8-35" fmla="*/ 5656690 w 5824609"/>
                <a:gd name="connsiteY8-36" fmla="*/ 0 h 167920"/>
                <a:gd name="connsiteX0-37" fmla="*/ 1257376 w 1425295"/>
                <a:gd name="connsiteY0-38" fmla="*/ 0 h 167920"/>
                <a:gd name="connsiteX1-39" fmla="*/ 1425295 w 1425295"/>
                <a:gd name="connsiteY1-40" fmla="*/ 167920 h 167920"/>
                <a:gd name="connsiteX2-41" fmla="*/ 0 w 1425295"/>
                <a:gd name="connsiteY2-42" fmla="*/ 167920 h 167920"/>
                <a:gd name="connsiteX3-43" fmla="*/ 0 w 1425295"/>
                <a:gd name="connsiteY3-44" fmla="*/ 103133 h 167920"/>
                <a:gd name="connsiteX4-45" fmla="*/ 1257376 w 1425295"/>
                <a:gd name="connsiteY4-46" fmla="*/ 103133 h 167920"/>
                <a:gd name="connsiteX5-47" fmla="*/ 1257376 w 1425295"/>
                <a:gd name="connsiteY5-48" fmla="*/ 0 h 167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5295" h="167920">
                  <a:moveTo>
                    <a:pt x="1257376" y="0"/>
                  </a:moveTo>
                  <a:lnTo>
                    <a:pt x="1425295" y="167920"/>
                  </a:lnTo>
                  <a:lnTo>
                    <a:pt x="0" y="167920"/>
                  </a:lnTo>
                  <a:lnTo>
                    <a:pt x="0" y="103133"/>
                  </a:lnTo>
                  <a:lnTo>
                    <a:pt x="1257376" y="103133"/>
                  </a:lnTo>
                  <a:lnTo>
                    <a:pt x="1257376" y="0"/>
                  </a:lnTo>
                  <a:close/>
                </a:path>
              </a:pathLst>
            </a:custGeom>
            <a:gradFill flip="none" rotWithShape="1">
              <a:gsLst>
                <a:gs pos="0">
                  <a:schemeClr val="accent1">
                    <a:alpha val="0"/>
                  </a:schemeClr>
                </a:gs>
                <a:gs pos="100000">
                  <a:schemeClr val="accent1"/>
                </a:gs>
              </a:gsLst>
              <a:lin ang="0" scaled="1"/>
              <a:tileRect/>
            </a:gradFill>
            <a:ln w="0">
              <a:noFill/>
            </a:ln>
            <a:effectLst/>
          </p:spPr>
          <p:txBody>
            <a:bodyPr rtlCol="0" anchor="ctr"/>
            <a:lstStyle/>
            <a:p>
              <a:pPr algn="ctr"/>
              <a:endParaRPr lang="zh-CN" altLang="en-US"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6" name="组合 5">
            <a:extLst>
              <a:ext uri="{FF2B5EF4-FFF2-40B4-BE49-F238E27FC236}">
                <a16:creationId xmlns:a16="http://schemas.microsoft.com/office/drawing/2014/main" id="{5E30125B-3648-47D7-B35B-21D603E71A07}"/>
              </a:ext>
            </a:extLst>
          </p:cNvPr>
          <p:cNvGrpSpPr/>
          <p:nvPr/>
        </p:nvGrpSpPr>
        <p:grpSpPr>
          <a:xfrm>
            <a:off x="9341632" y="1407048"/>
            <a:ext cx="1961168" cy="3143965"/>
            <a:chOff x="9341632" y="1407048"/>
            <a:chExt cx="1961168" cy="3143965"/>
          </a:xfrm>
        </p:grpSpPr>
        <p:sp>
          <p:nvSpPr>
            <p:cNvPr id="35" name="PPT世界-27"/>
            <p:cNvSpPr/>
            <p:nvPr/>
          </p:nvSpPr>
          <p:spPr>
            <a:xfrm>
              <a:off x="9585186" y="4340493"/>
              <a:ext cx="210520" cy="210520"/>
            </a:xfrm>
            <a:prstGeom prst="ellipse">
              <a:avLst/>
            </a:prstGeom>
            <a:solidFill>
              <a:schemeClr val="accent2"/>
            </a:solidFill>
            <a:ln w="136525">
              <a:solidFill>
                <a:schemeClr val="accent2">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36" name="PPT世界-28"/>
            <p:cNvSpPr/>
            <p:nvPr/>
          </p:nvSpPr>
          <p:spPr>
            <a:xfrm>
              <a:off x="9341633" y="3685348"/>
              <a:ext cx="697627" cy="459228"/>
            </a:xfrm>
            <a:prstGeom prst="rect">
              <a:avLst/>
            </a:prstGeom>
          </p:spPr>
          <p:txBody>
            <a:bodyPr wrap="none">
              <a:spAutoFit/>
            </a:bodyPr>
            <a:lstStyle/>
            <a:p>
              <a:pPr algn="ctr">
                <a:lnSpc>
                  <a:spcPct val="130000"/>
                </a:lnSpc>
                <a:spcBef>
                  <a:spcPct val="0"/>
                </a:spcBef>
                <a:defRPr/>
              </a:pPr>
              <a:r>
                <a:rPr lang="zh-CN" altLang="en-US" sz="2000" dirty="0">
                  <a:solidFill>
                    <a:schemeClr val="accent1"/>
                  </a:solidFill>
                  <a:latin typeface="+mj-ea"/>
                  <a:ea typeface="+mj-ea"/>
                  <a:cs typeface="思源黑体 CN Bold" panose="020B0800000000000000" pitchFamily="34" charset="-122"/>
                </a:rPr>
                <a:t>后期</a:t>
              </a:r>
            </a:p>
          </p:txBody>
        </p:sp>
        <p:sp>
          <p:nvSpPr>
            <p:cNvPr id="37" name="PPT世界-29"/>
            <p:cNvSpPr/>
            <p:nvPr>
              <p:custDataLst>
                <p:tags r:id="rId3"/>
              </p:custDataLst>
            </p:nvPr>
          </p:nvSpPr>
          <p:spPr>
            <a:xfrm>
              <a:off x="9348044" y="1802277"/>
              <a:ext cx="1954756" cy="1417063"/>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blipFill dpi="0" rotWithShape="1">
                  <a:blip r:embed="rId23"/>
                  <a:srcRect/>
                  <a:tile tx="0" ty="0" sx="100000" sy="100000" flip="y" algn="b"/>
                </a:blipFill>
                <a:effectLst>
                  <a:outerShdw blurRad="266700" sx="102000" sy="102000" algn="ctr" rotWithShape="0">
                    <a:prstClr val="black">
                      <a:alpha val="47000"/>
                    </a:prstClr>
                  </a:outerShdw>
                </a:effectLst>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30"/>
            <p:cNvSpPr/>
            <p:nvPr>
              <p:custDataLst>
                <p:tags r:id="rId4"/>
              </p:custDataLst>
            </p:nvPr>
          </p:nvSpPr>
          <p:spPr>
            <a:xfrm flipV="1">
              <a:off x="9615121" y="3219341"/>
              <a:ext cx="188893" cy="188893"/>
            </a:xfrm>
            <a:prstGeom prst="rtTriangle">
              <a:avLst/>
            </a:prstGeom>
            <a:solidFill>
              <a:schemeClr val="accent1"/>
            </a:solidFill>
            <a:ln w="12700" cap="flat" cmpd="sng" algn="ctr">
              <a:noFill/>
              <a:prstDash val="solid"/>
              <a:miter lim="800000"/>
            </a:ln>
            <a:effectLst/>
          </p:spPr>
          <p:txBody>
            <a:bodyPr rtlCol="0" anchor="ctr"/>
            <a:lstStyle/>
            <a:p>
              <a:pPr algn="ctr"/>
              <a:endParaRPr lang="zh-CN" altLang="en-US" kern="0">
                <a:solidFill>
                  <a:prstClr val="white"/>
                </a:solidFill>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39" name="PPT世界-31"/>
            <p:cNvSpPr/>
            <p:nvPr>
              <p:custDataLst>
                <p:tags r:id="rId5"/>
              </p:custDataLst>
            </p:nvPr>
          </p:nvSpPr>
          <p:spPr>
            <a:xfrm>
              <a:off x="9603189" y="1978143"/>
              <a:ext cx="1415772" cy="338554"/>
            </a:xfrm>
            <a:prstGeom prst="rect">
              <a:avLst/>
            </a:prstGeom>
          </p:spPr>
          <p:txBody>
            <a:bodyPr wrap="none">
              <a:spAutoFit/>
            </a:bodyPr>
            <a:lstStyle/>
            <a:p>
              <a:pPr algn="ctr">
                <a:spcBef>
                  <a:spcPct val="0"/>
                </a:spcBef>
                <a:defRPr/>
              </a:pPr>
              <a:r>
                <a:rPr lang="zh-CN" altLang="en-US"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rPr>
                <a:t>标题文字添加</a:t>
              </a:r>
              <a:endParaRPr lang="en-US" altLang="zh-CN" sz="1600" b="1" dirty="0">
                <a:solidFill>
                  <a:schemeClr val="bg1"/>
                </a:solidFill>
                <a:effectLst>
                  <a:outerShdw blurRad="38100" dist="38100" dir="2700000" algn="tl" rotWithShape="0">
                    <a:srgbClr val="000000">
                      <a:alpha val="43137"/>
                    </a:srgbClr>
                  </a:outerShdw>
                </a:effectLst>
                <a:latin typeface="+mj-ea"/>
                <a:ea typeface="+mj-ea"/>
                <a:cs typeface="思源黑体 CN Bold" panose="020B0800000000000000" pitchFamily="34" charset="-122"/>
              </a:endParaRPr>
            </a:p>
          </p:txBody>
        </p:sp>
        <p:sp>
          <p:nvSpPr>
            <p:cNvPr id="42" name="PPT世界-34"/>
            <p:cNvSpPr/>
            <p:nvPr>
              <p:custDataLst>
                <p:tags r:id="rId6"/>
              </p:custDataLst>
            </p:nvPr>
          </p:nvSpPr>
          <p:spPr>
            <a:xfrm>
              <a:off x="9621271" y="2228288"/>
              <a:ext cx="1533620" cy="894604"/>
            </a:xfrm>
            <a:prstGeom prst="rect">
              <a:avLst/>
            </a:prstGeom>
          </p:spPr>
          <p:txBody>
            <a:bodyPr wrap="square">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单击此处键入文本单击单击此处键入文本单击单击。</a:t>
              </a:r>
            </a:p>
          </p:txBody>
        </p:sp>
        <p:sp>
          <p:nvSpPr>
            <p:cNvPr id="45" name="PPT世界-37"/>
            <p:cNvSpPr/>
            <p:nvPr/>
          </p:nvSpPr>
          <p:spPr>
            <a:xfrm rot="10800000" flipH="1" flipV="1">
              <a:off x="9341632" y="1407048"/>
              <a:ext cx="1961167" cy="228017"/>
            </a:xfrm>
            <a:custGeom>
              <a:avLst/>
              <a:gdLst>
                <a:gd name="connsiteX0" fmla="*/ 0 w 5824609"/>
                <a:gd name="connsiteY0" fmla="*/ 103133 h 167920"/>
                <a:gd name="connsiteX1" fmla="*/ 3087471 w 5824609"/>
                <a:gd name="connsiteY1" fmla="*/ 103133 h 167920"/>
                <a:gd name="connsiteX2" fmla="*/ 3087471 w 5824609"/>
                <a:gd name="connsiteY2" fmla="*/ 167920 h 167920"/>
                <a:gd name="connsiteX3" fmla="*/ 0 w 5824609"/>
                <a:gd name="connsiteY3" fmla="*/ 167920 h 167920"/>
                <a:gd name="connsiteX4" fmla="*/ 5656690 w 5824609"/>
                <a:gd name="connsiteY4" fmla="*/ 0 h 167920"/>
                <a:gd name="connsiteX5" fmla="*/ 5824609 w 5824609"/>
                <a:gd name="connsiteY5" fmla="*/ 167920 h 167920"/>
                <a:gd name="connsiteX6" fmla="*/ 4399314 w 5824609"/>
                <a:gd name="connsiteY6" fmla="*/ 167920 h 167920"/>
                <a:gd name="connsiteX7" fmla="*/ 4399314 w 5824609"/>
                <a:gd name="connsiteY7" fmla="*/ 103133 h 167920"/>
                <a:gd name="connsiteX8" fmla="*/ 5656690 w 5824609"/>
                <a:gd name="connsiteY8" fmla="*/ 103133 h 167920"/>
                <a:gd name="connsiteX0-1" fmla="*/ 0 w 5824609"/>
                <a:gd name="connsiteY0-2" fmla="*/ 103133 h 167920"/>
                <a:gd name="connsiteX1-3" fmla="*/ 3087471 w 5824609"/>
                <a:gd name="connsiteY1-4" fmla="*/ 103133 h 167920"/>
                <a:gd name="connsiteX2-5" fmla="*/ 0 w 5824609"/>
                <a:gd name="connsiteY2-6" fmla="*/ 167920 h 167920"/>
                <a:gd name="connsiteX3-7" fmla="*/ 0 w 5824609"/>
                <a:gd name="connsiteY3-8" fmla="*/ 103133 h 167920"/>
                <a:gd name="connsiteX4-9" fmla="*/ 5656690 w 5824609"/>
                <a:gd name="connsiteY4-10" fmla="*/ 0 h 167920"/>
                <a:gd name="connsiteX5-11" fmla="*/ 5824609 w 5824609"/>
                <a:gd name="connsiteY5-12" fmla="*/ 167920 h 167920"/>
                <a:gd name="connsiteX6-13" fmla="*/ 4399314 w 5824609"/>
                <a:gd name="connsiteY6-14" fmla="*/ 167920 h 167920"/>
                <a:gd name="connsiteX7-15" fmla="*/ 4399314 w 5824609"/>
                <a:gd name="connsiteY7-16" fmla="*/ 103133 h 167920"/>
                <a:gd name="connsiteX8-17" fmla="*/ 5656690 w 5824609"/>
                <a:gd name="connsiteY8-18" fmla="*/ 103133 h 167920"/>
                <a:gd name="connsiteX9" fmla="*/ 5656690 w 5824609"/>
                <a:gd name="connsiteY9" fmla="*/ 0 h 167920"/>
                <a:gd name="connsiteX0-19" fmla="*/ 0 w 5824609"/>
                <a:gd name="connsiteY0-20" fmla="*/ 103133 h 167920"/>
                <a:gd name="connsiteX1-21" fmla="*/ 0 w 5824609"/>
                <a:gd name="connsiteY1-22" fmla="*/ 167920 h 167920"/>
                <a:gd name="connsiteX2-23" fmla="*/ 0 w 5824609"/>
                <a:gd name="connsiteY2-24" fmla="*/ 103133 h 167920"/>
                <a:gd name="connsiteX3-25" fmla="*/ 5656690 w 5824609"/>
                <a:gd name="connsiteY3-26" fmla="*/ 0 h 167920"/>
                <a:gd name="connsiteX4-27" fmla="*/ 5824609 w 5824609"/>
                <a:gd name="connsiteY4-28" fmla="*/ 167920 h 167920"/>
                <a:gd name="connsiteX5-29" fmla="*/ 4399314 w 5824609"/>
                <a:gd name="connsiteY5-30" fmla="*/ 167920 h 167920"/>
                <a:gd name="connsiteX6-31" fmla="*/ 4399314 w 5824609"/>
                <a:gd name="connsiteY6-32" fmla="*/ 103133 h 167920"/>
                <a:gd name="connsiteX7-33" fmla="*/ 5656690 w 5824609"/>
                <a:gd name="connsiteY7-34" fmla="*/ 103133 h 167920"/>
                <a:gd name="connsiteX8-35" fmla="*/ 5656690 w 5824609"/>
                <a:gd name="connsiteY8-36" fmla="*/ 0 h 167920"/>
                <a:gd name="connsiteX0-37" fmla="*/ 1257376 w 1425295"/>
                <a:gd name="connsiteY0-38" fmla="*/ 0 h 167920"/>
                <a:gd name="connsiteX1-39" fmla="*/ 1425295 w 1425295"/>
                <a:gd name="connsiteY1-40" fmla="*/ 167920 h 167920"/>
                <a:gd name="connsiteX2-41" fmla="*/ 0 w 1425295"/>
                <a:gd name="connsiteY2-42" fmla="*/ 167920 h 167920"/>
                <a:gd name="connsiteX3-43" fmla="*/ 0 w 1425295"/>
                <a:gd name="connsiteY3-44" fmla="*/ 103133 h 167920"/>
                <a:gd name="connsiteX4-45" fmla="*/ 1257376 w 1425295"/>
                <a:gd name="connsiteY4-46" fmla="*/ 103133 h 167920"/>
                <a:gd name="connsiteX5-47" fmla="*/ 1257376 w 1425295"/>
                <a:gd name="connsiteY5-48" fmla="*/ 0 h 167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425295" h="167920">
                  <a:moveTo>
                    <a:pt x="1257376" y="0"/>
                  </a:moveTo>
                  <a:lnTo>
                    <a:pt x="1425295" y="167920"/>
                  </a:lnTo>
                  <a:lnTo>
                    <a:pt x="0" y="167920"/>
                  </a:lnTo>
                  <a:lnTo>
                    <a:pt x="0" y="103133"/>
                  </a:lnTo>
                  <a:lnTo>
                    <a:pt x="1257376" y="103133"/>
                  </a:lnTo>
                  <a:lnTo>
                    <a:pt x="1257376" y="0"/>
                  </a:lnTo>
                  <a:close/>
                </a:path>
              </a:pathLst>
            </a:custGeom>
            <a:gradFill flip="none" rotWithShape="1">
              <a:gsLst>
                <a:gs pos="0">
                  <a:schemeClr val="accent1">
                    <a:alpha val="0"/>
                  </a:schemeClr>
                </a:gs>
                <a:gs pos="100000">
                  <a:schemeClr val="accent1"/>
                </a:gs>
              </a:gsLst>
              <a:lin ang="0" scaled="1"/>
              <a:tileRect/>
            </a:gradFill>
            <a:ln w="0">
              <a:noFill/>
            </a:ln>
            <a:effectLst/>
          </p:spPr>
          <p:txBody>
            <a:bodyPr rtlCol="0" anchor="ctr"/>
            <a:lstStyle/>
            <a:p>
              <a:pPr algn="ctr"/>
              <a:endParaRPr lang="zh-CN" altLang="en-US" kern="0" dirty="0">
                <a:solidFill>
                  <a:prstClr val="black"/>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anim calcmode="lin" valueType="num">
                                      <p:cBhvr>
                                        <p:cTn id="32" dur="500" fill="hold"/>
                                        <p:tgtEl>
                                          <p:spTgt spid="20"/>
                                        </p:tgtEl>
                                        <p:attrNameLst>
                                          <p:attrName>ppt_x</p:attrName>
                                        </p:attrNameLst>
                                      </p:cBhvr>
                                      <p:tavLst>
                                        <p:tav tm="0">
                                          <p:val>
                                            <p:strVal val="#ppt_x"/>
                                          </p:val>
                                        </p:tav>
                                        <p:tav tm="100000">
                                          <p:val>
                                            <p:strVal val="#ppt_x"/>
                                          </p:val>
                                        </p:tav>
                                      </p:tavLst>
                                    </p:anim>
                                    <p:anim calcmode="lin" valueType="num">
                                      <p:cBhvr>
                                        <p:cTn id="33" dur="5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anim calcmode="lin" valueType="num">
                                      <p:cBhvr>
                                        <p:cTn id="38" dur="500" fill="hold"/>
                                        <p:tgtEl>
                                          <p:spTgt spid="21"/>
                                        </p:tgtEl>
                                        <p:attrNameLst>
                                          <p:attrName>ppt_x</p:attrName>
                                        </p:attrNameLst>
                                      </p:cBhvr>
                                      <p:tavLst>
                                        <p:tav tm="0">
                                          <p:val>
                                            <p:strVal val="#ppt_x"/>
                                          </p:val>
                                        </p:tav>
                                        <p:tav tm="100000">
                                          <p:val>
                                            <p:strVal val="#ppt_x"/>
                                          </p:val>
                                        </p:tav>
                                      </p:tavLst>
                                    </p:anim>
                                    <p:anim calcmode="lin" valueType="num">
                                      <p:cBhvr>
                                        <p:cTn id="39"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 name="PPT世界-2"/>
          <p:cNvSpPr/>
          <p:nvPr/>
        </p:nvSpPr>
        <p:spPr>
          <a:xfrm rot="9655314" flipV="1">
            <a:off x="11135404" y="-234451"/>
            <a:ext cx="1183596" cy="1254222"/>
          </a:xfrm>
          <a:custGeom>
            <a:avLst/>
            <a:gdLst>
              <a:gd name="connsiteX0" fmla="*/ 0 w 2452633"/>
              <a:gd name="connsiteY0" fmla="*/ 848251 h 2598983"/>
              <a:gd name="connsiteX1" fmla="*/ 2452633 w 2452633"/>
              <a:gd name="connsiteY1" fmla="*/ 0 h 2598983"/>
              <a:gd name="connsiteX2" fmla="*/ 2434942 w 2452633"/>
              <a:gd name="connsiteY2" fmla="*/ 41035 h 2598983"/>
              <a:gd name="connsiteX3" fmla="*/ 1723495 w 2452633"/>
              <a:gd name="connsiteY3" fmla="*/ 716645 h 2598983"/>
              <a:gd name="connsiteX4" fmla="*/ 1081830 w 2452633"/>
              <a:gd name="connsiteY4" fmla="*/ 1031654 h 2598983"/>
              <a:gd name="connsiteX5" fmla="*/ 884052 w 2452633"/>
              <a:gd name="connsiteY5" fmla="*/ 1546189 h 2598983"/>
              <a:gd name="connsiteX6" fmla="*/ 870272 w 2452633"/>
              <a:gd name="connsiteY6" fmla="*/ 1956109 h 2598983"/>
              <a:gd name="connsiteX7" fmla="*/ 686873 w 2452633"/>
              <a:gd name="connsiteY7" fmla="*/ 2486122 h 2598983"/>
              <a:gd name="connsiteX8" fmla="*/ 605496 w 2452633"/>
              <a:gd name="connsiteY8" fmla="*/ 2598983 h 2598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2633" h="2598983">
                <a:moveTo>
                  <a:pt x="0" y="848251"/>
                </a:moveTo>
                <a:lnTo>
                  <a:pt x="2452633" y="0"/>
                </a:lnTo>
                <a:lnTo>
                  <a:pt x="2434942" y="41035"/>
                </a:lnTo>
                <a:cubicBezTo>
                  <a:pt x="2283715" y="340751"/>
                  <a:pt x="2025113" y="587817"/>
                  <a:pt x="1723495" y="716645"/>
                </a:cubicBezTo>
                <a:cubicBezTo>
                  <a:pt x="1502814" y="810779"/>
                  <a:pt x="1250496" y="853673"/>
                  <a:pt x="1081830" y="1031654"/>
                </a:cubicBezTo>
                <a:cubicBezTo>
                  <a:pt x="953149" y="1167518"/>
                  <a:pt x="897833" y="1360639"/>
                  <a:pt x="884052" y="1546189"/>
                </a:cubicBezTo>
                <a:cubicBezTo>
                  <a:pt x="873959" y="1682829"/>
                  <a:pt x="883470" y="1819469"/>
                  <a:pt x="870272" y="1956109"/>
                </a:cubicBezTo>
                <a:cubicBezTo>
                  <a:pt x="852076" y="2143237"/>
                  <a:pt x="786552" y="2325179"/>
                  <a:pt x="686873" y="2486122"/>
                </a:cubicBezTo>
                <a:lnTo>
                  <a:pt x="605496" y="2598983"/>
                </a:lnTo>
                <a:close/>
              </a:path>
            </a:pathLst>
          </a:custGeom>
          <a:solidFill>
            <a:schemeClr val="accent1"/>
          </a:solidFill>
          <a:ln w="35303" cap="flat">
            <a:noFill/>
            <a:prstDash val="solid"/>
            <a:miter/>
          </a:ln>
        </p:spPr>
        <p:txBody>
          <a:bodyPr wrap="square" rtlCol="0" anchor="ctr">
            <a:noAutofit/>
          </a:bodyPr>
          <a:lstStyle/>
          <a:p>
            <a:endParaRPr lang="zh-CN" altLang="en-US">
              <a:cs typeface="思源黑体 CN Bold" panose="020B0800000000000000" pitchFamily="34" charset="-122"/>
            </a:endParaRPr>
          </a:p>
        </p:txBody>
      </p:sp>
      <p:sp>
        <p:nvSpPr>
          <p:cNvPr id="4" name="PPT世界-3"/>
          <p:cNvSpPr/>
          <p:nvPr/>
        </p:nvSpPr>
        <p:spPr>
          <a:xfrm flipH="1">
            <a:off x="0" y="3515411"/>
            <a:ext cx="232229" cy="33425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11" name="PPT世界-4"/>
          <p:cNvSpPr/>
          <p:nvPr/>
        </p:nvSpPr>
        <p:spPr>
          <a:xfrm>
            <a:off x="1827777" y="582802"/>
            <a:ext cx="2434086" cy="246221"/>
          </a:xfrm>
          <a:prstGeom prst="rect">
            <a:avLst/>
          </a:prstGeom>
        </p:spPr>
        <p:txBody>
          <a:bodyPr wrap="square">
            <a:spAutoFit/>
          </a:bodyPr>
          <a:lstStyle/>
          <a:p>
            <a:pPr algn="dist"/>
            <a:r>
              <a:rPr lang="en-US" altLang="zh-CN"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rPr>
              <a:t>INTERNATIONAL ECONOMY</a:t>
            </a:r>
            <a:endParaRPr lang="zh-CN" altLang="en-US" sz="1000" dirty="0">
              <a:solidFill>
                <a:schemeClr val="bg1">
                  <a:lumMod val="75000"/>
                </a:schemeClr>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2" name="PPT世界-5"/>
          <p:cNvSpPr txBox="1"/>
          <p:nvPr/>
        </p:nvSpPr>
        <p:spPr>
          <a:xfrm>
            <a:off x="1182638" y="408805"/>
            <a:ext cx="2721303" cy="40011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sym typeface="思源黑体 CN Bold" panose="020B0800000000000000" pitchFamily="34" charset="-122"/>
              </a:rPr>
              <a:t>国际经济</a:t>
            </a:r>
          </a:p>
        </p:txBody>
      </p:sp>
      <p:sp>
        <p:nvSpPr>
          <p:cNvPr id="13" name="PPT世界-6"/>
          <p:cNvSpPr/>
          <p:nvPr/>
        </p:nvSpPr>
        <p:spPr>
          <a:xfrm>
            <a:off x="392009" y="338860"/>
            <a:ext cx="540000" cy="540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7"/>
          <p:cNvSpPr txBox="1"/>
          <p:nvPr/>
        </p:nvSpPr>
        <p:spPr>
          <a:xfrm>
            <a:off x="386096" y="424194"/>
            <a:ext cx="551827" cy="369332"/>
          </a:xfrm>
          <a:prstGeom prst="rect">
            <a:avLst/>
          </a:prstGeom>
          <a:noFill/>
        </p:spPr>
        <p:txBody>
          <a:bodyPr wrap="square" rtlCol="0">
            <a:spAutoFit/>
          </a:bodyPr>
          <a:lstStyle>
            <a:defPPr>
              <a:defRPr lang="zh-CN"/>
            </a:defPPr>
            <a:lvl1pPr algn="dist">
              <a:defRPr sz="9600" spc="-150">
                <a:gradFill>
                  <a:gsLst>
                    <a:gs pos="0">
                      <a:schemeClr val="accent3">
                        <a:lumMod val="75000"/>
                      </a:schemeClr>
                    </a:gs>
                    <a:gs pos="100000">
                      <a:schemeClr val="accent1">
                        <a:lumMod val="60000"/>
                        <a:lumOff val="40000"/>
                      </a:schemeClr>
                    </a:gs>
                  </a:gsLst>
                  <a:lin ang="0" scaled="1"/>
                </a:gradFill>
                <a:latin typeface="优设标题黑" panose="00000500000000000000" pitchFamily="2" charset="-122"/>
                <a:ea typeface="优设标题黑" panose="000005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5" name="组合 4">
            <a:extLst>
              <a:ext uri="{FF2B5EF4-FFF2-40B4-BE49-F238E27FC236}">
                <a16:creationId xmlns:a16="http://schemas.microsoft.com/office/drawing/2014/main" id="{05AF75AD-E6AE-4D4B-8CF3-D3374816A516}"/>
              </a:ext>
            </a:extLst>
          </p:cNvPr>
          <p:cNvGrpSpPr/>
          <p:nvPr/>
        </p:nvGrpSpPr>
        <p:grpSpPr>
          <a:xfrm>
            <a:off x="3174923" y="593647"/>
            <a:ext cx="5842156" cy="5842154"/>
            <a:chOff x="3174923" y="593647"/>
            <a:chExt cx="5842156" cy="5842154"/>
          </a:xfrm>
        </p:grpSpPr>
        <p:sp>
          <p:nvSpPr>
            <p:cNvPr id="37" name="PPT世界-8"/>
            <p:cNvSpPr/>
            <p:nvPr/>
          </p:nvSpPr>
          <p:spPr>
            <a:xfrm rot="19741494">
              <a:off x="3174923" y="593647"/>
              <a:ext cx="5842156" cy="5842154"/>
            </a:xfrm>
            <a:prstGeom prst="ellipse">
              <a:avLst/>
            </a:prstGeom>
            <a:gradFill flip="none" rotWithShape="1">
              <a:gsLst>
                <a:gs pos="53000">
                  <a:schemeClr val="accent1">
                    <a:lumMod val="20000"/>
                    <a:lumOff val="80000"/>
                    <a:alpha val="5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sp>
          <p:nvSpPr>
            <p:cNvPr id="38" name="PPT世界-9"/>
            <p:cNvSpPr/>
            <p:nvPr/>
          </p:nvSpPr>
          <p:spPr>
            <a:xfrm rot="19741494">
              <a:off x="4074971" y="1480995"/>
              <a:ext cx="4042060" cy="4042058"/>
            </a:xfrm>
            <a:prstGeom prst="ellipse">
              <a:avLst/>
            </a:prstGeom>
            <a:gradFill flip="none" rotWithShape="1">
              <a:gsLst>
                <a:gs pos="53000">
                  <a:schemeClr val="accent1">
                    <a:lumMod val="20000"/>
                    <a:lumOff val="80000"/>
                    <a:alpha val="7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sym typeface="思源黑体 CN Bold" panose="020B0800000000000000" pitchFamily="34" charset="-122"/>
              </a:endParaRPr>
            </a:p>
          </p:txBody>
        </p:sp>
        <p:grpSp>
          <p:nvGrpSpPr>
            <p:cNvPr id="44" name="PPT世界-14"/>
            <p:cNvGrpSpPr/>
            <p:nvPr/>
          </p:nvGrpSpPr>
          <p:grpSpPr>
            <a:xfrm>
              <a:off x="4543426" y="1951583"/>
              <a:ext cx="3105150" cy="3100882"/>
              <a:chOff x="4543426" y="1951629"/>
              <a:chExt cx="3105150" cy="3100882"/>
            </a:xfrm>
            <a:solidFill>
              <a:schemeClr val="accent1"/>
            </a:solidFill>
          </p:grpSpPr>
          <p:sp>
            <p:nvSpPr>
              <p:cNvPr id="48" name="PPT世界-14-1"/>
              <p:cNvSpPr/>
              <p:nvPr/>
            </p:nvSpPr>
            <p:spPr bwMode="auto">
              <a:xfrm>
                <a:off x="6189838" y="3593773"/>
                <a:ext cx="1458738" cy="1458738"/>
              </a:xfrm>
              <a:custGeom>
                <a:avLst/>
                <a:gdLst>
                  <a:gd name="T0" fmla="*/ 0 w 342"/>
                  <a:gd name="T1" fmla="*/ 255 h 342"/>
                  <a:gd name="T2" fmla="*/ 0 w 342"/>
                  <a:gd name="T3" fmla="*/ 342 h 342"/>
                  <a:gd name="T4" fmla="*/ 342 w 342"/>
                  <a:gd name="T5" fmla="*/ 0 h 342"/>
                  <a:gd name="T6" fmla="*/ 255 w 342"/>
                  <a:gd name="T7" fmla="*/ 0 h 342"/>
                  <a:gd name="T8" fmla="*/ 0 w 342"/>
                  <a:gd name="T9" fmla="*/ 255 h 342"/>
                </a:gdLst>
                <a:ahLst/>
                <a:cxnLst>
                  <a:cxn ang="0">
                    <a:pos x="T0" y="T1"/>
                  </a:cxn>
                  <a:cxn ang="0">
                    <a:pos x="T2" y="T3"/>
                  </a:cxn>
                  <a:cxn ang="0">
                    <a:pos x="T4" y="T5"/>
                  </a:cxn>
                  <a:cxn ang="0">
                    <a:pos x="T6" y="T7"/>
                  </a:cxn>
                  <a:cxn ang="0">
                    <a:pos x="T8" y="T9"/>
                  </a:cxn>
                </a:cxnLst>
                <a:rect l="0" t="0" r="r" b="b"/>
                <a:pathLst>
                  <a:path w="342" h="342">
                    <a:moveTo>
                      <a:pt x="0" y="255"/>
                    </a:moveTo>
                    <a:cubicBezTo>
                      <a:pt x="0" y="342"/>
                      <a:pt x="0" y="342"/>
                      <a:pt x="0" y="342"/>
                    </a:cubicBezTo>
                    <a:cubicBezTo>
                      <a:pt x="184" y="331"/>
                      <a:pt x="331" y="184"/>
                      <a:pt x="342" y="0"/>
                    </a:cubicBezTo>
                    <a:cubicBezTo>
                      <a:pt x="255" y="0"/>
                      <a:pt x="255" y="0"/>
                      <a:pt x="255" y="0"/>
                    </a:cubicBezTo>
                    <a:cubicBezTo>
                      <a:pt x="244" y="136"/>
                      <a:pt x="136" y="245"/>
                      <a:pt x="0" y="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US" sz="2400">
                  <a:latin typeface="+mj-ea"/>
                  <a:ea typeface="+mj-ea"/>
                  <a:cs typeface="Arial" panose="020B0604020202020204" pitchFamily="34" charset="0"/>
                </a:endParaRPr>
              </a:p>
            </p:txBody>
          </p:sp>
          <p:sp>
            <p:nvSpPr>
              <p:cNvPr id="49" name="PPT世界-14-2"/>
              <p:cNvSpPr/>
              <p:nvPr/>
            </p:nvSpPr>
            <p:spPr bwMode="auto">
              <a:xfrm>
                <a:off x="4543426" y="1951629"/>
                <a:ext cx="1458738" cy="1454472"/>
              </a:xfrm>
              <a:custGeom>
                <a:avLst/>
                <a:gdLst>
                  <a:gd name="T0" fmla="*/ 342 w 342"/>
                  <a:gd name="T1" fmla="*/ 86 h 341"/>
                  <a:gd name="T2" fmla="*/ 342 w 342"/>
                  <a:gd name="T3" fmla="*/ 0 h 341"/>
                  <a:gd name="T4" fmla="*/ 0 w 342"/>
                  <a:gd name="T5" fmla="*/ 341 h 341"/>
                  <a:gd name="T6" fmla="*/ 87 w 342"/>
                  <a:gd name="T7" fmla="*/ 341 h 341"/>
                  <a:gd name="T8" fmla="*/ 342 w 342"/>
                  <a:gd name="T9" fmla="*/ 86 h 341"/>
                </a:gdLst>
                <a:ahLst/>
                <a:cxnLst>
                  <a:cxn ang="0">
                    <a:pos x="T0" y="T1"/>
                  </a:cxn>
                  <a:cxn ang="0">
                    <a:pos x="T2" y="T3"/>
                  </a:cxn>
                  <a:cxn ang="0">
                    <a:pos x="T4" y="T5"/>
                  </a:cxn>
                  <a:cxn ang="0">
                    <a:pos x="T6" y="T7"/>
                  </a:cxn>
                  <a:cxn ang="0">
                    <a:pos x="T8" y="T9"/>
                  </a:cxn>
                </a:cxnLst>
                <a:rect l="0" t="0" r="r" b="b"/>
                <a:pathLst>
                  <a:path w="342" h="341">
                    <a:moveTo>
                      <a:pt x="342" y="86"/>
                    </a:moveTo>
                    <a:cubicBezTo>
                      <a:pt x="342" y="0"/>
                      <a:pt x="342" y="0"/>
                      <a:pt x="342" y="0"/>
                    </a:cubicBezTo>
                    <a:cubicBezTo>
                      <a:pt x="158" y="10"/>
                      <a:pt x="11" y="158"/>
                      <a:pt x="0" y="341"/>
                    </a:cubicBezTo>
                    <a:cubicBezTo>
                      <a:pt x="87" y="341"/>
                      <a:pt x="87" y="341"/>
                      <a:pt x="87" y="341"/>
                    </a:cubicBezTo>
                    <a:cubicBezTo>
                      <a:pt x="98" y="205"/>
                      <a:pt x="206" y="97"/>
                      <a:pt x="342" y="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US" sz="2400">
                  <a:latin typeface="+mj-ea"/>
                  <a:ea typeface="+mj-ea"/>
                  <a:cs typeface="Arial" panose="020B0604020202020204" pitchFamily="34" charset="0"/>
                </a:endParaRPr>
              </a:p>
            </p:txBody>
          </p:sp>
          <p:sp>
            <p:nvSpPr>
              <p:cNvPr id="50" name="PPT世界-14-3"/>
              <p:cNvSpPr/>
              <p:nvPr/>
            </p:nvSpPr>
            <p:spPr bwMode="auto">
              <a:xfrm>
                <a:off x="6189838" y="1951629"/>
                <a:ext cx="1458738" cy="1454472"/>
              </a:xfrm>
              <a:custGeom>
                <a:avLst/>
                <a:gdLst>
                  <a:gd name="T0" fmla="*/ 255 w 342"/>
                  <a:gd name="T1" fmla="*/ 341 h 341"/>
                  <a:gd name="T2" fmla="*/ 342 w 342"/>
                  <a:gd name="T3" fmla="*/ 341 h 341"/>
                  <a:gd name="T4" fmla="*/ 0 w 342"/>
                  <a:gd name="T5" fmla="*/ 0 h 341"/>
                  <a:gd name="T6" fmla="*/ 0 w 342"/>
                  <a:gd name="T7" fmla="*/ 86 h 341"/>
                  <a:gd name="T8" fmla="*/ 255 w 342"/>
                  <a:gd name="T9" fmla="*/ 341 h 341"/>
                </a:gdLst>
                <a:ahLst/>
                <a:cxnLst>
                  <a:cxn ang="0">
                    <a:pos x="T0" y="T1"/>
                  </a:cxn>
                  <a:cxn ang="0">
                    <a:pos x="T2" y="T3"/>
                  </a:cxn>
                  <a:cxn ang="0">
                    <a:pos x="T4" y="T5"/>
                  </a:cxn>
                  <a:cxn ang="0">
                    <a:pos x="T6" y="T7"/>
                  </a:cxn>
                  <a:cxn ang="0">
                    <a:pos x="T8" y="T9"/>
                  </a:cxn>
                </a:cxnLst>
                <a:rect l="0" t="0" r="r" b="b"/>
                <a:pathLst>
                  <a:path w="342" h="341">
                    <a:moveTo>
                      <a:pt x="255" y="341"/>
                    </a:moveTo>
                    <a:cubicBezTo>
                      <a:pt x="342" y="341"/>
                      <a:pt x="342" y="341"/>
                      <a:pt x="342" y="341"/>
                    </a:cubicBezTo>
                    <a:cubicBezTo>
                      <a:pt x="331" y="158"/>
                      <a:pt x="184" y="10"/>
                      <a:pt x="0" y="0"/>
                    </a:cubicBezTo>
                    <a:cubicBezTo>
                      <a:pt x="0" y="86"/>
                      <a:pt x="0" y="86"/>
                      <a:pt x="0" y="86"/>
                    </a:cubicBezTo>
                    <a:cubicBezTo>
                      <a:pt x="136" y="97"/>
                      <a:pt x="244" y="205"/>
                      <a:pt x="255" y="3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US" sz="2400">
                  <a:latin typeface="+mj-ea"/>
                  <a:ea typeface="+mj-ea"/>
                  <a:cs typeface="Arial" panose="020B0604020202020204" pitchFamily="34" charset="0"/>
                </a:endParaRPr>
              </a:p>
            </p:txBody>
          </p:sp>
          <p:sp>
            <p:nvSpPr>
              <p:cNvPr id="51" name="PPT世界-14-4"/>
              <p:cNvSpPr/>
              <p:nvPr/>
            </p:nvSpPr>
            <p:spPr bwMode="auto">
              <a:xfrm>
                <a:off x="4543426" y="3593773"/>
                <a:ext cx="1458738" cy="1458738"/>
              </a:xfrm>
              <a:custGeom>
                <a:avLst/>
                <a:gdLst>
                  <a:gd name="T0" fmla="*/ 87 w 342"/>
                  <a:gd name="T1" fmla="*/ 0 h 342"/>
                  <a:gd name="T2" fmla="*/ 0 w 342"/>
                  <a:gd name="T3" fmla="*/ 0 h 342"/>
                  <a:gd name="T4" fmla="*/ 342 w 342"/>
                  <a:gd name="T5" fmla="*/ 342 h 342"/>
                  <a:gd name="T6" fmla="*/ 342 w 342"/>
                  <a:gd name="T7" fmla="*/ 255 h 342"/>
                  <a:gd name="T8" fmla="*/ 87 w 342"/>
                  <a:gd name="T9" fmla="*/ 0 h 342"/>
                </a:gdLst>
                <a:ahLst/>
                <a:cxnLst>
                  <a:cxn ang="0">
                    <a:pos x="T0" y="T1"/>
                  </a:cxn>
                  <a:cxn ang="0">
                    <a:pos x="T2" y="T3"/>
                  </a:cxn>
                  <a:cxn ang="0">
                    <a:pos x="T4" y="T5"/>
                  </a:cxn>
                  <a:cxn ang="0">
                    <a:pos x="T6" y="T7"/>
                  </a:cxn>
                  <a:cxn ang="0">
                    <a:pos x="T8" y="T9"/>
                  </a:cxn>
                </a:cxnLst>
                <a:rect l="0" t="0" r="r" b="b"/>
                <a:pathLst>
                  <a:path w="342" h="342">
                    <a:moveTo>
                      <a:pt x="87" y="0"/>
                    </a:moveTo>
                    <a:cubicBezTo>
                      <a:pt x="0" y="0"/>
                      <a:pt x="0" y="0"/>
                      <a:pt x="0" y="0"/>
                    </a:cubicBezTo>
                    <a:cubicBezTo>
                      <a:pt x="11" y="184"/>
                      <a:pt x="158" y="331"/>
                      <a:pt x="342" y="342"/>
                    </a:cubicBezTo>
                    <a:cubicBezTo>
                      <a:pt x="342" y="255"/>
                      <a:pt x="342" y="255"/>
                      <a:pt x="342" y="255"/>
                    </a:cubicBezTo>
                    <a:cubicBezTo>
                      <a:pt x="206" y="245"/>
                      <a:pt x="98" y="136"/>
                      <a:pt x="8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en-US" sz="2400">
                  <a:latin typeface="+mj-ea"/>
                  <a:ea typeface="+mj-ea"/>
                  <a:cs typeface="Arial" panose="020B0604020202020204" pitchFamily="34" charset="0"/>
                </a:endParaRPr>
              </a:p>
            </p:txBody>
          </p:sp>
        </p:grpSp>
        <p:grpSp>
          <p:nvGrpSpPr>
            <p:cNvPr id="45" name="PPT世界-15"/>
            <p:cNvGrpSpPr/>
            <p:nvPr/>
          </p:nvGrpSpPr>
          <p:grpSpPr>
            <a:xfrm>
              <a:off x="5112465" y="2518478"/>
              <a:ext cx="1967073" cy="1967092"/>
              <a:chOff x="5112465" y="2518478"/>
              <a:chExt cx="1967073" cy="1967092"/>
            </a:xfrm>
          </p:grpSpPr>
          <p:sp>
            <p:nvSpPr>
              <p:cNvPr id="46" name="PPT世界-15-1"/>
              <p:cNvSpPr/>
              <p:nvPr/>
            </p:nvSpPr>
            <p:spPr>
              <a:xfrm flipH="1">
                <a:off x="5112465" y="2518478"/>
                <a:ext cx="1967073" cy="1967092"/>
              </a:xfrm>
              <a:prstGeom prst="ellipse">
                <a:avLst/>
              </a:prstGeom>
              <a:solidFill>
                <a:schemeClr val="bg1"/>
              </a:solidFill>
              <a:ln>
                <a:noFill/>
              </a:ln>
              <a:effectLst>
                <a:outerShdw blurRad="254000" dist="1397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dirty="0">
                  <a:solidFill>
                    <a:schemeClr val="accent1"/>
                  </a:solidFill>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47" name="PPT世界-15-2"/>
              <p:cNvSpPr txBox="1"/>
              <p:nvPr/>
            </p:nvSpPr>
            <p:spPr>
              <a:xfrm>
                <a:off x="5187808" y="3089263"/>
                <a:ext cx="1801147" cy="984885"/>
              </a:xfrm>
              <a:prstGeom prst="rect">
                <a:avLst/>
              </a:prstGeom>
              <a:noFill/>
            </p:spPr>
            <p:txBody>
              <a:bodyPr wrap="square" lIns="0" tIns="0" rIns="0" bIns="0" rtlCol="0">
                <a:spAutoFit/>
              </a:bodyPr>
              <a:lstStyle>
                <a:defPPr>
                  <a:defRPr lang="zh-CN"/>
                </a:defPPr>
                <a:lvl1pPr>
                  <a:defRPr sz="2400">
                    <a:gradFill flip="none" rotWithShape="1">
                      <a:gsLst>
                        <a:gs pos="46000">
                          <a:schemeClr val="accent1"/>
                        </a:gs>
                        <a:gs pos="16000">
                          <a:schemeClr val="accent2"/>
                        </a:gs>
                      </a:gsLst>
                      <a:lin ang="5400000" scaled="0"/>
                    </a:gradFill>
                    <a:latin typeface="+mj-ea"/>
                    <a:ea typeface="+mj-ea"/>
                  </a:defRPr>
                </a:lvl1pPr>
              </a:lstStyle>
              <a:p>
                <a:pPr algn="ctr"/>
                <a:r>
                  <a:rPr lang="zh-CN" altLang="en-US" sz="3200" dirty="0">
                    <a:solidFill>
                      <a:schemeClr val="accent1"/>
                    </a:solidFill>
                    <a:cs typeface="思源黑体 CN Bold" panose="020B0800000000000000" pitchFamily="34" charset="-122"/>
                  </a:rPr>
                  <a:t>标题</a:t>
                </a:r>
                <a:endParaRPr lang="en-US" altLang="zh-CN" sz="3200" dirty="0">
                  <a:solidFill>
                    <a:schemeClr val="accent1"/>
                  </a:solidFill>
                  <a:cs typeface="思源黑体 CN Bold" panose="020B0800000000000000" pitchFamily="34" charset="-122"/>
                </a:endParaRPr>
              </a:p>
              <a:p>
                <a:pPr algn="ctr"/>
                <a:r>
                  <a:rPr lang="zh-CN" altLang="en-US" sz="3200" dirty="0">
                    <a:solidFill>
                      <a:schemeClr val="accent1"/>
                    </a:solidFill>
                    <a:cs typeface="思源黑体 CN Bold" panose="020B0800000000000000" pitchFamily="34" charset="-122"/>
                  </a:rPr>
                  <a:t>文字添加</a:t>
                </a:r>
              </a:p>
            </p:txBody>
          </p:sp>
        </p:grpSp>
      </p:grpSp>
      <p:grpSp>
        <p:nvGrpSpPr>
          <p:cNvPr id="6" name="组合 5">
            <a:extLst>
              <a:ext uri="{FF2B5EF4-FFF2-40B4-BE49-F238E27FC236}">
                <a16:creationId xmlns:a16="http://schemas.microsoft.com/office/drawing/2014/main" id="{6635DEA2-8470-48C3-8120-A26A593CC589}"/>
              </a:ext>
            </a:extLst>
          </p:cNvPr>
          <p:cNvGrpSpPr/>
          <p:nvPr/>
        </p:nvGrpSpPr>
        <p:grpSpPr>
          <a:xfrm>
            <a:off x="1018712" y="1623400"/>
            <a:ext cx="4015966" cy="1558933"/>
            <a:chOff x="1018712" y="1623400"/>
            <a:chExt cx="4015966" cy="1558933"/>
          </a:xfrm>
        </p:grpSpPr>
        <p:sp>
          <p:nvSpPr>
            <p:cNvPr id="39" name="PPT世界-10"/>
            <p:cNvSpPr/>
            <p:nvPr/>
          </p:nvSpPr>
          <p:spPr bwMode="auto">
            <a:xfrm>
              <a:off x="3425678" y="1850311"/>
              <a:ext cx="1609000" cy="512600"/>
            </a:xfrm>
            <a:custGeom>
              <a:avLst/>
              <a:gdLst>
                <a:gd name="T0" fmla="*/ 674 w 674"/>
                <a:gd name="T1" fmla="*/ 256 h 256"/>
                <a:gd name="T2" fmla="*/ 420 w 674"/>
                <a:gd name="T3" fmla="*/ 0 h 256"/>
                <a:gd name="T4" fmla="*/ 0 w 674"/>
                <a:gd name="T5" fmla="*/ 0 h 256"/>
              </a:gdLst>
              <a:ahLst/>
              <a:cxnLst>
                <a:cxn ang="0">
                  <a:pos x="T0" y="T1"/>
                </a:cxn>
                <a:cxn ang="0">
                  <a:pos x="T2" y="T3"/>
                </a:cxn>
                <a:cxn ang="0">
                  <a:pos x="T4" y="T5"/>
                </a:cxn>
              </a:cxnLst>
              <a:rect l="0" t="0" r="r" b="b"/>
              <a:pathLst>
                <a:path w="674" h="256">
                  <a:moveTo>
                    <a:pt x="674" y="256"/>
                  </a:moveTo>
                  <a:lnTo>
                    <a:pt x="420" y="0"/>
                  </a:lnTo>
                  <a:lnTo>
                    <a:pt x="0" y="0"/>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cs typeface="思源黑体 CN Bold" panose="020B0800000000000000" pitchFamily="34" charset="-122"/>
              </a:endParaRPr>
            </a:p>
          </p:txBody>
        </p:sp>
        <p:sp>
          <p:nvSpPr>
            <p:cNvPr id="52" name="PPT世界-16"/>
            <p:cNvSpPr txBox="1"/>
            <p:nvPr/>
          </p:nvSpPr>
          <p:spPr>
            <a:xfrm>
              <a:off x="1235305" y="2246499"/>
              <a:ext cx="2126693"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a:lnSpc>
                  <a:spcPct val="150000"/>
                </a:lnSpc>
              </a:pPr>
              <a:r>
                <a:rPr lang="zh-CN" altLang="en-US" sz="14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400" dirty="0">
                <a:solidFill>
                  <a:schemeClr val="tx1">
                    <a:lumMod val="95000"/>
                    <a:lumOff val="5000"/>
                  </a:schemeClr>
                </a:solidFill>
                <a:cs typeface="+mn-ea"/>
                <a:sym typeface="+mn-lt"/>
              </a:endParaRPr>
            </a:p>
          </p:txBody>
        </p:sp>
        <p:sp>
          <p:nvSpPr>
            <p:cNvPr id="57" name="PPT世界-20"/>
            <p:cNvSpPr/>
            <p:nvPr/>
          </p:nvSpPr>
          <p:spPr>
            <a:xfrm>
              <a:off x="1018712" y="1623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dirty="0">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58" name="PPT世界-21"/>
            <p:cNvSpPr txBox="1"/>
            <p:nvPr/>
          </p:nvSpPr>
          <p:spPr>
            <a:xfrm>
              <a:off x="1228725" y="1656603"/>
              <a:ext cx="1821909" cy="369332"/>
            </a:xfrm>
            <a:prstGeom prst="rect">
              <a:avLst/>
            </a:prstGeom>
            <a:noFill/>
          </p:spPr>
          <p:txBody>
            <a:bodyPr wrap="square" lIns="0" tIns="0" rIns="0" bIns="0" rtlCol="0">
              <a:spAutoFit/>
            </a:bodyPr>
            <a:lstStyle>
              <a:defPPr>
                <a:defRPr lang="zh-CN"/>
              </a:defPPr>
            </a:lstStyle>
            <a:p>
              <a:r>
                <a:rPr lang="en-US" altLang="zh-CN"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01.</a:t>
              </a: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grpSp>
          <p:nvGrpSpPr>
            <p:cNvPr id="59" name="PPT世界-22"/>
            <p:cNvGrpSpPr/>
            <p:nvPr/>
          </p:nvGrpSpPr>
          <p:grpSpPr>
            <a:xfrm>
              <a:off x="2998709" y="1710933"/>
              <a:ext cx="238160" cy="238158"/>
              <a:chOff x="-1366838" y="3051175"/>
              <a:chExt cx="538163" cy="538163"/>
            </a:xfrm>
          </p:grpSpPr>
          <p:sp>
            <p:nvSpPr>
              <p:cNvPr id="60" name="PPT世界-22-1"/>
              <p:cNvSpPr>
                <a:spLocks noChangeArrowheads="1"/>
              </p:cNvSpPr>
              <p:nvPr/>
            </p:nvSpPr>
            <p:spPr bwMode="auto">
              <a:xfrm>
                <a:off x="-1323975" y="3089275"/>
                <a:ext cx="457200" cy="458788"/>
              </a:xfrm>
              <a:prstGeom prst="ellipse">
                <a:avLst/>
              </a:pr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61" name="PPT世界-22-2"/>
              <p:cNvSpPr>
                <a:spLocks noChangeArrowheads="1"/>
              </p:cNvSpPr>
              <p:nvPr/>
            </p:nvSpPr>
            <p:spPr bwMode="auto">
              <a:xfrm>
                <a:off x="-1204913" y="3213100"/>
                <a:ext cx="214313" cy="214313"/>
              </a:xfrm>
              <a:prstGeom prst="ellipse">
                <a:avLst/>
              </a:pr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62" name="PPT世界-22-3"/>
              <p:cNvSpPr>
                <a:spLocks noChangeShapeType="1"/>
              </p:cNvSpPr>
              <p:nvPr/>
            </p:nvSpPr>
            <p:spPr bwMode="auto">
              <a:xfrm>
                <a:off x="-1366838" y="3321050"/>
                <a:ext cx="538163"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63" name="PPT世界-22-4"/>
              <p:cNvSpPr>
                <a:spLocks noChangeShapeType="1"/>
              </p:cNvSpPr>
              <p:nvPr/>
            </p:nvSpPr>
            <p:spPr bwMode="auto">
              <a:xfrm>
                <a:off x="-1098550" y="3051175"/>
                <a:ext cx="0" cy="538163"/>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grpSp>
      </p:grpSp>
      <p:grpSp>
        <p:nvGrpSpPr>
          <p:cNvPr id="10" name="组合 9">
            <a:extLst>
              <a:ext uri="{FF2B5EF4-FFF2-40B4-BE49-F238E27FC236}">
                <a16:creationId xmlns:a16="http://schemas.microsoft.com/office/drawing/2014/main" id="{62C2AB04-A1B7-4151-A3F8-D7105B21DB65}"/>
              </a:ext>
            </a:extLst>
          </p:cNvPr>
          <p:cNvGrpSpPr/>
          <p:nvPr/>
        </p:nvGrpSpPr>
        <p:grpSpPr>
          <a:xfrm>
            <a:off x="958065" y="4377703"/>
            <a:ext cx="4076613" cy="1852310"/>
            <a:chOff x="958065" y="4377703"/>
            <a:chExt cx="4076613" cy="1852310"/>
          </a:xfrm>
        </p:grpSpPr>
        <p:sp>
          <p:nvSpPr>
            <p:cNvPr id="41" name="PPT世界-12"/>
            <p:cNvSpPr/>
            <p:nvPr/>
          </p:nvSpPr>
          <p:spPr bwMode="auto">
            <a:xfrm>
              <a:off x="3425678" y="4377703"/>
              <a:ext cx="1609000" cy="508596"/>
            </a:xfrm>
            <a:custGeom>
              <a:avLst/>
              <a:gdLst>
                <a:gd name="T0" fmla="*/ 674 w 674"/>
                <a:gd name="T1" fmla="*/ 0 h 254"/>
                <a:gd name="T2" fmla="*/ 420 w 674"/>
                <a:gd name="T3" fmla="*/ 254 h 254"/>
                <a:gd name="T4" fmla="*/ 0 w 674"/>
                <a:gd name="T5" fmla="*/ 254 h 254"/>
              </a:gdLst>
              <a:ahLst/>
              <a:cxnLst>
                <a:cxn ang="0">
                  <a:pos x="T0" y="T1"/>
                </a:cxn>
                <a:cxn ang="0">
                  <a:pos x="T2" y="T3"/>
                </a:cxn>
                <a:cxn ang="0">
                  <a:pos x="T4" y="T5"/>
                </a:cxn>
              </a:cxnLst>
              <a:rect l="0" t="0" r="r" b="b"/>
              <a:pathLst>
                <a:path w="674" h="254">
                  <a:moveTo>
                    <a:pt x="674" y="0"/>
                  </a:moveTo>
                  <a:lnTo>
                    <a:pt x="420" y="254"/>
                  </a:lnTo>
                  <a:lnTo>
                    <a:pt x="0" y="254"/>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cs typeface="思源黑体 CN Bold" panose="020B0800000000000000" pitchFamily="34" charset="-122"/>
              </a:endParaRPr>
            </a:p>
          </p:txBody>
        </p:sp>
        <p:sp>
          <p:nvSpPr>
            <p:cNvPr id="53" name="PPT世界-17"/>
            <p:cNvSpPr txBox="1"/>
            <p:nvPr/>
          </p:nvSpPr>
          <p:spPr>
            <a:xfrm>
              <a:off x="1235305" y="5294179"/>
              <a:ext cx="1987889"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a:lnSpc>
                  <a:spcPct val="150000"/>
                </a:lnSpc>
              </a:pPr>
              <a:r>
                <a:rPr lang="zh-CN" altLang="en-US" sz="14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400" dirty="0">
                <a:solidFill>
                  <a:schemeClr val="tx1">
                    <a:lumMod val="95000"/>
                    <a:lumOff val="5000"/>
                  </a:schemeClr>
                </a:solidFill>
                <a:cs typeface="+mn-ea"/>
                <a:sym typeface="+mn-lt"/>
              </a:endParaRPr>
            </a:p>
          </p:txBody>
        </p:sp>
        <p:sp>
          <p:nvSpPr>
            <p:cNvPr id="65" name="PPT世界-23"/>
            <p:cNvSpPr/>
            <p:nvPr/>
          </p:nvSpPr>
          <p:spPr>
            <a:xfrm>
              <a:off x="958065" y="4658617"/>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dirty="0">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66" name="PPT世界-24"/>
            <p:cNvSpPr txBox="1"/>
            <p:nvPr/>
          </p:nvSpPr>
          <p:spPr>
            <a:xfrm>
              <a:off x="1200151" y="4691820"/>
              <a:ext cx="1874459" cy="369332"/>
            </a:xfrm>
            <a:prstGeom prst="rect">
              <a:avLst/>
            </a:prstGeom>
            <a:noFill/>
          </p:spPr>
          <p:txBody>
            <a:bodyPr wrap="square" lIns="0" tIns="0" rIns="0" bIns="0" rtlCol="0">
              <a:spAutoFit/>
            </a:bodyPr>
            <a:lstStyle>
              <a:defPPr>
                <a:defRPr lang="zh-CN"/>
              </a:defPPr>
            </a:lstStyle>
            <a:p>
              <a:r>
                <a:rPr lang="en-US" altLang="zh-CN"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03.</a:t>
              </a: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grpSp>
          <p:nvGrpSpPr>
            <p:cNvPr id="67" name="PPT世界-25"/>
            <p:cNvGrpSpPr/>
            <p:nvPr/>
          </p:nvGrpSpPr>
          <p:grpSpPr>
            <a:xfrm>
              <a:off x="3007108" y="4746625"/>
              <a:ext cx="198176" cy="231776"/>
              <a:chOff x="6289675" y="7172325"/>
              <a:chExt cx="458788" cy="536575"/>
            </a:xfrm>
          </p:grpSpPr>
          <p:sp>
            <p:nvSpPr>
              <p:cNvPr id="68" name="PPT世界-25-1"/>
              <p:cNvSpPr/>
              <p:nvPr/>
            </p:nvSpPr>
            <p:spPr bwMode="auto">
              <a:xfrm>
                <a:off x="6289675" y="7172325"/>
                <a:ext cx="431800" cy="536575"/>
              </a:xfrm>
              <a:custGeom>
                <a:avLst/>
                <a:gdLst>
                  <a:gd name="T0" fmla="*/ 112 w 112"/>
                  <a:gd name="T1" fmla="*/ 66 h 140"/>
                  <a:gd name="T2" fmla="*/ 112 w 112"/>
                  <a:gd name="T3" fmla="*/ 35 h 140"/>
                  <a:gd name="T4" fmla="*/ 81 w 112"/>
                  <a:gd name="T5" fmla="*/ 0 h 140"/>
                  <a:gd name="T6" fmla="*/ 7 w 112"/>
                  <a:gd name="T7" fmla="*/ 0 h 140"/>
                  <a:gd name="T8" fmla="*/ 0 w 112"/>
                  <a:gd name="T9" fmla="*/ 7 h 140"/>
                  <a:gd name="T10" fmla="*/ 0 w 112"/>
                  <a:gd name="T11" fmla="*/ 133 h 140"/>
                  <a:gd name="T12" fmla="*/ 7 w 112"/>
                  <a:gd name="T13" fmla="*/ 140 h 140"/>
                  <a:gd name="T14" fmla="*/ 49 w 112"/>
                  <a:gd name="T15" fmla="*/ 14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40">
                    <a:moveTo>
                      <a:pt x="112" y="66"/>
                    </a:moveTo>
                    <a:cubicBezTo>
                      <a:pt x="112" y="35"/>
                      <a:pt x="112" y="35"/>
                      <a:pt x="112" y="35"/>
                    </a:cubicBezTo>
                    <a:cubicBezTo>
                      <a:pt x="81" y="0"/>
                      <a:pt x="81" y="0"/>
                      <a:pt x="81" y="0"/>
                    </a:cubicBezTo>
                    <a:cubicBezTo>
                      <a:pt x="7" y="0"/>
                      <a:pt x="7" y="0"/>
                      <a:pt x="7" y="0"/>
                    </a:cubicBezTo>
                    <a:cubicBezTo>
                      <a:pt x="3" y="0"/>
                      <a:pt x="0" y="3"/>
                      <a:pt x="0" y="7"/>
                    </a:cubicBezTo>
                    <a:cubicBezTo>
                      <a:pt x="0" y="133"/>
                      <a:pt x="0" y="133"/>
                      <a:pt x="0" y="133"/>
                    </a:cubicBezTo>
                    <a:cubicBezTo>
                      <a:pt x="0" y="137"/>
                      <a:pt x="3" y="140"/>
                      <a:pt x="7" y="140"/>
                    </a:cubicBezTo>
                    <a:cubicBezTo>
                      <a:pt x="49" y="140"/>
                      <a:pt x="49" y="140"/>
                      <a:pt x="49" y="140"/>
                    </a:cubicBez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69" name="PPT世界-25-2"/>
              <p:cNvSpPr/>
              <p:nvPr/>
            </p:nvSpPr>
            <p:spPr bwMode="auto">
              <a:xfrm>
                <a:off x="6681788" y="7532688"/>
                <a:ext cx="66675" cy="134938"/>
              </a:xfrm>
              <a:custGeom>
                <a:avLst/>
                <a:gdLst>
                  <a:gd name="T0" fmla="*/ 0 w 42"/>
                  <a:gd name="T1" fmla="*/ 0 h 85"/>
                  <a:gd name="T2" fmla="*/ 42 w 42"/>
                  <a:gd name="T3" fmla="*/ 44 h 85"/>
                  <a:gd name="T4" fmla="*/ 0 w 42"/>
                  <a:gd name="T5" fmla="*/ 85 h 85"/>
                </a:gdLst>
                <a:ahLst/>
                <a:cxnLst>
                  <a:cxn ang="0">
                    <a:pos x="T0" y="T1"/>
                  </a:cxn>
                  <a:cxn ang="0">
                    <a:pos x="T2" y="T3"/>
                  </a:cxn>
                  <a:cxn ang="0">
                    <a:pos x="T4" y="T5"/>
                  </a:cxn>
                </a:cxnLst>
                <a:rect l="0" t="0" r="r" b="b"/>
                <a:pathLst>
                  <a:path w="42" h="85">
                    <a:moveTo>
                      <a:pt x="0" y="0"/>
                    </a:moveTo>
                    <a:lnTo>
                      <a:pt x="42" y="44"/>
                    </a:lnTo>
                    <a:lnTo>
                      <a:pt x="0"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70" name="PPT世界-25-3"/>
              <p:cNvSpPr/>
              <p:nvPr/>
            </p:nvSpPr>
            <p:spPr bwMode="auto">
              <a:xfrm>
                <a:off x="6532563" y="7532688"/>
                <a:ext cx="68263" cy="134938"/>
              </a:xfrm>
              <a:custGeom>
                <a:avLst/>
                <a:gdLst>
                  <a:gd name="T0" fmla="*/ 43 w 43"/>
                  <a:gd name="T1" fmla="*/ 0 h 85"/>
                  <a:gd name="T2" fmla="*/ 0 w 43"/>
                  <a:gd name="T3" fmla="*/ 44 h 85"/>
                  <a:gd name="T4" fmla="*/ 43 w 43"/>
                  <a:gd name="T5" fmla="*/ 85 h 85"/>
                </a:gdLst>
                <a:ahLst/>
                <a:cxnLst>
                  <a:cxn ang="0">
                    <a:pos x="T0" y="T1"/>
                  </a:cxn>
                  <a:cxn ang="0">
                    <a:pos x="T2" y="T3"/>
                  </a:cxn>
                  <a:cxn ang="0">
                    <a:pos x="T4" y="T5"/>
                  </a:cxn>
                </a:cxnLst>
                <a:rect l="0" t="0" r="r" b="b"/>
                <a:pathLst>
                  <a:path w="43" h="85">
                    <a:moveTo>
                      <a:pt x="43" y="0"/>
                    </a:moveTo>
                    <a:lnTo>
                      <a:pt x="0" y="44"/>
                    </a:lnTo>
                    <a:lnTo>
                      <a:pt x="43"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71" name="PPT世界-25-4"/>
              <p:cNvSpPr/>
              <p:nvPr/>
            </p:nvSpPr>
            <p:spPr bwMode="auto">
              <a:xfrm>
                <a:off x="6586538" y="7172325"/>
                <a:ext cx="134938" cy="134938"/>
              </a:xfrm>
              <a:custGeom>
                <a:avLst/>
                <a:gdLst>
                  <a:gd name="T0" fmla="*/ 0 w 85"/>
                  <a:gd name="T1" fmla="*/ 0 h 85"/>
                  <a:gd name="T2" fmla="*/ 0 w 85"/>
                  <a:gd name="T3" fmla="*/ 85 h 85"/>
                  <a:gd name="T4" fmla="*/ 85 w 85"/>
                  <a:gd name="T5" fmla="*/ 85 h 85"/>
                </a:gdLst>
                <a:ahLst/>
                <a:cxnLst>
                  <a:cxn ang="0">
                    <a:pos x="T0" y="T1"/>
                  </a:cxn>
                  <a:cxn ang="0">
                    <a:pos x="T2" y="T3"/>
                  </a:cxn>
                  <a:cxn ang="0">
                    <a:pos x="T4" y="T5"/>
                  </a:cxn>
                </a:cxnLst>
                <a:rect l="0" t="0" r="r" b="b"/>
                <a:pathLst>
                  <a:path w="85" h="85">
                    <a:moveTo>
                      <a:pt x="0" y="0"/>
                    </a:moveTo>
                    <a:lnTo>
                      <a:pt x="0" y="85"/>
                    </a:lnTo>
                    <a:lnTo>
                      <a:pt x="85"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grpSp>
      </p:grpSp>
      <p:grpSp>
        <p:nvGrpSpPr>
          <p:cNvPr id="8" name="组合 7">
            <a:extLst>
              <a:ext uri="{FF2B5EF4-FFF2-40B4-BE49-F238E27FC236}">
                <a16:creationId xmlns:a16="http://schemas.microsoft.com/office/drawing/2014/main" id="{52B491AE-3076-4AA6-93BA-8A6E17776357}"/>
              </a:ext>
            </a:extLst>
          </p:cNvPr>
          <p:cNvGrpSpPr/>
          <p:nvPr/>
        </p:nvGrpSpPr>
        <p:grpSpPr>
          <a:xfrm>
            <a:off x="7101101" y="1623400"/>
            <a:ext cx="4095944" cy="1550082"/>
            <a:chOff x="7101101" y="1623400"/>
            <a:chExt cx="4095944" cy="1550082"/>
          </a:xfrm>
        </p:grpSpPr>
        <p:sp>
          <p:nvSpPr>
            <p:cNvPr id="40" name="PPT世界-11"/>
            <p:cNvSpPr/>
            <p:nvPr/>
          </p:nvSpPr>
          <p:spPr bwMode="auto">
            <a:xfrm>
              <a:off x="7101101" y="1850311"/>
              <a:ext cx="1664276" cy="512600"/>
            </a:xfrm>
            <a:custGeom>
              <a:avLst/>
              <a:gdLst>
                <a:gd name="T0" fmla="*/ 0 w 674"/>
                <a:gd name="T1" fmla="*/ 256 h 256"/>
                <a:gd name="T2" fmla="*/ 254 w 674"/>
                <a:gd name="T3" fmla="*/ 0 h 256"/>
                <a:gd name="T4" fmla="*/ 674 w 674"/>
                <a:gd name="T5" fmla="*/ 0 h 256"/>
              </a:gdLst>
              <a:ahLst/>
              <a:cxnLst>
                <a:cxn ang="0">
                  <a:pos x="T0" y="T1"/>
                </a:cxn>
                <a:cxn ang="0">
                  <a:pos x="T2" y="T3"/>
                </a:cxn>
                <a:cxn ang="0">
                  <a:pos x="T4" y="T5"/>
                </a:cxn>
              </a:cxnLst>
              <a:rect l="0" t="0" r="r" b="b"/>
              <a:pathLst>
                <a:path w="674" h="256">
                  <a:moveTo>
                    <a:pt x="0" y="256"/>
                  </a:moveTo>
                  <a:lnTo>
                    <a:pt x="254" y="0"/>
                  </a:lnTo>
                  <a:lnTo>
                    <a:pt x="674" y="0"/>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cs typeface="思源黑体 CN Bold" panose="020B0800000000000000" pitchFamily="34" charset="-122"/>
              </a:endParaRPr>
            </a:p>
          </p:txBody>
        </p:sp>
        <p:sp>
          <p:nvSpPr>
            <p:cNvPr id="54" name="PPT世界-18"/>
            <p:cNvSpPr txBox="1"/>
            <p:nvPr/>
          </p:nvSpPr>
          <p:spPr>
            <a:xfrm>
              <a:off x="8971612" y="2237648"/>
              <a:ext cx="2113291"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a:lnSpc>
                  <a:spcPct val="150000"/>
                </a:lnSpc>
              </a:pPr>
              <a:r>
                <a:rPr lang="zh-CN" altLang="en-US" sz="14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400" dirty="0">
                <a:solidFill>
                  <a:schemeClr val="tx1">
                    <a:lumMod val="95000"/>
                    <a:lumOff val="5000"/>
                  </a:schemeClr>
                </a:solidFill>
                <a:cs typeface="+mn-ea"/>
                <a:sym typeface="+mn-lt"/>
              </a:endParaRPr>
            </a:p>
          </p:txBody>
        </p:sp>
        <p:sp>
          <p:nvSpPr>
            <p:cNvPr id="73" name="PPT世界-26"/>
            <p:cNvSpPr/>
            <p:nvPr/>
          </p:nvSpPr>
          <p:spPr>
            <a:xfrm>
              <a:off x="8753012" y="1623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dirty="0">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74" name="PPT世界-27"/>
            <p:cNvSpPr txBox="1"/>
            <p:nvPr/>
          </p:nvSpPr>
          <p:spPr>
            <a:xfrm>
              <a:off x="8953501" y="1656603"/>
              <a:ext cx="1728186" cy="369332"/>
            </a:xfrm>
            <a:prstGeom prst="rect">
              <a:avLst/>
            </a:prstGeom>
            <a:noFill/>
          </p:spPr>
          <p:txBody>
            <a:bodyPr wrap="square" lIns="0" tIns="0" rIns="0" bIns="0" rtlCol="0">
              <a:spAutoFit/>
            </a:bodyPr>
            <a:lstStyle>
              <a:defPPr>
                <a:defRPr lang="zh-CN"/>
              </a:defPPr>
            </a:lstStyle>
            <a:p>
              <a:r>
                <a:rPr lang="en-US" altLang="zh-CN"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02.</a:t>
              </a: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grpSp>
          <p:nvGrpSpPr>
            <p:cNvPr id="75" name="PPT世界-28"/>
            <p:cNvGrpSpPr/>
            <p:nvPr/>
          </p:nvGrpSpPr>
          <p:grpSpPr>
            <a:xfrm>
              <a:off x="10736943" y="1704975"/>
              <a:ext cx="244702" cy="244702"/>
              <a:chOff x="13274675" y="3524250"/>
              <a:chExt cx="534988" cy="534988"/>
            </a:xfrm>
          </p:grpSpPr>
          <p:sp>
            <p:nvSpPr>
              <p:cNvPr id="76" name="PPT世界-28-1"/>
              <p:cNvSpPr/>
              <p:nvPr/>
            </p:nvSpPr>
            <p:spPr bwMode="auto">
              <a:xfrm>
                <a:off x="13354050" y="3657600"/>
                <a:ext cx="376238" cy="374650"/>
              </a:xfrm>
              <a:custGeom>
                <a:avLst/>
                <a:gdLst>
                  <a:gd name="T0" fmla="*/ 49 w 98"/>
                  <a:gd name="T1" fmla="*/ 98 h 98"/>
                  <a:gd name="T2" fmla="*/ 98 w 98"/>
                  <a:gd name="T3" fmla="*/ 49 h 98"/>
                  <a:gd name="T4" fmla="*/ 98 w 98"/>
                  <a:gd name="T5" fmla="*/ 0 h 98"/>
                  <a:gd name="T6" fmla="*/ 0 w 98"/>
                  <a:gd name="T7" fmla="*/ 0 h 98"/>
                  <a:gd name="T8" fmla="*/ 0 w 98"/>
                  <a:gd name="T9" fmla="*/ 49 h 98"/>
                  <a:gd name="T10" fmla="*/ 49 w 98"/>
                  <a:gd name="T11" fmla="*/ 98 h 98"/>
                </a:gdLst>
                <a:ahLst/>
                <a:cxnLst>
                  <a:cxn ang="0">
                    <a:pos x="T0" y="T1"/>
                  </a:cxn>
                  <a:cxn ang="0">
                    <a:pos x="T2" y="T3"/>
                  </a:cxn>
                  <a:cxn ang="0">
                    <a:pos x="T4" y="T5"/>
                  </a:cxn>
                  <a:cxn ang="0">
                    <a:pos x="T6" y="T7"/>
                  </a:cxn>
                  <a:cxn ang="0">
                    <a:pos x="T8" y="T9"/>
                  </a:cxn>
                  <a:cxn ang="0">
                    <a:pos x="T10" y="T11"/>
                  </a:cxn>
                </a:cxnLst>
                <a:rect l="0" t="0" r="r" b="b"/>
                <a:pathLst>
                  <a:path w="98" h="98">
                    <a:moveTo>
                      <a:pt x="49" y="98"/>
                    </a:moveTo>
                    <a:cubicBezTo>
                      <a:pt x="91" y="98"/>
                      <a:pt x="98" y="61"/>
                      <a:pt x="98" y="49"/>
                    </a:cubicBezTo>
                    <a:cubicBezTo>
                      <a:pt x="98" y="38"/>
                      <a:pt x="98" y="22"/>
                      <a:pt x="98" y="0"/>
                    </a:cubicBezTo>
                    <a:cubicBezTo>
                      <a:pt x="0" y="0"/>
                      <a:pt x="0" y="0"/>
                      <a:pt x="0" y="0"/>
                    </a:cubicBezTo>
                    <a:cubicBezTo>
                      <a:pt x="0" y="12"/>
                      <a:pt x="0" y="28"/>
                      <a:pt x="0" y="49"/>
                    </a:cubicBezTo>
                    <a:cubicBezTo>
                      <a:pt x="0" y="61"/>
                      <a:pt x="7" y="98"/>
                      <a:pt x="49" y="98"/>
                    </a:cubicBezTo>
                    <a:close/>
                  </a:path>
                </a:pathLst>
              </a:cu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77" name="PPT世界-28-2"/>
              <p:cNvSpPr>
                <a:spLocks noChangeShapeType="1"/>
              </p:cNvSpPr>
              <p:nvPr/>
            </p:nvSpPr>
            <p:spPr bwMode="auto">
              <a:xfrm>
                <a:off x="13274675" y="3578225"/>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78" name="PPT世界-28-3"/>
              <p:cNvSpPr>
                <a:spLocks noChangeShapeType="1"/>
              </p:cNvSpPr>
              <p:nvPr/>
            </p:nvSpPr>
            <p:spPr bwMode="auto">
              <a:xfrm flipH="1">
                <a:off x="13730288" y="3578225"/>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79" name="PPT世界-28-4"/>
              <p:cNvSpPr>
                <a:spLocks noChangeShapeType="1"/>
              </p:cNvSpPr>
              <p:nvPr/>
            </p:nvSpPr>
            <p:spPr bwMode="auto">
              <a:xfrm>
                <a:off x="13274675" y="3833813"/>
                <a:ext cx="79375"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80" name="PPT世界-28-5"/>
              <p:cNvSpPr>
                <a:spLocks noChangeShapeType="1"/>
              </p:cNvSpPr>
              <p:nvPr/>
            </p:nvSpPr>
            <p:spPr bwMode="auto">
              <a:xfrm flipH="1">
                <a:off x="13730288" y="3833813"/>
                <a:ext cx="79375"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81" name="PPT世界-28-6"/>
              <p:cNvSpPr>
                <a:spLocks noChangeShapeType="1"/>
              </p:cNvSpPr>
              <p:nvPr/>
            </p:nvSpPr>
            <p:spPr bwMode="auto">
              <a:xfrm flipV="1">
                <a:off x="13315950" y="3979863"/>
                <a:ext cx="80963"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82" name="PPT世界-28-7"/>
              <p:cNvSpPr>
                <a:spLocks noChangeShapeType="1"/>
              </p:cNvSpPr>
              <p:nvPr/>
            </p:nvSpPr>
            <p:spPr bwMode="auto">
              <a:xfrm flipH="1" flipV="1">
                <a:off x="13692188" y="3979863"/>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83" name="PPT世界-28-8"/>
              <p:cNvSpPr>
                <a:spLocks noChangeShapeType="1"/>
              </p:cNvSpPr>
              <p:nvPr/>
            </p:nvSpPr>
            <p:spPr bwMode="auto">
              <a:xfrm flipV="1">
                <a:off x="13542963" y="3657600"/>
                <a:ext cx="0" cy="37465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84" name="PPT世界-28-9"/>
              <p:cNvSpPr/>
              <p:nvPr/>
            </p:nvSpPr>
            <p:spPr bwMode="auto">
              <a:xfrm>
                <a:off x="13419138" y="3994150"/>
                <a:ext cx="246063" cy="38100"/>
              </a:xfrm>
              <a:custGeom>
                <a:avLst/>
                <a:gdLst>
                  <a:gd name="T0" fmla="*/ 0 w 64"/>
                  <a:gd name="T1" fmla="*/ 0 h 10"/>
                  <a:gd name="T2" fmla="*/ 32 w 64"/>
                  <a:gd name="T3" fmla="*/ 10 h 10"/>
                  <a:gd name="T4" fmla="*/ 64 w 64"/>
                  <a:gd name="T5" fmla="*/ 0 h 10"/>
                </a:gdLst>
                <a:ahLst/>
                <a:cxnLst>
                  <a:cxn ang="0">
                    <a:pos x="T0" y="T1"/>
                  </a:cxn>
                  <a:cxn ang="0">
                    <a:pos x="T2" y="T3"/>
                  </a:cxn>
                  <a:cxn ang="0">
                    <a:pos x="T4" y="T5"/>
                  </a:cxn>
                </a:cxnLst>
                <a:rect l="0" t="0" r="r" b="b"/>
                <a:pathLst>
                  <a:path w="64" h="10">
                    <a:moveTo>
                      <a:pt x="0" y="0"/>
                    </a:moveTo>
                    <a:cubicBezTo>
                      <a:pt x="8" y="6"/>
                      <a:pt x="18" y="10"/>
                      <a:pt x="32" y="10"/>
                    </a:cubicBezTo>
                    <a:cubicBezTo>
                      <a:pt x="46" y="10"/>
                      <a:pt x="57" y="6"/>
                      <a:pt x="64" y="0"/>
                    </a:cubicBez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85" name="PPT世界-28-10"/>
              <p:cNvSpPr/>
              <p:nvPr/>
            </p:nvSpPr>
            <p:spPr bwMode="auto">
              <a:xfrm>
                <a:off x="13435013" y="3524250"/>
                <a:ext cx="214313" cy="133350"/>
              </a:xfrm>
              <a:custGeom>
                <a:avLst/>
                <a:gdLst>
                  <a:gd name="T0" fmla="*/ 56 w 56"/>
                  <a:gd name="T1" fmla="*/ 29 h 35"/>
                  <a:gd name="T2" fmla="*/ 28 w 56"/>
                  <a:gd name="T3" fmla="*/ 0 h 35"/>
                  <a:gd name="T4" fmla="*/ 0 w 56"/>
                  <a:gd name="T5" fmla="*/ 29 h 35"/>
                  <a:gd name="T6" fmla="*/ 0 w 56"/>
                  <a:gd name="T7" fmla="*/ 35 h 35"/>
                  <a:gd name="T8" fmla="*/ 56 w 56"/>
                  <a:gd name="T9" fmla="*/ 35 h 35"/>
                  <a:gd name="T10" fmla="*/ 56 w 56"/>
                  <a:gd name="T11" fmla="*/ 29 h 35"/>
                </a:gdLst>
                <a:ahLst/>
                <a:cxnLst>
                  <a:cxn ang="0">
                    <a:pos x="T0" y="T1"/>
                  </a:cxn>
                  <a:cxn ang="0">
                    <a:pos x="T2" y="T3"/>
                  </a:cxn>
                  <a:cxn ang="0">
                    <a:pos x="T4" y="T5"/>
                  </a:cxn>
                  <a:cxn ang="0">
                    <a:pos x="T6" y="T7"/>
                  </a:cxn>
                  <a:cxn ang="0">
                    <a:pos x="T8" y="T9"/>
                  </a:cxn>
                  <a:cxn ang="0">
                    <a:pos x="T10" y="T11"/>
                  </a:cxn>
                </a:cxnLst>
                <a:rect l="0" t="0" r="r" b="b"/>
                <a:pathLst>
                  <a:path w="56" h="35">
                    <a:moveTo>
                      <a:pt x="56" y="29"/>
                    </a:moveTo>
                    <a:cubicBezTo>
                      <a:pt x="56" y="13"/>
                      <a:pt x="43" y="0"/>
                      <a:pt x="28" y="0"/>
                    </a:cubicBezTo>
                    <a:cubicBezTo>
                      <a:pt x="13" y="0"/>
                      <a:pt x="0" y="13"/>
                      <a:pt x="0" y="29"/>
                    </a:cubicBezTo>
                    <a:cubicBezTo>
                      <a:pt x="0" y="35"/>
                      <a:pt x="0" y="35"/>
                      <a:pt x="0" y="35"/>
                    </a:cubicBezTo>
                    <a:cubicBezTo>
                      <a:pt x="56" y="35"/>
                      <a:pt x="56" y="35"/>
                      <a:pt x="56" y="35"/>
                    </a:cubicBezTo>
                    <a:lnTo>
                      <a:pt x="56" y="29"/>
                    </a:lnTo>
                    <a:close/>
                  </a:path>
                </a:pathLst>
              </a:cu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grpSp>
      </p:grpSp>
      <p:grpSp>
        <p:nvGrpSpPr>
          <p:cNvPr id="9" name="组合 8">
            <a:extLst>
              <a:ext uri="{FF2B5EF4-FFF2-40B4-BE49-F238E27FC236}">
                <a16:creationId xmlns:a16="http://schemas.microsoft.com/office/drawing/2014/main" id="{15D75ECF-1D4F-4674-9D48-00D89AA0C5BC}"/>
              </a:ext>
            </a:extLst>
          </p:cNvPr>
          <p:cNvGrpSpPr/>
          <p:nvPr/>
        </p:nvGrpSpPr>
        <p:grpSpPr>
          <a:xfrm>
            <a:off x="7101101" y="4377703"/>
            <a:ext cx="4095944" cy="1836054"/>
            <a:chOff x="7101101" y="4377703"/>
            <a:chExt cx="4095944" cy="1836054"/>
          </a:xfrm>
        </p:grpSpPr>
        <p:sp>
          <p:nvSpPr>
            <p:cNvPr id="42" name="PPT世界-13"/>
            <p:cNvSpPr/>
            <p:nvPr/>
          </p:nvSpPr>
          <p:spPr bwMode="auto">
            <a:xfrm>
              <a:off x="7101101" y="4377703"/>
              <a:ext cx="1664276" cy="508596"/>
            </a:xfrm>
            <a:custGeom>
              <a:avLst/>
              <a:gdLst>
                <a:gd name="T0" fmla="*/ 0 w 674"/>
                <a:gd name="T1" fmla="*/ 0 h 254"/>
                <a:gd name="T2" fmla="*/ 254 w 674"/>
                <a:gd name="T3" fmla="*/ 254 h 254"/>
                <a:gd name="T4" fmla="*/ 674 w 674"/>
                <a:gd name="T5" fmla="*/ 254 h 254"/>
              </a:gdLst>
              <a:ahLst/>
              <a:cxnLst>
                <a:cxn ang="0">
                  <a:pos x="T0" y="T1"/>
                </a:cxn>
                <a:cxn ang="0">
                  <a:pos x="T2" y="T3"/>
                </a:cxn>
                <a:cxn ang="0">
                  <a:pos x="T4" y="T5"/>
                </a:cxn>
              </a:cxnLst>
              <a:rect l="0" t="0" r="r" b="b"/>
              <a:pathLst>
                <a:path w="674" h="254">
                  <a:moveTo>
                    <a:pt x="0" y="0"/>
                  </a:moveTo>
                  <a:lnTo>
                    <a:pt x="254" y="254"/>
                  </a:lnTo>
                  <a:lnTo>
                    <a:pt x="674" y="254"/>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pitchFamily="34" charset="-122"/>
                <a:cs typeface="思源黑体 CN Bold" panose="020B0800000000000000" pitchFamily="34" charset="-122"/>
              </a:endParaRPr>
            </a:p>
          </p:txBody>
        </p:sp>
        <p:sp>
          <p:nvSpPr>
            <p:cNvPr id="55" name="PPT世界-19"/>
            <p:cNvSpPr txBox="1"/>
            <p:nvPr/>
          </p:nvSpPr>
          <p:spPr>
            <a:xfrm>
              <a:off x="8971612" y="5277923"/>
              <a:ext cx="2018274"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a:lnSpc>
                  <a:spcPct val="150000"/>
                </a:lnSpc>
              </a:pPr>
              <a:r>
                <a:rPr lang="zh-CN" altLang="en-US" sz="1400" dirty="0">
                  <a:latin typeface="思源黑体 CN Light" panose="020B0300000000000000" pitchFamily="34" charset="-122"/>
                  <a:ea typeface="思源黑体 CN Light" panose="020B0300000000000000" pitchFamily="34" charset="-122"/>
                </a:rPr>
                <a:t>单击此处键入文本单击单击此处键入文本单击单击此处键入文本单击</a:t>
              </a: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cs typeface="+mn-ea"/>
                  <a:sym typeface="+mn-lt"/>
                </a:rPr>
                <a:t>。</a:t>
              </a:r>
              <a:endParaRPr lang="zh-CN" altLang="en-US" sz="1400" dirty="0">
                <a:solidFill>
                  <a:schemeClr val="tx1">
                    <a:lumMod val="95000"/>
                    <a:lumOff val="5000"/>
                  </a:schemeClr>
                </a:solidFill>
                <a:cs typeface="+mn-ea"/>
                <a:sym typeface="+mn-lt"/>
              </a:endParaRPr>
            </a:p>
          </p:txBody>
        </p:sp>
        <p:sp>
          <p:nvSpPr>
            <p:cNvPr id="87" name="PPT世界-29"/>
            <p:cNvSpPr/>
            <p:nvPr/>
          </p:nvSpPr>
          <p:spPr>
            <a:xfrm>
              <a:off x="8753012" y="4671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spcAft>
                  <a:spcPct val="0"/>
                </a:spcAft>
              </a:pPr>
              <a:endParaRPr lang="zh-CN" altLang="en-US" dirty="0">
                <a:latin typeface="思源黑体 CN Bold" panose="020B0800000000000000" pitchFamily="34" charset="-122"/>
                <a:ea typeface="思源黑体 CN Light" panose="020B0300000000000000" pitchFamily="34" charset="-122"/>
                <a:cs typeface="Arial" panose="020B0604020202020204" pitchFamily="34" charset="0"/>
              </a:endParaRPr>
            </a:p>
          </p:txBody>
        </p:sp>
        <p:sp>
          <p:nvSpPr>
            <p:cNvPr id="88" name="PPT世界-30"/>
            <p:cNvSpPr txBox="1"/>
            <p:nvPr/>
          </p:nvSpPr>
          <p:spPr>
            <a:xfrm>
              <a:off x="8953501" y="4704603"/>
              <a:ext cx="1793860" cy="369332"/>
            </a:xfrm>
            <a:prstGeom prst="rect">
              <a:avLst/>
            </a:prstGeom>
            <a:noFill/>
          </p:spPr>
          <p:txBody>
            <a:bodyPr wrap="square" lIns="0" tIns="0" rIns="0" bIns="0" rtlCol="0">
              <a:spAutoFit/>
            </a:bodyPr>
            <a:lstStyle>
              <a:defPPr>
                <a:defRPr lang="zh-CN"/>
              </a:defPPr>
            </a:lstStyle>
            <a:p>
              <a:r>
                <a:rPr lang="en-US" altLang="zh-CN"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04.</a:t>
              </a:r>
              <a:r>
                <a:rPr lang="zh-CN" altLang="en-US" sz="2400" dirty="0">
                  <a:solidFill>
                    <a:schemeClr val="bg1"/>
                  </a:solidFill>
                  <a:effectLst>
                    <a:outerShdw blurRad="38100" dist="38100" dir="2700000" algn="tl">
                      <a:srgbClr val="000000">
                        <a:alpha val="43137"/>
                      </a:srgbClr>
                    </a:outerShdw>
                  </a:effectLst>
                  <a:latin typeface="+mj-ea"/>
                  <a:ea typeface="+mj-ea"/>
                  <a:cs typeface="思源黑体 CN Bold" panose="020B0800000000000000" pitchFamily="34" charset="-122"/>
                </a:rPr>
                <a:t>标题文字</a:t>
              </a:r>
            </a:p>
          </p:txBody>
        </p:sp>
        <p:grpSp>
          <p:nvGrpSpPr>
            <p:cNvPr id="89" name="PPT世界-31"/>
            <p:cNvGrpSpPr/>
            <p:nvPr/>
          </p:nvGrpSpPr>
          <p:grpSpPr>
            <a:xfrm>
              <a:off x="10765217" y="4774406"/>
              <a:ext cx="235364" cy="218942"/>
              <a:chOff x="13413736" y="2711480"/>
              <a:chExt cx="440330" cy="409609"/>
            </a:xfrm>
          </p:grpSpPr>
          <p:sp>
            <p:nvSpPr>
              <p:cNvPr id="90" name="PPT世界-31-1"/>
              <p:cNvSpPr/>
              <p:nvPr/>
            </p:nvSpPr>
            <p:spPr bwMode="auto">
              <a:xfrm>
                <a:off x="13611756" y="28982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91" name="PPT世界-31-2"/>
              <p:cNvSpPr/>
              <p:nvPr/>
            </p:nvSpPr>
            <p:spPr bwMode="auto">
              <a:xfrm>
                <a:off x="13413736" y="27114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92" name="PPT世界-31-3"/>
              <p:cNvSpPr>
                <a:spLocks noChangeShapeType="1"/>
              </p:cNvSpPr>
              <p:nvPr/>
            </p:nvSpPr>
            <p:spPr bwMode="auto">
              <a:xfrm>
                <a:off x="13580490" y="2851244"/>
                <a:ext cx="9120"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93" name="PPT世界-31-4"/>
              <p:cNvSpPr>
                <a:spLocks noChangeShapeType="1"/>
              </p:cNvSpPr>
              <p:nvPr/>
            </p:nvSpPr>
            <p:spPr bwMode="auto">
              <a:xfrm>
                <a:off x="13656049" y="2851244"/>
                <a:ext cx="13027"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sp>
            <p:nvSpPr>
              <p:cNvPr id="94" name="PPT世界-31-5"/>
              <p:cNvSpPr>
                <a:spLocks noChangeShapeType="1"/>
              </p:cNvSpPr>
              <p:nvPr/>
            </p:nvSpPr>
            <p:spPr bwMode="auto">
              <a:xfrm>
                <a:off x="13502325" y="2851244"/>
                <a:ext cx="11725"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anim calcmode="lin" valueType="num">
                                      <p:cBhvr>
                                        <p:cTn id="20" dur="500" fill="hold"/>
                                        <p:tgtEl>
                                          <p:spTgt spid="8"/>
                                        </p:tgtEl>
                                        <p:attrNameLst>
                                          <p:attrName>ppt_x</p:attrName>
                                        </p:attrNameLst>
                                      </p:cBhvr>
                                      <p:tavLst>
                                        <p:tav tm="0">
                                          <p:val>
                                            <p:strVal val="#ppt_x"/>
                                          </p:val>
                                        </p:tav>
                                        <p:tav tm="100000">
                                          <p:val>
                                            <p:strVal val="#ppt_x"/>
                                          </p:val>
                                        </p:tav>
                                      </p:tavLst>
                                    </p:anim>
                                    <p:anim calcmode="lin" valueType="num">
                                      <p:cBhvr>
                                        <p:cTn id="21" dur="5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anim calcmode="lin" valueType="num">
                                      <p:cBhvr>
                                        <p:cTn id="26" dur="500" fill="hold"/>
                                        <p:tgtEl>
                                          <p:spTgt spid="10"/>
                                        </p:tgtEl>
                                        <p:attrNameLst>
                                          <p:attrName>ppt_x</p:attrName>
                                        </p:attrNameLst>
                                      </p:cBhvr>
                                      <p:tavLst>
                                        <p:tav tm="0">
                                          <p:val>
                                            <p:strVal val="#ppt_x"/>
                                          </p:val>
                                        </p:tav>
                                        <p:tav tm="100000">
                                          <p:val>
                                            <p:strVal val="#ppt_x"/>
                                          </p:val>
                                        </p:tav>
                                      </p:tavLst>
                                    </p:anim>
                                    <p:anim calcmode="lin" valueType="num">
                                      <p:cBhvr>
                                        <p:cTn id="27" dur="5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ADJUSTMENTS" val="7.101988"/>
</p:tagLst>
</file>

<file path=ppt/tags/tag23.xml><?xml version="1.0" encoding="utf-8"?>
<p:tagLst xmlns:a="http://schemas.openxmlformats.org/drawingml/2006/main" xmlns:r="http://schemas.openxmlformats.org/officeDocument/2006/relationships" xmlns:p="http://schemas.openxmlformats.org/presentationml/2006/main">
  <p:tag name="ADJUSTMENTS" val="7.101988"/>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PPT世界-经济-3">
      <a:dk1>
        <a:sysClr val="windowText" lastClr="000000"/>
      </a:dk1>
      <a:lt1>
        <a:sysClr val="window" lastClr="FFFFFF"/>
      </a:lt1>
      <a:dk2>
        <a:srgbClr val="44546A"/>
      </a:dk2>
      <a:lt2>
        <a:srgbClr val="E7E6E6"/>
      </a:lt2>
      <a:accent1>
        <a:srgbClr val="144EAE"/>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1711</Words>
  <Application>Microsoft Office PowerPoint</Application>
  <PresentationFormat>宽屏</PresentationFormat>
  <Paragraphs>280</Paragraphs>
  <Slides>23</Slides>
  <Notes>1</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Light</vt:lpstr>
      <vt:lpstr>Arial</vt:lpstr>
      <vt:lpstr>思源黑体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大学经济管理专业课程课件ppt模板</dc:title>
  <dc:creator>PPT世界</dc:creator>
  <cp:keywords>www.pptx.cn</cp:keywords>
  <dc:description>www.51pptmoban.com</dc:description>
  <cp:lastModifiedBy>Win user</cp:lastModifiedBy>
  <cp:revision>91</cp:revision>
  <dcterms:created xsi:type="dcterms:W3CDTF">2022-02-13T06:48:00Z</dcterms:created>
  <dcterms:modified xsi:type="dcterms:W3CDTF">2022-06-14T14:23:53Z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EF689A66D2F449BE88ACF208697D3981</vt:lpwstr>
  </property>
  <property fmtid="{D5CDD505-2E9C-101B-9397-08002B2CF9AE}" pid="3" name="KSOProductBuildVer">
    <vt:lpwstr>2052-11.1.0.11365</vt:lpwstr>
  </property>
</Properties>
</file>