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93" r:id="rId2"/>
    <p:sldId id="294" r:id="rId3"/>
    <p:sldId id="295" r:id="rId4"/>
    <p:sldId id="307" r:id="rId5"/>
    <p:sldId id="298" r:id="rId6"/>
    <p:sldId id="299" r:id="rId7"/>
    <p:sldId id="300" r:id="rId8"/>
    <p:sldId id="302" r:id="rId9"/>
    <p:sldId id="301" r:id="rId10"/>
    <p:sldId id="303" r:id="rId11"/>
    <p:sldId id="304" r:id="rId12"/>
    <p:sldId id="305" r:id="rId13"/>
    <p:sldId id="306" r:id="rId14"/>
    <p:sldId id="297" r:id="rId15"/>
    <p:sldId id="310" r:id="rId16"/>
    <p:sldId id="308" r:id="rId17"/>
    <p:sldId id="309" r:id="rId18"/>
    <p:sldId id="311" r:id="rId19"/>
    <p:sldId id="312" r:id="rId20"/>
    <p:sldId id="313" r:id="rId21"/>
    <p:sldId id="315" r:id="rId22"/>
    <p:sldId id="314" r:id="rId23"/>
    <p:sldId id="316" r:id="rId24"/>
    <p:sldId id="291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19" autoAdjust="0"/>
    <p:restoredTop sz="96412" autoAdjust="0"/>
  </p:normalViewPr>
  <p:slideViewPr>
    <p:cSldViewPr snapToGrid="0" showGuides="1">
      <p:cViewPr>
        <p:scale>
          <a:sx n="75" d="100"/>
          <a:sy n="75" d="100"/>
        </p:scale>
        <p:origin x="1314" y="972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5A037-BCD1-4D52-A534-7861AB4DAC00}" type="datetimeFigureOut">
              <a:rPr lang="zh-CN" altLang="en-US" smtClean="0"/>
              <a:t>2022/6/15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39E68-48CC-45C1-A51A-2ED1BA43CF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161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9E68-48CC-45C1-A51A-2ED1BA43CF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349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9E68-48CC-45C1-A51A-2ED1BA43CFB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173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 T</a:t>
            </a:r>
            <a:r>
              <a:rPr lang="zh-CN" altLang="en-US" dirty="0"/>
              <a:t>模板网   </a:t>
            </a:r>
            <a:r>
              <a:rPr lang="en-US" altLang="zh-CN" dirty="0"/>
              <a:t>www.5 1 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9E68-48CC-45C1-A51A-2ED1BA43CFB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212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9E68-48CC-45C1-A51A-2ED1BA43CFB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619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9E68-48CC-45C1-A51A-2ED1BA43CFB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097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9E68-48CC-45C1-A51A-2ED1BA43CFB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032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9E68-48CC-45C1-A51A-2ED1BA43CFB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405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9E68-48CC-45C1-A51A-2ED1BA43CFB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603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640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735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006451B-BFF3-54C5-2080-F36644631773}"/>
              </a:ext>
            </a:extLst>
          </p:cNvPr>
          <p:cNvGrpSpPr/>
          <p:nvPr userDrawn="1"/>
        </p:nvGrpSpPr>
        <p:grpSpPr>
          <a:xfrm>
            <a:off x="0" y="-3582"/>
            <a:ext cx="12192000" cy="6858001"/>
            <a:chOff x="0" y="-3582"/>
            <a:chExt cx="12192000" cy="685800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82C1F04-2383-34EA-52EE-E33A10A38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5000"/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582"/>
              <a:ext cx="12192000" cy="401955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393BC25E-F098-97C2-5DF2-DC8A53F5F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022069"/>
              <a:ext cx="12192000" cy="4832350"/>
            </a:xfrm>
            <a:prstGeom prst="rect">
              <a:avLst/>
            </a:prstGeom>
          </p:spPr>
        </p:pic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220A3DF1-57BB-5266-134D-FB47AB2771CB}"/>
              </a:ext>
            </a:extLst>
          </p:cNvPr>
          <p:cNvSpPr/>
          <p:nvPr userDrawn="1"/>
        </p:nvSpPr>
        <p:spPr>
          <a:xfrm>
            <a:off x="0" y="3581"/>
            <a:ext cx="12192000" cy="6854419"/>
          </a:xfrm>
          <a:prstGeom prst="rect">
            <a:avLst/>
          </a:prstGeom>
          <a:gradFill>
            <a:gsLst>
              <a:gs pos="54900">
                <a:srgbClr val="FFFFFF">
                  <a:alpha val="60000"/>
                </a:srgbClr>
              </a:gs>
              <a:gs pos="100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268259A-810D-FE3B-2E09-A9531ED0543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5316587"/>
            <a:ext cx="5652401" cy="134150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826917B-C46D-D60D-3FAB-3A745173CD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727"/>
          <a:stretch/>
        </p:blipFill>
        <p:spPr>
          <a:xfrm>
            <a:off x="0" y="5250616"/>
            <a:ext cx="12192002" cy="160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63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11" Type="http://schemas.openxmlformats.org/officeDocument/2006/relationships/image" Target="../media/image13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32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A2962BA6-9420-25B1-EA43-6826184AA5E7}"/>
              </a:ext>
            </a:extLst>
          </p:cNvPr>
          <p:cNvGrpSpPr/>
          <p:nvPr/>
        </p:nvGrpSpPr>
        <p:grpSpPr>
          <a:xfrm>
            <a:off x="0" y="-3582"/>
            <a:ext cx="12192000" cy="6858001"/>
            <a:chOff x="0" y="-3582"/>
            <a:chExt cx="12192000" cy="6858001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C22A1E6-6640-A228-28AB-862F3F0D7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582"/>
              <a:ext cx="12192000" cy="401955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8AE945F-7A4D-EA69-EE5D-B9C7A59A7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022069"/>
              <a:ext cx="12192000" cy="4832350"/>
            </a:xfrm>
            <a:prstGeom prst="rect">
              <a:avLst/>
            </a:prstGeom>
          </p:spPr>
        </p:pic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929CDC20-C3B3-2BFE-6CAD-2B17F0CAE9F7}"/>
              </a:ext>
            </a:extLst>
          </p:cNvPr>
          <p:cNvGrpSpPr/>
          <p:nvPr/>
        </p:nvGrpSpPr>
        <p:grpSpPr>
          <a:xfrm>
            <a:off x="1674081" y="2123604"/>
            <a:ext cx="8406868" cy="2302346"/>
            <a:chOff x="2402438" y="2123604"/>
            <a:chExt cx="8406868" cy="2302346"/>
          </a:xfrm>
        </p:grpSpPr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7B73EBC5-CCBC-B908-1DD3-3533C5DA2A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5594"/>
            <a:stretch/>
          </p:blipFill>
          <p:spPr>
            <a:xfrm>
              <a:off x="8688463" y="2123604"/>
              <a:ext cx="2120843" cy="2302346"/>
            </a:xfrm>
            <a:prstGeom prst="rect">
              <a:avLst/>
            </a:prstGeom>
          </p:spPr>
        </p:pic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D062C034-D9BB-2E81-0C40-C9380BDA11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5594"/>
            <a:stretch/>
          </p:blipFill>
          <p:spPr>
            <a:xfrm flipH="1">
              <a:off x="2402438" y="2123604"/>
              <a:ext cx="2285922" cy="2302346"/>
            </a:xfrm>
            <a:prstGeom prst="rect">
              <a:avLst/>
            </a:prstGeom>
          </p:spPr>
        </p:pic>
      </p:grp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147D460B-9588-F61B-5ED5-32EE1316CD71}"/>
              </a:ext>
            </a:extLst>
          </p:cNvPr>
          <p:cNvSpPr/>
          <p:nvPr/>
        </p:nvSpPr>
        <p:spPr>
          <a:xfrm>
            <a:off x="3090772" y="3206864"/>
            <a:ext cx="5573486" cy="460243"/>
          </a:xfrm>
          <a:prstGeom prst="roundRect">
            <a:avLst>
              <a:gd name="adj" fmla="val 50000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4FB92FE-25FC-FA3E-5050-3C9CE6F3A0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6589487" cy="1118173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963C93E-94F6-4BCC-17C6-179EEC47E616}"/>
              </a:ext>
            </a:extLst>
          </p:cNvPr>
          <p:cNvSpPr/>
          <p:nvPr/>
        </p:nvSpPr>
        <p:spPr>
          <a:xfrm>
            <a:off x="-997410" y="4664206"/>
            <a:ext cx="8640563" cy="2041429"/>
          </a:xfrm>
          <a:custGeom>
            <a:avLst/>
            <a:gdLst>
              <a:gd name="connsiteX0" fmla="*/ 7812277 w 7921155"/>
              <a:gd name="connsiteY0" fmla="*/ 1469894 h 2041429"/>
              <a:gd name="connsiteX1" fmla="*/ 7878952 w 7921155"/>
              <a:gd name="connsiteY1" fmla="*/ 1469894 h 2041429"/>
              <a:gd name="connsiteX2" fmla="*/ 7155052 w 7921155"/>
              <a:gd name="connsiteY2" fmla="*/ 1041269 h 2041429"/>
              <a:gd name="connsiteX3" fmla="*/ 6745477 w 7921155"/>
              <a:gd name="connsiteY3" fmla="*/ 888869 h 2041429"/>
              <a:gd name="connsiteX4" fmla="*/ 6631177 w 7921155"/>
              <a:gd name="connsiteY4" fmla="*/ 736469 h 2041429"/>
              <a:gd name="connsiteX5" fmla="*/ 6421627 w 7921155"/>
              <a:gd name="connsiteY5" fmla="*/ 793619 h 2041429"/>
              <a:gd name="connsiteX6" fmla="*/ 6278752 w 7921155"/>
              <a:gd name="connsiteY6" fmla="*/ 965069 h 2041429"/>
              <a:gd name="connsiteX7" fmla="*/ 5831077 w 7921155"/>
              <a:gd name="connsiteY7" fmla="*/ 1031744 h 2041429"/>
              <a:gd name="connsiteX8" fmla="*/ 5326252 w 7921155"/>
              <a:gd name="connsiteY8" fmla="*/ 1117469 h 2041429"/>
              <a:gd name="connsiteX9" fmla="*/ 5183377 w 7921155"/>
              <a:gd name="connsiteY9" fmla="*/ 1069844 h 2041429"/>
              <a:gd name="connsiteX10" fmla="*/ 5002402 w 7921155"/>
              <a:gd name="connsiteY10" fmla="*/ 917444 h 2041429"/>
              <a:gd name="connsiteX11" fmla="*/ 4792852 w 7921155"/>
              <a:gd name="connsiteY11" fmla="*/ 917444 h 2041429"/>
              <a:gd name="connsiteX12" fmla="*/ 4573777 w 7921155"/>
              <a:gd name="connsiteY12" fmla="*/ 1031744 h 2041429"/>
              <a:gd name="connsiteX13" fmla="*/ 4526152 w 7921155"/>
              <a:gd name="connsiteY13" fmla="*/ 993644 h 2041429"/>
              <a:gd name="connsiteX14" fmla="*/ 4497577 w 7921155"/>
              <a:gd name="connsiteY14" fmla="*/ 669794 h 2041429"/>
              <a:gd name="connsiteX15" fmla="*/ 4545202 w 7921155"/>
              <a:gd name="connsiteY15" fmla="*/ 450719 h 2041429"/>
              <a:gd name="connsiteX16" fmla="*/ 4449952 w 7921155"/>
              <a:gd name="connsiteY16" fmla="*/ 98294 h 2041429"/>
              <a:gd name="connsiteX17" fmla="*/ 4316602 w 7921155"/>
              <a:gd name="connsiteY17" fmla="*/ 136394 h 2041429"/>
              <a:gd name="connsiteX18" fmla="*/ 4221352 w 7921155"/>
              <a:gd name="connsiteY18" fmla="*/ 317369 h 2041429"/>
              <a:gd name="connsiteX19" fmla="*/ 4335652 w 7921155"/>
              <a:gd name="connsiteY19" fmla="*/ 612644 h 2041429"/>
              <a:gd name="connsiteX20" fmla="*/ 4345177 w 7921155"/>
              <a:gd name="connsiteY20" fmla="*/ 898394 h 2041429"/>
              <a:gd name="connsiteX21" fmla="*/ 4278502 w 7921155"/>
              <a:gd name="connsiteY21" fmla="*/ 1060319 h 2041429"/>
              <a:gd name="connsiteX22" fmla="*/ 4021327 w 7921155"/>
              <a:gd name="connsiteY22" fmla="*/ 1088894 h 2041429"/>
              <a:gd name="connsiteX23" fmla="*/ 3764152 w 7921155"/>
              <a:gd name="connsiteY23" fmla="*/ 1050794 h 2041429"/>
              <a:gd name="connsiteX24" fmla="*/ 3459352 w 7921155"/>
              <a:gd name="connsiteY24" fmla="*/ 917444 h 2041429"/>
              <a:gd name="connsiteX25" fmla="*/ 3316477 w 7921155"/>
              <a:gd name="connsiteY25" fmla="*/ 793619 h 2041429"/>
              <a:gd name="connsiteX26" fmla="*/ 3135502 w 7921155"/>
              <a:gd name="connsiteY26" fmla="*/ 555494 h 2041429"/>
              <a:gd name="connsiteX27" fmla="*/ 2859277 w 7921155"/>
              <a:gd name="connsiteY27" fmla="*/ 393569 h 2041429"/>
              <a:gd name="connsiteX28" fmla="*/ 2497327 w 7921155"/>
              <a:gd name="connsiteY28" fmla="*/ 250694 h 2041429"/>
              <a:gd name="connsiteX29" fmla="*/ 1697227 w 7921155"/>
              <a:gd name="connsiteY29" fmla="*/ 60194 h 2041429"/>
              <a:gd name="connsiteX30" fmla="*/ 1468627 w 7921155"/>
              <a:gd name="connsiteY30" fmla="*/ 3044 h 2041429"/>
              <a:gd name="connsiteX31" fmla="*/ 1268602 w 7921155"/>
              <a:gd name="connsiteY31" fmla="*/ 136394 h 2041429"/>
              <a:gd name="connsiteX32" fmla="*/ 1068577 w 7921155"/>
              <a:gd name="connsiteY32" fmla="*/ 307844 h 2041429"/>
              <a:gd name="connsiteX33" fmla="*/ 659002 w 7921155"/>
              <a:gd name="connsiteY33" fmla="*/ 488819 h 2041429"/>
              <a:gd name="connsiteX34" fmla="*/ 639952 w 7921155"/>
              <a:gd name="connsiteY34" fmla="*/ 574544 h 2041429"/>
              <a:gd name="connsiteX35" fmla="*/ 563752 w 7921155"/>
              <a:gd name="connsiteY35" fmla="*/ 698369 h 2041429"/>
              <a:gd name="connsiteX36" fmla="*/ 554227 w 7921155"/>
              <a:gd name="connsiteY36" fmla="*/ 841244 h 2041429"/>
              <a:gd name="connsiteX37" fmla="*/ 192277 w 7921155"/>
              <a:gd name="connsiteY37" fmla="*/ 869819 h 2041429"/>
              <a:gd name="connsiteX38" fmla="*/ 163702 w 7921155"/>
              <a:gd name="connsiteY38" fmla="*/ 936494 h 2041429"/>
              <a:gd name="connsiteX39" fmla="*/ 211327 w 7921155"/>
              <a:gd name="connsiteY39" fmla="*/ 1784219 h 2041429"/>
              <a:gd name="connsiteX40" fmla="*/ 2849752 w 7921155"/>
              <a:gd name="connsiteY40" fmla="*/ 2041394 h 2041429"/>
              <a:gd name="connsiteX41" fmla="*/ 6412102 w 7921155"/>
              <a:gd name="connsiteY41" fmla="*/ 1803269 h 2041429"/>
              <a:gd name="connsiteX42" fmla="*/ 7621777 w 7921155"/>
              <a:gd name="connsiteY42" fmla="*/ 1841369 h 2041429"/>
              <a:gd name="connsiteX43" fmla="*/ 7812277 w 7921155"/>
              <a:gd name="connsiteY43" fmla="*/ 1469894 h 2041429"/>
              <a:gd name="connsiteX0" fmla="*/ 8524885 w 8633763"/>
              <a:gd name="connsiteY0" fmla="*/ 1469894 h 2041429"/>
              <a:gd name="connsiteX1" fmla="*/ 8591560 w 8633763"/>
              <a:gd name="connsiteY1" fmla="*/ 1469894 h 2041429"/>
              <a:gd name="connsiteX2" fmla="*/ 7867660 w 8633763"/>
              <a:gd name="connsiteY2" fmla="*/ 1041269 h 2041429"/>
              <a:gd name="connsiteX3" fmla="*/ 7458085 w 8633763"/>
              <a:gd name="connsiteY3" fmla="*/ 888869 h 2041429"/>
              <a:gd name="connsiteX4" fmla="*/ 7343785 w 8633763"/>
              <a:gd name="connsiteY4" fmla="*/ 736469 h 2041429"/>
              <a:gd name="connsiteX5" fmla="*/ 7134235 w 8633763"/>
              <a:gd name="connsiteY5" fmla="*/ 793619 h 2041429"/>
              <a:gd name="connsiteX6" fmla="*/ 6991360 w 8633763"/>
              <a:gd name="connsiteY6" fmla="*/ 965069 h 2041429"/>
              <a:gd name="connsiteX7" fmla="*/ 6543685 w 8633763"/>
              <a:gd name="connsiteY7" fmla="*/ 1031744 h 2041429"/>
              <a:gd name="connsiteX8" fmla="*/ 6038860 w 8633763"/>
              <a:gd name="connsiteY8" fmla="*/ 1117469 h 2041429"/>
              <a:gd name="connsiteX9" fmla="*/ 5895985 w 8633763"/>
              <a:gd name="connsiteY9" fmla="*/ 1069844 h 2041429"/>
              <a:gd name="connsiteX10" fmla="*/ 5715010 w 8633763"/>
              <a:gd name="connsiteY10" fmla="*/ 917444 h 2041429"/>
              <a:gd name="connsiteX11" fmla="*/ 5505460 w 8633763"/>
              <a:gd name="connsiteY11" fmla="*/ 917444 h 2041429"/>
              <a:gd name="connsiteX12" fmla="*/ 5286385 w 8633763"/>
              <a:gd name="connsiteY12" fmla="*/ 1031744 h 2041429"/>
              <a:gd name="connsiteX13" fmla="*/ 5238760 w 8633763"/>
              <a:gd name="connsiteY13" fmla="*/ 993644 h 2041429"/>
              <a:gd name="connsiteX14" fmla="*/ 5210185 w 8633763"/>
              <a:gd name="connsiteY14" fmla="*/ 669794 h 2041429"/>
              <a:gd name="connsiteX15" fmla="*/ 5257810 w 8633763"/>
              <a:gd name="connsiteY15" fmla="*/ 450719 h 2041429"/>
              <a:gd name="connsiteX16" fmla="*/ 5162560 w 8633763"/>
              <a:gd name="connsiteY16" fmla="*/ 98294 h 2041429"/>
              <a:gd name="connsiteX17" fmla="*/ 5029210 w 8633763"/>
              <a:gd name="connsiteY17" fmla="*/ 136394 h 2041429"/>
              <a:gd name="connsiteX18" fmla="*/ 4933960 w 8633763"/>
              <a:gd name="connsiteY18" fmla="*/ 317369 h 2041429"/>
              <a:gd name="connsiteX19" fmla="*/ 5048260 w 8633763"/>
              <a:gd name="connsiteY19" fmla="*/ 612644 h 2041429"/>
              <a:gd name="connsiteX20" fmla="*/ 5057785 w 8633763"/>
              <a:gd name="connsiteY20" fmla="*/ 898394 h 2041429"/>
              <a:gd name="connsiteX21" fmla="*/ 4991110 w 8633763"/>
              <a:gd name="connsiteY21" fmla="*/ 1060319 h 2041429"/>
              <a:gd name="connsiteX22" fmla="*/ 4733935 w 8633763"/>
              <a:gd name="connsiteY22" fmla="*/ 1088894 h 2041429"/>
              <a:gd name="connsiteX23" fmla="*/ 4476760 w 8633763"/>
              <a:gd name="connsiteY23" fmla="*/ 1050794 h 2041429"/>
              <a:gd name="connsiteX24" fmla="*/ 4171960 w 8633763"/>
              <a:gd name="connsiteY24" fmla="*/ 917444 h 2041429"/>
              <a:gd name="connsiteX25" fmla="*/ 4029085 w 8633763"/>
              <a:gd name="connsiteY25" fmla="*/ 793619 h 2041429"/>
              <a:gd name="connsiteX26" fmla="*/ 3848110 w 8633763"/>
              <a:gd name="connsiteY26" fmla="*/ 555494 h 2041429"/>
              <a:gd name="connsiteX27" fmla="*/ 3571885 w 8633763"/>
              <a:gd name="connsiteY27" fmla="*/ 393569 h 2041429"/>
              <a:gd name="connsiteX28" fmla="*/ 3209935 w 8633763"/>
              <a:gd name="connsiteY28" fmla="*/ 250694 h 2041429"/>
              <a:gd name="connsiteX29" fmla="*/ 2409835 w 8633763"/>
              <a:gd name="connsiteY29" fmla="*/ 60194 h 2041429"/>
              <a:gd name="connsiteX30" fmla="*/ 2181235 w 8633763"/>
              <a:gd name="connsiteY30" fmla="*/ 3044 h 2041429"/>
              <a:gd name="connsiteX31" fmla="*/ 1981210 w 8633763"/>
              <a:gd name="connsiteY31" fmla="*/ 136394 h 2041429"/>
              <a:gd name="connsiteX32" fmla="*/ 1781185 w 8633763"/>
              <a:gd name="connsiteY32" fmla="*/ 307844 h 2041429"/>
              <a:gd name="connsiteX33" fmla="*/ 1371610 w 8633763"/>
              <a:gd name="connsiteY33" fmla="*/ 488819 h 2041429"/>
              <a:gd name="connsiteX34" fmla="*/ 1352560 w 8633763"/>
              <a:gd name="connsiteY34" fmla="*/ 574544 h 2041429"/>
              <a:gd name="connsiteX35" fmla="*/ 1276360 w 8633763"/>
              <a:gd name="connsiteY35" fmla="*/ 698369 h 2041429"/>
              <a:gd name="connsiteX36" fmla="*/ 1266835 w 8633763"/>
              <a:gd name="connsiteY36" fmla="*/ 841244 h 2041429"/>
              <a:gd name="connsiteX37" fmla="*/ 904885 w 8633763"/>
              <a:gd name="connsiteY37" fmla="*/ 869819 h 2041429"/>
              <a:gd name="connsiteX38" fmla="*/ 10 w 8633763"/>
              <a:gd name="connsiteY38" fmla="*/ 1012694 h 2041429"/>
              <a:gd name="connsiteX39" fmla="*/ 923935 w 8633763"/>
              <a:gd name="connsiteY39" fmla="*/ 1784219 h 2041429"/>
              <a:gd name="connsiteX40" fmla="*/ 3562360 w 8633763"/>
              <a:gd name="connsiteY40" fmla="*/ 2041394 h 2041429"/>
              <a:gd name="connsiteX41" fmla="*/ 7124710 w 8633763"/>
              <a:gd name="connsiteY41" fmla="*/ 1803269 h 2041429"/>
              <a:gd name="connsiteX42" fmla="*/ 8334385 w 8633763"/>
              <a:gd name="connsiteY42" fmla="*/ 1841369 h 2041429"/>
              <a:gd name="connsiteX43" fmla="*/ 8524885 w 8633763"/>
              <a:gd name="connsiteY43" fmla="*/ 1469894 h 2041429"/>
              <a:gd name="connsiteX0" fmla="*/ 8533300 w 8642178"/>
              <a:gd name="connsiteY0" fmla="*/ 1469894 h 2041429"/>
              <a:gd name="connsiteX1" fmla="*/ 8599975 w 8642178"/>
              <a:gd name="connsiteY1" fmla="*/ 1469894 h 2041429"/>
              <a:gd name="connsiteX2" fmla="*/ 7876075 w 8642178"/>
              <a:gd name="connsiteY2" fmla="*/ 1041269 h 2041429"/>
              <a:gd name="connsiteX3" fmla="*/ 7466500 w 8642178"/>
              <a:gd name="connsiteY3" fmla="*/ 888869 h 2041429"/>
              <a:gd name="connsiteX4" fmla="*/ 7352200 w 8642178"/>
              <a:gd name="connsiteY4" fmla="*/ 736469 h 2041429"/>
              <a:gd name="connsiteX5" fmla="*/ 7142650 w 8642178"/>
              <a:gd name="connsiteY5" fmla="*/ 793619 h 2041429"/>
              <a:gd name="connsiteX6" fmla="*/ 6999775 w 8642178"/>
              <a:gd name="connsiteY6" fmla="*/ 965069 h 2041429"/>
              <a:gd name="connsiteX7" fmla="*/ 6552100 w 8642178"/>
              <a:gd name="connsiteY7" fmla="*/ 1031744 h 2041429"/>
              <a:gd name="connsiteX8" fmla="*/ 6047275 w 8642178"/>
              <a:gd name="connsiteY8" fmla="*/ 1117469 h 2041429"/>
              <a:gd name="connsiteX9" fmla="*/ 5904400 w 8642178"/>
              <a:gd name="connsiteY9" fmla="*/ 1069844 h 2041429"/>
              <a:gd name="connsiteX10" fmla="*/ 5723425 w 8642178"/>
              <a:gd name="connsiteY10" fmla="*/ 917444 h 2041429"/>
              <a:gd name="connsiteX11" fmla="*/ 5513875 w 8642178"/>
              <a:gd name="connsiteY11" fmla="*/ 917444 h 2041429"/>
              <a:gd name="connsiteX12" fmla="*/ 5294800 w 8642178"/>
              <a:gd name="connsiteY12" fmla="*/ 1031744 h 2041429"/>
              <a:gd name="connsiteX13" fmla="*/ 5247175 w 8642178"/>
              <a:gd name="connsiteY13" fmla="*/ 993644 h 2041429"/>
              <a:gd name="connsiteX14" fmla="*/ 5218600 w 8642178"/>
              <a:gd name="connsiteY14" fmla="*/ 669794 h 2041429"/>
              <a:gd name="connsiteX15" fmla="*/ 5266225 w 8642178"/>
              <a:gd name="connsiteY15" fmla="*/ 450719 h 2041429"/>
              <a:gd name="connsiteX16" fmla="*/ 5170975 w 8642178"/>
              <a:gd name="connsiteY16" fmla="*/ 98294 h 2041429"/>
              <a:gd name="connsiteX17" fmla="*/ 5037625 w 8642178"/>
              <a:gd name="connsiteY17" fmla="*/ 136394 h 2041429"/>
              <a:gd name="connsiteX18" fmla="*/ 4942375 w 8642178"/>
              <a:gd name="connsiteY18" fmla="*/ 317369 h 2041429"/>
              <a:gd name="connsiteX19" fmla="*/ 5056675 w 8642178"/>
              <a:gd name="connsiteY19" fmla="*/ 612644 h 2041429"/>
              <a:gd name="connsiteX20" fmla="*/ 5066200 w 8642178"/>
              <a:gd name="connsiteY20" fmla="*/ 898394 h 2041429"/>
              <a:gd name="connsiteX21" fmla="*/ 4999525 w 8642178"/>
              <a:gd name="connsiteY21" fmla="*/ 1060319 h 2041429"/>
              <a:gd name="connsiteX22" fmla="*/ 4742350 w 8642178"/>
              <a:gd name="connsiteY22" fmla="*/ 1088894 h 2041429"/>
              <a:gd name="connsiteX23" fmla="*/ 4485175 w 8642178"/>
              <a:gd name="connsiteY23" fmla="*/ 1050794 h 2041429"/>
              <a:gd name="connsiteX24" fmla="*/ 4180375 w 8642178"/>
              <a:gd name="connsiteY24" fmla="*/ 917444 h 2041429"/>
              <a:gd name="connsiteX25" fmla="*/ 4037500 w 8642178"/>
              <a:gd name="connsiteY25" fmla="*/ 793619 h 2041429"/>
              <a:gd name="connsiteX26" fmla="*/ 3856525 w 8642178"/>
              <a:gd name="connsiteY26" fmla="*/ 555494 h 2041429"/>
              <a:gd name="connsiteX27" fmla="*/ 3580300 w 8642178"/>
              <a:gd name="connsiteY27" fmla="*/ 393569 h 2041429"/>
              <a:gd name="connsiteX28" fmla="*/ 3218350 w 8642178"/>
              <a:gd name="connsiteY28" fmla="*/ 250694 h 2041429"/>
              <a:gd name="connsiteX29" fmla="*/ 2418250 w 8642178"/>
              <a:gd name="connsiteY29" fmla="*/ 60194 h 2041429"/>
              <a:gd name="connsiteX30" fmla="*/ 2189650 w 8642178"/>
              <a:gd name="connsiteY30" fmla="*/ 3044 h 2041429"/>
              <a:gd name="connsiteX31" fmla="*/ 1989625 w 8642178"/>
              <a:gd name="connsiteY31" fmla="*/ 136394 h 2041429"/>
              <a:gd name="connsiteX32" fmla="*/ 1789600 w 8642178"/>
              <a:gd name="connsiteY32" fmla="*/ 307844 h 2041429"/>
              <a:gd name="connsiteX33" fmla="*/ 1380025 w 8642178"/>
              <a:gd name="connsiteY33" fmla="*/ 488819 h 2041429"/>
              <a:gd name="connsiteX34" fmla="*/ 1360975 w 8642178"/>
              <a:gd name="connsiteY34" fmla="*/ 574544 h 2041429"/>
              <a:gd name="connsiteX35" fmla="*/ 1284775 w 8642178"/>
              <a:gd name="connsiteY35" fmla="*/ 698369 h 2041429"/>
              <a:gd name="connsiteX36" fmla="*/ 1275250 w 8642178"/>
              <a:gd name="connsiteY36" fmla="*/ 841244 h 2041429"/>
              <a:gd name="connsiteX37" fmla="*/ 519600 w 8642178"/>
              <a:gd name="connsiteY37" fmla="*/ 679319 h 2041429"/>
              <a:gd name="connsiteX38" fmla="*/ 8425 w 8642178"/>
              <a:gd name="connsiteY38" fmla="*/ 1012694 h 2041429"/>
              <a:gd name="connsiteX39" fmla="*/ 932350 w 8642178"/>
              <a:gd name="connsiteY39" fmla="*/ 1784219 h 2041429"/>
              <a:gd name="connsiteX40" fmla="*/ 3570775 w 8642178"/>
              <a:gd name="connsiteY40" fmla="*/ 2041394 h 2041429"/>
              <a:gd name="connsiteX41" fmla="*/ 7133125 w 8642178"/>
              <a:gd name="connsiteY41" fmla="*/ 1803269 h 2041429"/>
              <a:gd name="connsiteX42" fmla="*/ 8342800 w 8642178"/>
              <a:gd name="connsiteY42" fmla="*/ 1841369 h 2041429"/>
              <a:gd name="connsiteX43" fmla="*/ 8533300 w 8642178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928237 w 8641240"/>
              <a:gd name="connsiteY35" fmla="*/ 5586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1685 w 8640563"/>
              <a:gd name="connsiteY0" fmla="*/ 1469894 h 2041429"/>
              <a:gd name="connsiteX1" fmla="*/ 8598360 w 8640563"/>
              <a:gd name="connsiteY1" fmla="*/ 1469894 h 2041429"/>
              <a:gd name="connsiteX2" fmla="*/ 7874460 w 8640563"/>
              <a:gd name="connsiteY2" fmla="*/ 1041269 h 2041429"/>
              <a:gd name="connsiteX3" fmla="*/ 7464885 w 8640563"/>
              <a:gd name="connsiteY3" fmla="*/ 888869 h 2041429"/>
              <a:gd name="connsiteX4" fmla="*/ 7350585 w 8640563"/>
              <a:gd name="connsiteY4" fmla="*/ 736469 h 2041429"/>
              <a:gd name="connsiteX5" fmla="*/ 7141035 w 8640563"/>
              <a:gd name="connsiteY5" fmla="*/ 793619 h 2041429"/>
              <a:gd name="connsiteX6" fmla="*/ 6998160 w 8640563"/>
              <a:gd name="connsiteY6" fmla="*/ 965069 h 2041429"/>
              <a:gd name="connsiteX7" fmla="*/ 6550485 w 8640563"/>
              <a:gd name="connsiteY7" fmla="*/ 1031744 h 2041429"/>
              <a:gd name="connsiteX8" fmla="*/ 6045660 w 8640563"/>
              <a:gd name="connsiteY8" fmla="*/ 1117469 h 2041429"/>
              <a:gd name="connsiteX9" fmla="*/ 5902785 w 8640563"/>
              <a:gd name="connsiteY9" fmla="*/ 1069844 h 2041429"/>
              <a:gd name="connsiteX10" fmla="*/ 5721810 w 8640563"/>
              <a:gd name="connsiteY10" fmla="*/ 917444 h 2041429"/>
              <a:gd name="connsiteX11" fmla="*/ 5512260 w 8640563"/>
              <a:gd name="connsiteY11" fmla="*/ 917444 h 2041429"/>
              <a:gd name="connsiteX12" fmla="*/ 5293185 w 8640563"/>
              <a:gd name="connsiteY12" fmla="*/ 1031744 h 2041429"/>
              <a:gd name="connsiteX13" fmla="*/ 5245560 w 8640563"/>
              <a:gd name="connsiteY13" fmla="*/ 993644 h 2041429"/>
              <a:gd name="connsiteX14" fmla="*/ 5216985 w 8640563"/>
              <a:gd name="connsiteY14" fmla="*/ 669794 h 2041429"/>
              <a:gd name="connsiteX15" fmla="*/ 5264610 w 8640563"/>
              <a:gd name="connsiteY15" fmla="*/ 450719 h 2041429"/>
              <a:gd name="connsiteX16" fmla="*/ 5169360 w 8640563"/>
              <a:gd name="connsiteY16" fmla="*/ 98294 h 2041429"/>
              <a:gd name="connsiteX17" fmla="*/ 5036010 w 8640563"/>
              <a:gd name="connsiteY17" fmla="*/ 136394 h 2041429"/>
              <a:gd name="connsiteX18" fmla="*/ 4940760 w 8640563"/>
              <a:gd name="connsiteY18" fmla="*/ 317369 h 2041429"/>
              <a:gd name="connsiteX19" fmla="*/ 5055060 w 8640563"/>
              <a:gd name="connsiteY19" fmla="*/ 612644 h 2041429"/>
              <a:gd name="connsiteX20" fmla="*/ 5064585 w 8640563"/>
              <a:gd name="connsiteY20" fmla="*/ 898394 h 2041429"/>
              <a:gd name="connsiteX21" fmla="*/ 4997910 w 8640563"/>
              <a:gd name="connsiteY21" fmla="*/ 1060319 h 2041429"/>
              <a:gd name="connsiteX22" fmla="*/ 4740735 w 8640563"/>
              <a:gd name="connsiteY22" fmla="*/ 1088894 h 2041429"/>
              <a:gd name="connsiteX23" fmla="*/ 4483560 w 8640563"/>
              <a:gd name="connsiteY23" fmla="*/ 1050794 h 2041429"/>
              <a:gd name="connsiteX24" fmla="*/ 4178760 w 8640563"/>
              <a:gd name="connsiteY24" fmla="*/ 917444 h 2041429"/>
              <a:gd name="connsiteX25" fmla="*/ 4035885 w 8640563"/>
              <a:gd name="connsiteY25" fmla="*/ 793619 h 2041429"/>
              <a:gd name="connsiteX26" fmla="*/ 3854910 w 8640563"/>
              <a:gd name="connsiteY26" fmla="*/ 555494 h 2041429"/>
              <a:gd name="connsiteX27" fmla="*/ 3578685 w 8640563"/>
              <a:gd name="connsiteY27" fmla="*/ 393569 h 2041429"/>
              <a:gd name="connsiteX28" fmla="*/ 3216735 w 8640563"/>
              <a:gd name="connsiteY28" fmla="*/ 250694 h 2041429"/>
              <a:gd name="connsiteX29" fmla="*/ 2416635 w 8640563"/>
              <a:gd name="connsiteY29" fmla="*/ 60194 h 2041429"/>
              <a:gd name="connsiteX30" fmla="*/ 2188035 w 8640563"/>
              <a:gd name="connsiteY30" fmla="*/ 3044 h 2041429"/>
              <a:gd name="connsiteX31" fmla="*/ 1988010 w 8640563"/>
              <a:gd name="connsiteY31" fmla="*/ 136394 h 2041429"/>
              <a:gd name="connsiteX32" fmla="*/ 1787985 w 8640563"/>
              <a:gd name="connsiteY32" fmla="*/ 307844 h 2041429"/>
              <a:gd name="connsiteX33" fmla="*/ 1378410 w 8640563"/>
              <a:gd name="connsiteY33" fmla="*/ 488819 h 2041429"/>
              <a:gd name="connsiteX34" fmla="*/ 1359360 w 8640563"/>
              <a:gd name="connsiteY34" fmla="*/ 574544 h 2041429"/>
              <a:gd name="connsiteX35" fmla="*/ 927560 w 8640563"/>
              <a:gd name="connsiteY35" fmla="*/ 558669 h 2041429"/>
              <a:gd name="connsiteX36" fmla="*/ 651335 w 8640563"/>
              <a:gd name="connsiteY36" fmla="*/ 587244 h 2041429"/>
              <a:gd name="connsiteX37" fmla="*/ 517985 w 8640563"/>
              <a:gd name="connsiteY37" fmla="*/ 679319 h 2041429"/>
              <a:gd name="connsiteX38" fmla="*/ 6810 w 8640563"/>
              <a:gd name="connsiteY38" fmla="*/ 1012694 h 2041429"/>
              <a:gd name="connsiteX39" fmla="*/ 930735 w 8640563"/>
              <a:gd name="connsiteY39" fmla="*/ 1784219 h 2041429"/>
              <a:gd name="connsiteX40" fmla="*/ 3569160 w 8640563"/>
              <a:gd name="connsiteY40" fmla="*/ 2041394 h 2041429"/>
              <a:gd name="connsiteX41" fmla="*/ 7131510 w 8640563"/>
              <a:gd name="connsiteY41" fmla="*/ 1803269 h 2041429"/>
              <a:gd name="connsiteX42" fmla="*/ 8341185 w 8640563"/>
              <a:gd name="connsiteY42" fmla="*/ 1841369 h 2041429"/>
              <a:gd name="connsiteX43" fmla="*/ 8531685 w 8640563"/>
              <a:gd name="connsiteY43" fmla="*/ 1469894 h 204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640563" h="2041429">
                <a:moveTo>
                  <a:pt x="8531685" y="1469894"/>
                </a:moveTo>
                <a:cubicBezTo>
                  <a:pt x="8574548" y="1407981"/>
                  <a:pt x="8707898" y="1541332"/>
                  <a:pt x="8598360" y="1469894"/>
                </a:cubicBezTo>
                <a:cubicBezTo>
                  <a:pt x="8488822" y="1398456"/>
                  <a:pt x="8063372" y="1138106"/>
                  <a:pt x="7874460" y="1041269"/>
                </a:cubicBezTo>
                <a:cubicBezTo>
                  <a:pt x="7685548" y="944432"/>
                  <a:pt x="7552197" y="939669"/>
                  <a:pt x="7464885" y="888869"/>
                </a:cubicBezTo>
                <a:cubicBezTo>
                  <a:pt x="7377572" y="838069"/>
                  <a:pt x="7404560" y="752344"/>
                  <a:pt x="7350585" y="736469"/>
                </a:cubicBezTo>
                <a:cubicBezTo>
                  <a:pt x="7296610" y="720594"/>
                  <a:pt x="7199773" y="755519"/>
                  <a:pt x="7141035" y="793619"/>
                </a:cubicBezTo>
                <a:cubicBezTo>
                  <a:pt x="7082297" y="831719"/>
                  <a:pt x="7096585" y="925382"/>
                  <a:pt x="6998160" y="965069"/>
                </a:cubicBezTo>
                <a:cubicBezTo>
                  <a:pt x="6899735" y="1004756"/>
                  <a:pt x="6709235" y="1006344"/>
                  <a:pt x="6550485" y="1031744"/>
                </a:cubicBezTo>
                <a:cubicBezTo>
                  <a:pt x="6391735" y="1057144"/>
                  <a:pt x="6153610" y="1111119"/>
                  <a:pt x="6045660" y="1117469"/>
                </a:cubicBezTo>
                <a:cubicBezTo>
                  <a:pt x="5937710" y="1123819"/>
                  <a:pt x="5956760" y="1103181"/>
                  <a:pt x="5902785" y="1069844"/>
                </a:cubicBezTo>
                <a:cubicBezTo>
                  <a:pt x="5848810" y="1036507"/>
                  <a:pt x="5786897" y="942844"/>
                  <a:pt x="5721810" y="917444"/>
                </a:cubicBezTo>
                <a:cubicBezTo>
                  <a:pt x="5656722" y="892044"/>
                  <a:pt x="5583697" y="898394"/>
                  <a:pt x="5512260" y="917444"/>
                </a:cubicBezTo>
                <a:cubicBezTo>
                  <a:pt x="5440822" y="936494"/>
                  <a:pt x="5337635" y="1019044"/>
                  <a:pt x="5293185" y="1031744"/>
                </a:cubicBezTo>
                <a:cubicBezTo>
                  <a:pt x="5248735" y="1044444"/>
                  <a:pt x="5258260" y="1053969"/>
                  <a:pt x="5245560" y="993644"/>
                </a:cubicBezTo>
                <a:cubicBezTo>
                  <a:pt x="5232860" y="933319"/>
                  <a:pt x="5213810" y="760281"/>
                  <a:pt x="5216985" y="669794"/>
                </a:cubicBezTo>
                <a:cubicBezTo>
                  <a:pt x="5220160" y="579307"/>
                  <a:pt x="5272547" y="545969"/>
                  <a:pt x="5264610" y="450719"/>
                </a:cubicBezTo>
                <a:cubicBezTo>
                  <a:pt x="5256673" y="355469"/>
                  <a:pt x="5207460" y="150681"/>
                  <a:pt x="5169360" y="98294"/>
                </a:cubicBezTo>
                <a:cubicBezTo>
                  <a:pt x="5131260" y="45907"/>
                  <a:pt x="5074110" y="99882"/>
                  <a:pt x="5036010" y="136394"/>
                </a:cubicBezTo>
                <a:cubicBezTo>
                  <a:pt x="4997910" y="172906"/>
                  <a:pt x="4937585" y="237994"/>
                  <a:pt x="4940760" y="317369"/>
                </a:cubicBezTo>
                <a:cubicBezTo>
                  <a:pt x="4943935" y="396744"/>
                  <a:pt x="5034423" y="515807"/>
                  <a:pt x="5055060" y="612644"/>
                </a:cubicBezTo>
                <a:cubicBezTo>
                  <a:pt x="5075697" y="709481"/>
                  <a:pt x="5074110" y="823782"/>
                  <a:pt x="5064585" y="898394"/>
                </a:cubicBezTo>
                <a:cubicBezTo>
                  <a:pt x="5055060" y="973006"/>
                  <a:pt x="5051885" y="1028569"/>
                  <a:pt x="4997910" y="1060319"/>
                </a:cubicBezTo>
                <a:cubicBezTo>
                  <a:pt x="4943935" y="1092069"/>
                  <a:pt x="4826460" y="1090481"/>
                  <a:pt x="4740735" y="1088894"/>
                </a:cubicBezTo>
                <a:cubicBezTo>
                  <a:pt x="4655010" y="1087306"/>
                  <a:pt x="4577222" y="1079369"/>
                  <a:pt x="4483560" y="1050794"/>
                </a:cubicBezTo>
                <a:cubicBezTo>
                  <a:pt x="4389897" y="1022219"/>
                  <a:pt x="4253372" y="960306"/>
                  <a:pt x="4178760" y="917444"/>
                </a:cubicBezTo>
                <a:cubicBezTo>
                  <a:pt x="4104148" y="874582"/>
                  <a:pt x="4089860" y="853944"/>
                  <a:pt x="4035885" y="793619"/>
                </a:cubicBezTo>
                <a:cubicBezTo>
                  <a:pt x="3981910" y="733294"/>
                  <a:pt x="3931110" y="622169"/>
                  <a:pt x="3854910" y="555494"/>
                </a:cubicBezTo>
                <a:cubicBezTo>
                  <a:pt x="3778710" y="488819"/>
                  <a:pt x="3685047" y="444369"/>
                  <a:pt x="3578685" y="393569"/>
                </a:cubicBezTo>
                <a:cubicBezTo>
                  <a:pt x="3472322" y="342769"/>
                  <a:pt x="3410410" y="306256"/>
                  <a:pt x="3216735" y="250694"/>
                </a:cubicBezTo>
                <a:cubicBezTo>
                  <a:pt x="3023060" y="195131"/>
                  <a:pt x="2416635" y="60194"/>
                  <a:pt x="2416635" y="60194"/>
                </a:cubicBezTo>
                <a:cubicBezTo>
                  <a:pt x="2245185" y="18919"/>
                  <a:pt x="2259472" y="-9656"/>
                  <a:pt x="2188035" y="3044"/>
                </a:cubicBezTo>
                <a:cubicBezTo>
                  <a:pt x="2116598" y="15744"/>
                  <a:pt x="2054685" y="85594"/>
                  <a:pt x="1988010" y="136394"/>
                </a:cubicBezTo>
                <a:cubicBezTo>
                  <a:pt x="1921335" y="187194"/>
                  <a:pt x="1889585" y="249106"/>
                  <a:pt x="1787985" y="307844"/>
                </a:cubicBezTo>
                <a:cubicBezTo>
                  <a:pt x="1686385" y="366581"/>
                  <a:pt x="1449847" y="444369"/>
                  <a:pt x="1378410" y="488819"/>
                </a:cubicBezTo>
                <a:cubicBezTo>
                  <a:pt x="1306973" y="533269"/>
                  <a:pt x="1434501" y="562902"/>
                  <a:pt x="1359360" y="574544"/>
                </a:cubicBezTo>
                <a:cubicBezTo>
                  <a:pt x="1284219" y="586186"/>
                  <a:pt x="1045564" y="556552"/>
                  <a:pt x="927560" y="558669"/>
                </a:cubicBezTo>
                <a:cubicBezTo>
                  <a:pt x="809556" y="560786"/>
                  <a:pt x="719597" y="567136"/>
                  <a:pt x="651335" y="587244"/>
                </a:cubicBezTo>
                <a:cubicBezTo>
                  <a:pt x="583073" y="607352"/>
                  <a:pt x="625406" y="608411"/>
                  <a:pt x="517985" y="679319"/>
                </a:cubicBezTo>
                <a:cubicBezTo>
                  <a:pt x="410564" y="750227"/>
                  <a:pt x="-61982" y="828544"/>
                  <a:pt x="6810" y="1012694"/>
                </a:cubicBezTo>
                <a:cubicBezTo>
                  <a:pt x="75602" y="1196844"/>
                  <a:pt x="337010" y="1612769"/>
                  <a:pt x="930735" y="1784219"/>
                </a:cubicBezTo>
                <a:cubicBezTo>
                  <a:pt x="1524460" y="1955669"/>
                  <a:pt x="2535698" y="2038219"/>
                  <a:pt x="3569160" y="2041394"/>
                </a:cubicBezTo>
                <a:cubicBezTo>
                  <a:pt x="4602622" y="2044569"/>
                  <a:pt x="6336172" y="1836607"/>
                  <a:pt x="7131510" y="1803269"/>
                </a:cubicBezTo>
                <a:cubicBezTo>
                  <a:pt x="7926847" y="1769932"/>
                  <a:pt x="8106235" y="1901694"/>
                  <a:pt x="8341185" y="1841369"/>
                </a:cubicBezTo>
                <a:cubicBezTo>
                  <a:pt x="8576135" y="1781044"/>
                  <a:pt x="8488822" y="1531807"/>
                  <a:pt x="8531685" y="1469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7AC96AA-5088-E521-517B-CA057ACF8E1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4482827"/>
            <a:ext cx="7396977" cy="175554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4BB96B1-B484-589A-AB93-3A89DFD041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093"/>
          <a:stretch/>
        </p:blipFill>
        <p:spPr>
          <a:xfrm>
            <a:off x="-1" y="4835931"/>
            <a:ext cx="12192002" cy="20220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82647DA-D697-A273-5002-66D5E6FC6C1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1664" y="4374782"/>
            <a:ext cx="2776255" cy="1910127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070CE590-624B-8150-A032-54FE265EC571}"/>
              </a:ext>
            </a:extLst>
          </p:cNvPr>
          <p:cNvGrpSpPr/>
          <p:nvPr/>
        </p:nvGrpSpPr>
        <p:grpSpPr>
          <a:xfrm>
            <a:off x="2970590" y="1261059"/>
            <a:ext cx="5558159" cy="1673670"/>
            <a:chOff x="2828665" y="1363146"/>
            <a:chExt cx="5558159" cy="1673670"/>
          </a:xfrm>
          <a:blipFill>
            <a:blip r:embed="rId7"/>
            <a:stretch>
              <a:fillRect/>
            </a:stretch>
          </a:blipFill>
          <a:effectLst>
            <a:outerShdw dist="114300" dir="2700000" algn="tl" rotWithShape="0">
              <a:prstClr val="black">
                <a:alpha val="8000"/>
              </a:prstClr>
            </a:outerShdw>
          </a:effectLst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85A0EA2-B226-0A0D-0C08-E95EDA8E7E16}"/>
                </a:ext>
              </a:extLst>
            </p:cNvPr>
            <p:cNvSpPr txBox="1"/>
            <p:nvPr/>
          </p:nvSpPr>
          <p:spPr>
            <a:xfrm>
              <a:off x="7643153" y="2018487"/>
              <a:ext cx="743671" cy="1018329"/>
            </a:xfrm>
            <a:custGeom>
              <a:avLst/>
              <a:gdLst/>
              <a:ahLst/>
              <a:cxnLst/>
              <a:rect l="l" t="t" r="r" b="b"/>
              <a:pathLst>
                <a:path w="1345111" h="1841897">
                  <a:moveTo>
                    <a:pt x="938841" y="0"/>
                  </a:moveTo>
                  <a:lnTo>
                    <a:pt x="940946" y="0"/>
                  </a:lnTo>
                  <a:cubicBezTo>
                    <a:pt x="949366" y="0"/>
                    <a:pt x="959540" y="2456"/>
                    <a:pt x="971469" y="7367"/>
                  </a:cubicBezTo>
                  <a:cubicBezTo>
                    <a:pt x="983397" y="12279"/>
                    <a:pt x="992168" y="17542"/>
                    <a:pt x="997782" y="23155"/>
                  </a:cubicBezTo>
                  <a:cubicBezTo>
                    <a:pt x="1016025" y="37189"/>
                    <a:pt x="1025147" y="53327"/>
                    <a:pt x="1025147" y="71571"/>
                  </a:cubicBezTo>
                  <a:cubicBezTo>
                    <a:pt x="1025147" y="79991"/>
                    <a:pt x="1021639" y="98234"/>
                    <a:pt x="1014622" y="126301"/>
                  </a:cubicBezTo>
                  <a:cubicBezTo>
                    <a:pt x="1009008" y="145948"/>
                    <a:pt x="1006903" y="156473"/>
                    <a:pt x="1008307" y="157877"/>
                  </a:cubicBezTo>
                  <a:lnTo>
                    <a:pt x="1100928" y="159982"/>
                  </a:lnTo>
                  <a:cubicBezTo>
                    <a:pt x="1169692" y="159982"/>
                    <a:pt x="1218108" y="163841"/>
                    <a:pt x="1246175" y="171559"/>
                  </a:cubicBezTo>
                  <a:cubicBezTo>
                    <a:pt x="1274241" y="179278"/>
                    <a:pt x="1302309" y="195767"/>
                    <a:pt x="1330376" y="221027"/>
                  </a:cubicBezTo>
                  <a:lnTo>
                    <a:pt x="1345111" y="233658"/>
                  </a:lnTo>
                  <a:lnTo>
                    <a:pt x="1332481" y="237868"/>
                  </a:lnTo>
                  <a:cubicBezTo>
                    <a:pt x="1326867" y="237868"/>
                    <a:pt x="1320552" y="242779"/>
                    <a:pt x="1313535" y="252603"/>
                  </a:cubicBezTo>
                  <a:cubicBezTo>
                    <a:pt x="1305115" y="269443"/>
                    <a:pt x="1291783" y="279968"/>
                    <a:pt x="1273540" y="284178"/>
                  </a:cubicBezTo>
                  <a:lnTo>
                    <a:pt x="1223019" y="294703"/>
                  </a:lnTo>
                  <a:cubicBezTo>
                    <a:pt x="1194952" y="300317"/>
                    <a:pt x="1168289" y="303123"/>
                    <a:pt x="1143028" y="303123"/>
                  </a:cubicBezTo>
                  <a:cubicBezTo>
                    <a:pt x="1121978" y="304527"/>
                    <a:pt x="1098121" y="306983"/>
                    <a:pt x="1071457" y="310491"/>
                  </a:cubicBezTo>
                  <a:cubicBezTo>
                    <a:pt x="1044794" y="313999"/>
                    <a:pt x="1023042" y="317859"/>
                    <a:pt x="1006202" y="322069"/>
                  </a:cubicBezTo>
                  <a:lnTo>
                    <a:pt x="966206" y="334699"/>
                  </a:lnTo>
                  <a:cubicBezTo>
                    <a:pt x="952173" y="338909"/>
                    <a:pt x="942349" y="343119"/>
                    <a:pt x="936736" y="347329"/>
                  </a:cubicBezTo>
                  <a:cubicBezTo>
                    <a:pt x="931123" y="351539"/>
                    <a:pt x="925509" y="360661"/>
                    <a:pt x="919896" y="374694"/>
                  </a:cubicBezTo>
                  <a:lnTo>
                    <a:pt x="898845" y="408375"/>
                  </a:lnTo>
                  <a:lnTo>
                    <a:pt x="871480" y="450475"/>
                  </a:lnTo>
                  <a:cubicBezTo>
                    <a:pt x="861657" y="464509"/>
                    <a:pt x="847623" y="480647"/>
                    <a:pt x="829380" y="498891"/>
                  </a:cubicBezTo>
                  <a:lnTo>
                    <a:pt x="802014" y="524151"/>
                  </a:lnTo>
                  <a:lnTo>
                    <a:pt x="787279" y="536781"/>
                  </a:lnTo>
                  <a:cubicBezTo>
                    <a:pt x="780263" y="540991"/>
                    <a:pt x="776754" y="544500"/>
                    <a:pt x="776754" y="547306"/>
                  </a:cubicBezTo>
                  <a:lnTo>
                    <a:pt x="778859" y="547306"/>
                  </a:lnTo>
                  <a:lnTo>
                    <a:pt x="802014" y="540991"/>
                  </a:lnTo>
                  <a:cubicBezTo>
                    <a:pt x="825871" y="531168"/>
                    <a:pt x="852535" y="526256"/>
                    <a:pt x="882005" y="526256"/>
                  </a:cubicBezTo>
                  <a:cubicBezTo>
                    <a:pt x="917089" y="526256"/>
                    <a:pt x="952875" y="534676"/>
                    <a:pt x="989361" y="551516"/>
                  </a:cubicBezTo>
                  <a:lnTo>
                    <a:pt x="1014622" y="559937"/>
                  </a:lnTo>
                  <a:cubicBezTo>
                    <a:pt x="1020235" y="559937"/>
                    <a:pt x="1032164" y="566953"/>
                    <a:pt x="1050407" y="580987"/>
                  </a:cubicBezTo>
                  <a:cubicBezTo>
                    <a:pt x="1067247" y="590810"/>
                    <a:pt x="1085491" y="605545"/>
                    <a:pt x="1105138" y="625192"/>
                  </a:cubicBezTo>
                  <a:cubicBezTo>
                    <a:pt x="1124785" y="644839"/>
                    <a:pt x="1138117" y="660276"/>
                    <a:pt x="1145133" y="671503"/>
                  </a:cubicBezTo>
                  <a:cubicBezTo>
                    <a:pt x="1152150" y="681326"/>
                    <a:pt x="1155659" y="691852"/>
                    <a:pt x="1155659" y="703078"/>
                  </a:cubicBezTo>
                  <a:cubicBezTo>
                    <a:pt x="1155659" y="712902"/>
                    <a:pt x="1152852" y="720620"/>
                    <a:pt x="1147238" y="726234"/>
                  </a:cubicBezTo>
                  <a:cubicBezTo>
                    <a:pt x="1143028" y="730444"/>
                    <a:pt x="1138117" y="742372"/>
                    <a:pt x="1132503" y="762019"/>
                  </a:cubicBezTo>
                  <a:lnTo>
                    <a:pt x="1119873" y="812540"/>
                  </a:lnTo>
                  <a:cubicBezTo>
                    <a:pt x="1118470" y="818153"/>
                    <a:pt x="1116365" y="825871"/>
                    <a:pt x="1113558" y="835695"/>
                  </a:cubicBezTo>
                  <a:cubicBezTo>
                    <a:pt x="1110751" y="845518"/>
                    <a:pt x="1107945" y="856745"/>
                    <a:pt x="1105138" y="869375"/>
                  </a:cubicBezTo>
                  <a:lnTo>
                    <a:pt x="1086193" y="949366"/>
                  </a:lnTo>
                  <a:lnTo>
                    <a:pt x="1069353" y="1023042"/>
                  </a:lnTo>
                  <a:cubicBezTo>
                    <a:pt x="1062336" y="1052512"/>
                    <a:pt x="1051460" y="1083737"/>
                    <a:pt x="1036725" y="1116716"/>
                  </a:cubicBezTo>
                  <a:cubicBezTo>
                    <a:pt x="1021989" y="1149694"/>
                    <a:pt x="1006202" y="1176709"/>
                    <a:pt x="989361" y="1197759"/>
                  </a:cubicBezTo>
                  <a:cubicBezTo>
                    <a:pt x="982345" y="1206179"/>
                    <a:pt x="972872" y="1213196"/>
                    <a:pt x="960944" y="1218809"/>
                  </a:cubicBezTo>
                  <a:cubicBezTo>
                    <a:pt x="949015" y="1224423"/>
                    <a:pt x="937437" y="1227229"/>
                    <a:pt x="926211" y="1227229"/>
                  </a:cubicBezTo>
                  <a:cubicBezTo>
                    <a:pt x="916387" y="1227229"/>
                    <a:pt x="904459" y="1230036"/>
                    <a:pt x="890425" y="1235650"/>
                  </a:cubicBezTo>
                  <a:cubicBezTo>
                    <a:pt x="882005" y="1239860"/>
                    <a:pt x="873234" y="1242666"/>
                    <a:pt x="864113" y="1244070"/>
                  </a:cubicBezTo>
                  <a:cubicBezTo>
                    <a:pt x="854991" y="1245473"/>
                    <a:pt x="843413" y="1245473"/>
                    <a:pt x="829380" y="1244070"/>
                  </a:cubicBezTo>
                  <a:cubicBezTo>
                    <a:pt x="801313" y="1244070"/>
                    <a:pt x="786577" y="1243368"/>
                    <a:pt x="785174" y="1241965"/>
                  </a:cubicBezTo>
                  <a:cubicBezTo>
                    <a:pt x="783771" y="1240561"/>
                    <a:pt x="783069" y="1237053"/>
                    <a:pt x="783069" y="1231440"/>
                  </a:cubicBezTo>
                  <a:cubicBezTo>
                    <a:pt x="783069" y="1227229"/>
                    <a:pt x="780263" y="1219511"/>
                    <a:pt x="774649" y="1208284"/>
                  </a:cubicBezTo>
                  <a:lnTo>
                    <a:pt x="762019" y="1164079"/>
                  </a:lnTo>
                  <a:cubicBezTo>
                    <a:pt x="756405" y="1137415"/>
                    <a:pt x="750792" y="1120575"/>
                    <a:pt x="745179" y="1113558"/>
                  </a:cubicBezTo>
                  <a:cubicBezTo>
                    <a:pt x="739565" y="1105138"/>
                    <a:pt x="736759" y="1095315"/>
                    <a:pt x="736759" y="1084088"/>
                  </a:cubicBezTo>
                  <a:cubicBezTo>
                    <a:pt x="736759" y="1074264"/>
                    <a:pt x="733250" y="1065844"/>
                    <a:pt x="726233" y="1058828"/>
                  </a:cubicBezTo>
                  <a:cubicBezTo>
                    <a:pt x="716410" y="1051811"/>
                    <a:pt x="711498" y="1049004"/>
                    <a:pt x="711498" y="1050407"/>
                  </a:cubicBezTo>
                  <a:cubicBezTo>
                    <a:pt x="710095" y="1051811"/>
                    <a:pt x="709393" y="1079878"/>
                    <a:pt x="709393" y="1134608"/>
                  </a:cubicBezTo>
                  <a:lnTo>
                    <a:pt x="709393" y="1214599"/>
                  </a:lnTo>
                  <a:cubicBezTo>
                    <a:pt x="709393" y="1272137"/>
                    <a:pt x="707990" y="1305115"/>
                    <a:pt x="705183" y="1313536"/>
                  </a:cubicBezTo>
                  <a:cubicBezTo>
                    <a:pt x="700973" y="1317746"/>
                    <a:pt x="700271" y="1340199"/>
                    <a:pt x="703078" y="1380896"/>
                  </a:cubicBezTo>
                  <a:lnTo>
                    <a:pt x="705183" y="1441942"/>
                  </a:lnTo>
                  <a:lnTo>
                    <a:pt x="688343" y="1492463"/>
                  </a:lnTo>
                  <a:cubicBezTo>
                    <a:pt x="677116" y="1528950"/>
                    <a:pt x="671503" y="1553508"/>
                    <a:pt x="671503" y="1566139"/>
                  </a:cubicBezTo>
                  <a:cubicBezTo>
                    <a:pt x="671503" y="1580172"/>
                    <a:pt x="670099" y="1589995"/>
                    <a:pt x="667293" y="1595609"/>
                  </a:cubicBezTo>
                  <a:lnTo>
                    <a:pt x="658873" y="1612449"/>
                  </a:lnTo>
                  <a:lnTo>
                    <a:pt x="654663" y="1629289"/>
                  </a:lnTo>
                  <a:lnTo>
                    <a:pt x="650453" y="1646129"/>
                  </a:lnTo>
                  <a:cubicBezTo>
                    <a:pt x="647646" y="1653146"/>
                    <a:pt x="644839" y="1667180"/>
                    <a:pt x="642032" y="1688230"/>
                  </a:cubicBezTo>
                  <a:cubicBezTo>
                    <a:pt x="637822" y="1726120"/>
                    <a:pt x="630806" y="1759450"/>
                    <a:pt x="620982" y="1788219"/>
                  </a:cubicBezTo>
                  <a:cubicBezTo>
                    <a:pt x="611159" y="1816987"/>
                    <a:pt x="601335" y="1833477"/>
                    <a:pt x="591512" y="1837687"/>
                  </a:cubicBezTo>
                  <a:lnTo>
                    <a:pt x="580987" y="1841897"/>
                  </a:lnTo>
                  <a:cubicBezTo>
                    <a:pt x="578180" y="1841897"/>
                    <a:pt x="576426" y="1840143"/>
                    <a:pt x="575724" y="1836634"/>
                  </a:cubicBezTo>
                  <a:cubicBezTo>
                    <a:pt x="575023" y="1833126"/>
                    <a:pt x="575023" y="1828565"/>
                    <a:pt x="575724" y="1822951"/>
                  </a:cubicBezTo>
                  <a:cubicBezTo>
                    <a:pt x="576426" y="1817338"/>
                    <a:pt x="576777" y="1810321"/>
                    <a:pt x="576777" y="1801901"/>
                  </a:cubicBezTo>
                  <a:cubicBezTo>
                    <a:pt x="576777" y="1766818"/>
                    <a:pt x="569058" y="1700158"/>
                    <a:pt x="553621" y="1601924"/>
                  </a:cubicBezTo>
                  <a:cubicBezTo>
                    <a:pt x="548008" y="1568244"/>
                    <a:pt x="545201" y="1541580"/>
                    <a:pt x="545201" y="1521933"/>
                  </a:cubicBezTo>
                  <a:cubicBezTo>
                    <a:pt x="545201" y="1502286"/>
                    <a:pt x="545903" y="1484744"/>
                    <a:pt x="547306" y="1469307"/>
                  </a:cubicBezTo>
                  <a:lnTo>
                    <a:pt x="553621" y="1387211"/>
                  </a:lnTo>
                  <a:cubicBezTo>
                    <a:pt x="557831" y="1373178"/>
                    <a:pt x="560989" y="1334937"/>
                    <a:pt x="563094" y="1272488"/>
                  </a:cubicBezTo>
                  <a:cubicBezTo>
                    <a:pt x="565199" y="1210038"/>
                    <a:pt x="566251" y="1147239"/>
                    <a:pt x="566251" y="1084088"/>
                  </a:cubicBezTo>
                  <a:cubicBezTo>
                    <a:pt x="566251" y="1027954"/>
                    <a:pt x="565550" y="990063"/>
                    <a:pt x="564147" y="970416"/>
                  </a:cubicBezTo>
                  <a:cubicBezTo>
                    <a:pt x="559936" y="891829"/>
                    <a:pt x="556428" y="840607"/>
                    <a:pt x="553621" y="816750"/>
                  </a:cubicBezTo>
                  <a:lnTo>
                    <a:pt x="551516" y="799909"/>
                  </a:lnTo>
                  <a:lnTo>
                    <a:pt x="530466" y="799909"/>
                  </a:lnTo>
                  <a:cubicBezTo>
                    <a:pt x="513626" y="801313"/>
                    <a:pt x="489769" y="797454"/>
                    <a:pt x="458895" y="788332"/>
                  </a:cubicBezTo>
                  <a:cubicBezTo>
                    <a:pt x="428021" y="779210"/>
                    <a:pt x="407673" y="770439"/>
                    <a:pt x="397849" y="762019"/>
                  </a:cubicBezTo>
                  <a:cubicBezTo>
                    <a:pt x="389429" y="757809"/>
                    <a:pt x="384518" y="755704"/>
                    <a:pt x="383114" y="755704"/>
                  </a:cubicBezTo>
                  <a:cubicBezTo>
                    <a:pt x="377501" y="754301"/>
                    <a:pt x="359959" y="738864"/>
                    <a:pt x="330489" y="709393"/>
                  </a:cubicBezTo>
                  <a:lnTo>
                    <a:pt x="288388" y="667293"/>
                  </a:lnTo>
                  <a:lnTo>
                    <a:pt x="319963" y="663083"/>
                  </a:lnTo>
                  <a:cubicBezTo>
                    <a:pt x="353644" y="658873"/>
                    <a:pt x="379606" y="656768"/>
                    <a:pt x="397849" y="656768"/>
                  </a:cubicBezTo>
                  <a:cubicBezTo>
                    <a:pt x="420303" y="655364"/>
                    <a:pt x="439950" y="652909"/>
                    <a:pt x="456790" y="649400"/>
                  </a:cubicBezTo>
                  <a:cubicBezTo>
                    <a:pt x="473630" y="645892"/>
                    <a:pt x="483454" y="642033"/>
                    <a:pt x="486261" y="637822"/>
                  </a:cubicBezTo>
                  <a:cubicBezTo>
                    <a:pt x="486261" y="632209"/>
                    <a:pt x="480647" y="616772"/>
                    <a:pt x="469420" y="591512"/>
                  </a:cubicBezTo>
                  <a:cubicBezTo>
                    <a:pt x="462403" y="574672"/>
                    <a:pt x="451177" y="545903"/>
                    <a:pt x="435740" y="505206"/>
                  </a:cubicBezTo>
                  <a:cubicBezTo>
                    <a:pt x="430127" y="489769"/>
                    <a:pt x="425566" y="478542"/>
                    <a:pt x="422057" y="471526"/>
                  </a:cubicBezTo>
                  <a:cubicBezTo>
                    <a:pt x="418549" y="464509"/>
                    <a:pt x="413988" y="460299"/>
                    <a:pt x="408375" y="458895"/>
                  </a:cubicBezTo>
                  <a:cubicBezTo>
                    <a:pt x="401358" y="458895"/>
                    <a:pt x="395043" y="461702"/>
                    <a:pt x="389429" y="467315"/>
                  </a:cubicBezTo>
                  <a:cubicBezTo>
                    <a:pt x="382413" y="474332"/>
                    <a:pt x="377501" y="477841"/>
                    <a:pt x="374694" y="477841"/>
                  </a:cubicBezTo>
                  <a:cubicBezTo>
                    <a:pt x="373291" y="477841"/>
                    <a:pt x="366976" y="482051"/>
                    <a:pt x="355749" y="490471"/>
                  </a:cubicBezTo>
                  <a:cubicBezTo>
                    <a:pt x="344522" y="498891"/>
                    <a:pt x="338207" y="503101"/>
                    <a:pt x="336804" y="503101"/>
                  </a:cubicBezTo>
                  <a:cubicBezTo>
                    <a:pt x="333997" y="503101"/>
                    <a:pt x="327682" y="506609"/>
                    <a:pt x="317859" y="513626"/>
                  </a:cubicBezTo>
                  <a:cubicBezTo>
                    <a:pt x="310842" y="520643"/>
                    <a:pt x="304527" y="524151"/>
                    <a:pt x="298913" y="524151"/>
                  </a:cubicBezTo>
                  <a:lnTo>
                    <a:pt x="275758" y="524151"/>
                  </a:lnTo>
                  <a:cubicBezTo>
                    <a:pt x="264531" y="524151"/>
                    <a:pt x="253304" y="522046"/>
                    <a:pt x="242078" y="517836"/>
                  </a:cubicBezTo>
                  <a:lnTo>
                    <a:pt x="225237" y="511521"/>
                  </a:lnTo>
                  <a:cubicBezTo>
                    <a:pt x="222431" y="511521"/>
                    <a:pt x="212256" y="507311"/>
                    <a:pt x="194715" y="498891"/>
                  </a:cubicBezTo>
                  <a:cubicBezTo>
                    <a:pt x="177173" y="490471"/>
                    <a:pt x="163490" y="482752"/>
                    <a:pt x="153667" y="475736"/>
                  </a:cubicBezTo>
                  <a:lnTo>
                    <a:pt x="109461" y="450475"/>
                  </a:lnTo>
                  <a:cubicBezTo>
                    <a:pt x="89814" y="442055"/>
                    <a:pt x="73676" y="432933"/>
                    <a:pt x="61045" y="423110"/>
                  </a:cubicBezTo>
                  <a:cubicBezTo>
                    <a:pt x="48415" y="410480"/>
                    <a:pt x="35083" y="397148"/>
                    <a:pt x="21050" y="383114"/>
                  </a:cubicBezTo>
                  <a:cubicBezTo>
                    <a:pt x="7016" y="369081"/>
                    <a:pt x="0" y="361362"/>
                    <a:pt x="0" y="359959"/>
                  </a:cubicBezTo>
                  <a:cubicBezTo>
                    <a:pt x="0" y="357152"/>
                    <a:pt x="3508" y="355749"/>
                    <a:pt x="10525" y="355749"/>
                  </a:cubicBezTo>
                  <a:cubicBezTo>
                    <a:pt x="16138" y="355749"/>
                    <a:pt x="32978" y="358556"/>
                    <a:pt x="61045" y="364169"/>
                  </a:cubicBezTo>
                  <a:cubicBezTo>
                    <a:pt x="79289" y="369783"/>
                    <a:pt x="99638" y="372589"/>
                    <a:pt x="122091" y="372589"/>
                  </a:cubicBezTo>
                  <a:cubicBezTo>
                    <a:pt x="165595" y="372589"/>
                    <a:pt x="209801" y="361362"/>
                    <a:pt x="254708" y="338909"/>
                  </a:cubicBezTo>
                  <a:cubicBezTo>
                    <a:pt x="260321" y="336102"/>
                    <a:pt x="264531" y="334699"/>
                    <a:pt x="267338" y="334699"/>
                  </a:cubicBezTo>
                  <a:cubicBezTo>
                    <a:pt x="270145" y="334699"/>
                    <a:pt x="276460" y="331190"/>
                    <a:pt x="286283" y="324174"/>
                  </a:cubicBezTo>
                  <a:cubicBezTo>
                    <a:pt x="300317" y="315754"/>
                    <a:pt x="319963" y="308035"/>
                    <a:pt x="345224" y="301018"/>
                  </a:cubicBezTo>
                  <a:cubicBezTo>
                    <a:pt x="374694" y="289792"/>
                    <a:pt x="390131" y="282775"/>
                    <a:pt x="391534" y="279968"/>
                  </a:cubicBezTo>
                  <a:cubicBezTo>
                    <a:pt x="392938" y="277161"/>
                    <a:pt x="394341" y="272951"/>
                    <a:pt x="395744" y="267338"/>
                  </a:cubicBezTo>
                  <a:cubicBezTo>
                    <a:pt x="397148" y="261725"/>
                    <a:pt x="397849" y="255409"/>
                    <a:pt x="397849" y="248393"/>
                  </a:cubicBezTo>
                  <a:cubicBezTo>
                    <a:pt x="397849" y="230149"/>
                    <a:pt x="401358" y="206994"/>
                    <a:pt x="408375" y="178927"/>
                  </a:cubicBezTo>
                  <a:cubicBezTo>
                    <a:pt x="415391" y="155070"/>
                    <a:pt x="420303" y="133318"/>
                    <a:pt x="423110" y="113671"/>
                  </a:cubicBezTo>
                  <a:cubicBezTo>
                    <a:pt x="424513" y="108058"/>
                    <a:pt x="425917" y="102795"/>
                    <a:pt x="427320" y="97883"/>
                  </a:cubicBezTo>
                  <a:cubicBezTo>
                    <a:pt x="428723" y="92972"/>
                    <a:pt x="430127" y="89112"/>
                    <a:pt x="431530" y="86306"/>
                  </a:cubicBezTo>
                  <a:cubicBezTo>
                    <a:pt x="434337" y="86306"/>
                    <a:pt x="442055" y="90516"/>
                    <a:pt x="454685" y="98936"/>
                  </a:cubicBezTo>
                  <a:cubicBezTo>
                    <a:pt x="467315" y="108759"/>
                    <a:pt x="475034" y="113671"/>
                    <a:pt x="477840" y="113671"/>
                  </a:cubicBezTo>
                  <a:cubicBezTo>
                    <a:pt x="480647" y="113671"/>
                    <a:pt x="483454" y="119285"/>
                    <a:pt x="486261" y="130511"/>
                  </a:cubicBezTo>
                  <a:cubicBezTo>
                    <a:pt x="489067" y="138931"/>
                    <a:pt x="490471" y="143843"/>
                    <a:pt x="490471" y="145247"/>
                  </a:cubicBezTo>
                  <a:cubicBezTo>
                    <a:pt x="490471" y="149457"/>
                    <a:pt x="488365" y="155772"/>
                    <a:pt x="484156" y="164192"/>
                  </a:cubicBezTo>
                  <a:cubicBezTo>
                    <a:pt x="477139" y="176822"/>
                    <a:pt x="472929" y="193662"/>
                    <a:pt x="471525" y="214712"/>
                  </a:cubicBezTo>
                  <a:lnTo>
                    <a:pt x="471525" y="235763"/>
                  </a:lnTo>
                  <a:cubicBezTo>
                    <a:pt x="471525" y="244183"/>
                    <a:pt x="474332" y="248393"/>
                    <a:pt x="479945" y="248393"/>
                  </a:cubicBezTo>
                  <a:lnTo>
                    <a:pt x="503101" y="244183"/>
                  </a:lnTo>
                  <a:cubicBezTo>
                    <a:pt x="515731" y="239973"/>
                    <a:pt x="533273" y="236464"/>
                    <a:pt x="555726" y="233658"/>
                  </a:cubicBezTo>
                  <a:lnTo>
                    <a:pt x="623087" y="216817"/>
                  </a:lnTo>
                  <a:cubicBezTo>
                    <a:pt x="687641" y="195767"/>
                    <a:pt x="745880" y="182435"/>
                    <a:pt x="797804" y="176822"/>
                  </a:cubicBezTo>
                  <a:cubicBezTo>
                    <a:pt x="814644" y="176822"/>
                    <a:pt x="833590" y="174717"/>
                    <a:pt x="854640" y="170507"/>
                  </a:cubicBezTo>
                  <a:lnTo>
                    <a:pt x="877795" y="164192"/>
                  </a:lnTo>
                  <a:lnTo>
                    <a:pt x="884110" y="136826"/>
                  </a:lnTo>
                  <a:lnTo>
                    <a:pt x="905161" y="69466"/>
                  </a:lnTo>
                  <a:lnTo>
                    <a:pt x="915686" y="27365"/>
                  </a:lnTo>
                  <a:cubicBezTo>
                    <a:pt x="914282" y="25962"/>
                    <a:pt x="909371" y="25260"/>
                    <a:pt x="900951" y="25260"/>
                  </a:cubicBezTo>
                  <a:cubicBezTo>
                    <a:pt x="892530" y="28067"/>
                    <a:pt x="888320" y="28067"/>
                    <a:pt x="888320" y="25260"/>
                  </a:cubicBezTo>
                  <a:cubicBezTo>
                    <a:pt x="888320" y="16840"/>
                    <a:pt x="897442" y="10525"/>
                    <a:pt x="915686" y="6315"/>
                  </a:cubicBezTo>
                  <a:lnTo>
                    <a:pt x="938841" y="0"/>
                  </a:lnTo>
                  <a:close/>
                  <a:moveTo>
                    <a:pt x="791555" y="352986"/>
                  </a:moveTo>
                  <a:cubicBezTo>
                    <a:pt x="788178" y="353074"/>
                    <a:pt x="784297" y="353293"/>
                    <a:pt x="779911" y="353644"/>
                  </a:cubicBezTo>
                  <a:cubicBezTo>
                    <a:pt x="762370" y="355047"/>
                    <a:pt x="745179" y="357854"/>
                    <a:pt x="728339" y="362064"/>
                  </a:cubicBezTo>
                  <a:cubicBezTo>
                    <a:pt x="710095" y="369081"/>
                    <a:pt x="693255" y="373993"/>
                    <a:pt x="677818" y="376799"/>
                  </a:cubicBezTo>
                  <a:cubicBezTo>
                    <a:pt x="656767" y="381009"/>
                    <a:pt x="646243" y="388026"/>
                    <a:pt x="646243" y="397850"/>
                  </a:cubicBezTo>
                  <a:cubicBezTo>
                    <a:pt x="646243" y="403463"/>
                    <a:pt x="644137" y="410480"/>
                    <a:pt x="639927" y="418900"/>
                  </a:cubicBezTo>
                  <a:cubicBezTo>
                    <a:pt x="635717" y="425916"/>
                    <a:pt x="632209" y="439950"/>
                    <a:pt x="629402" y="461000"/>
                  </a:cubicBezTo>
                  <a:cubicBezTo>
                    <a:pt x="626595" y="482051"/>
                    <a:pt x="625192" y="500294"/>
                    <a:pt x="625192" y="515731"/>
                  </a:cubicBezTo>
                  <a:cubicBezTo>
                    <a:pt x="625192" y="519941"/>
                    <a:pt x="625543" y="526256"/>
                    <a:pt x="626245" y="534676"/>
                  </a:cubicBezTo>
                  <a:cubicBezTo>
                    <a:pt x="626946" y="543096"/>
                    <a:pt x="626595" y="549411"/>
                    <a:pt x="625192" y="553621"/>
                  </a:cubicBezTo>
                  <a:cubicBezTo>
                    <a:pt x="623789" y="556428"/>
                    <a:pt x="623087" y="559235"/>
                    <a:pt x="623087" y="562042"/>
                  </a:cubicBezTo>
                  <a:cubicBezTo>
                    <a:pt x="623087" y="564848"/>
                    <a:pt x="623789" y="566953"/>
                    <a:pt x="625192" y="568357"/>
                  </a:cubicBezTo>
                  <a:cubicBezTo>
                    <a:pt x="627999" y="571163"/>
                    <a:pt x="632209" y="572567"/>
                    <a:pt x="637822" y="572567"/>
                  </a:cubicBezTo>
                  <a:cubicBezTo>
                    <a:pt x="646243" y="572567"/>
                    <a:pt x="656066" y="569760"/>
                    <a:pt x="667293" y="564147"/>
                  </a:cubicBezTo>
                  <a:cubicBezTo>
                    <a:pt x="675713" y="558533"/>
                    <a:pt x="684133" y="555727"/>
                    <a:pt x="692553" y="555727"/>
                  </a:cubicBezTo>
                  <a:cubicBezTo>
                    <a:pt x="700973" y="555727"/>
                    <a:pt x="707990" y="552920"/>
                    <a:pt x="713603" y="547306"/>
                  </a:cubicBezTo>
                  <a:cubicBezTo>
                    <a:pt x="722023" y="536080"/>
                    <a:pt x="736057" y="513626"/>
                    <a:pt x="755704" y="479946"/>
                  </a:cubicBezTo>
                  <a:cubicBezTo>
                    <a:pt x="775351" y="446265"/>
                    <a:pt x="785174" y="427320"/>
                    <a:pt x="785174" y="423110"/>
                  </a:cubicBezTo>
                  <a:lnTo>
                    <a:pt x="797804" y="389429"/>
                  </a:lnTo>
                  <a:cubicBezTo>
                    <a:pt x="806224" y="368379"/>
                    <a:pt x="809733" y="357152"/>
                    <a:pt x="808329" y="355749"/>
                  </a:cubicBezTo>
                  <a:cubicBezTo>
                    <a:pt x="807277" y="353644"/>
                    <a:pt x="801685" y="352723"/>
                    <a:pt x="791555" y="352986"/>
                  </a:cubicBezTo>
                  <a:close/>
                  <a:moveTo>
                    <a:pt x="614667" y="393640"/>
                  </a:moveTo>
                  <a:cubicBezTo>
                    <a:pt x="603440" y="393640"/>
                    <a:pt x="592213" y="395744"/>
                    <a:pt x="580987" y="399955"/>
                  </a:cubicBezTo>
                  <a:cubicBezTo>
                    <a:pt x="568357" y="404165"/>
                    <a:pt x="558533" y="406270"/>
                    <a:pt x="551516" y="406270"/>
                  </a:cubicBezTo>
                  <a:lnTo>
                    <a:pt x="519941" y="412585"/>
                  </a:lnTo>
                  <a:cubicBezTo>
                    <a:pt x="508714" y="416795"/>
                    <a:pt x="503101" y="423110"/>
                    <a:pt x="503101" y="431530"/>
                  </a:cubicBezTo>
                  <a:lnTo>
                    <a:pt x="507311" y="458895"/>
                  </a:lnTo>
                  <a:lnTo>
                    <a:pt x="515731" y="505206"/>
                  </a:lnTo>
                  <a:lnTo>
                    <a:pt x="526256" y="536781"/>
                  </a:lnTo>
                  <a:cubicBezTo>
                    <a:pt x="527659" y="539588"/>
                    <a:pt x="529063" y="540991"/>
                    <a:pt x="530466" y="540991"/>
                  </a:cubicBezTo>
                  <a:cubicBezTo>
                    <a:pt x="531869" y="540991"/>
                    <a:pt x="533273" y="539588"/>
                    <a:pt x="534676" y="536781"/>
                  </a:cubicBezTo>
                  <a:cubicBezTo>
                    <a:pt x="538886" y="532571"/>
                    <a:pt x="550113" y="513626"/>
                    <a:pt x="568357" y="479946"/>
                  </a:cubicBezTo>
                  <a:cubicBezTo>
                    <a:pt x="583793" y="451879"/>
                    <a:pt x="597125" y="430127"/>
                    <a:pt x="608352" y="414690"/>
                  </a:cubicBezTo>
                  <a:lnTo>
                    <a:pt x="623087" y="395744"/>
                  </a:lnTo>
                  <a:cubicBezTo>
                    <a:pt x="623087" y="394341"/>
                    <a:pt x="620281" y="393640"/>
                    <a:pt x="614667" y="393640"/>
                  </a:cubicBezTo>
                  <a:close/>
                  <a:moveTo>
                    <a:pt x="934631" y="646243"/>
                  </a:moveTo>
                  <a:cubicBezTo>
                    <a:pt x="927614" y="646243"/>
                    <a:pt x="917089" y="649751"/>
                    <a:pt x="903056" y="656768"/>
                  </a:cubicBezTo>
                  <a:cubicBezTo>
                    <a:pt x="882005" y="666591"/>
                    <a:pt x="865867" y="672906"/>
                    <a:pt x="854640" y="675713"/>
                  </a:cubicBezTo>
                  <a:cubicBezTo>
                    <a:pt x="843413" y="678520"/>
                    <a:pt x="828678" y="679923"/>
                    <a:pt x="810434" y="679923"/>
                  </a:cubicBezTo>
                  <a:cubicBezTo>
                    <a:pt x="786577" y="679923"/>
                    <a:pt x="764825" y="683431"/>
                    <a:pt x="745179" y="690448"/>
                  </a:cubicBezTo>
                  <a:cubicBezTo>
                    <a:pt x="722725" y="700272"/>
                    <a:pt x="710797" y="705885"/>
                    <a:pt x="709393" y="707288"/>
                  </a:cubicBezTo>
                  <a:cubicBezTo>
                    <a:pt x="705183" y="708692"/>
                    <a:pt x="701324" y="710797"/>
                    <a:pt x="697816" y="713603"/>
                  </a:cubicBezTo>
                  <a:cubicBezTo>
                    <a:pt x="694307" y="716410"/>
                    <a:pt x="690448" y="718515"/>
                    <a:pt x="686238" y="719918"/>
                  </a:cubicBezTo>
                  <a:cubicBezTo>
                    <a:pt x="676415" y="724129"/>
                    <a:pt x="671503" y="731145"/>
                    <a:pt x="671503" y="740969"/>
                  </a:cubicBezTo>
                  <a:cubicBezTo>
                    <a:pt x="671503" y="747986"/>
                    <a:pt x="674309" y="756406"/>
                    <a:pt x="679923" y="766229"/>
                  </a:cubicBezTo>
                  <a:cubicBezTo>
                    <a:pt x="685536" y="778859"/>
                    <a:pt x="690448" y="797804"/>
                    <a:pt x="694658" y="823065"/>
                  </a:cubicBezTo>
                  <a:cubicBezTo>
                    <a:pt x="698868" y="848325"/>
                    <a:pt x="699570" y="868674"/>
                    <a:pt x="696763" y="884110"/>
                  </a:cubicBezTo>
                  <a:cubicBezTo>
                    <a:pt x="693956" y="895337"/>
                    <a:pt x="692553" y="906564"/>
                    <a:pt x="692553" y="917791"/>
                  </a:cubicBezTo>
                  <a:cubicBezTo>
                    <a:pt x="692553" y="968311"/>
                    <a:pt x="694307" y="1000588"/>
                    <a:pt x="697816" y="1014622"/>
                  </a:cubicBezTo>
                  <a:cubicBezTo>
                    <a:pt x="701324" y="1028655"/>
                    <a:pt x="708692" y="1037075"/>
                    <a:pt x="719918" y="1039882"/>
                  </a:cubicBezTo>
                  <a:cubicBezTo>
                    <a:pt x="735355" y="1044092"/>
                    <a:pt x="750090" y="1046899"/>
                    <a:pt x="764124" y="1048302"/>
                  </a:cubicBezTo>
                  <a:cubicBezTo>
                    <a:pt x="780964" y="1052512"/>
                    <a:pt x="794998" y="1054617"/>
                    <a:pt x="806224" y="1054617"/>
                  </a:cubicBezTo>
                  <a:cubicBezTo>
                    <a:pt x="817451" y="1054617"/>
                    <a:pt x="827275" y="1051109"/>
                    <a:pt x="835695" y="1044092"/>
                  </a:cubicBezTo>
                  <a:cubicBezTo>
                    <a:pt x="844115" y="1037075"/>
                    <a:pt x="854640" y="1024445"/>
                    <a:pt x="867270" y="1006202"/>
                  </a:cubicBezTo>
                  <a:cubicBezTo>
                    <a:pt x="881303" y="986555"/>
                    <a:pt x="891478" y="970416"/>
                    <a:pt x="897793" y="957786"/>
                  </a:cubicBezTo>
                  <a:cubicBezTo>
                    <a:pt x="904108" y="945156"/>
                    <a:pt x="910774" y="928316"/>
                    <a:pt x="917791" y="907266"/>
                  </a:cubicBezTo>
                  <a:cubicBezTo>
                    <a:pt x="936034" y="849728"/>
                    <a:pt x="947261" y="817451"/>
                    <a:pt x="951471" y="810435"/>
                  </a:cubicBezTo>
                  <a:cubicBezTo>
                    <a:pt x="955681" y="804821"/>
                    <a:pt x="958488" y="773948"/>
                    <a:pt x="959891" y="717813"/>
                  </a:cubicBezTo>
                  <a:lnTo>
                    <a:pt x="961996" y="677818"/>
                  </a:lnTo>
                  <a:cubicBezTo>
                    <a:pt x="961996" y="670801"/>
                    <a:pt x="961295" y="665539"/>
                    <a:pt x="959891" y="662030"/>
                  </a:cubicBezTo>
                  <a:cubicBezTo>
                    <a:pt x="958488" y="658522"/>
                    <a:pt x="956383" y="655364"/>
                    <a:pt x="953576" y="652558"/>
                  </a:cubicBezTo>
                  <a:cubicBezTo>
                    <a:pt x="947963" y="648348"/>
                    <a:pt x="941647" y="646243"/>
                    <a:pt x="934631" y="64624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D4A7761-F77E-E537-666C-84D1B53D0AB4}"/>
                </a:ext>
              </a:extLst>
            </p:cNvPr>
            <p:cNvSpPr txBox="1"/>
            <p:nvPr/>
          </p:nvSpPr>
          <p:spPr>
            <a:xfrm>
              <a:off x="2828665" y="1678802"/>
              <a:ext cx="1587189" cy="1145554"/>
            </a:xfrm>
            <a:custGeom>
              <a:avLst/>
              <a:gdLst/>
              <a:ahLst/>
              <a:cxnLst/>
              <a:rect l="l" t="t" r="r" b="b"/>
              <a:pathLst>
                <a:path w="1587189" h="1145554">
                  <a:moveTo>
                    <a:pt x="627297" y="0"/>
                  </a:moveTo>
                  <a:lnTo>
                    <a:pt x="652558" y="0"/>
                  </a:lnTo>
                  <a:cubicBezTo>
                    <a:pt x="653961" y="1404"/>
                    <a:pt x="669398" y="3509"/>
                    <a:pt x="698868" y="6315"/>
                  </a:cubicBezTo>
                  <a:cubicBezTo>
                    <a:pt x="722725" y="9122"/>
                    <a:pt x="742021" y="12279"/>
                    <a:pt x="756756" y="15788"/>
                  </a:cubicBezTo>
                  <a:cubicBezTo>
                    <a:pt x="771491" y="19296"/>
                    <a:pt x="787981" y="25962"/>
                    <a:pt x="806224" y="35786"/>
                  </a:cubicBezTo>
                  <a:cubicBezTo>
                    <a:pt x="821661" y="42802"/>
                    <a:pt x="838501" y="54380"/>
                    <a:pt x="856745" y="70518"/>
                  </a:cubicBezTo>
                  <a:cubicBezTo>
                    <a:pt x="874989" y="86657"/>
                    <a:pt x="886215" y="100340"/>
                    <a:pt x="890425" y="111567"/>
                  </a:cubicBezTo>
                  <a:cubicBezTo>
                    <a:pt x="905862" y="145247"/>
                    <a:pt x="913581" y="172612"/>
                    <a:pt x="913581" y="193663"/>
                  </a:cubicBezTo>
                  <a:cubicBezTo>
                    <a:pt x="913581" y="206293"/>
                    <a:pt x="914984" y="215414"/>
                    <a:pt x="917791" y="221028"/>
                  </a:cubicBezTo>
                  <a:cubicBezTo>
                    <a:pt x="920597" y="223834"/>
                    <a:pt x="922001" y="227343"/>
                    <a:pt x="922001" y="231553"/>
                  </a:cubicBezTo>
                  <a:lnTo>
                    <a:pt x="917791" y="250498"/>
                  </a:lnTo>
                  <a:cubicBezTo>
                    <a:pt x="914984" y="267338"/>
                    <a:pt x="913581" y="289792"/>
                    <a:pt x="913581" y="317859"/>
                  </a:cubicBezTo>
                  <a:lnTo>
                    <a:pt x="911476" y="370485"/>
                  </a:lnTo>
                  <a:cubicBezTo>
                    <a:pt x="908669" y="380308"/>
                    <a:pt x="905862" y="396797"/>
                    <a:pt x="903056" y="419953"/>
                  </a:cubicBezTo>
                  <a:cubicBezTo>
                    <a:pt x="900249" y="443108"/>
                    <a:pt x="899547" y="454686"/>
                    <a:pt x="900951" y="454686"/>
                  </a:cubicBezTo>
                  <a:lnTo>
                    <a:pt x="919896" y="450476"/>
                  </a:lnTo>
                  <a:cubicBezTo>
                    <a:pt x="946559" y="440652"/>
                    <a:pt x="983046" y="426619"/>
                    <a:pt x="1029357" y="408375"/>
                  </a:cubicBezTo>
                  <a:lnTo>
                    <a:pt x="1111453" y="381010"/>
                  </a:lnTo>
                  <a:lnTo>
                    <a:pt x="1206179" y="353644"/>
                  </a:lnTo>
                  <a:cubicBezTo>
                    <a:pt x="1225826" y="346628"/>
                    <a:pt x="1254595" y="340313"/>
                    <a:pt x="1292485" y="334699"/>
                  </a:cubicBezTo>
                  <a:cubicBezTo>
                    <a:pt x="1330376" y="329086"/>
                    <a:pt x="1360548" y="326279"/>
                    <a:pt x="1383001" y="326279"/>
                  </a:cubicBezTo>
                  <a:cubicBezTo>
                    <a:pt x="1399841" y="326279"/>
                    <a:pt x="1421593" y="329787"/>
                    <a:pt x="1448257" y="336804"/>
                  </a:cubicBezTo>
                  <a:cubicBezTo>
                    <a:pt x="1474921" y="343821"/>
                    <a:pt x="1491761" y="350136"/>
                    <a:pt x="1498778" y="355749"/>
                  </a:cubicBezTo>
                  <a:cubicBezTo>
                    <a:pt x="1510004" y="361363"/>
                    <a:pt x="1519828" y="365573"/>
                    <a:pt x="1528248" y="368380"/>
                  </a:cubicBezTo>
                  <a:cubicBezTo>
                    <a:pt x="1553508" y="376800"/>
                    <a:pt x="1571752" y="388027"/>
                    <a:pt x="1582979" y="402060"/>
                  </a:cubicBezTo>
                  <a:cubicBezTo>
                    <a:pt x="1585785" y="404867"/>
                    <a:pt x="1587189" y="410480"/>
                    <a:pt x="1587189" y="418900"/>
                  </a:cubicBezTo>
                  <a:cubicBezTo>
                    <a:pt x="1587189" y="428724"/>
                    <a:pt x="1584382" y="434337"/>
                    <a:pt x="1578769" y="435740"/>
                  </a:cubicBezTo>
                  <a:cubicBezTo>
                    <a:pt x="1571752" y="437144"/>
                    <a:pt x="1568243" y="442055"/>
                    <a:pt x="1568243" y="450476"/>
                  </a:cubicBezTo>
                  <a:cubicBezTo>
                    <a:pt x="1568243" y="458896"/>
                    <a:pt x="1562279" y="468018"/>
                    <a:pt x="1550351" y="477841"/>
                  </a:cubicBezTo>
                  <a:cubicBezTo>
                    <a:pt x="1538422" y="487664"/>
                    <a:pt x="1527546" y="492576"/>
                    <a:pt x="1517723" y="492576"/>
                  </a:cubicBezTo>
                  <a:cubicBezTo>
                    <a:pt x="1507899" y="492576"/>
                    <a:pt x="1501584" y="494681"/>
                    <a:pt x="1498778" y="498891"/>
                  </a:cubicBezTo>
                  <a:cubicBezTo>
                    <a:pt x="1493164" y="507311"/>
                    <a:pt x="1481937" y="511521"/>
                    <a:pt x="1465097" y="511521"/>
                  </a:cubicBezTo>
                  <a:cubicBezTo>
                    <a:pt x="1460887" y="511521"/>
                    <a:pt x="1453169" y="510118"/>
                    <a:pt x="1441942" y="507311"/>
                  </a:cubicBezTo>
                  <a:cubicBezTo>
                    <a:pt x="1436329" y="504505"/>
                    <a:pt x="1420892" y="503101"/>
                    <a:pt x="1395631" y="503101"/>
                  </a:cubicBezTo>
                  <a:cubicBezTo>
                    <a:pt x="1357741" y="503101"/>
                    <a:pt x="1308624" y="505908"/>
                    <a:pt x="1248280" y="511521"/>
                  </a:cubicBezTo>
                  <a:cubicBezTo>
                    <a:pt x="1230036" y="511521"/>
                    <a:pt x="1217406" y="515030"/>
                    <a:pt x="1210389" y="522046"/>
                  </a:cubicBezTo>
                  <a:cubicBezTo>
                    <a:pt x="1206179" y="526256"/>
                    <a:pt x="1200566" y="528362"/>
                    <a:pt x="1193549" y="528362"/>
                  </a:cubicBezTo>
                  <a:cubicBezTo>
                    <a:pt x="1190742" y="528362"/>
                    <a:pt x="1150045" y="540992"/>
                    <a:pt x="1071458" y="566252"/>
                  </a:cubicBezTo>
                  <a:cubicBezTo>
                    <a:pt x="1056021" y="570462"/>
                    <a:pt x="1045496" y="575374"/>
                    <a:pt x="1039882" y="580987"/>
                  </a:cubicBezTo>
                  <a:cubicBezTo>
                    <a:pt x="1035672" y="585197"/>
                    <a:pt x="997080" y="601336"/>
                    <a:pt x="924106" y="629403"/>
                  </a:cubicBezTo>
                  <a:lnTo>
                    <a:pt x="894635" y="642033"/>
                  </a:lnTo>
                  <a:lnTo>
                    <a:pt x="892530" y="663083"/>
                  </a:lnTo>
                  <a:cubicBezTo>
                    <a:pt x="891127" y="675713"/>
                    <a:pt x="892530" y="694308"/>
                    <a:pt x="896741" y="718866"/>
                  </a:cubicBezTo>
                  <a:cubicBezTo>
                    <a:pt x="900951" y="743425"/>
                    <a:pt x="906564" y="761318"/>
                    <a:pt x="913581" y="772544"/>
                  </a:cubicBezTo>
                  <a:lnTo>
                    <a:pt x="924106" y="806225"/>
                  </a:lnTo>
                  <a:cubicBezTo>
                    <a:pt x="926913" y="828678"/>
                    <a:pt x="930070" y="844115"/>
                    <a:pt x="933578" y="852535"/>
                  </a:cubicBezTo>
                  <a:cubicBezTo>
                    <a:pt x="937087" y="860955"/>
                    <a:pt x="942349" y="867270"/>
                    <a:pt x="949366" y="871481"/>
                  </a:cubicBezTo>
                  <a:cubicBezTo>
                    <a:pt x="971820" y="884111"/>
                    <a:pt x="996729" y="894636"/>
                    <a:pt x="1024095" y="903056"/>
                  </a:cubicBezTo>
                  <a:cubicBezTo>
                    <a:pt x="1051460" y="911476"/>
                    <a:pt x="1074264" y="915686"/>
                    <a:pt x="1092508" y="915686"/>
                  </a:cubicBezTo>
                  <a:cubicBezTo>
                    <a:pt x="1123381" y="915686"/>
                    <a:pt x="1151799" y="912879"/>
                    <a:pt x="1177761" y="907266"/>
                  </a:cubicBezTo>
                  <a:cubicBezTo>
                    <a:pt x="1203723" y="901653"/>
                    <a:pt x="1216704" y="896741"/>
                    <a:pt x="1216704" y="892531"/>
                  </a:cubicBezTo>
                  <a:cubicBezTo>
                    <a:pt x="1216704" y="889724"/>
                    <a:pt x="1222318" y="889724"/>
                    <a:pt x="1233545" y="892531"/>
                  </a:cubicBezTo>
                  <a:cubicBezTo>
                    <a:pt x="1244771" y="893934"/>
                    <a:pt x="1252490" y="892531"/>
                    <a:pt x="1256700" y="888321"/>
                  </a:cubicBezTo>
                  <a:cubicBezTo>
                    <a:pt x="1259506" y="884111"/>
                    <a:pt x="1261611" y="882357"/>
                    <a:pt x="1263015" y="883058"/>
                  </a:cubicBezTo>
                  <a:cubicBezTo>
                    <a:pt x="1264418" y="883760"/>
                    <a:pt x="1266523" y="885514"/>
                    <a:pt x="1269330" y="888321"/>
                  </a:cubicBezTo>
                  <a:cubicBezTo>
                    <a:pt x="1276347" y="895338"/>
                    <a:pt x="1289678" y="902354"/>
                    <a:pt x="1309325" y="909371"/>
                  </a:cubicBezTo>
                  <a:cubicBezTo>
                    <a:pt x="1321956" y="913581"/>
                    <a:pt x="1332130" y="918142"/>
                    <a:pt x="1339848" y="923054"/>
                  </a:cubicBezTo>
                  <a:cubicBezTo>
                    <a:pt x="1347567" y="927965"/>
                    <a:pt x="1357039" y="936035"/>
                    <a:pt x="1368266" y="947262"/>
                  </a:cubicBezTo>
                  <a:cubicBezTo>
                    <a:pt x="1386510" y="965505"/>
                    <a:pt x="1395631" y="977434"/>
                    <a:pt x="1395631" y="983047"/>
                  </a:cubicBezTo>
                  <a:cubicBezTo>
                    <a:pt x="1395631" y="992870"/>
                    <a:pt x="1391772" y="1002343"/>
                    <a:pt x="1384054" y="1011465"/>
                  </a:cubicBezTo>
                  <a:cubicBezTo>
                    <a:pt x="1376335" y="1020587"/>
                    <a:pt x="1366863" y="1027252"/>
                    <a:pt x="1355636" y="1031462"/>
                  </a:cubicBezTo>
                  <a:cubicBezTo>
                    <a:pt x="1341602" y="1039883"/>
                    <a:pt x="1333884" y="1045496"/>
                    <a:pt x="1332481" y="1048303"/>
                  </a:cubicBezTo>
                  <a:cubicBezTo>
                    <a:pt x="1328271" y="1052513"/>
                    <a:pt x="1316342" y="1054618"/>
                    <a:pt x="1296695" y="1054618"/>
                  </a:cubicBezTo>
                  <a:cubicBezTo>
                    <a:pt x="1267225" y="1057424"/>
                    <a:pt x="1250385" y="1060231"/>
                    <a:pt x="1246175" y="1063038"/>
                  </a:cubicBezTo>
                  <a:cubicBezTo>
                    <a:pt x="1236351" y="1067248"/>
                    <a:pt x="1225124" y="1069353"/>
                    <a:pt x="1212494" y="1069353"/>
                  </a:cubicBezTo>
                  <a:cubicBezTo>
                    <a:pt x="1205477" y="1069353"/>
                    <a:pt x="1194952" y="1072160"/>
                    <a:pt x="1180919" y="1077773"/>
                  </a:cubicBezTo>
                  <a:cubicBezTo>
                    <a:pt x="1172499" y="1081983"/>
                    <a:pt x="1160921" y="1085842"/>
                    <a:pt x="1146186" y="1089351"/>
                  </a:cubicBezTo>
                  <a:cubicBezTo>
                    <a:pt x="1131451" y="1092859"/>
                    <a:pt x="1118470" y="1095315"/>
                    <a:pt x="1107243" y="1096718"/>
                  </a:cubicBezTo>
                  <a:cubicBezTo>
                    <a:pt x="1098823" y="1096718"/>
                    <a:pt x="1083035" y="1099876"/>
                    <a:pt x="1059880" y="1106191"/>
                  </a:cubicBezTo>
                  <a:cubicBezTo>
                    <a:pt x="1036725" y="1112506"/>
                    <a:pt x="1021639" y="1117769"/>
                    <a:pt x="1014622" y="1121978"/>
                  </a:cubicBezTo>
                  <a:cubicBezTo>
                    <a:pt x="1006202" y="1124785"/>
                    <a:pt x="999887" y="1126189"/>
                    <a:pt x="995677" y="1126189"/>
                  </a:cubicBezTo>
                  <a:cubicBezTo>
                    <a:pt x="991467" y="1126189"/>
                    <a:pt x="970416" y="1132504"/>
                    <a:pt x="932526" y="1145134"/>
                  </a:cubicBezTo>
                  <a:cubicBezTo>
                    <a:pt x="928316" y="1146537"/>
                    <a:pt x="926211" y="1144432"/>
                    <a:pt x="926211" y="1138819"/>
                  </a:cubicBezTo>
                  <a:cubicBezTo>
                    <a:pt x="926211" y="1133205"/>
                    <a:pt x="934631" y="1124785"/>
                    <a:pt x="951471" y="1113558"/>
                  </a:cubicBezTo>
                  <a:cubicBezTo>
                    <a:pt x="983748" y="1092508"/>
                    <a:pt x="999887" y="1079176"/>
                    <a:pt x="999887" y="1073563"/>
                  </a:cubicBezTo>
                  <a:cubicBezTo>
                    <a:pt x="999887" y="1072160"/>
                    <a:pt x="992168" y="1068651"/>
                    <a:pt x="976731" y="1063038"/>
                  </a:cubicBezTo>
                  <a:cubicBezTo>
                    <a:pt x="957085" y="1057424"/>
                    <a:pt x="929719" y="1046198"/>
                    <a:pt x="894635" y="1029357"/>
                  </a:cubicBezTo>
                  <a:cubicBezTo>
                    <a:pt x="866569" y="1015324"/>
                    <a:pt x="845518" y="1003045"/>
                    <a:pt x="831485" y="992520"/>
                  </a:cubicBezTo>
                  <a:cubicBezTo>
                    <a:pt x="817451" y="981994"/>
                    <a:pt x="804821" y="968312"/>
                    <a:pt x="793594" y="951472"/>
                  </a:cubicBezTo>
                  <a:cubicBezTo>
                    <a:pt x="780964" y="931825"/>
                    <a:pt x="770439" y="909371"/>
                    <a:pt x="762019" y="884111"/>
                  </a:cubicBezTo>
                  <a:cubicBezTo>
                    <a:pt x="759212" y="877094"/>
                    <a:pt x="756756" y="871130"/>
                    <a:pt x="754651" y="866218"/>
                  </a:cubicBezTo>
                  <a:cubicBezTo>
                    <a:pt x="752546" y="861306"/>
                    <a:pt x="750792" y="857447"/>
                    <a:pt x="749389" y="854640"/>
                  </a:cubicBezTo>
                  <a:cubicBezTo>
                    <a:pt x="749389" y="854640"/>
                    <a:pt x="743775" y="839204"/>
                    <a:pt x="732548" y="808330"/>
                  </a:cubicBezTo>
                  <a:cubicBezTo>
                    <a:pt x="726935" y="787280"/>
                    <a:pt x="721672" y="771141"/>
                    <a:pt x="716761" y="759914"/>
                  </a:cubicBezTo>
                  <a:cubicBezTo>
                    <a:pt x="711849" y="748687"/>
                    <a:pt x="707288" y="743074"/>
                    <a:pt x="703078" y="743074"/>
                  </a:cubicBezTo>
                  <a:cubicBezTo>
                    <a:pt x="698868" y="743074"/>
                    <a:pt x="689746" y="748687"/>
                    <a:pt x="675713" y="759914"/>
                  </a:cubicBezTo>
                  <a:cubicBezTo>
                    <a:pt x="660276" y="772544"/>
                    <a:pt x="651154" y="778859"/>
                    <a:pt x="648347" y="778859"/>
                  </a:cubicBezTo>
                  <a:cubicBezTo>
                    <a:pt x="646944" y="778859"/>
                    <a:pt x="643436" y="781666"/>
                    <a:pt x="637822" y="787280"/>
                  </a:cubicBezTo>
                  <a:cubicBezTo>
                    <a:pt x="630806" y="794296"/>
                    <a:pt x="623789" y="797805"/>
                    <a:pt x="616772" y="797805"/>
                  </a:cubicBezTo>
                  <a:cubicBezTo>
                    <a:pt x="608352" y="800611"/>
                    <a:pt x="602739" y="805523"/>
                    <a:pt x="599932" y="812540"/>
                  </a:cubicBezTo>
                  <a:cubicBezTo>
                    <a:pt x="597125" y="816750"/>
                    <a:pt x="589407" y="823767"/>
                    <a:pt x="576777" y="833590"/>
                  </a:cubicBezTo>
                  <a:cubicBezTo>
                    <a:pt x="545903" y="847624"/>
                    <a:pt x="526256" y="858850"/>
                    <a:pt x="517836" y="867270"/>
                  </a:cubicBezTo>
                  <a:cubicBezTo>
                    <a:pt x="508012" y="874287"/>
                    <a:pt x="489067" y="885163"/>
                    <a:pt x="461000" y="899898"/>
                  </a:cubicBezTo>
                  <a:cubicBezTo>
                    <a:pt x="432933" y="914634"/>
                    <a:pt x="413988" y="922703"/>
                    <a:pt x="404165" y="924106"/>
                  </a:cubicBezTo>
                  <a:cubicBezTo>
                    <a:pt x="394341" y="926913"/>
                    <a:pt x="387324" y="930421"/>
                    <a:pt x="383114" y="934631"/>
                  </a:cubicBezTo>
                  <a:cubicBezTo>
                    <a:pt x="377501" y="940245"/>
                    <a:pt x="371186" y="943051"/>
                    <a:pt x="364169" y="943051"/>
                  </a:cubicBezTo>
                  <a:cubicBezTo>
                    <a:pt x="354346" y="943051"/>
                    <a:pt x="345925" y="945156"/>
                    <a:pt x="338909" y="949366"/>
                  </a:cubicBezTo>
                  <a:cubicBezTo>
                    <a:pt x="324875" y="956383"/>
                    <a:pt x="309438" y="959892"/>
                    <a:pt x="292598" y="959892"/>
                  </a:cubicBezTo>
                  <a:cubicBezTo>
                    <a:pt x="285581" y="959892"/>
                    <a:pt x="273653" y="958488"/>
                    <a:pt x="256813" y="955682"/>
                  </a:cubicBezTo>
                  <a:cubicBezTo>
                    <a:pt x="235763" y="952875"/>
                    <a:pt x="211906" y="946911"/>
                    <a:pt x="185242" y="937789"/>
                  </a:cubicBezTo>
                  <a:cubicBezTo>
                    <a:pt x="158578" y="928667"/>
                    <a:pt x="141738" y="921299"/>
                    <a:pt x="134721" y="915686"/>
                  </a:cubicBezTo>
                  <a:lnTo>
                    <a:pt x="86306" y="896741"/>
                  </a:lnTo>
                  <a:cubicBezTo>
                    <a:pt x="63852" y="889724"/>
                    <a:pt x="49117" y="882707"/>
                    <a:pt x="42100" y="875691"/>
                  </a:cubicBezTo>
                  <a:cubicBezTo>
                    <a:pt x="42100" y="875691"/>
                    <a:pt x="36487" y="870077"/>
                    <a:pt x="25260" y="858850"/>
                  </a:cubicBezTo>
                  <a:cubicBezTo>
                    <a:pt x="19647" y="853237"/>
                    <a:pt x="16840" y="847624"/>
                    <a:pt x="16840" y="842010"/>
                  </a:cubicBezTo>
                  <a:lnTo>
                    <a:pt x="12630" y="825170"/>
                  </a:lnTo>
                  <a:cubicBezTo>
                    <a:pt x="8420" y="820960"/>
                    <a:pt x="4911" y="810435"/>
                    <a:pt x="2105" y="793595"/>
                  </a:cubicBezTo>
                  <a:cubicBezTo>
                    <a:pt x="701" y="787981"/>
                    <a:pt x="0" y="781666"/>
                    <a:pt x="0" y="774649"/>
                  </a:cubicBezTo>
                  <a:cubicBezTo>
                    <a:pt x="0" y="767633"/>
                    <a:pt x="1403" y="762019"/>
                    <a:pt x="4210" y="757809"/>
                  </a:cubicBezTo>
                  <a:cubicBezTo>
                    <a:pt x="8420" y="750792"/>
                    <a:pt x="11928" y="746933"/>
                    <a:pt x="14735" y="746232"/>
                  </a:cubicBezTo>
                  <a:cubicBezTo>
                    <a:pt x="17542" y="745530"/>
                    <a:pt x="21752" y="747986"/>
                    <a:pt x="27365" y="753599"/>
                  </a:cubicBezTo>
                  <a:cubicBezTo>
                    <a:pt x="35785" y="757809"/>
                    <a:pt x="56835" y="759213"/>
                    <a:pt x="90516" y="757809"/>
                  </a:cubicBezTo>
                  <a:cubicBezTo>
                    <a:pt x="197170" y="750792"/>
                    <a:pt x="250498" y="742372"/>
                    <a:pt x="250498" y="732549"/>
                  </a:cubicBezTo>
                  <a:lnTo>
                    <a:pt x="261023" y="728339"/>
                  </a:lnTo>
                  <a:cubicBezTo>
                    <a:pt x="276460" y="722726"/>
                    <a:pt x="304527" y="709394"/>
                    <a:pt x="345224" y="688343"/>
                  </a:cubicBezTo>
                  <a:lnTo>
                    <a:pt x="435740" y="646243"/>
                  </a:lnTo>
                  <a:cubicBezTo>
                    <a:pt x="441353" y="643436"/>
                    <a:pt x="448019" y="640279"/>
                    <a:pt x="455738" y="636770"/>
                  </a:cubicBezTo>
                  <a:cubicBezTo>
                    <a:pt x="463456" y="633262"/>
                    <a:pt x="472227" y="629403"/>
                    <a:pt x="482050" y="625193"/>
                  </a:cubicBezTo>
                  <a:cubicBezTo>
                    <a:pt x="501697" y="615369"/>
                    <a:pt x="513626" y="610458"/>
                    <a:pt x="517836" y="610458"/>
                  </a:cubicBezTo>
                  <a:cubicBezTo>
                    <a:pt x="522046" y="610458"/>
                    <a:pt x="524853" y="609756"/>
                    <a:pt x="526256" y="608352"/>
                  </a:cubicBezTo>
                  <a:cubicBezTo>
                    <a:pt x="530466" y="604142"/>
                    <a:pt x="547306" y="597126"/>
                    <a:pt x="576777" y="587302"/>
                  </a:cubicBezTo>
                  <a:lnTo>
                    <a:pt x="646242" y="557832"/>
                  </a:lnTo>
                  <a:cubicBezTo>
                    <a:pt x="664486" y="548008"/>
                    <a:pt x="677818" y="542395"/>
                    <a:pt x="686238" y="540992"/>
                  </a:cubicBezTo>
                  <a:lnTo>
                    <a:pt x="703078" y="536782"/>
                  </a:lnTo>
                  <a:lnTo>
                    <a:pt x="707288" y="488366"/>
                  </a:lnTo>
                  <a:cubicBezTo>
                    <a:pt x="710095" y="461702"/>
                    <a:pt x="712902" y="439950"/>
                    <a:pt x="715708" y="423110"/>
                  </a:cubicBezTo>
                  <a:cubicBezTo>
                    <a:pt x="721322" y="402060"/>
                    <a:pt x="724128" y="358556"/>
                    <a:pt x="724128" y="292599"/>
                  </a:cubicBezTo>
                  <a:cubicBezTo>
                    <a:pt x="724128" y="258918"/>
                    <a:pt x="723427" y="235763"/>
                    <a:pt x="722023" y="223133"/>
                  </a:cubicBezTo>
                  <a:cubicBezTo>
                    <a:pt x="717813" y="188049"/>
                    <a:pt x="711849" y="162789"/>
                    <a:pt x="704131" y="147352"/>
                  </a:cubicBezTo>
                  <a:cubicBezTo>
                    <a:pt x="696412" y="131915"/>
                    <a:pt x="681326" y="115777"/>
                    <a:pt x="658873" y="98936"/>
                  </a:cubicBezTo>
                  <a:cubicBezTo>
                    <a:pt x="636419" y="80693"/>
                    <a:pt x="620280" y="69466"/>
                    <a:pt x="610457" y="65256"/>
                  </a:cubicBezTo>
                  <a:cubicBezTo>
                    <a:pt x="586600" y="54029"/>
                    <a:pt x="578180" y="47012"/>
                    <a:pt x="585197" y="44206"/>
                  </a:cubicBezTo>
                  <a:cubicBezTo>
                    <a:pt x="588003" y="41399"/>
                    <a:pt x="589407" y="37189"/>
                    <a:pt x="589407" y="31576"/>
                  </a:cubicBezTo>
                  <a:cubicBezTo>
                    <a:pt x="589407" y="24559"/>
                    <a:pt x="593266" y="17893"/>
                    <a:pt x="600984" y="11578"/>
                  </a:cubicBezTo>
                  <a:cubicBezTo>
                    <a:pt x="608703" y="5263"/>
                    <a:pt x="617474" y="1404"/>
                    <a:pt x="62729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8BB00FCD-4190-E46B-A16A-E939DDB2DD4E}"/>
                </a:ext>
              </a:extLst>
            </p:cNvPr>
            <p:cNvGrpSpPr/>
            <p:nvPr/>
          </p:nvGrpSpPr>
          <p:grpSpPr>
            <a:xfrm>
              <a:off x="6516277" y="1363146"/>
              <a:ext cx="1193648" cy="1516400"/>
              <a:chOff x="6872475" y="1581376"/>
              <a:chExt cx="1474721" cy="1873472"/>
            </a:xfrm>
            <a:grpFill/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C8114BF9-BFED-8BB7-4B92-4B822F5E0152}"/>
                  </a:ext>
                </a:extLst>
              </p:cNvPr>
              <p:cNvSpPr txBox="1"/>
              <p:nvPr/>
            </p:nvSpPr>
            <p:spPr>
              <a:xfrm>
                <a:off x="6872475" y="1581376"/>
                <a:ext cx="1394730" cy="1107945"/>
              </a:xfrm>
              <a:custGeom>
                <a:avLst/>
                <a:gdLst/>
                <a:ahLst/>
                <a:cxnLst/>
                <a:rect l="l" t="t" r="r" b="b"/>
                <a:pathLst>
                  <a:path w="1394730" h="1107945">
                    <a:moveTo>
                      <a:pt x="706387" y="0"/>
                    </a:moveTo>
                    <a:cubicBezTo>
                      <a:pt x="712000" y="0"/>
                      <a:pt x="723929" y="6666"/>
                      <a:pt x="742172" y="19998"/>
                    </a:cubicBezTo>
                    <a:cubicBezTo>
                      <a:pt x="760416" y="33330"/>
                      <a:pt x="770941" y="42802"/>
                      <a:pt x="773748" y="48416"/>
                    </a:cubicBezTo>
                    <a:cubicBezTo>
                      <a:pt x="784974" y="72272"/>
                      <a:pt x="789184" y="86306"/>
                      <a:pt x="786378" y="90516"/>
                    </a:cubicBezTo>
                    <a:cubicBezTo>
                      <a:pt x="783571" y="94726"/>
                      <a:pt x="781115" y="109461"/>
                      <a:pt x="779010" y="134722"/>
                    </a:cubicBezTo>
                    <a:cubicBezTo>
                      <a:pt x="776905" y="159982"/>
                      <a:pt x="777256" y="176822"/>
                      <a:pt x="780063" y="185242"/>
                    </a:cubicBezTo>
                    <a:cubicBezTo>
                      <a:pt x="782869" y="196469"/>
                      <a:pt x="784273" y="214011"/>
                      <a:pt x="784273" y="237868"/>
                    </a:cubicBezTo>
                    <a:cubicBezTo>
                      <a:pt x="784273" y="250498"/>
                      <a:pt x="786378" y="271548"/>
                      <a:pt x="790588" y="301019"/>
                    </a:cubicBezTo>
                    <a:cubicBezTo>
                      <a:pt x="794798" y="315052"/>
                      <a:pt x="796903" y="333296"/>
                      <a:pt x="796903" y="355749"/>
                    </a:cubicBezTo>
                    <a:cubicBezTo>
                      <a:pt x="796903" y="373993"/>
                      <a:pt x="797605" y="383115"/>
                      <a:pt x="799008" y="383115"/>
                    </a:cubicBezTo>
                    <a:cubicBezTo>
                      <a:pt x="803218" y="380308"/>
                      <a:pt x="810585" y="375045"/>
                      <a:pt x="821111" y="367327"/>
                    </a:cubicBezTo>
                    <a:cubicBezTo>
                      <a:pt x="831636" y="359608"/>
                      <a:pt x="841810" y="352241"/>
                      <a:pt x="851634" y="345224"/>
                    </a:cubicBezTo>
                    <a:cubicBezTo>
                      <a:pt x="853037" y="342418"/>
                      <a:pt x="855493" y="339260"/>
                      <a:pt x="859001" y="335752"/>
                    </a:cubicBezTo>
                    <a:cubicBezTo>
                      <a:pt x="862509" y="332243"/>
                      <a:pt x="865667" y="327682"/>
                      <a:pt x="868474" y="322069"/>
                    </a:cubicBezTo>
                    <a:cubicBezTo>
                      <a:pt x="871280" y="316455"/>
                      <a:pt x="874438" y="311895"/>
                      <a:pt x="877946" y="308386"/>
                    </a:cubicBezTo>
                    <a:cubicBezTo>
                      <a:pt x="881455" y="304878"/>
                      <a:pt x="883910" y="301720"/>
                      <a:pt x="885314" y="298914"/>
                    </a:cubicBezTo>
                    <a:cubicBezTo>
                      <a:pt x="892331" y="291897"/>
                      <a:pt x="895839" y="284178"/>
                      <a:pt x="895839" y="275758"/>
                    </a:cubicBezTo>
                    <a:cubicBezTo>
                      <a:pt x="895839" y="263128"/>
                      <a:pt x="896541" y="254708"/>
                      <a:pt x="897944" y="250498"/>
                    </a:cubicBezTo>
                    <a:cubicBezTo>
                      <a:pt x="899347" y="244885"/>
                      <a:pt x="898997" y="241025"/>
                      <a:pt x="896892" y="238920"/>
                    </a:cubicBezTo>
                    <a:cubicBezTo>
                      <a:pt x="894787" y="236815"/>
                      <a:pt x="891629" y="235061"/>
                      <a:pt x="887419" y="233658"/>
                    </a:cubicBezTo>
                    <a:cubicBezTo>
                      <a:pt x="874789" y="229448"/>
                      <a:pt x="867070" y="227343"/>
                      <a:pt x="864264" y="227343"/>
                    </a:cubicBezTo>
                    <a:cubicBezTo>
                      <a:pt x="857247" y="224536"/>
                      <a:pt x="853037" y="222080"/>
                      <a:pt x="851634" y="219975"/>
                    </a:cubicBezTo>
                    <a:cubicBezTo>
                      <a:pt x="850230" y="217870"/>
                      <a:pt x="852335" y="216818"/>
                      <a:pt x="857949" y="216818"/>
                    </a:cubicBezTo>
                    <a:cubicBezTo>
                      <a:pt x="859352" y="216818"/>
                      <a:pt x="861457" y="215765"/>
                      <a:pt x="864264" y="213660"/>
                    </a:cubicBezTo>
                    <a:cubicBezTo>
                      <a:pt x="867070" y="211555"/>
                      <a:pt x="869877" y="209099"/>
                      <a:pt x="872684" y="206293"/>
                    </a:cubicBezTo>
                    <a:cubicBezTo>
                      <a:pt x="881104" y="197872"/>
                      <a:pt x="891629" y="193662"/>
                      <a:pt x="904259" y="193662"/>
                    </a:cubicBezTo>
                    <a:cubicBezTo>
                      <a:pt x="907066" y="193662"/>
                      <a:pt x="914083" y="195066"/>
                      <a:pt x="925309" y="197872"/>
                    </a:cubicBezTo>
                    <a:cubicBezTo>
                      <a:pt x="933730" y="202082"/>
                      <a:pt x="946360" y="204187"/>
                      <a:pt x="963200" y="204187"/>
                    </a:cubicBezTo>
                    <a:cubicBezTo>
                      <a:pt x="975830" y="205591"/>
                      <a:pt x="984601" y="208047"/>
                      <a:pt x="989513" y="211555"/>
                    </a:cubicBezTo>
                    <a:cubicBezTo>
                      <a:pt x="994424" y="215063"/>
                      <a:pt x="1006002" y="228746"/>
                      <a:pt x="1024246" y="252603"/>
                    </a:cubicBezTo>
                    <a:cubicBezTo>
                      <a:pt x="1029859" y="258217"/>
                      <a:pt x="1034771" y="268391"/>
                      <a:pt x="1038981" y="283126"/>
                    </a:cubicBezTo>
                    <a:cubicBezTo>
                      <a:pt x="1043191" y="297861"/>
                      <a:pt x="1045296" y="310140"/>
                      <a:pt x="1045296" y="319964"/>
                    </a:cubicBezTo>
                    <a:cubicBezTo>
                      <a:pt x="1045296" y="325577"/>
                      <a:pt x="1042489" y="333997"/>
                      <a:pt x="1036876" y="345224"/>
                    </a:cubicBezTo>
                    <a:cubicBezTo>
                      <a:pt x="1029859" y="352241"/>
                      <a:pt x="1024947" y="362064"/>
                      <a:pt x="1022141" y="374694"/>
                    </a:cubicBezTo>
                    <a:cubicBezTo>
                      <a:pt x="1017930" y="384518"/>
                      <a:pt x="1009861" y="395394"/>
                      <a:pt x="997933" y="407322"/>
                    </a:cubicBezTo>
                    <a:cubicBezTo>
                      <a:pt x="986004" y="419251"/>
                      <a:pt x="977233" y="425215"/>
                      <a:pt x="971620" y="425215"/>
                    </a:cubicBezTo>
                    <a:cubicBezTo>
                      <a:pt x="966006" y="425215"/>
                      <a:pt x="956183" y="428022"/>
                      <a:pt x="942149" y="433635"/>
                    </a:cubicBezTo>
                    <a:cubicBezTo>
                      <a:pt x="932326" y="437845"/>
                      <a:pt x="923204" y="439950"/>
                      <a:pt x="914784" y="439950"/>
                    </a:cubicBezTo>
                    <a:lnTo>
                      <a:pt x="902154" y="437845"/>
                    </a:lnTo>
                    <a:cubicBezTo>
                      <a:pt x="895137" y="437845"/>
                      <a:pt x="881806" y="439249"/>
                      <a:pt x="862159" y="442055"/>
                    </a:cubicBezTo>
                    <a:cubicBezTo>
                      <a:pt x="818655" y="446265"/>
                      <a:pt x="796903" y="453282"/>
                      <a:pt x="796903" y="463106"/>
                    </a:cubicBezTo>
                    <a:cubicBezTo>
                      <a:pt x="796903" y="465912"/>
                      <a:pt x="793394" y="472227"/>
                      <a:pt x="786378" y="482051"/>
                    </a:cubicBezTo>
                    <a:cubicBezTo>
                      <a:pt x="782168" y="486261"/>
                      <a:pt x="779010" y="493278"/>
                      <a:pt x="776905" y="503101"/>
                    </a:cubicBezTo>
                    <a:cubicBezTo>
                      <a:pt x="774800" y="512925"/>
                      <a:pt x="772344" y="526256"/>
                      <a:pt x="769538" y="543097"/>
                    </a:cubicBezTo>
                    <a:cubicBezTo>
                      <a:pt x="769538" y="555727"/>
                      <a:pt x="782168" y="559937"/>
                      <a:pt x="807428" y="555727"/>
                    </a:cubicBezTo>
                    <a:cubicBezTo>
                      <a:pt x="811638" y="555727"/>
                      <a:pt x="817251" y="555376"/>
                      <a:pt x="824268" y="554674"/>
                    </a:cubicBezTo>
                    <a:cubicBezTo>
                      <a:pt x="831285" y="553973"/>
                      <a:pt x="836197" y="554323"/>
                      <a:pt x="839003" y="555727"/>
                    </a:cubicBezTo>
                    <a:cubicBezTo>
                      <a:pt x="879700" y="555727"/>
                      <a:pt x="919696" y="556428"/>
                      <a:pt x="958990" y="557832"/>
                    </a:cubicBezTo>
                    <a:cubicBezTo>
                      <a:pt x="1050207" y="559235"/>
                      <a:pt x="1113358" y="562042"/>
                      <a:pt x="1148442" y="566252"/>
                    </a:cubicBezTo>
                    <a:cubicBezTo>
                      <a:pt x="1183526" y="570462"/>
                      <a:pt x="1215101" y="579584"/>
                      <a:pt x="1243168" y="593617"/>
                    </a:cubicBezTo>
                    <a:cubicBezTo>
                      <a:pt x="1250185" y="597827"/>
                      <a:pt x="1265973" y="605546"/>
                      <a:pt x="1290531" y="616773"/>
                    </a:cubicBezTo>
                    <a:cubicBezTo>
                      <a:pt x="1315090" y="627999"/>
                      <a:pt x="1328071" y="635718"/>
                      <a:pt x="1329474" y="639928"/>
                    </a:cubicBezTo>
                    <a:cubicBezTo>
                      <a:pt x="1330877" y="641331"/>
                      <a:pt x="1336491" y="645541"/>
                      <a:pt x="1346314" y="652558"/>
                    </a:cubicBezTo>
                    <a:cubicBezTo>
                      <a:pt x="1358944" y="660978"/>
                      <a:pt x="1369470" y="669398"/>
                      <a:pt x="1377890" y="677818"/>
                    </a:cubicBezTo>
                    <a:lnTo>
                      <a:pt x="1394730" y="694658"/>
                    </a:lnTo>
                    <a:lnTo>
                      <a:pt x="1390520" y="715709"/>
                    </a:lnTo>
                    <a:lnTo>
                      <a:pt x="1384205" y="747284"/>
                    </a:lnTo>
                    <a:cubicBezTo>
                      <a:pt x="1382801" y="752898"/>
                      <a:pt x="1376136" y="762721"/>
                      <a:pt x="1364207" y="776754"/>
                    </a:cubicBezTo>
                    <a:cubicBezTo>
                      <a:pt x="1352278" y="790788"/>
                      <a:pt x="1342104" y="800611"/>
                      <a:pt x="1333684" y="806225"/>
                    </a:cubicBezTo>
                    <a:cubicBezTo>
                      <a:pt x="1326667" y="811838"/>
                      <a:pt x="1318598" y="816399"/>
                      <a:pt x="1309476" y="819907"/>
                    </a:cubicBezTo>
                    <a:cubicBezTo>
                      <a:pt x="1300355" y="823416"/>
                      <a:pt x="1292987" y="826573"/>
                      <a:pt x="1287374" y="829380"/>
                    </a:cubicBezTo>
                    <a:cubicBezTo>
                      <a:pt x="1263517" y="837800"/>
                      <a:pt x="1246677" y="846220"/>
                      <a:pt x="1236853" y="854640"/>
                    </a:cubicBezTo>
                    <a:cubicBezTo>
                      <a:pt x="1222820" y="863060"/>
                      <a:pt x="1215101" y="865165"/>
                      <a:pt x="1213698" y="860955"/>
                    </a:cubicBezTo>
                    <a:cubicBezTo>
                      <a:pt x="1210891" y="858149"/>
                      <a:pt x="1205979" y="857447"/>
                      <a:pt x="1198963" y="858850"/>
                    </a:cubicBezTo>
                    <a:cubicBezTo>
                      <a:pt x="1196156" y="860254"/>
                      <a:pt x="1191244" y="860955"/>
                      <a:pt x="1184227" y="860955"/>
                    </a:cubicBezTo>
                    <a:cubicBezTo>
                      <a:pt x="1181421" y="859552"/>
                      <a:pt x="1175106" y="860254"/>
                      <a:pt x="1165282" y="863060"/>
                    </a:cubicBezTo>
                    <a:cubicBezTo>
                      <a:pt x="1155459" y="864464"/>
                      <a:pt x="1148442" y="864464"/>
                      <a:pt x="1144232" y="863060"/>
                    </a:cubicBezTo>
                    <a:cubicBezTo>
                      <a:pt x="1142829" y="861657"/>
                      <a:pt x="1138618" y="860955"/>
                      <a:pt x="1131602" y="860955"/>
                    </a:cubicBezTo>
                    <a:cubicBezTo>
                      <a:pt x="1120375" y="860955"/>
                      <a:pt x="1109850" y="862359"/>
                      <a:pt x="1100026" y="865165"/>
                    </a:cubicBezTo>
                    <a:cubicBezTo>
                      <a:pt x="1062136" y="869376"/>
                      <a:pt x="1043892" y="871481"/>
                      <a:pt x="1045296" y="871481"/>
                    </a:cubicBezTo>
                    <a:lnTo>
                      <a:pt x="988460" y="871481"/>
                    </a:lnTo>
                    <a:cubicBezTo>
                      <a:pt x="963200" y="871481"/>
                      <a:pt x="947061" y="869376"/>
                      <a:pt x="940045" y="865165"/>
                    </a:cubicBezTo>
                    <a:cubicBezTo>
                      <a:pt x="938641" y="862359"/>
                      <a:pt x="931624" y="860955"/>
                      <a:pt x="918994" y="860955"/>
                    </a:cubicBezTo>
                    <a:cubicBezTo>
                      <a:pt x="903558" y="860955"/>
                      <a:pt x="890226" y="862359"/>
                      <a:pt x="878999" y="865165"/>
                    </a:cubicBezTo>
                    <a:lnTo>
                      <a:pt x="872684" y="867270"/>
                    </a:lnTo>
                    <a:lnTo>
                      <a:pt x="870579" y="867270"/>
                    </a:lnTo>
                    <a:cubicBezTo>
                      <a:pt x="870579" y="864464"/>
                      <a:pt x="886717" y="856044"/>
                      <a:pt x="918994" y="842010"/>
                    </a:cubicBezTo>
                    <a:cubicBezTo>
                      <a:pt x="921801" y="840607"/>
                      <a:pt x="944956" y="830783"/>
                      <a:pt x="988460" y="812540"/>
                    </a:cubicBezTo>
                    <a:cubicBezTo>
                      <a:pt x="1009510" y="802716"/>
                      <a:pt x="1020737" y="798506"/>
                      <a:pt x="1022141" y="799910"/>
                    </a:cubicBezTo>
                    <a:cubicBezTo>
                      <a:pt x="1023544" y="799910"/>
                      <a:pt x="1025649" y="798506"/>
                      <a:pt x="1028456" y="795700"/>
                    </a:cubicBezTo>
                    <a:cubicBezTo>
                      <a:pt x="1028456" y="791490"/>
                      <a:pt x="1031262" y="789385"/>
                      <a:pt x="1036876" y="789385"/>
                    </a:cubicBezTo>
                    <a:cubicBezTo>
                      <a:pt x="1041086" y="789385"/>
                      <a:pt x="1043191" y="787981"/>
                      <a:pt x="1043191" y="785175"/>
                    </a:cubicBezTo>
                    <a:cubicBezTo>
                      <a:pt x="1043191" y="783771"/>
                      <a:pt x="1049506" y="778158"/>
                      <a:pt x="1062136" y="768334"/>
                    </a:cubicBezTo>
                    <a:cubicBezTo>
                      <a:pt x="1080380" y="755704"/>
                      <a:pt x="1098272" y="739215"/>
                      <a:pt x="1115814" y="718866"/>
                    </a:cubicBezTo>
                    <a:cubicBezTo>
                      <a:pt x="1133356" y="698518"/>
                      <a:pt x="1140724" y="686238"/>
                      <a:pt x="1137917" y="682028"/>
                    </a:cubicBezTo>
                    <a:cubicBezTo>
                      <a:pt x="1136514" y="682028"/>
                      <a:pt x="1129497" y="681327"/>
                      <a:pt x="1116867" y="679923"/>
                    </a:cubicBezTo>
                    <a:cubicBezTo>
                      <a:pt x="1104237" y="678520"/>
                      <a:pt x="1088098" y="677818"/>
                      <a:pt x="1068451" y="677818"/>
                    </a:cubicBezTo>
                    <a:cubicBezTo>
                      <a:pt x="1019334" y="675012"/>
                      <a:pt x="991267" y="672907"/>
                      <a:pt x="984250" y="671503"/>
                    </a:cubicBezTo>
                    <a:cubicBezTo>
                      <a:pt x="950570" y="661680"/>
                      <a:pt x="919696" y="656768"/>
                      <a:pt x="891629" y="656768"/>
                    </a:cubicBezTo>
                    <a:cubicBezTo>
                      <a:pt x="873385" y="656768"/>
                      <a:pt x="854791" y="658522"/>
                      <a:pt x="835846" y="662030"/>
                    </a:cubicBezTo>
                    <a:cubicBezTo>
                      <a:pt x="816901" y="665539"/>
                      <a:pt x="802516" y="670100"/>
                      <a:pt x="792693" y="675713"/>
                    </a:cubicBezTo>
                    <a:cubicBezTo>
                      <a:pt x="784273" y="679923"/>
                      <a:pt x="777256" y="682028"/>
                      <a:pt x="771643" y="682028"/>
                    </a:cubicBezTo>
                    <a:cubicBezTo>
                      <a:pt x="768836" y="682028"/>
                      <a:pt x="763222" y="684133"/>
                      <a:pt x="754802" y="688343"/>
                    </a:cubicBezTo>
                    <a:cubicBezTo>
                      <a:pt x="751996" y="691150"/>
                      <a:pt x="736559" y="697465"/>
                      <a:pt x="708492" y="707289"/>
                    </a:cubicBezTo>
                    <a:cubicBezTo>
                      <a:pt x="701475" y="711499"/>
                      <a:pt x="694108" y="714656"/>
                      <a:pt x="686389" y="716761"/>
                    </a:cubicBezTo>
                    <a:cubicBezTo>
                      <a:pt x="678671" y="718866"/>
                      <a:pt x="672005" y="721322"/>
                      <a:pt x="666391" y="724129"/>
                    </a:cubicBezTo>
                    <a:cubicBezTo>
                      <a:pt x="628501" y="738162"/>
                      <a:pt x="599381" y="749389"/>
                      <a:pt x="579033" y="757809"/>
                    </a:cubicBezTo>
                    <a:cubicBezTo>
                      <a:pt x="558684" y="766229"/>
                      <a:pt x="548510" y="773246"/>
                      <a:pt x="548510" y="778859"/>
                    </a:cubicBezTo>
                    <a:cubicBezTo>
                      <a:pt x="544300" y="785876"/>
                      <a:pt x="538686" y="791490"/>
                      <a:pt x="531670" y="795700"/>
                    </a:cubicBezTo>
                    <a:cubicBezTo>
                      <a:pt x="457292" y="837800"/>
                      <a:pt x="382915" y="888321"/>
                      <a:pt x="308537" y="947261"/>
                    </a:cubicBezTo>
                    <a:cubicBezTo>
                      <a:pt x="236966" y="1003395"/>
                      <a:pt x="199777" y="1034269"/>
                      <a:pt x="196971" y="1039882"/>
                    </a:cubicBezTo>
                    <a:cubicBezTo>
                      <a:pt x="192761" y="1044093"/>
                      <a:pt x="188551" y="1046198"/>
                      <a:pt x="184341" y="1046198"/>
                    </a:cubicBezTo>
                    <a:cubicBezTo>
                      <a:pt x="181534" y="1046198"/>
                      <a:pt x="177324" y="1051460"/>
                      <a:pt x="171710" y="1061985"/>
                    </a:cubicBezTo>
                    <a:cubicBezTo>
                      <a:pt x="166097" y="1072510"/>
                      <a:pt x="163290" y="1080580"/>
                      <a:pt x="163290" y="1086193"/>
                    </a:cubicBezTo>
                    <a:cubicBezTo>
                      <a:pt x="163290" y="1096017"/>
                      <a:pt x="161185" y="1102332"/>
                      <a:pt x="156975" y="1105138"/>
                    </a:cubicBezTo>
                    <a:cubicBezTo>
                      <a:pt x="152765" y="1107945"/>
                      <a:pt x="144345" y="1108647"/>
                      <a:pt x="131715" y="1107243"/>
                    </a:cubicBezTo>
                    <a:cubicBezTo>
                      <a:pt x="114875" y="1104437"/>
                      <a:pt x="105753" y="1102332"/>
                      <a:pt x="104350" y="1100928"/>
                    </a:cubicBezTo>
                    <a:cubicBezTo>
                      <a:pt x="101543" y="1098121"/>
                      <a:pt x="96631" y="1096718"/>
                      <a:pt x="89614" y="1096718"/>
                    </a:cubicBezTo>
                    <a:cubicBezTo>
                      <a:pt x="84001" y="1096718"/>
                      <a:pt x="79791" y="1093210"/>
                      <a:pt x="76984" y="1086193"/>
                    </a:cubicBezTo>
                    <a:cubicBezTo>
                      <a:pt x="74178" y="1080580"/>
                      <a:pt x="69967" y="1076370"/>
                      <a:pt x="64354" y="1073563"/>
                    </a:cubicBezTo>
                    <a:cubicBezTo>
                      <a:pt x="58741" y="1070756"/>
                      <a:pt x="55934" y="1067950"/>
                      <a:pt x="55934" y="1065143"/>
                    </a:cubicBezTo>
                    <a:lnTo>
                      <a:pt x="47514" y="1050408"/>
                    </a:lnTo>
                    <a:cubicBezTo>
                      <a:pt x="41901" y="1041988"/>
                      <a:pt x="39094" y="1034971"/>
                      <a:pt x="39094" y="1029357"/>
                    </a:cubicBezTo>
                    <a:cubicBezTo>
                      <a:pt x="39094" y="1022341"/>
                      <a:pt x="36989" y="1016727"/>
                      <a:pt x="32779" y="1012517"/>
                    </a:cubicBezTo>
                    <a:cubicBezTo>
                      <a:pt x="28569" y="1004097"/>
                      <a:pt x="26464" y="997080"/>
                      <a:pt x="26464" y="991467"/>
                    </a:cubicBezTo>
                    <a:cubicBezTo>
                      <a:pt x="26464" y="981643"/>
                      <a:pt x="25060" y="976030"/>
                      <a:pt x="22254" y="974627"/>
                    </a:cubicBezTo>
                    <a:cubicBezTo>
                      <a:pt x="19447" y="974627"/>
                      <a:pt x="18044" y="970417"/>
                      <a:pt x="18044" y="961997"/>
                    </a:cubicBezTo>
                    <a:cubicBezTo>
                      <a:pt x="18044" y="959190"/>
                      <a:pt x="16991" y="955681"/>
                      <a:pt x="14886" y="951471"/>
                    </a:cubicBezTo>
                    <a:cubicBezTo>
                      <a:pt x="12781" y="947261"/>
                      <a:pt x="10325" y="943051"/>
                      <a:pt x="7518" y="938841"/>
                    </a:cubicBezTo>
                    <a:cubicBezTo>
                      <a:pt x="502" y="929018"/>
                      <a:pt x="-1603" y="924106"/>
                      <a:pt x="1203" y="924106"/>
                    </a:cubicBezTo>
                    <a:cubicBezTo>
                      <a:pt x="5413" y="924106"/>
                      <a:pt x="7518" y="921299"/>
                      <a:pt x="7518" y="915686"/>
                    </a:cubicBezTo>
                    <a:cubicBezTo>
                      <a:pt x="7518" y="910073"/>
                      <a:pt x="10325" y="904459"/>
                      <a:pt x="15939" y="898846"/>
                    </a:cubicBezTo>
                    <a:cubicBezTo>
                      <a:pt x="22955" y="894636"/>
                      <a:pt x="26464" y="889022"/>
                      <a:pt x="26464" y="882006"/>
                    </a:cubicBezTo>
                    <a:cubicBezTo>
                      <a:pt x="26464" y="877796"/>
                      <a:pt x="29270" y="871481"/>
                      <a:pt x="34884" y="863060"/>
                    </a:cubicBezTo>
                    <a:lnTo>
                      <a:pt x="53829" y="833590"/>
                    </a:lnTo>
                    <a:cubicBezTo>
                      <a:pt x="65056" y="816750"/>
                      <a:pt x="74879" y="801313"/>
                      <a:pt x="83299" y="787280"/>
                    </a:cubicBezTo>
                    <a:cubicBezTo>
                      <a:pt x="91719" y="773246"/>
                      <a:pt x="97333" y="762721"/>
                      <a:pt x="100140" y="755704"/>
                    </a:cubicBezTo>
                    <a:cubicBezTo>
                      <a:pt x="100140" y="751494"/>
                      <a:pt x="102946" y="747986"/>
                      <a:pt x="108560" y="745179"/>
                    </a:cubicBezTo>
                    <a:cubicBezTo>
                      <a:pt x="111366" y="743776"/>
                      <a:pt x="113471" y="742021"/>
                      <a:pt x="114875" y="739917"/>
                    </a:cubicBezTo>
                    <a:cubicBezTo>
                      <a:pt x="116278" y="737811"/>
                      <a:pt x="116980" y="736057"/>
                      <a:pt x="116980" y="734654"/>
                    </a:cubicBezTo>
                    <a:cubicBezTo>
                      <a:pt x="116980" y="731847"/>
                      <a:pt x="121190" y="726234"/>
                      <a:pt x="129610" y="717814"/>
                    </a:cubicBezTo>
                    <a:cubicBezTo>
                      <a:pt x="138030" y="712200"/>
                      <a:pt x="142240" y="707990"/>
                      <a:pt x="142240" y="705184"/>
                    </a:cubicBezTo>
                    <a:cubicBezTo>
                      <a:pt x="142240" y="702377"/>
                      <a:pt x="145748" y="697465"/>
                      <a:pt x="152765" y="690448"/>
                    </a:cubicBezTo>
                    <a:cubicBezTo>
                      <a:pt x="163992" y="679222"/>
                      <a:pt x="171009" y="671503"/>
                      <a:pt x="173815" y="667293"/>
                    </a:cubicBezTo>
                    <a:cubicBezTo>
                      <a:pt x="183639" y="658873"/>
                      <a:pt x="195567" y="648699"/>
                      <a:pt x="209601" y="636770"/>
                    </a:cubicBezTo>
                    <a:cubicBezTo>
                      <a:pt x="223634" y="624842"/>
                      <a:pt x="236264" y="615369"/>
                      <a:pt x="247491" y="608352"/>
                    </a:cubicBezTo>
                    <a:cubicBezTo>
                      <a:pt x="250298" y="605546"/>
                      <a:pt x="257315" y="605546"/>
                      <a:pt x="268542" y="608352"/>
                    </a:cubicBezTo>
                    <a:cubicBezTo>
                      <a:pt x="274155" y="609756"/>
                      <a:pt x="278365" y="611510"/>
                      <a:pt x="281172" y="613615"/>
                    </a:cubicBezTo>
                    <a:cubicBezTo>
                      <a:pt x="283978" y="615720"/>
                      <a:pt x="284680" y="618877"/>
                      <a:pt x="283277" y="623088"/>
                    </a:cubicBezTo>
                    <a:cubicBezTo>
                      <a:pt x="281873" y="625894"/>
                      <a:pt x="282575" y="630806"/>
                      <a:pt x="285382" y="637823"/>
                    </a:cubicBezTo>
                    <a:lnTo>
                      <a:pt x="285382" y="642033"/>
                    </a:lnTo>
                    <a:cubicBezTo>
                      <a:pt x="285382" y="651856"/>
                      <a:pt x="276260" y="660978"/>
                      <a:pt x="258016" y="669398"/>
                    </a:cubicBezTo>
                    <a:cubicBezTo>
                      <a:pt x="243983" y="676415"/>
                      <a:pt x="223284" y="697114"/>
                      <a:pt x="195918" y="731496"/>
                    </a:cubicBezTo>
                    <a:cubicBezTo>
                      <a:pt x="168553" y="765878"/>
                      <a:pt x="154870" y="787981"/>
                      <a:pt x="154870" y="797805"/>
                    </a:cubicBezTo>
                    <a:cubicBezTo>
                      <a:pt x="154870" y="804822"/>
                      <a:pt x="152765" y="810435"/>
                      <a:pt x="148555" y="814645"/>
                    </a:cubicBezTo>
                    <a:cubicBezTo>
                      <a:pt x="145748" y="820258"/>
                      <a:pt x="149608" y="820258"/>
                      <a:pt x="160133" y="814645"/>
                    </a:cubicBezTo>
                    <a:cubicBezTo>
                      <a:pt x="170658" y="809032"/>
                      <a:pt x="189954" y="796401"/>
                      <a:pt x="218021" y="776754"/>
                    </a:cubicBezTo>
                    <a:cubicBezTo>
                      <a:pt x="261525" y="745881"/>
                      <a:pt x="286785" y="730444"/>
                      <a:pt x="293802" y="730444"/>
                    </a:cubicBezTo>
                    <a:cubicBezTo>
                      <a:pt x="299415" y="729040"/>
                      <a:pt x="307134" y="724830"/>
                      <a:pt x="316957" y="717814"/>
                    </a:cubicBezTo>
                    <a:cubicBezTo>
                      <a:pt x="336604" y="698167"/>
                      <a:pt x="408175" y="667995"/>
                      <a:pt x="531670" y="627298"/>
                    </a:cubicBezTo>
                    <a:lnTo>
                      <a:pt x="626396" y="597827"/>
                    </a:lnTo>
                    <a:cubicBezTo>
                      <a:pt x="665690" y="583794"/>
                      <a:pt x="690950" y="576777"/>
                      <a:pt x="702177" y="576777"/>
                    </a:cubicBezTo>
                    <a:cubicBezTo>
                      <a:pt x="710597" y="576777"/>
                      <a:pt x="716210" y="575374"/>
                      <a:pt x="719017" y="572567"/>
                    </a:cubicBezTo>
                    <a:cubicBezTo>
                      <a:pt x="721824" y="569760"/>
                      <a:pt x="721824" y="566252"/>
                      <a:pt x="719017" y="562042"/>
                    </a:cubicBezTo>
                    <a:lnTo>
                      <a:pt x="706387" y="553622"/>
                    </a:lnTo>
                    <a:cubicBezTo>
                      <a:pt x="702177" y="550815"/>
                      <a:pt x="697265" y="545903"/>
                      <a:pt x="691652" y="538887"/>
                    </a:cubicBezTo>
                    <a:cubicBezTo>
                      <a:pt x="681828" y="520643"/>
                      <a:pt x="669900" y="511521"/>
                      <a:pt x="655866" y="511521"/>
                    </a:cubicBezTo>
                    <a:cubicBezTo>
                      <a:pt x="646043" y="511521"/>
                      <a:pt x="641131" y="510820"/>
                      <a:pt x="641131" y="509416"/>
                    </a:cubicBezTo>
                    <a:lnTo>
                      <a:pt x="649551" y="492576"/>
                    </a:lnTo>
                    <a:cubicBezTo>
                      <a:pt x="652358" y="486962"/>
                      <a:pt x="653761" y="481700"/>
                      <a:pt x="653761" y="476788"/>
                    </a:cubicBezTo>
                    <a:cubicBezTo>
                      <a:pt x="653761" y="471877"/>
                      <a:pt x="652358" y="466614"/>
                      <a:pt x="649551" y="461001"/>
                    </a:cubicBezTo>
                    <a:lnTo>
                      <a:pt x="641131" y="439950"/>
                    </a:lnTo>
                    <a:cubicBezTo>
                      <a:pt x="638324" y="428724"/>
                      <a:pt x="632711" y="416093"/>
                      <a:pt x="624291" y="402060"/>
                    </a:cubicBezTo>
                    <a:cubicBezTo>
                      <a:pt x="615871" y="388026"/>
                      <a:pt x="608854" y="378905"/>
                      <a:pt x="603241" y="374694"/>
                    </a:cubicBezTo>
                    <a:cubicBezTo>
                      <a:pt x="593417" y="367678"/>
                      <a:pt x="588505" y="361363"/>
                      <a:pt x="588505" y="355749"/>
                    </a:cubicBezTo>
                    <a:cubicBezTo>
                      <a:pt x="588505" y="348733"/>
                      <a:pt x="594820" y="345224"/>
                      <a:pt x="607451" y="345224"/>
                    </a:cubicBezTo>
                    <a:cubicBezTo>
                      <a:pt x="618677" y="345224"/>
                      <a:pt x="629904" y="348031"/>
                      <a:pt x="641131" y="353644"/>
                    </a:cubicBezTo>
                    <a:cubicBezTo>
                      <a:pt x="660778" y="363468"/>
                      <a:pt x="670601" y="362064"/>
                      <a:pt x="670601" y="349434"/>
                    </a:cubicBezTo>
                    <a:lnTo>
                      <a:pt x="670601" y="282073"/>
                    </a:lnTo>
                    <a:cubicBezTo>
                      <a:pt x="672005" y="152965"/>
                      <a:pt x="674110" y="83499"/>
                      <a:pt x="676916" y="73676"/>
                    </a:cubicBezTo>
                    <a:lnTo>
                      <a:pt x="676916" y="65256"/>
                    </a:lnTo>
                    <a:cubicBezTo>
                      <a:pt x="676916" y="42802"/>
                      <a:pt x="670601" y="28769"/>
                      <a:pt x="657971" y="23155"/>
                    </a:cubicBezTo>
                    <a:cubicBezTo>
                      <a:pt x="652358" y="20349"/>
                      <a:pt x="649551" y="16139"/>
                      <a:pt x="649551" y="10525"/>
                    </a:cubicBezTo>
                    <a:cubicBezTo>
                      <a:pt x="649551" y="6315"/>
                      <a:pt x="650954" y="3859"/>
                      <a:pt x="653761" y="3158"/>
                    </a:cubicBezTo>
                    <a:cubicBezTo>
                      <a:pt x="656568" y="2456"/>
                      <a:pt x="661480" y="2807"/>
                      <a:pt x="668496" y="4210"/>
                    </a:cubicBezTo>
                    <a:lnTo>
                      <a:pt x="679021" y="4210"/>
                    </a:lnTo>
                    <a:cubicBezTo>
                      <a:pt x="688845" y="4210"/>
                      <a:pt x="694458" y="3509"/>
                      <a:pt x="695862" y="2105"/>
                    </a:cubicBezTo>
                    <a:cubicBezTo>
                      <a:pt x="697265" y="702"/>
                      <a:pt x="700773" y="0"/>
                      <a:pt x="7063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B47C8D98-56F1-446E-EFF1-AD5AE95DBE52}"/>
                  </a:ext>
                </a:extLst>
              </p:cNvPr>
              <p:cNvSpPr txBox="1"/>
              <p:nvPr/>
            </p:nvSpPr>
            <p:spPr>
              <a:xfrm>
                <a:off x="7229428" y="1887506"/>
                <a:ext cx="229830" cy="323273"/>
              </a:xfrm>
              <a:custGeom>
                <a:avLst/>
                <a:gdLst/>
                <a:ahLst/>
                <a:cxnLst/>
                <a:rect l="l" t="t" r="r" b="b"/>
                <a:pathLst>
                  <a:path w="229830" h="323273">
                    <a:moveTo>
                      <a:pt x="56835" y="151"/>
                    </a:moveTo>
                    <a:cubicBezTo>
                      <a:pt x="59642" y="-550"/>
                      <a:pt x="63150" y="1204"/>
                      <a:pt x="67360" y="5414"/>
                    </a:cubicBezTo>
                    <a:cubicBezTo>
                      <a:pt x="70167" y="11027"/>
                      <a:pt x="71570" y="20149"/>
                      <a:pt x="71570" y="32779"/>
                    </a:cubicBezTo>
                    <a:cubicBezTo>
                      <a:pt x="71570" y="59443"/>
                      <a:pt x="71220" y="80142"/>
                      <a:pt x="70518" y="94877"/>
                    </a:cubicBezTo>
                    <a:cubicBezTo>
                      <a:pt x="69816" y="109613"/>
                      <a:pt x="69465" y="120488"/>
                      <a:pt x="69465" y="127505"/>
                    </a:cubicBezTo>
                    <a:cubicBezTo>
                      <a:pt x="69465" y="140135"/>
                      <a:pt x="72272" y="146450"/>
                      <a:pt x="77885" y="146450"/>
                    </a:cubicBezTo>
                    <a:cubicBezTo>
                      <a:pt x="80692" y="146450"/>
                      <a:pt x="84551" y="145398"/>
                      <a:pt x="89463" y="143293"/>
                    </a:cubicBezTo>
                    <a:cubicBezTo>
                      <a:pt x="94375" y="141188"/>
                      <a:pt x="99637" y="139434"/>
                      <a:pt x="105251" y="138030"/>
                    </a:cubicBezTo>
                    <a:cubicBezTo>
                      <a:pt x="123494" y="132417"/>
                      <a:pt x="136475" y="127154"/>
                      <a:pt x="144194" y="122243"/>
                    </a:cubicBezTo>
                    <a:cubicBezTo>
                      <a:pt x="151912" y="117331"/>
                      <a:pt x="165595" y="107157"/>
                      <a:pt x="185242" y="91720"/>
                    </a:cubicBezTo>
                    <a:cubicBezTo>
                      <a:pt x="203485" y="79090"/>
                      <a:pt x="215765" y="71020"/>
                      <a:pt x="222080" y="67512"/>
                    </a:cubicBezTo>
                    <a:cubicBezTo>
                      <a:pt x="228395" y="64004"/>
                      <a:pt x="230851" y="65758"/>
                      <a:pt x="229447" y="72775"/>
                    </a:cubicBezTo>
                    <a:lnTo>
                      <a:pt x="223132" y="98035"/>
                    </a:lnTo>
                    <a:cubicBezTo>
                      <a:pt x="216116" y="127505"/>
                      <a:pt x="209801" y="147152"/>
                      <a:pt x="204187" y="156976"/>
                    </a:cubicBezTo>
                    <a:lnTo>
                      <a:pt x="197872" y="175921"/>
                    </a:lnTo>
                    <a:cubicBezTo>
                      <a:pt x="197872" y="180131"/>
                      <a:pt x="196469" y="183639"/>
                      <a:pt x="193662" y="186446"/>
                    </a:cubicBezTo>
                    <a:cubicBezTo>
                      <a:pt x="190855" y="189253"/>
                      <a:pt x="189452" y="194866"/>
                      <a:pt x="189452" y="203286"/>
                    </a:cubicBezTo>
                    <a:cubicBezTo>
                      <a:pt x="189452" y="220126"/>
                      <a:pt x="182435" y="235563"/>
                      <a:pt x="168402" y="249597"/>
                    </a:cubicBezTo>
                    <a:cubicBezTo>
                      <a:pt x="164192" y="252403"/>
                      <a:pt x="157175" y="259420"/>
                      <a:pt x="147351" y="270647"/>
                    </a:cubicBezTo>
                    <a:cubicBezTo>
                      <a:pt x="137528" y="281874"/>
                      <a:pt x="131213" y="290294"/>
                      <a:pt x="128406" y="295907"/>
                    </a:cubicBezTo>
                    <a:lnTo>
                      <a:pt x="119986" y="310643"/>
                    </a:lnTo>
                    <a:cubicBezTo>
                      <a:pt x="114373" y="319063"/>
                      <a:pt x="108057" y="323273"/>
                      <a:pt x="101041" y="323273"/>
                    </a:cubicBezTo>
                    <a:cubicBezTo>
                      <a:pt x="92621" y="323273"/>
                      <a:pt x="82096" y="315554"/>
                      <a:pt x="69465" y="300117"/>
                    </a:cubicBezTo>
                    <a:cubicBezTo>
                      <a:pt x="59642" y="287487"/>
                      <a:pt x="50520" y="273804"/>
                      <a:pt x="42100" y="259069"/>
                    </a:cubicBezTo>
                    <a:cubicBezTo>
                      <a:pt x="33680" y="244334"/>
                      <a:pt x="29470" y="235563"/>
                      <a:pt x="29470" y="232757"/>
                    </a:cubicBezTo>
                    <a:cubicBezTo>
                      <a:pt x="29470" y="227143"/>
                      <a:pt x="24558" y="215916"/>
                      <a:pt x="14735" y="199076"/>
                    </a:cubicBezTo>
                    <a:cubicBezTo>
                      <a:pt x="9121" y="187849"/>
                      <a:pt x="5262" y="178377"/>
                      <a:pt x="3157" y="170658"/>
                    </a:cubicBezTo>
                    <a:cubicBezTo>
                      <a:pt x="1052" y="162940"/>
                      <a:pt x="0" y="152766"/>
                      <a:pt x="0" y="140135"/>
                    </a:cubicBezTo>
                    <a:lnTo>
                      <a:pt x="0" y="125400"/>
                    </a:lnTo>
                    <a:cubicBezTo>
                      <a:pt x="0" y="112770"/>
                      <a:pt x="701" y="105753"/>
                      <a:pt x="2105" y="104350"/>
                    </a:cubicBezTo>
                    <a:cubicBezTo>
                      <a:pt x="2105" y="104350"/>
                      <a:pt x="4911" y="97333"/>
                      <a:pt x="10525" y="83300"/>
                    </a:cubicBezTo>
                    <a:cubicBezTo>
                      <a:pt x="13331" y="73476"/>
                      <a:pt x="16138" y="67161"/>
                      <a:pt x="18945" y="64355"/>
                    </a:cubicBezTo>
                    <a:cubicBezTo>
                      <a:pt x="21751" y="61548"/>
                      <a:pt x="23155" y="57338"/>
                      <a:pt x="23155" y="51724"/>
                    </a:cubicBezTo>
                    <a:cubicBezTo>
                      <a:pt x="23155" y="47514"/>
                      <a:pt x="25260" y="41199"/>
                      <a:pt x="29470" y="32779"/>
                    </a:cubicBezTo>
                    <a:cubicBezTo>
                      <a:pt x="33680" y="24359"/>
                      <a:pt x="38592" y="17342"/>
                      <a:pt x="44205" y="11729"/>
                    </a:cubicBezTo>
                    <a:cubicBezTo>
                      <a:pt x="49818" y="4712"/>
                      <a:pt x="54029" y="853"/>
                      <a:pt x="56835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87220C1A-99F7-C615-7E1E-424B9D9AC16B}"/>
                  </a:ext>
                </a:extLst>
              </p:cNvPr>
              <p:cNvSpPr txBox="1"/>
              <p:nvPr/>
            </p:nvSpPr>
            <p:spPr>
              <a:xfrm>
                <a:off x="6968404" y="2379181"/>
                <a:ext cx="1378792" cy="1075667"/>
              </a:xfrm>
              <a:custGeom>
                <a:avLst/>
                <a:gdLst/>
                <a:ahLst/>
                <a:cxnLst/>
                <a:rect l="l" t="t" r="r" b="b"/>
                <a:pathLst>
                  <a:path w="1378792" h="1075667">
                    <a:moveTo>
                      <a:pt x="627298" y="0"/>
                    </a:moveTo>
                    <a:cubicBezTo>
                      <a:pt x="632911" y="1403"/>
                      <a:pt x="640279" y="3859"/>
                      <a:pt x="649401" y="7367"/>
                    </a:cubicBezTo>
                    <a:cubicBezTo>
                      <a:pt x="658523" y="10876"/>
                      <a:pt x="665890" y="14033"/>
                      <a:pt x="671504" y="16840"/>
                    </a:cubicBezTo>
                    <a:cubicBezTo>
                      <a:pt x="677117" y="22453"/>
                      <a:pt x="685537" y="25260"/>
                      <a:pt x="696764" y="25260"/>
                    </a:cubicBezTo>
                    <a:cubicBezTo>
                      <a:pt x="709394" y="28067"/>
                      <a:pt x="719217" y="31575"/>
                      <a:pt x="726234" y="35785"/>
                    </a:cubicBezTo>
                    <a:cubicBezTo>
                      <a:pt x="733251" y="38592"/>
                      <a:pt x="743425" y="47714"/>
                      <a:pt x="756757" y="63150"/>
                    </a:cubicBezTo>
                    <a:cubicBezTo>
                      <a:pt x="770089" y="78587"/>
                      <a:pt x="777456" y="90516"/>
                      <a:pt x="778860" y="98936"/>
                    </a:cubicBezTo>
                    <a:cubicBezTo>
                      <a:pt x="781666" y="110163"/>
                      <a:pt x="780614" y="128055"/>
                      <a:pt x="775702" y="152614"/>
                    </a:cubicBezTo>
                    <a:cubicBezTo>
                      <a:pt x="770791" y="177173"/>
                      <a:pt x="763423" y="196469"/>
                      <a:pt x="753599" y="210502"/>
                    </a:cubicBezTo>
                    <a:lnTo>
                      <a:pt x="745179" y="225237"/>
                    </a:lnTo>
                    <a:lnTo>
                      <a:pt x="755705" y="235762"/>
                    </a:lnTo>
                    <a:lnTo>
                      <a:pt x="776755" y="248393"/>
                    </a:lnTo>
                    <a:cubicBezTo>
                      <a:pt x="785175" y="248393"/>
                      <a:pt x="794297" y="251901"/>
                      <a:pt x="804120" y="258918"/>
                    </a:cubicBezTo>
                    <a:cubicBezTo>
                      <a:pt x="813944" y="264531"/>
                      <a:pt x="820259" y="265934"/>
                      <a:pt x="823065" y="263128"/>
                    </a:cubicBezTo>
                    <a:cubicBezTo>
                      <a:pt x="825872" y="261724"/>
                      <a:pt x="833240" y="267338"/>
                      <a:pt x="845168" y="279968"/>
                    </a:cubicBezTo>
                    <a:cubicBezTo>
                      <a:pt x="857097" y="292598"/>
                      <a:pt x="864464" y="302422"/>
                      <a:pt x="867271" y="309438"/>
                    </a:cubicBezTo>
                    <a:lnTo>
                      <a:pt x="867271" y="313648"/>
                    </a:lnTo>
                    <a:cubicBezTo>
                      <a:pt x="867271" y="317858"/>
                      <a:pt x="865867" y="324173"/>
                      <a:pt x="863061" y="332594"/>
                    </a:cubicBezTo>
                    <a:lnTo>
                      <a:pt x="854641" y="355749"/>
                    </a:lnTo>
                    <a:cubicBezTo>
                      <a:pt x="850431" y="362766"/>
                      <a:pt x="839905" y="371887"/>
                      <a:pt x="823065" y="383114"/>
                    </a:cubicBezTo>
                    <a:cubicBezTo>
                      <a:pt x="803418" y="395744"/>
                      <a:pt x="792192" y="404866"/>
                      <a:pt x="789385" y="410480"/>
                    </a:cubicBezTo>
                    <a:cubicBezTo>
                      <a:pt x="786578" y="417496"/>
                      <a:pt x="783771" y="421005"/>
                      <a:pt x="780965" y="421005"/>
                    </a:cubicBezTo>
                    <a:cubicBezTo>
                      <a:pt x="775351" y="423811"/>
                      <a:pt x="763423" y="434337"/>
                      <a:pt x="745179" y="452580"/>
                    </a:cubicBezTo>
                    <a:cubicBezTo>
                      <a:pt x="729743" y="466613"/>
                      <a:pt x="717814" y="478191"/>
                      <a:pt x="709394" y="487313"/>
                    </a:cubicBezTo>
                    <a:cubicBezTo>
                      <a:pt x="700974" y="496435"/>
                      <a:pt x="696764" y="503802"/>
                      <a:pt x="696764" y="509416"/>
                    </a:cubicBezTo>
                    <a:cubicBezTo>
                      <a:pt x="696764" y="513626"/>
                      <a:pt x="700974" y="519941"/>
                      <a:pt x="709394" y="528361"/>
                    </a:cubicBezTo>
                    <a:lnTo>
                      <a:pt x="726234" y="553621"/>
                    </a:lnTo>
                    <a:cubicBezTo>
                      <a:pt x="729041" y="562041"/>
                      <a:pt x="730444" y="572566"/>
                      <a:pt x="730444" y="585197"/>
                    </a:cubicBezTo>
                    <a:cubicBezTo>
                      <a:pt x="730444" y="607650"/>
                      <a:pt x="726936" y="632910"/>
                      <a:pt x="719919" y="660977"/>
                    </a:cubicBezTo>
                    <a:lnTo>
                      <a:pt x="711499" y="703078"/>
                    </a:lnTo>
                    <a:cubicBezTo>
                      <a:pt x="711499" y="708691"/>
                      <a:pt x="710096" y="712901"/>
                      <a:pt x="707289" y="715708"/>
                    </a:cubicBezTo>
                    <a:cubicBezTo>
                      <a:pt x="704482" y="724128"/>
                      <a:pt x="698869" y="751494"/>
                      <a:pt x="690449" y="797804"/>
                    </a:cubicBezTo>
                    <a:cubicBezTo>
                      <a:pt x="687642" y="816048"/>
                      <a:pt x="683432" y="832888"/>
                      <a:pt x="677819" y="848325"/>
                    </a:cubicBezTo>
                    <a:cubicBezTo>
                      <a:pt x="670802" y="862358"/>
                      <a:pt x="667293" y="874287"/>
                      <a:pt x="667293" y="884110"/>
                    </a:cubicBezTo>
                    <a:cubicBezTo>
                      <a:pt x="665890" y="891127"/>
                      <a:pt x="665539" y="895337"/>
                      <a:pt x="666241" y="896740"/>
                    </a:cubicBezTo>
                    <a:cubicBezTo>
                      <a:pt x="666943" y="898144"/>
                      <a:pt x="670802" y="900249"/>
                      <a:pt x="677819" y="903055"/>
                    </a:cubicBezTo>
                    <a:cubicBezTo>
                      <a:pt x="689045" y="905862"/>
                      <a:pt x="706587" y="905862"/>
                      <a:pt x="730444" y="903055"/>
                    </a:cubicBezTo>
                    <a:cubicBezTo>
                      <a:pt x="764125" y="900249"/>
                      <a:pt x="807629" y="897442"/>
                      <a:pt x="860956" y="894635"/>
                    </a:cubicBezTo>
                    <a:cubicBezTo>
                      <a:pt x="910073" y="891829"/>
                      <a:pt x="945157" y="888671"/>
                      <a:pt x="966207" y="885163"/>
                    </a:cubicBezTo>
                    <a:cubicBezTo>
                      <a:pt x="987257" y="881654"/>
                      <a:pt x="1011114" y="874988"/>
                      <a:pt x="1037778" y="865165"/>
                    </a:cubicBezTo>
                    <a:cubicBezTo>
                      <a:pt x="1060231" y="858148"/>
                      <a:pt x="1087597" y="846220"/>
                      <a:pt x="1119874" y="829380"/>
                    </a:cubicBezTo>
                    <a:cubicBezTo>
                      <a:pt x="1152151" y="812539"/>
                      <a:pt x="1171096" y="800611"/>
                      <a:pt x="1176709" y="793594"/>
                    </a:cubicBezTo>
                    <a:cubicBezTo>
                      <a:pt x="1185130" y="785174"/>
                      <a:pt x="1194251" y="768685"/>
                      <a:pt x="1204075" y="744126"/>
                    </a:cubicBezTo>
                    <a:cubicBezTo>
                      <a:pt x="1213898" y="719567"/>
                      <a:pt x="1219512" y="698166"/>
                      <a:pt x="1220915" y="679923"/>
                    </a:cubicBezTo>
                    <a:cubicBezTo>
                      <a:pt x="1225125" y="656066"/>
                      <a:pt x="1229335" y="642032"/>
                      <a:pt x="1233545" y="637822"/>
                    </a:cubicBezTo>
                    <a:cubicBezTo>
                      <a:pt x="1239159" y="635016"/>
                      <a:pt x="1242667" y="626595"/>
                      <a:pt x="1244070" y="612562"/>
                    </a:cubicBezTo>
                    <a:cubicBezTo>
                      <a:pt x="1244070" y="601335"/>
                      <a:pt x="1244772" y="595722"/>
                      <a:pt x="1246175" y="595722"/>
                    </a:cubicBezTo>
                    <a:cubicBezTo>
                      <a:pt x="1247579" y="595722"/>
                      <a:pt x="1248280" y="591512"/>
                      <a:pt x="1248280" y="583092"/>
                    </a:cubicBezTo>
                    <a:cubicBezTo>
                      <a:pt x="1248280" y="570461"/>
                      <a:pt x="1246877" y="563445"/>
                      <a:pt x="1244070" y="562041"/>
                    </a:cubicBezTo>
                    <a:cubicBezTo>
                      <a:pt x="1241264" y="559235"/>
                      <a:pt x="1241264" y="550815"/>
                      <a:pt x="1244070" y="536781"/>
                    </a:cubicBezTo>
                    <a:cubicBezTo>
                      <a:pt x="1246877" y="518537"/>
                      <a:pt x="1247579" y="508012"/>
                      <a:pt x="1246175" y="505206"/>
                    </a:cubicBezTo>
                    <a:lnTo>
                      <a:pt x="1241965" y="414690"/>
                    </a:lnTo>
                    <a:cubicBezTo>
                      <a:pt x="1241965" y="404866"/>
                      <a:pt x="1242667" y="399253"/>
                      <a:pt x="1244070" y="397849"/>
                    </a:cubicBezTo>
                    <a:lnTo>
                      <a:pt x="1246175" y="397849"/>
                    </a:lnTo>
                    <a:cubicBezTo>
                      <a:pt x="1250385" y="397849"/>
                      <a:pt x="1253894" y="400305"/>
                      <a:pt x="1256700" y="405217"/>
                    </a:cubicBezTo>
                    <a:cubicBezTo>
                      <a:pt x="1259507" y="410129"/>
                      <a:pt x="1260910" y="416093"/>
                      <a:pt x="1260910" y="423110"/>
                    </a:cubicBezTo>
                    <a:cubicBezTo>
                      <a:pt x="1260910" y="434337"/>
                      <a:pt x="1271436" y="462403"/>
                      <a:pt x="1292486" y="507311"/>
                    </a:cubicBezTo>
                    <a:cubicBezTo>
                      <a:pt x="1305116" y="529764"/>
                      <a:pt x="1311431" y="543798"/>
                      <a:pt x="1311431" y="549411"/>
                    </a:cubicBezTo>
                    <a:lnTo>
                      <a:pt x="1315641" y="566251"/>
                    </a:lnTo>
                    <a:cubicBezTo>
                      <a:pt x="1321255" y="571865"/>
                      <a:pt x="1324061" y="581688"/>
                      <a:pt x="1324061" y="595722"/>
                    </a:cubicBezTo>
                    <a:cubicBezTo>
                      <a:pt x="1325465" y="604142"/>
                      <a:pt x="1331078" y="619579"/>
                      <a:pt x="1340901" y="642032"/>
                    </a:cubicBezTo>
                    <a:cubicBezTo>
                      <a:pt x="1349321" y="663083"/>
                      <a:pt x="1354233" y="682028"/>
                      <a:pt x="1355637" y="698868"/>
                    </a:cubicBezTo>
                    <a:cubicBezTo>
                      <a:pt x="1358443" y="724128"/>
                      <a:pt x="1361952" y="744477"/>
                      <a:pt x="1366162" y="759914"/>
                    </a:cubicBezTo>
                    <a:cubicBezTo>
                      <a:pt x="1370372" y="793594"/>
                      <a:pt x="1372477" y="815346"/>
                      <a:pt x="1372477" y="825169"/>
                    </a:cubicBezTo>
                    <a:cubicBezTo>
                      <a:pt x="1372477" y="849026"/>
                      <a:pt x="1373880" y="862358"/>
                      <a:pt x="1376687" y="865165"/>
                    </a:cubicBezTo>
                    <a:cubicBezTo>
                      <a:pt x="1378090" y="866568"/>
                      <a:pt x="1378792" y="870077"/>
                      <a:pt x="1378792" y="875690"/>
                    </a:cubicBezTo>
                    <a:cubicBezTo>
                      <a:pt x="1378792" y="892530"/>
                      <a:pt x="1374582" y="910774"/>
                      <a:pt x="1366162" y="930421"/>
                    </a:cubicBezTo>
                    <a:cubicBezTo>
                      <a:pt x="1360548" y="941648"/>
                      <a:pt x="1352128" y="954278"/>
                      <a:pt x="1340901" y="968311"/>
                    </a:cubicBezTo>
                    <a:cubicBezTo>
                      <a:pt x="1329675" y="982345"/>
                      <a:pt x="1321956" y="989361"/>
                      <a:pt x="1317746" y="989361"/>
                    </a:cubicBezTo>
                    <a:cubicBezTo>
                      <a:pt x="1316343" y="989361"/>
                      <a:pt x="1307923" y="994273"/>
                      <a:pt x="1292486" y="1004096"/>
                    </a:cubicBezTo>
                    <a:cubicBezTo>
                      <a:pt x="1265822" y="1018130"/>
                      <a:pt x="1242667" y="1027953"/>
                      <a:pt x="1223020" y="1033567"/>
                    </a:cubicBezTo>
                    <a:cubicBezTo>
                      <a:pt x="1216003" y="1034970"/>
                      <a:pt x="1206881" y="1038479"/>
                      <a:pt x="1195655" y="1044092"/>
                    </a:cubicBezTo>
                    <a:cubicBezTo>
                      <a:pt x="1185831" y="1053915"/>
                      <a:pt x="1159869" y="1058827"/>
                      <a:pt x="1117769" y="1058827"/>
                    </a:cubicBezTo>
                    <a:cubicBezTo>
                      <a:pt x="1089702" y="1058827"/>
                      <a:pt x="1071458" y="1060231"/>
                      <a:pt x="1063038" y="1063037"/>
                    </a:cubicBezTo>
                    <a:lnTo>
                      <a:pt x="972522" y="1065142"/>
                    </a:lnTo>
                    <a:lnTo>
                      <a:pt x="839905" y="1071457"/>
                    </a:lnTo>
                    <a:cubicBezTo>
                      <a:pt x="803418" y="1074264"/>
                      <a:pt x="780965" y="1075667"/>
                      <a:pt x="772545" y="1075667"/>
                    </a:cubicBezTo>
                    <a:cubicBezTo>
                      <a:pt x="743074" y="1075667"/>
                      <a:pt x="711499" y="1068651"/>
                      <a:pt x="677819" y="1054617"/>
                    </a:cubicBezTo>
                    <a:cubicBezTo>
                      <a:pt x="625895" y="1033567"/>
                      <a:pt x="592916" y="1011815"/>
                      <a:pt x="578882" y="989361"/>
                    </a:cubicBezTo>
                    <a:lnTo>
                      <a:pt x="564147" y="955681"/>
                    </a:lnTo>
                    <a:cubicBezTo>
                      <a:pt x="561341" y="948664"/>
                      <a:pt x="554324" y="935332"/>
                      <a:pt x="543097" y="915685"/>
                    </a:cubicBezTo>
                    <a:cubicBezTo>
                      <a:pt x="537484" y="905862"/>
                      <a:pt x="533975" y="897442"/>
                      <a:pt x="532572" y="890425"/>
                    </a:cubicBezTo>
                    <a:cubicBezTo>
                      <a:pt x="531169" y="883409"/>
                      <a:pt x="530467" y="874287"/>
                      <a:pt x="530467" y="863060"/>
                    </a:cubicBezTo>
                    <a:cubicBezTo>
                      <a:pt x="530467" y="823766"/>
                      <a:pt x="538185" y="762720"/>
                      <a:pt x="553622" y="679923"/>
                    </a:cubicBezTo>
                    <a:cubicBezTo>
                      <a:pt x="559236" y="647646"/>
                      <a:pt x="561341" y="631507"/>
                      <a:pt x="559937" y="631507"/>
                    </a:cubicBezTo>
                    <a:cubicBezTo>
                      <a:pt x="558534" y="628701"/>
                      <a:pt x="550114" y="633963"/>
                      <a:pt x="534677" y="647295"/>
                    </a:cubicBezTo>
                    <a:cubicBezTo>
                      <a:pt x="519240" y="660627"/>
                      <a:pt x="511522" y="668696"/>
                      <a:pt x="511522" y="671503"/>
                    </a:cubicBezTo>
                    <a:cubicBezTo>
                      <a:pt x="510118" y="674309"/>
                      <a:pt x="508013" y="676414"/>
                      <a:pt x="505207" y="677818"/>
                    </a:cubicBezTo>
                    <a:cubicBezTo>
                      <a:pt x="496786" y="682028"/>
                      <a:pt x="486261" y="690448"/>
                      <a:pt x="473631" y="703078"/>
                    </a:cubicBezTo>
                    <a:cubicBezTo>
                      <a:pt x="438547" y="738162"/>
                      <a:pt x="408375" y="762720"/>
                      <a:pt x="383115" y="776754"/>
                    </a:cubicBezTo>
                    <a:lnTo>
                      <a:pt x="334699" y="810434"/>
                    </a:lnTo>
                    <a:cubicBezTo>
                      <a:pt x="313649" y="827274"/>
                      <a:pt x="290845" y="844466"/>
                      <a:pt x="266286" y="862007"/>
                    </a:cubicBezTo>
                    <a:cubicBezTo>
                      <a:pt x="241728" y="879549"/>
                      <a:pt x="228045" y="888320"/>
                      <a:pt x="225238" y="888320"/>
                    </a:cubicBezTo>
                    <a:cubicBezTo>
                      <a:pt x="221028" y="888320"/>
                      <a:pt x="217520" y="889724"/>
                      <a:pt x="214713" y="892530"/>
                    </a:cubicBezTo>
                    <a:cubicBezTo>
                      <a:pt x="214713" y="895337"/>
                      <a:pt x="209100" y="896740"/>
                      <a:pt x="197873" y="896740"/>
                    </a:cubicBezTo>
                    <a:cubicBezTo>
                      <a:pt x="183839" y="896740"/>
                      <a:pt x="175419" y="897442"/>
                      <a:pt x="172613" y="898845"/>
                    </a:cubicBezTo>
                    <a:cubicBezTo>
                      <a:pt x="157176" y="907265"/>
                      <a:pt x="145247" y="912177"/>
                      <a:pt x="136827" y="913581"/>
                    </a:cubicBezTo>
                    <a:cubicBezTo>
                      <a:pt x="128407" y="914984"/>
                      <a:pt x="115777" y="914984"/>
                      <a:pt x="98937" y="913581"/>
                    </a:cubicBezTo>
                    <a:cubicBezTo>
                      <a:pt x="76483" y="910774"/>
                      <a:pt x="59643" y="906915"/>
                      <a:pt x="48416" y="902003"/>
                    </a:cubicBezTo>
                    <a:cubicBezTo>
                      <a:pt x="37189" y="897091"/>
                      <a:pt x="26664" y="889724"/>
                      <a:pt x="16841" y="879900"/>
                    </a:cubicBezTo>
                    <a:cubicBezTo>
                      <a:pt x="5614" y="870077"/>
                      <a:pt x="0" y="860955"/>
                      <a:pt x="0" y="852535"/>
                    </a:cubicBezTo>
                    <a:cubicBezTo>
                      <a:pt x="0" y="845518"/>
                      <a:pt x="2807" y="838852"/>
                      <a:pt x="8421" y="832537"/>
                    </a:cubicBezTo>
                    <a:cubicBezTo>
                      <a:pt x="14034" y="826222"/>
                      <a:pt x="23857" y="817451"/>
                      <a:pt x="37891" y="806224"/>
                    </a:cubicBezTo>
                    <a:cubicBezTo>
                      <a:pt x="46311" y="797804"/>
                      <a:pt x="54731" y="787279"/>
                      <a:pt x="63151" y="774649"/>
                    </a:cubicBezTo>
                    <a:cubicBezTo>
                      <a:pt x="64555" y="769035"/>
                      <a:pt x="66660" y="766229"/>
                      <a:pt x="69466" y="766229"/>
                    </a:cubicBezTo>
                    <a:cubicBezTo>
                      <a:pt x="72273" y="766229"/>
                      <a:pt x="74378" y="772544"/>
                      <a:pt x="75781" y="785174"/>
                    </a:cubicBezTo>
                    <a:lnTo>
                      <a:pt x="75781" y="804119"/>
                    </a:lnTo>
                    <a:lnTo>
                      <a:pt x="98937" y="802014"/>
                    </a:lnTo>
                    <a:cubicBezTo>
                      <a:pt x="114374" y="802014"/>
                      <a:pt x="124197" y="799207"/>
                      <a:pt x="128407" y="793594"/>
                    </a:cubicBezTo>
                    <a:cubicBezTo>
                      <a:pt x="131214" y="787981"/>
                      <a:pt x="137529" y="783771"/>
                      <a:pt x="147352" y="780964"/>
                    </a:cubicBezTo>
                    <a:cubicBezTo>
                      <a:pt x="158579" y="775350"/>
                      <a:pt x="169104" y="767632"/>
                      <a:pt x="178928" y="757809"/>
                    </a:cubicBezTo>
                    <a:cubicBezTo>
                      <a:pt x="184541" y="750792"/>
                      <a:pt x="196469" y="741670"/>
                      <a:pt x="214713" y="730443"/>
                    </a:cubicBezTo>
                    <a:cubicBezTo>
                      <a:pt x="221730" y="726233"/>
                      <a:pt x="243482" y="706586"/>
                      <a:pt x="279969" y="671503"/>
                    </a:cubicBezTo>
                    <a:cubicBezTo>
                      <a:pt x="316456" y="636419"/>
                      <a:pt x="341014" y="611159"/>
                      <a:pt x="353645" y="595722"/>
                    </a:cubicBezTo>
                    <a:lnTo>
                      <a:pt x="362065" y="585197"/>
                    </a:lnTo>
                    <a:lnTo>
                      <a:pt x="351540" y="534676"/>
                    </a:lnTo>
                    <a:lnTo>
                      <a:pt x="341014" y="475735"/>
                    </a:lnTo>
                    <a:cubicBezTo>
                      <a:pt x="341014" y="471525"/>
                      <a:pt x="338208" y="463807"/>
                      <a:pt x="332594" y="452580"/>
                    </a:cubicBezTo>
                    <a:cubicBezTo>
                      <a:pt x="329788" y="446967"/>
                      <a:pt x="328033" y="441704"/>
                      <a:pt x="327332" y="436792"/>
                    </a:cubicBezTo>
                    <a:cubicBezTo>
                      <a:pt x="326630" y="431881"/>
                      <a:pt x="326981" y="425916"/>
                      <a:pt x="328384" y="418900"/>
                    </a:cubicBezTo>
                    <a:cubicBezTo>
                      <a:pt x="329788" y="416093"/>
                      <a:pt x="330489" y="411181"/>
                      <a:pt x="330489" y="404164"/>
                    </a:cubicBezTo>
                    <a:cubicBezTo>
                      <a:pt x="330489" y="384517"/>
                      <a:pt x="322771" y="365572"/>
                      <a:pt x="307334" y="347329"/>
                    </a:cubicBezTo>
                    <a:cubicBezTo>
                      <a:pt x="298914" y="338909"/>
                      <a:pt x="294704" y="330488"/>
                      <a:pt x="294704" y="322069"/>
                    </a:cubicBezTo>
                    <a:cubicBezTo>
                      <a:pt x="291897" y="310842"/>
                      <a:pt x="288389" y="303825"/>
                      <a:pt x="284179" y="301018"/>
                    </a:cubicBezTo>
                    <a:cubicBezTo>
                      <a:pt x="278565" y="295405"/>
                      <a:pt x="275759" y="287686"/>
                      <a:pt x="275759" y="277863"/>
                    </a:cubicBezTo>
                    <a:lnTo>
                      <a:pt x="275759" y="244183"/>
                    </a:lnTo>
                    <a:cubicBezTo>
                      <a:pt x="275759" y="227342"/>
                      <a:pt x="272952" y="214010"/>
                      <a:pt x="267339" y="204187"/>
                    </a:cubicBezTo>
                    <a:cubicBezTo>
                      <a:pt x="261725" y="194364"/>
                      <a:pt x="254708" y="190855"/>
                      <a:pt x="246288" y="193662"/>
                    </a:cubicBezTo>
                    <a:cubicBezTo>
                      <a:pt x="243482" y="193662"/>
                      <a:pt x="241377" y="191206"/>
                      <a:pt x="239973" y="186294"/>
                    </a:cubicBezTo>
                    <a:cubicBezTo>
                      <a:pt x="238570" y="181383"/>
                      <a:pt x="239272" y="176822"/>
                      <a:pt x="242078" y="172612"/>
                    </a:cubicBezTo>
                    <a:cubicBezTo>
                      <a:pt x="243482" y="169805"/>
                      <a:pt x="246990" y="169103"/>
                      <a:pt x="252603" y="170507"/>
                    </a:cubicBezTo>
                    <a:cubicBezTo>
                      <a:pt x="258217" y="173313"/>
                      <a:pt x="263129" y="172612"/>
                      <a:pt x="267339" y="168402"/>
                    </a:cubicBezTo>
                    <a:cubicBezTo>
                      <a:pt x="268742" y="166998"/>
                      <a:pt x="270847" y="166297"/>
                      <a:pt x="273654" y="166297"/>
                    </a:cubicBezTo>
                    <a:cubicBezTo>
                      <a:pt x="276460" y="166297"/>
                      <a:pt x="283477" y="169103"/>
                      <a:pt x="294704" y="174717"/>
                    </a:cubicBezTo>
                    <a:lnTo>
                      <a:pt x="315754" y="185242"/>
                    </a:lnTo>
                    <a:lnTo>
                      <a:pt x="345225" y="159981"/>
                    </a:lnTo>
                    <a:cubicBezTo>
                      <a:pt x="359258" y="147351"/>
                      <a:pt x="373993" y="135072"/>
                      <a:pt x="389430" y="123144"/>
                    </a:cubicBezTo>
                    <a:cubicBezTo>
                      <a:pt x="404867" y="111215"/>
                      <a:pt x="416094" y="103848"/>
                      <a:pt x="423111" y="101041"/>
                    </a:cubicBezTo>
                    <a:cubicBezTo>
                      <a:pt x="425917" y="101041"/>
                      <a:pt x="434337" y="96129"/>
                      <a:pt x="448371" y="86306"/>
                    </a:cubicBezTo>
                    <a:lnTo>
                      <a:pt x="515732" y="50520"/>
                    </a:lnTo>
                    <a:lnTo>
                      <a:pt x="583092" y="16840"/>
                    </a:lnTo>
                    <a:cubicBezTo>
                      <a:pt x="588706" y="14033"/>
                      <a:pt x="599231" y="9823"/>
                      <a:pt x="614668" y="4210"/>
                    </a:cubicBezTo>
                    <a:lnTo>
                      <a:pt x="627298" y="0"/>
                    </a:lnTo>
                    <a:close/>
                    <a:moveTo>
                      <a:pt x="622035" y="109461"/>
                    </a:moveTo>
                    <a:cubicBezTo>
                      <a:pt x="619930" y="109461"/>
                      <a:pt x="615369" y="110864"/>
                      <a:pt x="608353" y="113671"/>
                    </a:cubicBezTo>
                    <a:cubicBezTo>
                      <a:pt x="587302" y="122091"/>
                      <a:pt x="564498" y="132265"/>
                      <a:pt x="539939" y="144194"/>
                    </a:cubicBezTo>
                    <a:cubicBezTo>
                      <a:pt x="515381" y="156122"/>
                      <a:pt x="494681" y="166998"/>
                      <a:pt x="477841" y="176822"/>
                    </a:cubicBezTo>
                    <a:cubicBezTo>
                      <a:pt x="462404" y="188048"/>
                      <a:pt x="446617" y="201731"/>
                      <a:pt x="430478" y="217870"/>
                    </a:cubicBezTo>
                    <a:cubicBezTo>
                      <a:pt x="414340" y="234008"/>
                      <a:pt x="404165" y="246288"/>
                      <a:pt x="399955" y="254708"/>
                    </a:cubicBezTo>
                    <a:cubicBezTo>
                      <a:pt x="397149" y="260321"/>
                      <a:pt x="395745" y="265233"/>
                      <a:pt x="395745" y="269443"/>
                    </a:cubicBezTo>
                    <a:cubicBezTo>
                      <a:pt x="395745" y="280670"/>
                      <a:pt x="402762" y="294001"/>
                      <a:pt x="416795" y="309438"/>
                    </a:cubicBezTo>
                    <a:cubicBezTo>
                      <a:pt x="425216" y="319262"/>
                      <a:pt x="431180" y="324524"/>
                      <a:pt x="434688" y="325226"/>
                    </a:cubicBezTo>
                    <a:cubicBezTo>
                      <a:pt x="438197" y="325928"/>
                      <a:pt x="442056" y="323472"/>
                      <a:pt x="446266" y="317858"/>
                    </a:cubicBezTo>
                    <a:cubicBezTo>
                      <a:pt x="449073" y="313648"/>
                      <a:pt x="452581" y="311543"/>
                      <a:pt x="456791" y="311543"/>
                    </a:cubicBezTo>
                    <a:cubicBezTo>
                      <a:pt x="461001" y="311543"/>
                      <a:pt x="468018" y="305228"/>
                      <a:pt x="477841" y="292598"/>
                    </a:cubicBezTo>
                    <a:cubicBezTo>
                      <a:pt x="507312" y="263128"/>
                      <a:pt x="523450" y="248393"/>
                      <a:pt x="526257" y="248393"/>
                    </a:cubicBezTo>
                    <a:cubicBezTo>
                      <a:pt x="527660" y="248393"/>
                      <a:pt x="529414" y="247340"/>
                      <a:pt x="531519" y="245235"/>
                    </a:cubicBezTo>
                    <a:cubicBezTo>
                      <a:pt x="533624" y="243130"/>
                      <a:pt x="535379" y="240674"/>
                      <a:pt x="536782" y="237867"/>
                    </a:cubicBezTo>
                    <a:lnTo>
                      <a:pt x="555727" y="214712"/>
                    </a:lnTo>
                    <a:cubicBezTo>
                      <a:pt x="595021" y="165595"/>
                      <a:pt x="614668" y="140335"/>
                      <a:pt x="614668" y="138931"/>
                    </a:cubicBezTo>
                    <a:cubicBezTo>
                      <a:pt x="614668" y="136125"/>
                      <a:pt x="616773" y="132616"/>
                      <a:pt x="620983" y="128406"/>
                    </a:cubicBezTo>
                    <a:cubicBezTo>
                      <a:pt x="625193" y="125599"/>
                      <a:pt x="627298" y="120688"/>
                      <a:pt x="627298" y="113671"/>
                    </a:cubicBezTo>
                    <a:cubicBezTo>
                      <a:pt x="625895" y="110864"/>
                      <a:pt x="624140" y="109461"/>
                      <a:pt x="622035" y="1094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D9616FB-E8E8-72CC-2E5A-53C047D51DA6}"/>
                </a:ext>
              </a:extLst>
            </p:cNvPr>
            <p:cNvSpPr txBox="1"/>
            <p:nvPr/>
          </p:nvSpPr>
          <p:spPr>
            <a:xfrm>
              <a:off x="4439383" y="2102668"/>
              <a:ext cx="863086" cy="400740"/>
            </a:xfrm>
            <a:custGeom>
              <a:avLst/>
              <a:gdLst/>
              <a:ahLst/>
              <a:cxnLst/>
              <a:rect l="l" t="t" r="r" b="b"/>
              <a:pathLst>
                <a:path w="1477727" h="366275">
                  <a:moveTo>
                    <a:pt x="1018832" y="0"/>
                  </a:moveTo>
                  <a:cubicBezTo>
                    <a:pt x="1131100" y="0"/>
                    <a:pt x="1199864" y="4210"/>
                    <a:pt x="1225124" y="12630"/>
                  </a:cubicBezTo>
                  <a:lnTo>
                    <a:pt x="1300905" y="31575"/>
                  </a:lnTo>
                  <a:cubicBezTo>
                    <a:pt x="1314939" y="32979"/>
                    <a:pt x="1329323" y="35786"/>
                    <a:pt x="1344058" y="39996"/>
                  </a:cubicBezTo>
                  <a:cubicBezTo>
                    <a:pt x="1358793" y="44206"/>
                    <a:pt x="1368266" y="47012"/>
                    <a:pt x="1372476" y="48416"/>
                  </a:cubicBezTo>
                  <a:cubicBezTo>
                    <a:pt x="1385106" y="52626"/>
                    <a:pt x="1396684" y="58590"/>
                    <a:pt x="1407209" y="66308"/>
                  </a:cubicBezTo>
                  <a:cubicBezTo>
                    <a:pt x="1417734" y="74027"/>
                    <a:pt x="1423698" y="80693"/>
                    <a:pt x="1425102" y="86306"/>
                  </a:cubicBezTo>
                  <a:cubicBezTo>
                    <a:pt x="1427908" y="91919"/>
                    <a:pt x="1434925" y="100340"/>
                    <a:pt x="1446152" y="111566"/>
                  </a:cubicBezTo>
                  <a:cubicBezTo>
                    <a:pt x="1467202" y="131213"/>
                    <a:pt x="1477727" y="149457"/>
                    <a:pt x="1477727" y="166297"/>
                  </a:cubicBezTo>
                  <a:cubicBezTo>
                    <a:pt x="1477727" y="169104"/>
                    <a:pt x="1472465" y="172612"/>
                    <a:pt x="1461940" y="176822"/>
                  </a:cubicBezTo>
                  <a:cubicBezTo>
                    <a:pt x="1451414" y="181032"/>
                    <a:pt x="1441240" y="183137"/>
                    <a:pt x="1431417" y="183137"/>
                  </a:cubicBezTo>
                  <a:cubicBezTo>
                    <a:pt x="1427207" y="183137"/>
                    <a:pt x="1423698" y="185242"/>
                    <a:pt x="1420892" y="189452"/>
                  </a:cubicBezTo>
                  <a:cubicBezTo>
                    <a:pt x="1415278" y="195066"/>
                    <a:pt x="1407560" y="197872"/>
                    <a:pt x="1397736" y="197872"/>
                  </a:cubicBezTo>
                  <a:cubicBezTo>
                    <a:pt x="1393526" y="199276"/>
                    <a:pt x="1378791" y="199978"/>
                    <a:pt x="1353531" y="199978"/>
                  </a:cubicBezTo>
                  <a:cubicBezTo>
                    <a:pt x="1307220" y="199978"/>
                    <a:pt x="1270032" y="199276"/>
                    <a:pt x="1241965" y="197872"/>
                  </a:cubicBezTo>
                  <a:cubicBezTo>
                    <a:pt x="1232141" y="196469"/>
                    <a:pt x="1220914" y="195768"/>
                    <a:pt x="1208284" y="195768"/>
                  </a:cubicBezTo>
                  <a:cubicBezTo>
                    <a:pt x="1191444" y="195768"/>
                    <a:pt x="1172499" y="199276"/>
                    <a:pt x="1151448" y="206293"/>
                  </a:cubicBezTo>
                  <a:cubicBezTo>
                    <a:pt x="1136012" y="206293"/>
                    <a:pt x="1107243" y="208398"/>
                    <a:pt x="1065142" y="212608"/>
                  </a:cubicBezTo>
                  <a:cubicBezTo>
                    <a:pt x="1016025" y="212608"/>
                    <a:pt x="980240" y="215414"/>
                    <a:pt x="957786" y="221028"/>
                  </a:cubicBezTo>
                  <a:cubicBezTo>
                    <a:pt x="949366" y="222431"/>
                    <a:pt x="941297" y="224185"/>
                    <a:pt x="933578" y="226290"/>
                  </a:cubicBezTo>
                  <a:cubicBezTo>
                    <a:pt x="925860" y="228395"/>
                    <a:pt x="919194" y="229448"/>
                    <a:pt x="913581" y="229448"/>
                  </a:cubicBezTo>
                  <a:cubicBezTo>
                    <a:pt x="906564" y="229448"/>
                    <a:pt x="897793" y="230150"/>
                    <a:pt x="887268" y="231553"/>
                  </a:cubicBezTo>
                  <a:cubicBezTo>
                    <a:pt x="876743" y="232956"/>
                    <a:pt x="867972" y="235061"/>
                    <a:pt x="860955" y="237868"/>
                  </a:cubicBezTo>
                  <a:lnTo>
                    <a:pt x="825170" y="239973"/>
                  </a:lnTo>
                  <a:cubicBezTo>
                    <a:pt x="809733" y="239973"/>
                    <a:pt x="793594" y="242078"/>
                    <a:pt x="776754" y="246288"/>
                  </a:cubicBezTo>
                  <a:cubicBezTo>
                    <a:pt x="771141" y="247691"/>
                    <a:pt x="759914" y="248393"/>
                    <a:pt x="743074" y="248393"/>
                  </a:cubicBezTo>
                  <a:lnTo>
                    <a:pt x="707288" y="248393"/>
                  </a:lnTo>
                  <a:cubicBezTo>
                    <a:pt x="697465" y="248393"/>
                    <a:pt x="685536" y="251901"/>
                    <a:pt x="671503" y="258918"/>
                  </a:cubicBezTo>
                  <a:cubicBezTo>
                    <a:pt x="656066" y="264532"/>
                    <a:pt x="642032" y="267338"/>
                    <a:pt x="629402" y="267338"/>
                  </a:cubicBezTo>
                  <a:cubicBezTo>
                    <a:pt x="620982" y="267338"/>
                    <a:pt x="609755" y="269443"/>
                    <a:pt x="595722" y="273653"/>
                  </a:cubicBezTo>
                  <a:cubicBezTo>
                    <a:pt x="581688" y="277863"/>
                    <a:pt x="573970" y="281372"/>
                    <a:pt x="572567" y="284179"/>
                  </a:cubicBezTo>
                  <a:lnTo>
                    <a:pt x="549411" y="286283"/>
                  </a:lnTo>
                  <a:cubicBezTo>
                    <a:pt x="538184" y="286283"/>
                    <a:pt x="521344" y="289090"/>
                    <a:pt x="498891" y="294704"/>
                  </a:cubicBezTo>
                  <a:cubicBezTo>
                    <a:pt x="480647" y="298914"/>
                    <a:pt x="465210" y="301019"/>
                    <a:pt x="452580" y="301019"/>
                  </a:cubicBezTo>
                  <a:cubicBezTo>
                    <a:pt x="445563" y="301019"/>
                    <a:pt x="438547" y="304527"/>
                    <a:pt x="431530" y="311544"/>
                  </a:cubicBezTo>
                  <a:cubicBezTo>
                    <a:pt x="420303" y="318561"/>
                    <a:pt x="410480" y="322069"/>
                    <a:pt x="402059" y="322069"/>
                  </a:cubicBezTo>
                  <a:cubicBezTo>
                    <a:pt x="395043" y="322069"/>
                    <a:pt x="389780" y="322420"/>
                    <a:pt x="386272" y="323122"/>
                  </a:cubicBezTo>
                  <a:cubicBezTo>
                    <a:pt x="382763" y="323823"/>
                    <a:pt x="378202" y="326981"/>
                    <a:pt x="372589" y="332594"/>
                  </a:cubicBezTo>
                  <a:cubicBezTo>
                    <a:pt x="362766" y="342418"/>
                    <a:pt x="354346" y="348031"/>
                    <a:pt x="347329" y="349434"/>
                  </a:cubicBezTo>
                  <a:cubicBezTo>
                    <a:pt x="343119" y="350838"/>
                    <a:pt x="338909" y="352241"/>
                    <a:pt x="334699" y="353644"/>
                  </a:cubicBezTo>
                  <a:cubicBezTo>
                    <a:pt x="330489" y="355048"/>
                    <a:pt x="327682" y="356451"/>
                    <a:pt x="326279" y="357854"/>
                  </a:cubicBezTo>
                  <a:lnTo>
                    <a:pt x="307333" y="364169"/>
                  </a:lnTo>
                  <a:cubicBezTo>
                    <a:pt x="301720" y="365573"/>
                    <a:pt x="297159" y="366275"/>
                    <a:pt x="293651" y="366275"/>
                  </a:cubicBezTo>
                  <a:cubicBezTo>
                    <a:pt x="290142" y="366275"/>
                    <a:pt x="286985" y="364871"/>
                    <a:pt x="284178" y="362064"/>
                  </a:cubicBezTo>
                  <a:cubicBezTo>
                    <a:pt x="275758" y="356451"/>
                    <a:pt x="269443" y="353644"/>
                    <a:pt x="265233" y="353644"/>
                  </a:cubicBezTo>
                  <a:cubicBezTo>
                    <a:pt x="255409" y="353644"/>
                    <a:pt x="237868" y="349434"/>
                    <a:pt x="212607" y="341014"/>
                  </a:cubicBezTo>
                  <a:cubicBezTo>
                    <a:pt x="187347" y="332594"/>
                    <a:pt x="166998" y="324876"/>
                    <a:pt x="151562" y="317859"/>
                  </a:cubicBezTo>
                  <a:cubicBezTo>
                    <a:pt x="141738" y="313649"/>
                    <a:pt x="131213" y="305930"/>
                    <a:pt x="119986" y="294704"/>
                  </a:cubicBezTo>
                  <a:cubicBezTo>
                    <a:pt x="107356" y="284880"/>
                    <a:pt x="101041" y="279968"/>
                    <a:pt x="101041" y="279968"/>
                  </a:cubicBezTo>
                  <a:cubicBezTo>
                    <a:pt x="99638" y="279968"/>
                    <a:pt x="95428" y="275057"/>
                    <a:pt x="88411" y="265233"/>
                  </a:cubicBezTo>
                  <a:cubicBezTo>
                    <a:pt x="78587" y="255410"/>
                    <a:pt x="70167" y="249095"/>
                    <a:pt x="63150" y="246288"/>
                  </a:cubicBezTo>
                  <a:cubicBezTo>
                    <a:pt x="60344" y="244885"/>
                    <a:pt x="54380" y="241026"/>
                    <a:pt x="45258" y="234710"/>
                  </a:cubicBezTo>
                  <a:cubicBezTo>
                    <a:pt x="36136" y="228395"/>
                    <a:pt x="28768" y="221729"/>
                    <a:pt x="23155" y="214713"/>
                  </a:cubicBezTo>
                  <a:lnTo>
                    <a:pt x="0" y="191557"/>
                  </a:lnTo>
                  <a:lnTo>
                    <a:pt x="0" y="168402"/>
                  </a:lnTo>
                  <a:lnTo>
                    <a:pt x="0" y="143142"/>
                  </a:lnTo>
                  <a:lnTo>
                    <a:pt x="77886" y="157877"/>
                  </a:lnTo>
                  <a:cubicBezTo>
                    <a:pt x="94726" y="160684"/>
                    <a:pt x="106654" y="162087"/>
                    <a:pt x="113671" y="162087"/>
                  </a:cubicBezTo>
                  <a:cubicBezTo>
                    <a:pt x="131915" y="162087"/>
                    <a:pt x="154368" y="157877"/>
                    <a:pt x="181032" y="149457"/>
                  </a:cubicBezTo>
                  <a:cubicBezTo>
                    <a:pt x="272250" y="114373"/>
                    <a:pt x="330489" y="96130"/>
                    <a:pt x="355749" y="94726"/>
                  </a:cubicBezTo>
                  <a:cubicBezTo>
                    <a:pt x="386623" y="90516"/>
                    <a:pt x="417496" y="84903"/>
                    <a:pt x="448370" y="77886"/>
                  </a:cubicBezTo>
                  <a:lnTo>
                    <a:pt x="517836" y="65256"/>
                  </a:lnTo>
                  <a:cubicBezTo>
                    <a:pt x="522046" y="65256"/>
                    <a:pt x="535378" y="62449"/>
                    <a:pt x="557831" y="56836"/>
                  </a:cubicBezTo>
                  <a:cubicBezTo>
                    <a:pt x="563445" y="55432"/>
                    <a:pt x="573268" y="53678"/>
                    <a:pt x="587302" y="51573"/>
                  </a:cubicBezTo>
                  <a:cubicBezTo>
                    <a:pt x="601335" y="49468"/>
                    <a:pt x="618877" y="47714"/>
                    <a:pt x="639927" y="46311"/>
                  </a:cubicBezTo>
                  <a:cubicBezTo>
                    <a:pt x="731145" y="40697"/>
                    <a:pt x="808329" y="30172"/>
                    <a:pt x="871480" y="14735"/>
                  </a:cubicBezTo>
                  <a:lnTo>
                    <a:pt x="940946" y="2105"/>
                  </a:lnTo>
                  <a:cubicBezTo>
                    <a:pt x="953576" y="702"/>
                    <a:pt x="979538" y="0"/>
                    <a:pt x="101883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F08BD237-66C7-C70B-FE1C-DD53A9592EF7}"/>
                </a:ext>
              </a:extLst>
            </p:cNvPr>
            <p:cNvGrpSpPr/>
            <p:nvPr/>
          </p:nvGrpSpPr>
          <p:grpSpPr>
            <a:xfrm>
              <a:off x="5449069" y="1578735"/>
              <a:ext cx="1265120" cy="1458081"/>
              <a:chOff x="5369984" y="1705571"/>
              <a:chExt cx="1265120" cy="1458081"/>
            </a:xfrm>
            <a:grpFill/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31AC503-1815-1AE7-F4F4-B2C95A143DBF}"/>
                  </a:ext>
                </a:extLst>
              </p:cNvPr>
              <p:cNvSpPr txBox="1"/>
              <p:nvPr/>
            </p:nvSpPr>
            <p:spPr>
              <a:xfrm>
                <a:off x="5631008" y="1705571"/>
                <a:ext cx="709393" cy="1235416"/>
              </a:xfrm>
              <a:custGeom>
                <a:avLst/>
                <a:gdLst/>
                <a:ahLst/>
                <a:cxnLst/>
                <a:rect l="l" t="t" r="r" b="b"/>
                <a:pathLst>
                  <a:path w="709393" h="1235416">
                    <a:moveTo>
                      <a:pt x="332594" y="0"/>
                    </a:moveTo>
                    <a:cubicBezTo>
                      <a:pt x="343820" y="0"/>
                      <a:pt x="359257" y="2807"/>
                      <a:pt x="378904" y="8421"/>
                    </a:cubicBezTo>
                    <a:cubicBezTo>
                      <a:pt x="399954" y="16841"/>
                      <a:pt x="415391" y="27366"/>
                      <a:pt x="425215" y="39996"/>
                    </a:cubicBezTo>
                    <a:cubicBezTo>
                      <a:pt x="435038" y="52626"/>
                      <a:pt x="442757" y="72273"/>
                      <a:pt x="448370" y="98937"/>
                    </a:cubicBezTo>
                    <a:cubicBezTo>
                      <a:pt x="451177" y="114373"/>
                      <a:pt x="456088" y="131565"/>
                      <a:pt x="463105" y="150510"/>
                    </a:cubicBezTo>
                    <a:cubicBezTo>
                      <a:pt x="470122" y="169455"/>
                      <a:pt x="475034" y="178928"/>
                      <a:pt x="477840" y="178928"/>
                    </a:cubicBezTo>
                    <a:cubicBezTo>
                      <a:pt x="483454" y="178928"/>
                      <a:pt x="496786" y="174718"/>
                      <a:pt x="517836" y="166297"/>
                    </a:cubicBezTo>
                    <a:cubicBezTo>
                      <a:pt x="541693" y="157877"/>
                      <a:pt x="562743" y="153667"/>
                      <a:pt x="580986" y="153667"/>
                    </a:cubicBezTo>
                    <a:cubicBezTo>
                      <a:pt x="592213" y="153667"/>
                      <a:pt x="609054" y="156474"/>
                      <a:pt x="631507" y="162087"/>
                    </a:cubicBezTo>
                    <a:cubicBezTo>
                      <a:pt x="655364" y="169104"/>
                      <a:pt x="671152" y="174718"/>
                      <a:pt x="678870" y="178928"/>
                    </a:cubicBezTo>
                    <a:cubicBezTo>
                      <a:pt x="686589" y="183138"/>
                      <a:pt x="693254" y="190154"/>
                      <a:pt x="698868" y="199978"/>
                    </a:cubicBezTo>
                    <a:cubicBezTo>
                      <a:pt x="705885" y="211205"/>
                      <a:pt x="709393" y="223835"/>
                      <a:pt x="709393" y="237868"/>
                    </a:cubicBezTo>
                    <a:cubicBezTo>
                      <a:pt x="709393" y="268742"/>
                      <a:pt x="693254" y="309439"/>
                      <a:pt x="660977" y="359960"/>
                    </a:cubicBezTo>
                    <a:cubicBezTo>
                      <a:pt x="649751" y="378203"/>
                      <a:pt x="634314" y="398903"/>
                      <a:pt x="614667" y="422058"/>
                    </a:cubicBezTo>
                    <a:cubicBezTo>
                      <a:pt x="595020" y="445213"/>
                      <a:pt x="582390" y="456791"/>
                      <a:pt x="576776" y="456791"/>
                    </a:cubicBezTo>
                    <a:cubicBezTo>
                      <a:pt x="571163" y="456791"/>
                      <a:pt x="562041" y="461703"/>
                      <a:pt x="549411" y="471526"/>
                    </a:cubicBezTo>
                    <a:cubicBezTo>
                      <a:pt x="535378" y="482753"/>
                      <a:pt x="527659" y="488366"/>
                      <a:pt x="526256" y="488366"/>
                    </a:cubicBezTo>
                    <a:cubicBezTo>
                      <a:pt x="520642" y="489770"/>
                      <a:pt x="513275" y="492577"/>
                      <a:pt x="504153" y="496787"/>
                    </a:cubicBezTo>
                    <a:cubicBezTo>
                      <a:pt x="495031" y="500997"/>
                      <a:pt x="487664" y="505207"/>
                      <a:pt x="482050" y="509417"/>
                    </a:cubicBezTo>
                    <a:cubicBezTo>
                      <a:pt x="479244" y="515030"/>
                      <a:pt x="472227" y="519240"/>
                      <a:pt x="461000" y="522047"/>
                    </a:cubicBezTo>
                    <a:cubicBezTo>
                      <a:pt x="452580" y="526257"/>
                      <a:pt x="446265" y="531169"/>
                      <a:pt x="442055" y="536782"/>
                    </a:cubicBezTo>
                    <a:cubicBezTo>
                      <a:pt x="437845" y="542395"/>
                      <a:pt x="435038" y="550816"/>
                      <a:pt x="433635" y="562042"/>
                    </a:cubicBezTo>
                    <a:lnTo>
                      <a:pt x="431530" y="570462"/>
                    </a:lnTo>
                    <a:cubicBezTo>
                      <a:pt x="431530" y="578883"/>
                      <a:pt x="439950" y="582391"/>
                      <a:pt x="456790" y="580988"/>
                    </a:cubicBezTo>
                    <a:lnTo>
                      <a:pt x="469420" y="578883"/>
                    </a:lnTo>
                    <a:cubicBezTo>
                      <a:pt x="486260" y="578883"/>
                      <a:pt x="502399" y="584496"/>
                      <a:pt x="517836" y="595723"/>
                    </a:cubicBezTo>
                    <a:cubicBezTo>
                      <a:pt x="526256" y="601336"/>
                      <a:pt x="533273" y="604143"/>
                      <a:pt x="538886" y="604143"/>
                    </a:cubicBezTo>
                    <a:cubicBezTo>
                      <a:pt x="545903" y="604143"/>
                      <a:pt x="555375" y="610809"/>
                      <a:pt x="567304" y="624141"/>
                    </a:cubicBezTo>
                    <a:cubicBezTo>
                      <a:pt x="579232" y="637472"/>
                      <a:pt x="585898" y="649752"/>
                      <a:pt x="587301" y="660979"/>
                    </a:cubicBezTo>
                    <a:cubicBezTo>
                      <a:pt x="588705" y="667995"/>
                      <a:pt x="589407" y="673258"/>
                      <a:pt x="589407" y="676766"/>
                    </a:cubicBezTo>
                    <a:cubicBezTo>
                      <a:pt x="589407" y="680275"/>
                      <a:pt x="587301" y="684836"/>
                      <a:pt x="583092" y="690449"/>
                    </a:cubicBezTo>
                    <a:cubicBezTo>
                      <a:pt x="573268" y="705886"/>
                      <a:pt x="562041" y="717112"/>
                      <a:pt x="549411" y="724129"/>
                    </a:cubicBezTo>
                    <a:lnTo>
                      <a:pt x="517836" y="747285"/>
                    </a:lnTo>
                    <a:cubicBezTo>
                      <a:pt x="495382" y="762721"/>
                      <a:pt x="482050" y="771142"/>
                      <a:pt x="477840" y="772545"/>
                    </a:cubicBezTo>
                    <a:cubicBezTo>
                      <a:pt x="475034" y="775352"/>
                      <a:pt x="470824" y="778509"/>
                      <a:pt x="465210" y="782017"/>
                    </a:cubicBezTo>
                    <a:cubicBezTo>
                      <a:pt x="459597" y="785526"/>
                      <a:pt x="453983" y="789385"/>
                      <a:pt x="448370" y="793595"/>
                    </a:cubicBezTo>
                    <a:cubicBezTo>
                      <a:pt x="441353" y="799208"/>
                      <a:pt x="435038" y="806225"/>
                      <a:pt x="429425" y="814645"/>
                    </a:cubicBezTo>
                    <a:cubicBezTo>
                      <a:pt x="423811" y="823065"/>
                      <a:pt x="422408" y="827977"/>
                      <a:pt x="425215" y="829381"/>
                    </a:cubicBezTo>
                    <a:lnTo>
                      <a:pt x="429425" y="829381"/>
                    </a:lnTo>
                    <a:cubicBezTo>
                      <a:pt x="440651" y="829381"/>
                      <a:pt x="450475" y="828679"/>
                      <a:pt x="458895" y="827275"/>
                    </a:cubicBezTo>
                    <a:cubicBezTo>
                      <a:pt x="491172" y="823065"/>
                      <a:pt x="511521" y="820960"/>
                      <a:pt x="519941" y="820960"/>
                    </a:cubicBezTo>
                    <a:cubicBezTo>
                      <a:pt x="528361" y="820960"/>
                      <a:pt x="534676" y="823767"/>
                      <a:pt x="538886" y="829381"/>
                    </a:cubicBezTo>
                    <a:cubicBezTo>
                      <a:pt x="544499" y="837801"/>
                      <a:pt x="552218" y="843414"/>
                      <a:pt x="562041" y="846221"/>
                    </a:cubicBezTo>
                    <a:cubicBezTo>
                      <a:pt x="570461" y="849027"/>
                      <a:pt x="579934" y="854992"/>
                      <a:pt x="590459" y="864113"/>
                    </a:cubicBezTo>
                    <a:cubicBezTo>
                      <a:pt x="600984" y="873235"/>
                      <a:pt x="608352" y="882006"/>
                      <a:pt x="612562" y="890426"/>
                    </a:cubicBezTo>
                    <a:cubicBezTo>
                      <a:pt x="619579" y="905863"/>
                      <a:pt x="620280" y="918493"/>
                      <a:pt x="614667" y="928317"/>
                    </a:cubicBezTo>
                    <a:cubicBezTo>
                      <a:pt x="613263" y="932527"/>
                      <a:pt x="603089" y="939543"/>
                      <a:pt x="584144" y="949367"/>
                    </a:cubicBezTo>
                    <a:cubicBezTo>
                      <a:pt x="565199" y="959190"/>
                      <a:pt x="553621" y="964102"/>
                      <a:pt x="549411" y="964102"/>
                    </a:cubicBezTo>
                    <a:cubicBezTo>
                      <a:pt x="546604" y="964102"/>
                      <a:pt x="539588" y="966909"/>
                      <a:pt x="528361" y="972522"/>
                    </a:cubicBezTo>
                    <a:cubicBezTo>
                      <a:pt x="517134" y="978136"/>
                      <a:pt x="504855" y="983047"/>
                      <a:pt x="491523" y="987257"/>
                    </a:cubicBezTo>
                    <a:cubicBezTo>
                      <a:pt x="478191" y="991467"/>
                      <a:pt x="467315" y="994976"/>
                      <a:pt x="458895" y="997782"/>
                    </a:cubicBezTo>
                    <a:cubicBezTo>
                      <a:pt x="446265" y="999186"/>
                      <a:pt x="437845" y="1000940"/>
                      <a:pt x="433635" y="1003045"/>
                    </a:cubicBezTo>
                    <a:cubicBezTo>
                      <a:pt x="429425" y="1005150"/>
                      <a:pt x="425916" y="1009711"/>
                      <a:pt x="423110" y="1016728"/>
                    </a:cubicBezTo>
                    <a:cubicBezTo>
                      <a:pt x="421706" y="1020938"/>
                      <a:pt x="421005" y="1029358"/>
                      <a:pt x="421005" y="1041988"/>
                    </a:cubicBezTo>
                    <a:cubicBezTo>
                      <a:pt x="421005" y="1065845"/>
                      <a:pt x="425215" y="1096719"/>
                      <a:pt x="433635" y="1134609"/>
                    </a:cubicBezTo>
                    <a:cubicBezTo>
                      <a:pt x="437845" y="1150046"/>
                      <a:pt x="440651" y="1162325"/>
                      <a:pt x="442055" y="1171447"/>
                    </a:cubicBezTo>
                    <a:cubicBezTo>
                      <a:pt x="443458" y="1180569"/>
                      <a:pt x="442757" y="1188638"/>
                      <a:pt x="439950" y="1195655"/>
                    </a:cubicBezTo>
                    <a:cubicBezTo>
                      <a:pt x="432933" y="1209688"/>
                      <a:pt x="428723" y="1217407"/>
                      <a:pt x="427320" y="1218810"/>
                    </a:cubicBezTo>
                    <a:cubicBezTo>
                      <a:pt x="423110" y="1224424"/>
                      <a:pt x="417496" y="1228984"/>
                      <a:pt x="410479" y="1232493"/>
                    </a:cubicBezTo>
                    <a:cubicBezTo>
                      <a:pt x="403463" y="1236001"/>
                      <a:pt x="399253" y="1236352"/>
                      <a:pt x="397849" y="1233545"/>
                    </a:cubicBezTo>
                    <a:cubicBezTo>
                      <a:pt x="397849" y="1230739"/>
                      <a:pt x="388026" y="1227932"/>
                      <a:pt x="368379" y="1225125"/>
                    </a:cubicBezTo>
                    <a:cubicBezTo>
                      <a:pt x="340312" y="1220915"/>
                      <a:pt x="326278" y="1211793"/>
                      <a:pt x="326278" y="1197760"/>
                    </a:cubicBezTo>
                    <a:cubicBezTo>
                      <a:pt x="326278" y="1187936"/>
                      <a:pt x="318560" y="1172500"/>
                      <a:pt x="303123" y="1151449"/>
                    </a:cubicBezTo>
                    <a:cubicBezTo>
                      <a:pt x="297510" y="1145836"/>
                      <a:pt x="294703" y="1140222"/>
                      <a:pt x="294703" y="1134609"/>
                    </a:cubicBezTo>
                    <a:cubicBezTo>
                      <a:pt x="294703" y="1130399"/>
                      <a:pt x="291896" y="1125487"/>
                      <a:pt x="286283" y="1119874"/>
                    </a:cubicBezTo>
                    <a:cubicBezTo>
                      <a:pt x="283476" y="1115664"/>
                      <a:pt x="280669" y="1110752"/>
                      <a:pt x="277863" y="1105139"/>
                    </a:cubicBezTo>
                    <a:cubicBezTo>
                      <a:pt x="275056" y="1099525"/>
                      <a:pt x="272250" y="1094614"/>
                      <a:pt x="269443" y="1090404"/>
                    </a:cubicBezTo>
                    <a:lnTo>
                      <a:pt x="250498" y="1048303"/>
                    </a:lnTo>
                    <a:cubicBezTo>
                      <a:pt x="240674" y="1031463"/>
                      <a:pt x="230851" y="1018131"/>
                      <a:pt x="221027" y="1008308"/>
                    </a:cubicBezTo>
                    <a:cubicBezTo>
                      <a:pt x="208397" y="994274"/>
                      <a:pt x="200679" y="982346"/>
                      <a:pt x="197872" y="972522"/>
                    </a:cubicBezTo>
                    <a:lnTo>
                      <a:pt x="189452" y="943052"/>
                    </a:lnTo>
                    <a:cubicBezTo>
                      <a:pt x="186645" y="936035"/>
                      <a:pt x="186645" y="932527"/>
                      <a:pt x="189452" y="932527"/>
                    </a:cubicBezTo>
                    <a:cubicBezTo>
                      <a:pt x="192258" y="932527"/>
                      <a:pt x="193662" y="930422"/>
                      <a:pt x="193662" y="926212"/>
                    </a:cubicBezTo>
                    <a:cubicBezTo>
                      <a:pt x="193662" y="919195"/>
                      <a:pt x="193311" y="913932"/>
                      <a:pt x="192609" y="910424"/>
                    </a:cubicBezTo>
                    <a:cubicBezTo>
                      <a:pt x="191908" y="906916"/>
                      <a:pt x="191557" y="904460"/>
                      <a:pt x="191557" y="903056"/>
                    </a:cubicBezTo>
                    <a:cubicBezTo>
                      <a:pt x="191557" y="897443"/>
                      <a:pt x="196469" y="890075"/>
                      <a:pt x="206292" y="880954"/>
                    </a:cubicBezTo>
                    <a:cubicBezTo>
                      <a:pt x="216116" y="871832"/>
                      <a:pt x="231552" y="858149"/>
                      <a:pt x="252603" y="839906"/>
                    </a:cubicBezTo>
                    <a:cubicBezTo>
                      <a:pt x="279266" y="816049"/>
                      <a:pt x="297510" y="797103"/>
                      <a:pt x="307333" y="783070"/>
                    </a:cubicBezTo>
                    <a:cubicBezTo>
                      <a:pt x="317157" y="769036"/>
                      <a:pt x="322068" y="755705"/>
                      <a:pt x="322068" y="743074"/>
                    </a:cubicBezTo>
                    <a:lnTo>
                      <a:pt x="322068" y="726234"/>
                    </a:lnTo>
                    <a:lnTo>
                      <a:pt x="305228" y="734654"/>
                    </a:lnTo>
                    <a:cubicBezTo>
                      <a:pt x="294002" y="740268"/>
                      <a:pt x="284880" y="747986"/>
                      <a:pt x="277863" y="757810"/>
                    </a:cubicBezTo>
                    <a:lnTo>
                      <a:pt x="250498" y="780965"/>
                    </a:lnTo>
                    <a:cubicBezTo>
                      <a:pt x="235061" y="793595"/>
                      <a:pt x="224536" y="802717"/>
                      <a:pt x="218922" y="808330"/>
                    </a:cubicBezTo>
                    <a:cubicBezTo>
                      <a:pt x="199275" y="825170"/>
                      <a:pt x="179628" y="833590"/>
                      <a:pt x="159982" y="833590"/>
                    </a:cubicBezTo>
                    <a:cubicBezTo>
                      <a:pt x="138931" y="833590"/>
                      <a:pt x="117179" y="811839"/>
                      <a:pt x="94726" y="768335"/>
                    </a:cubicBezTo>
                    <a:cubicBezTo>
                      <a:pt x="86306" y="748688"/>
                      <a:pt x="78587" y="733953"/>
                      <a:pt x="71570" y="724129"/>
                    </a:cubicBezTo>
                    <a:cubicBezTo>
                      <a:pt x="65957" y="717112"/>
                      <a:pt x="63852" y="710797"/>
                      <a:pt x="65255" y="705184"/>
                    </a:cubicBezTo>
                    <a:cubicBezTo>
                      <a:pt x="66659" y="699571"/>
                      <a:pt x="68764" y="696764"/>
                      <a:pt x="71570" y="696764"/>
                    </a:cubicBezTo>
                    <a:cubicBezTo>
                      <a:pt x="74377" y="696764"/>
                      <a:pt x="80692" y="699571"/>
                      <a:pt x="90516" y="705184"/>
                    </a:cubicBezTo>
                    <a:lnTo>
                      <a:pt x="111566" y="719919"/>
                    </a:lnTo>
                    <a:cubicBezTo>
                      <a:pt x="119986" y="725533"/>
                      <a:pt x="125599" y="729041"/>
                      <a:pt x="128406" y="730444"/>
                    </a:cubicBezTo>
                    <a:cubicBezTo>
                      <a:pt x="131213" y="731848"/>
                      <a:pt x="136125" y="731146"/>
                      <a:pt x="143141" y="728339"/>
                    </a:cubicBezTo>
                    <a:cubicBezTo>
                      <a:pt x="147351" y="728339"/>
                      <a:pt x="155070" y="725182"/>
                      <a:pt x="166297" y="718867"/>
                    </a:cubicBezTo>
                    <a:cubicBezTo>
                      <a:pt x="177523" y="712552"/>
                      <a:pt x="185242" y="707991"/>
                      <a:pt x="189452" y="705184"/>
                    </a:cubicBezTo>
                    <a:cubicBezTo>
                      <a:pt x="210502" y="689747"/>
                      <a:pt x="221729" y="682029"/>
                      <a:pt x="223132" y="682029"/>
                    </a:cubicBezTo>
                    <a:lnTo>
                      <a:pt x="256813" y="663084"/>
                    </a:lnTo>
                    <a:lnTo>
                      <a:pt x="292598" y="644138"/>
                    </a:lnTo>
                    <a:lnTo>
                      <a:pt x="309438" y="633613"/>
                    </a:lnTo>
                    <a:lnTo>
                      <a:pt x="326278" y="625193"/>
                    </a:lnTo>
                    <a:lnTo>
                      <a:pt x="326278" y="585198"/>
                    </a:lnTo>
                    <a:cubicBezTo>
                      <a:pt x="326278" y="571164"/>
                      <a:pt x="325928" y="560639"/>
                      <a:pt x="325226" y="553622"/>
                    </a:cubicBezTo>
                    <a:cubicBezTo>
                      <a:pt x="324524" y="546605"/>
                      <a:pt x="322068" y="542395"/>
                      <a:pt x="317858" y="540992"/>
                    </a:cubicBezTo>
                    <a:cubicBezTo>
                      <a:pt x="313648" y="536782"/>
                      <a:pt x="308737" y="534677"/>
                      <a:pt x="303123" y="534677"/>
                    </a:cubicBezTo>
                    <a:cubicBezTo>
                      <a:pt x="297510" y="534677"/>
                      <a:pt x="291195" y="532572"/>
                      <a:pt x="284178" y="528362"/>
                    </a:cubicBezTo>
                    <a:cubicBezTo>
                      <a:pt x="277161" y="524152"/>
                      <a:pt x="271548" y="519942"/>
                      <a:pt x="267338" y="515732"/>
                    </a:cubicBezTo>
                    <a:cubicBezTo>
                      <a:pt x="267338" y="512925"/>
                      <a:pt x="263128" y="505908"/>
                      <a:pt x="254708" y="494681"/>
                    </a:cubicBezTo>
                    <a:cubicBezTo>
                      <a:pt x="251901" y="491875"/>
                      <a:pt x="246288" y="482051"/>
                      <a:pt x="237867" y="465211"/>
                    </a:cubicBezTo>
                    <a:cubicBezTo>
                      <a:pt x="236464" y="456791"/>
                      <a:pt x="231903" y="446617"/>
                      <a:pt x="224185" y="434688"/>
                    </a:cubicBezTo>
                    <a:cubicBezTo>
                      <a:pt x="216466" y="422760"/>
                      <a:pt x="211204" y="416796"/>
                      <a:pt x="208397" y="416796"/>
                    </a:cubicBezTo>
                    <a:lnTo>
                      <a:pt x="193662" y="429426"/>
                    </a:lnTo>
                    <a:cubicBezTo>
                      <a:pt x="183838" y="436442"/>
                      <a:pt x="176120" y="439951"/>
                      <a:pt x="170507" y="439951"/>
                    </a:cubicBezTo>
                    <a:cubicBezTo>
                      <a:pt x="167700" y="439951"/>
                      <a:pt x="162086" y="442757"/>
                      <a:pt x="153666" y="448371"/>
                    </a:cubicBezTo>
                    <a:cubicBezTo>
                      <a:pt x="136826" y="461001"/>
                      <a:pt x="117881" y="467316"/>
                      <a:pt x="96831" y="467316"/>
                    </a:cubicBezTo>
                    <a:cubicBezTo>
                      <a:pt x="82797" y="467316"/>
                      <a:pt x="75780" y="463808"/>
                      <a:pt x="75780" y="456791"/>
                    </a:cubicBezTo>
                    <a:cubicBezTo>
                      <a:pt x="74377" y="453984"/>
                      <a:pt x="71921" y="450476"/>
                      <a:pt x="68413" y="446266"/>
                    </a:cubicBezTo>
                    <a:cubicBezTo>
                      <a:pt x="64904" y="442056"/>
                      <a:pt x="60344" y="437144"/>
                      <a:pt x="54730" y="431531"/>
                    </a:cubicBezTo>
                    <a:cubicBezTo>
                      <a:pt x="40697" y="417497"/>
                      <a:pt x="33680" y="409077"/>
                      <a:pt x="33680" y="406270"/>
                    </a:cubicBezTo>
                    <a:cubicBezTo>
                      <a:pt x="33680" y="403464"/>
                      <a:pt x="30172" y="398552"/>
                      <a:pt x="23155" y="391535"/>
                    </a:cubicBezTo>
                    <a:cubicBezTo>
                      <a:pt x="17541" y="385922"/>
                      <a:pt x="14735" y="380308"/>
                      <a:pt x="14735" y="374695"/>
                    </a:cubicBezTo>
                    <a:cubicBezTo>
                      <a:pt x="14735" y="369082"/>
                      <a:pt x="11226" y="362766"/>
                      <a:pt x="4210" y="355750"/>
                    </a:cubicBezTo>
                    <a:cubicBezTo>
                      <a:pt x="1403" y="352943"/>
                      <a:pt x="0" y="348733"/>
                      <a:pt x="0" y="343120"/>
                    </a:cubicBezTo>
                    <a:cubicBezTo>
                      <a:pt x="0" y="338910"/>
                      <a:pt x="3508" y="336805"/>
                      <a:pt x="10525" y="336805"/>
                    </a:cubicBezTo>
                    <a:cubicBezTo>
                      <a:pt x="18945" y="336805"/>
                      <a:pt x="32277" y="342418"/>
                      <a:pt x="50520" y="353645"/>
                    </a:cubicBezTo>
                    <a:cubicBezTo>
                      <a:pt x="57537" y="359258"/>
                      <a:pt x="63150" y="362065"/>
                      <a:pt x="67360" y="362065"/>
                    </a:cubicBezTo>
                    <a:lnTo>
                      <a:pt x="84201" y="357855"/>
                    </a:lnTo>
                    <a:cubicBezTo>
                      <a:pt x="101041" y="350838"/>
                      <a:pt x="118933" y="342418"/>
                      <a:pt x="137879" y="332594"/>
                    </a:cubicBezTo>
                    <a:cubicBezTo>
                      <a:pt x="156824" y="322771"/>
                      <a:pt x="168401" y="315754"/>
                      <a:pt x="172612" y="311544"/>
                    </a:cubicBezTo>
                    <a:cubicBezTo>
                      <a:pt x="178225" y="307334"/>
                      <a:pt x="181032" y="302773"/>
                      <a:pt x="181032" y="297862"/>
                    </a:cubicBezTo>
                    <a:cubicBezTo>
                      <a:pt x="181032" y="292950"/>
                      <a:pt x="179628" y="289091"/>
                      <a:pt x="176822" y="286284"/>
                    </a:cubicBezTo>
                    <a:cubicBezTo>
                      <a:pt x="174015" y="283477"/>
                      <a:pt x="172612" y="272952"/>
                      <a:pt x="172612" y="254709"/>
                    </a:cubicBezTo>
                    <a:cubicBezTo>
                      <a:pt x="172612" y="223835"/>
                      <a:pt x="174717" y="203486"/>
                      <a:pt x="178927" y="193663"/>
                    </a:cubicBezTo>
                    <a:lnTo>
                      <a:pt x="181032" y="183138"/>
                    </a:lnTo>
                    <a:cubicBezTo>
                      <a:pt x="181032" y="180331"/>
                      <a:pt x="179628" y="173314"/>
                      <a:pt x="176822" y="162087"/>
                    </a:cubicBezTo>
                    <a:lnTo>
                      <a:pt x="172612" y="145247"/>
                    </a:lnTo>
                    <a:cubicBezTo>
                      <a:pt x="172612" y="139634"/>
                      <a:pt x="174717" y="131915"/>
                      <a:pt x="178927" y="122092"/>
                    </a:cubicBezTo>
                    <a:cubicBezTo>
                      <a:pt x="181733" y="117882"/>
                      <a:pt x="184540" y="112970"/>
                      <a:pt x="187347" y="107357"/>
                    </a:cubicBezTo>
                    <a:cubicBezTo>
                      <a:pt x="190154" y="101743"/>
                      <a:pt x="192960" y="96832"/>
                      <a:pt x="195767" y="92622"/>
                    </a:cubicBezTo>
                    <a:lnTo>
                      <a:pt x="239972" y="39996"/>
                    </a:lnTo>
                    <a:cubicBezTo>
                      <a:pt x="246989" y="34383"/>
                      <a:pt x="257514" y="27366"/>
                      <a:pt x="271548" y="18946"/>
                    </a:cubicBezTo>
                    <a:cubicBezTo>
                      <a:pt x="285581" y="10526"/>
                      <a:pt x="296808" y="5614"/>
                      <a:pt x="305228" y="4211"/>
                    </a:cubicBezTo>
                    <a:cubicBezTo>
                      <a:pt x="316455" y="1404"/>
                      <a:pt x="325577" y="0"/>
                      <a:pt x="332594" y="0"/>
                    </a:cubicBezTo>
                    <a:close/>
                    <a:moveTo>
                      <a:pt x="330489" y="35786"/>
                    </a:moveTo>
                    <a:cubicBezTo>
                      <a:pt x="326278" y="35786"/>
                      <a:pt x="313999" y="41049"/>
                      <a:pt x="293651" y="51574"/>
                    </a:cubicBezTo>
                    <a:cubicBezTo>
                      <a:pt x="273302" y="62099"/>
                      <a:pt x="258216" y="71571"/>
                      <a:pt x="248393" y="79991"/>
                    </a:cubicBezTo>
                    <a:cubicBezTo>
                      <a:pt x="232956" y="94025"/>
                      <a:pt x="222431" y="105603"/>
                      <a:pt x="216817" y="114724"/>
                    </a:cubicBezTo>
                    <a:cubicBezTo>
                      <a:pt x="211204" y="123846"/>
                      <a:pt x="207695" y="135424"/>
                      <a:pt x="206292" y="149457"/>
                    </a:cubicBezTo>
                    <a:cubicBezTo>
                      <a:pt x="206292" y="164894"/>
                      <a:pt x="203485" y="179629"/>
                      <a:pt x="197872" y="193663"/>
                    </a:cubicBezTo>
                    <a:cubicBezTo>
                      <a:pt x="192258" y="204890"/>
                      <a:pt x="189452" y="219625"/>
                      <a:pt x="189452" y="237868"/>
                    </a:cubicBezTo>
                    <a:cubicBezTo>
                      <a:pt x="189452" y="253305"/>
                      <a:pt x="191557" y="265234"/>
                      <a:pt x="195767" y="273654"/>
                    </a:cubicBezTo>
                    <a:cubicBezTo>
                      <a:pt x="202784" y="284881"/>
                      <a:pt x="209099" y="290494"/>
                      <a:pt x="214712" y="290494"/>
                    </a:cubicBezTo>
                    <a:cubicBezTo>
                      <a:pt x="220326" y="290494"/>
                      <a:pt x="231552" y="286284"/>
                      <a:pt x="248393" y="277864"/>
                    </a:cubicBezTo>
                    <a:cubicBezTo>
                      <a:pt x="287686" y="259620"/>
                      <a:pt x="312245" y="249095"/>
                      <a:pt x="322068" y="246289"/>
                    </a:cubicBezTo>
                    <a:lnTo>
                      <a:pt x="364169" y="223133"/>
                    </a:lnTo>
                    <a:cubicBezTo>
                      <a:pt x="366976" y="216117"/>
                      <a:pt x="369782" y="202083"/>
                      <a:pt x="372589" y="181033"/>
                    </a:cubicBezTo>
                    <a:cubicBezTo>
                      <a:pt x="375396" y="161386"/>
                      <a:pt x="376799" y="149457"/>
                      <a:pt x="376799" y="145247"/>
                    </a:cubicBezTo>
                    <a:cubicBezTo>
                      <a:pt x="376799" y="139634"/>
                      <a:pt x="375396" y="129810"/>
                      <a:pt x="372589" y="115777"/>
                    </a:cubicBezTo>
                    <a:cubicBezTo>
                      <a:pt x="369782" y="94727"/>
                      <a:pt x="366976" y="79991"/>
                      <a:pt x="364169" y="71571"/>
                    </a:cubicBezTo>
                    <a:cubicBezTo>
                      <a:pt x="361362" y="63151"/>
                      <a:pt x="356450" y="55433"/>
                      <a:pt x="349434" y="48416"/>
                    </a:cubicBezTo>
                    <a:cubicBezTo>
                      <a:pt x="343820" y="39996"/>
                      <a:pt x="337505" y="35786"/>
                      <a:pt x="330489" y="35786"/>
                    </a:cubicBezTo>
                    <a:close/>
                    <a:moveTo>
                      <a:pt x="547306" y="244183"/>
                    </a:moveTo>
                    <a:lnTo>
                      <a:pt x="522046" y="248394"/>
                    </a:lnTo>
                    <a:cubicBezTo>
                      <a:pt x="493979" y="256814"/>
                      <a:pt x="475034" y="265935"/>
                      <a:pt x="465210" y="275759"/>
                    </a:cubicBezTo>
                    <a:cubicBezTo>
                      <a:pt x="462403" y="281372"/>
                      <a:pt x="461000" y="298212"/>
                      <a:pt x="461000" y="326279"/>
                    </a:cubicBezTo>
                    <a:cubicBezTo>
                      <a:pt x="462403" y="334700"/>
                      <a:pt x="463105" y="343821"/>
                      <a:pt x="463105" y="353645"/>
                    </a:cubicBezTo>
                    <a:cubicBezTo>
                      <a:pt x="463105" y="363468"/>
                      <a:pt x="463807" y="370485"/>
                      <a:pt x="465210" y="374695"/>
                    </a:cubicBezTo>
                    <a:lnTo>
                      <a:pt x="498890" y="336805"/>
                    </a:lnTo>
                    <a:cubicBezTo>
                      <a:pt x="512924" y="319964"/>
                      <a:pt x="525905" y="302773"/>
                      <a:pt x="537833" y="285231"/>
                    </a:cubicBezTo>
                    <a:cubicBezTo>
                      <a:pt x="549762" y="267690"/>
                      <a:pt x="555726" y="256112"/>
                      <a:pt x="555726" y="250498"/>
                    </a:cubicBezTo>
                    <a:cubicBezTo>
                      <a:pt x="555726" y="246289"/>
                      <a:pt x="552920" y="244183"/>
                      <a:pt x="547306" y="244183"/>
                    </a:cubicBezTo>
                    <a:close/>
                    <a:moveTo>
                      <a:pt x="351539" y="334700"/>
                    </a:moveTo>
                    <a:lnTo>
                      <a:pt x="317858" y="355750"/>
                    </a:lnTo>
                    <a:cubicBezTo>
                      <a:pt x="299615" y="368380"/>
                      <a:pt x="289090" y="374695"/>
                      <a:pt x="286283" y="374695"/>
                    </a:cubicBezTo>
                    <a:cubicBezTo>
                      <a:pt x="283476" y="374695"/>
                      <a:pt x="282073" y="376098"/>
                      <a:pt x="282073" y="378905"/>
                    </a:cubicBezTo>
                    <a:cubicBezTo>
                      <a:pt x="282073" y="381712"/>
                      <a:pt x="290844" y="390834"/>
                      <a:pt x="308386" y="406270"/>
                    </a:cubicBezTo>
                    <a:cubicBezTo>
                      <a:pt x="325928" y="421707"/>
                      <a:pt x="336102" y="429426"/>
                      <a:pt x="338909" y="429426"/>
                    </a:cubicBezTo>
                    <a:cubicBezTo>
                      <a:pt x="341715" y="429426"/>
                      <a:pt x="344171" y="423812"/>
                      <a:pt x="346276" y="412586"/>
                    </a:cubicBezTo>
                    <a:cubicBezTo>
                      <a:pt x="348381" y="401359"/>
                      <a:pt x="350135" y="385220"/>
                      <a:pt x="351539" y="364170"/>
                    </a:cubicBezTo>
                    <a:cubicBezTo>
                      <a:pt x="352942" y="352943"/>
                      <a:pt x="352942" y="343120"/>
                      <a:pt x="351539" y="3347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749A7864-5932-0BA7-E625-9D00FFE4E240}"/>
                  </a:ext>
                </a:extLst>
              </p:cNvPr>
              <p:cNvSpPr txBox="1"/>
              <p:nvPr/>
            </p:nvSpPr>
            <p:spPr>
              <a:xfrm>
                <a:off x="5369984" y="2589682"/>
                <a:ext cx="1265120" cy="573970"/>
              </a:xfrm>
              <a:custGeom>
                <a:avLst/>
                <a:gdLst/>
                <a:ahLst/>
                <a:cxnLst/>
                <a:rect l="l" t="t" r="r" b="b"/>
                <a:pathLst>
                  <a:path w="1265120" h="573970">
                    <a:moveTo>
                      <a:pt x="8421" y="0"/>
                    </a:moveTo>
                    <a:lnTo>
                      <a:pt x="33681" y="48416"/>
                    </a:lnTo>
                    <a:cubicBezTo>
                      <a:pt x="56134" y="91920"/>
                      <a:pt x="72975" y="123144"/>
                      <a:pt x="84201" y="142089"/>
                    </a:cubicBezTo>
                    <a:cubicBezTo>
                      <a:pt x="95428" y="161035"/>
                      <a:pt x="110163" y="180331"/>
                      <a:pt x="128407" y="199978"/>
                    </a:cubicBezTo>
                    <a:lnTo>
                      <a:pt x="176823" y="254708"/>
                    </a:lnTo>
                    <a:cubicBezTo>
                      <a:pt x="186646" y="267338"/>
                      <a:pt x="200679" y="277863"/>
                      <a:pt x="218923" y="286284"/>
                    </a:cubicBezTo>
                    <a:cubicBezTo>
                      <a:pt x="235763" y="293300"/>
                      <a:pt x="292599" y="319964"/>
                      <a:pt x="389430" y="366275"/>
                    </a:cubicBezTo>
                    <a:cubicBezTo>
                      <a:pt x="407674" y="374695"/>
                      <a:pt x="428022" y="381711"/>
                      <a:pt x="450476" y="387325"/>
                    </a:cubicBezTo>
                    <a:lnTo>
                      <a:pt x="503102" y="395745"/>
                    </a:lnTo>
                    <a:cubicBezTo>
                      <a:pt x="531168" y="401358"/>
                      <a:pt x="571866" y="404165"/>
                      <a:pt x="625193" y="404165"/>
                    </a:cubicBezTo>
                    <a:cubicBezTo>
                      <a:pt x="657470" y="404165"/>
                      <a:pt x="681327" y="403463"/>
                      <a:pt x="696764" y="402060"/>
                    </a:cubicBezTo>
                    <a:lnTo>
                      <a:pt x="791490" y="391535"/>
                    </a:lnTo>
                    <a:cubicBezTo>
                      <a:pt x="825170" y="387325"/>
                      <a:pt x="868674" y="383466"/>
                      <a:pt x="922001" y="379957"/>
                    </a:cubicBezTo>
                    <a:cubicBezTo>
                      <a:pt x="975329" y="376449"/>
                      <a:pt x="1015324" y="374695"/>
                      <a:pt x="1041988" y="374695"/>
                    </a:cubicBezTo>
                    <a:lnTo>
                      <a:pt x="1140924" y="376800"/>
                    </a:lnTo>
                    <a:cubicBezTo>
                      <a:pt x="1174604" y="379606"/>
                      <a:pt x="1201970" y="381010"/>
                      <a:pt x="1223020" y="381010"/>
                    </a:cubicBezTo>
                    <a:cubicBezTo>
                      <a:pt x="1235650" y="381010"/>
                      <a:pt x="1245123" y="381711"/>
                      <a:pt x="1251438" y="383115"/>
                    </a:cubicBezTo>
                    <a:cubicBezTo>
                      <a:pt x="1257753" y="384518"/>
                      <a:pt x="1261612" y="386623"/>
                      <a:pt x="1263015" y="389430"/>
                    </a:cubicBezTo>
                    <a:lnTo>
                      <a:pt x="1265120" y="393640"/>
                    </a:lnTo>
                    <a:cubicBezTo>
                      <a:pt x="1265120" y="396447"/>
                      <a:pt x="1260209" y="402060"/>
                      <a:pt x="1250385" y="410480"/>
                    </a:cubicBezTo>
                    <a:cubicBezTo>
                      <a:pt x="1237755" y="423110"/>
                      <a:pt x="1227230" y="431530"/>
                      <a:pt x="1218810" y="435740"/>
                    </a:cubicBezTo>
                    <a:lnTo>
                      <a:pt x="1195655" y="454686"/>
                    </a:lnTo>
                    <a:cubicBezTo>
                      <a:pt x="1190041" y="460299"/>
                      <a:pt x="1180218" y="464509"/>
                      <a:pt x="1166184" y="467316"/>
                    </a:cubicBezTo>
                    <a:cubicBezTo>
                      <a:pt x="1154958" y="470122"/>
                      <a:pt x="1142678" y="474332"/>
                      <a:pt x="1129346" y="479946"/>
                    </a:cubicBezTo>
                    <a:cubicBezTo>
                      <a:pt x="1116015" y="485559"/>
                      <a:pt x="1107244" y="490471"/>
                      <a:pt x="1103034" y="494681"/>
                    </a:cubicBezTo>
                    <a:cubicBezTo>
                      <a:pt x="1098824" y="498891"/>
                      <a:pt x="1093912" y="500996"/>
                      <a:pt x="1088298" y="500996"/>
                    </a:cubicBezTo>
                    <a:cubicBezTo>
                      <a:pt x="1085492" y="498189"/>
                      <a:pt x="1081983" y="498189"/>
                      <a:pt x="1077773" y="500996"/>
                    </a:cubicBezTo>
                    <a:cubicBezTo>
                      <a:pt x="1076370" y="502399"/>
                      <a:pt x="1075668" y="504154"/>
                      <a:pt x="1075668" y="506259"/>
                    </a:cubicBezTo>
                    <a:cubicBezTo>
                      <a:pt x="1075668" y="508364"/>
                      <a:pt x="1076370" y="510820"/>
                      <a:pt x="1077773" y="513626"/>
                    </a:cubicBezTo>
                    <a:cubicBezTo>
                      <a:pt x="1083387" y="522046"/>
                      <a:pt x="1079878" y="528011"/>
                      <a:pt x="1067248" y="531519"/>
                    </a:cubicBezTo>
                    <a:cubicBezTo>
                      <a:pt x="1054618" y="535027"/>
                      <a:pt x="1025148" y="538185"/>
                      <a:pt x="978837" y="540992"/>
                    </a:cubicBezTo>
                    <a:cubicBezTo>
                      <a:pt x="932527" y="543798"/>
                      <a:pt x="906565" y="546605"/>
                      <a:pt x="900951" y="549412"/>
                    </a:cubicBezTo>
                    <a:cubicBezTo>
                      <a:pt x="888321" y="552218"/>
                      <a:pt x="864464" y="555025"/>
                      <a:pt x="829380" y="557832"/>
                    </a:cubicBezTo>
                    <a:cubicBezTo>
                      <a:pt x="790086" y="560638"/>
                      <a:pt x="764826" y="564147"/>
                      <a:pt x="753599" y="568357"/>
                    </a:cubicBezTo>
                    <a:cubicBezTo>
                      <a:pt x="745179" y="571164"/>
                      <a:pt x="734303" y="572918"/>
                      <a:pt x="720971" y="573619"/>
                    </a:cubicBezTo>
                    <a:cubicBezTo>
                      <a:pt x="707640" y="574321"/>
                      <a:pt x="687642" y="573970"/>
                      <a:pt x="660978" y="572567"/>
                    </a:cubicBezTo>
                    <a:cubicBezTo>
                      <a:pt x="614668" y="572567"/>
                      <a:pt x="584496" y="571164"/>
                      <a:pt x="570462" y="568357"/>
                    </a:cubicBezTo>
                    <a:cubicBezTo>
                      <a:pt x="556429" y="565550"/>
                      <a:pt x="542746" y="563094"/>
                      <a:pt x="529414" y="560989"/>
                    </a:cubicBezTo>
                    <a:cubicBezTo>
                      <a:pt x="516083" y="558884"/>
                      <a:pt x="506610" y="558533"/>
                      <a:pt x="500996" y="559937"/>
                    </a:cubicBezTo>
                    <a:cubicBezTo>
                      <a:pt x="495383" y="561340"/>
                      <a:pt x="475736" y="558533"/>
                      <a:pt x="442056" y="551517"/>
                    </a:cubicBezTo>
                    <a:cubicBezTo>
                      <a:pt x="408375" y="544500"/>
                      <a:pt x="388027" y="538887"/>
                      <a:pt x="381010" y="534676"/>
                    </a:cubicBezTo>
                    <a:lnTo>
                      <a:pt x="351540" y="526256"/>
                    </a:lnTo>
                    <a:lnTo>
                      <a:pt x="309439" y="513626"/>
                    </a:lnTo>
                    <a:lnTo>
                      <a:pt x="273654" y="494681"/>
                    </a:lnTo>
                    <a:cubicBezTo>
                      <a:pt x="252603" y="486261"/>
                      <a:pt x="214713" y="463106"/>
                      <a:pt x="159982" y="425215"/>
                    </a:cubicBezTo>
                    <a:cubicBezTo>
                      <a:pt x="140335" y="411182"/>
                      <a:pt x="119636" y="390482"/>
                      <a:pt x="97884" y="363117"/>
                    </a:cubicBezTo>
                    <a:cubicBezTo>
                      <a:pt x="76132" y="335752"/>
                      <a:pt x="62450" y="312947"/>
                      <a:pt x="56836" y="294704"/>
                    </a:cubicBezTo>
                    <a:lnTo>
                      <a:pt x="39996" y="256813"/>
                    </a:lnTo>
                    <a:cubicBezTo>
                      <a:pt x="32979" y="242780"/>
                      <a:pt x="29471" y="230851"/>
                      <a:pt x="29471" y="221028"/>
                    </a:cubicBezTo>
                    <a:cubicBezTo>
                      <a:pt x="29471" y="214011"/>
                      <a:pt x="28067" y="206293"/>
                      <a:pt x="25261" y="197872"/>
                    </a:cubicBezTo>
                    <a:cubicBezTo>
                      <a:pt x="23857" y="195066"/>
                      <a:pt x="21752" y="183137"/>
                      <a:pt x="18946" y="162087"/>
                    </a:cubicBezTo>
                    <a:cubicBezTo>
                      <a:pt x="18946" y="156474"/>
                      <a:pt x="16841" y="138932"/>
                      <a:pt x="12631" y="109461"/>
                    </a:cubicBezTo>
                    <a:cubicBezTo>
                      <a:pt x="8421" y="91218"/>
                      <a:pt x="5263" y="73676"/>
                      <a:pt x="3158" y="56836"/>
                    </a:cubicBezTo>
                    <a:cubicBezTo>
                      <a:pt x="1053" y="39996"/>
                      <a:pt x="0" y="28067"/>
                      <a:pt x="0" y="21050"/>
                    </a:cubicBezTo>
                    <a:lnTo>
                      <a:pt x="4210" y="31575"/>
                    </a:lnTo>
                    <a:cubicBezTo>
                      <a:pt x="7017" y="42802"/>
                      <a:pt x="9122" y="48416"/>
                      <a:pt x="10526" y="48416"/>
                    </a:cubicBezTo>
                    <a:cubicBezTo>
                      <a:pt x="14736" y="48416"/>
                      <a:pt x="15437" y="40697"/>
                      <a:pt x="12631" y="25260"/>
                    </a:cubicBezTo>
                    <a:lnTo>
                      <a:pt x="8421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</p:grpSp>
      <p:pic>
        <p:nvPicPr>
          <p:cNvPr id="59" name="图片 58">
            <a:extLst>
              <a:ext uri="{FF2B5EF4-FFF2-40B4-BE49-F238E27FC236}">
                <a16:creationId xmlns:a16="http://schemas.microsoft.com/office/drawing/2014/main" id="{C3A4952E-951D-9060-C2ED-12347DF5C84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8411" y="468623"/>
            <a:ext cx="1950791" cy="1272255"/>
          </a:xfrm>
          <a:prstGeom prst="rect">
            <a:avLst/>
          </a:prstGeom>
        </p:spPr>
      </p:pic>
      <p:sp>
        <p:nvSpPr>
          <p:cNvPr id="79" name="文本框 78">
            <a:extLst>
              <a:ext uri="{FF2B5EF4-FFF2-40B4-BE49-F238E27FC236}">
                <a16:creationId xmlns:a16="http://schemas.microsoft.com/office/drawing/2014/main" id="{636A3317-07F9-5129-5C31-C49249B26DC6}"/>
              </a:ext>
            </a:extLst>
          </p:cNvPr>
          <p:cNvSpPr txBox="1"/>
          <p:nvPr/>
        </p:nvSpPr>
        <p:spPr>
          <a:xfrm>
            <a:off x="3903179" y="3258848"/>
            <a:ext cx="39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n-ea"/>
              </a:rPr>
              <a:t>建党节党建工作汇报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  <p:sp>
        <p:nvSpPr>
          <p:cNvPr id="93" name="iconfont-1096-617929">
            <a:extLst>
              <a:ext uri="{FF2B5EF4-FFF2-40B4-BE49-F238E27FC236}">
                <a16:creationId xmlns:a16="http://schemas.microsoft.com/office/drawing/2014/main" id="{5FDD6BEB-FD39-E53F-8168-234824403662}"/>
              </a:ext>
            </a:extLst>
          </p:cNvPr>
          <p:cNvSpPr/>
          <p:nvPr/>
        </p:nvSpPr>
        <p:spPr>
          <a:xfrm>
            <a:off x="3381210" y="3288947"/>
            <a:ext cx="278482" cy="27740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100000">
                <a:srgbClr val="FFFF00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iconfont-1096-617929">
            <a:extLst>
              <a:ext uri="{FF2B5EF4-FFF2-40B4-BE49-F238E27FC236}">
                <a16:creationId xmlns:a16="http://schemas.microsoft.com/office/drawing/2014/main" id="{A62C2A88-A6D5-F12D-29E5-AD6BAE41C10C}"/>
              </a:ext>
            </a:extLst>
          </p:cNvPr>
          <p:cNvSpPr/>
          <p:nvPr/>
        </p:nvSpPr>
        <p:spPr>
          <a:xfrm>
            <a:off x="8085389" y="3288947"/>
            <a:ext cx="278482" cy="27740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100000">
                <a:srgbClr val="FFFF00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D07AE9A0-2D00-D98C-57FF-3B62ADD4E834}"/>
              </a:ext>
            </a:extLst>
          </p:cNvPr>
          <p:cNvSpPr txBox="1"/>
          <p:nvPr/>
        </p:nvSpPr>
        <p:spPr>
          <a:xfrm>
            <a:off x="4058514" y="4119524"/>
            <a:ext cx="37433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汇报人：</a:t>
            </a:r>
            <a:r>
              <a:rPr lang="en-US" altLang="zh-CN" sz="1600" b="1" dirty="0"/>
              <a:t>51PPT</a:t>
            </a:r>
            <a:r>
              <a:rPr lang="zh-CN" altLang="en-US" sz="1600" b="1" dirty="0"/>
              <a:t>模板网   时间：</a:t>
            </a:r>
            <a:r>
              <a:rPr lang="en-US" altLang="zh-CN" sz="1600" b="1" dirty="0"/>
              <a:t>2022.06</a:t>
            </a:r>
            <a:endParaRPr lang="zh-CN" altLang="en-US" sz="16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3393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02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sp>
        <p:nvSpPr>
          <p:cNvPr id="9" name="矩形: 剪去单角 444">
            <a:extLst>
              <a:ext uri="{FF2B5EF4-FFF2-40B4-BE49-F238E27FC236}">
                <a16:creationId xmlns:a16="http://schemas.microsoft.com/office/drawing/2014/main" id="{E21C1CF2-E641-BD91-EEA2-3701B72842A6}"/>
              </a:ext>
            </a:extLst>
          </p:cNvPr>
          <p:cNvSpPr/>
          <p:nvPr/>
        </p:nvSpPr>
        <p:spPr>
          <a:xfrm>
            <a:off x="4570922" y="1591523"/>
            <a:ext cx="3050157" cy="3379680"/>
          </a:xfrm>
          <a:prstGeom prst="snip1Rect">
            <a:avLst>
              <a:gd name="adj" fmla="val 29383"/>
            </a:avLst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614AEDD-71C6-353F-702D-783A92D099BE}"/>
              </a:ext>
            </a:extLst>
          </p:cNvPr>
          <p:cNvSpPr/>
          <p:nvPr/>
        </p:nvSpPr>
        <p:spPr>
          <a:xfrm>
            <a:off x="4570923" y="4839542"/>
            <a:ext cx="3050157" cy="131661"/>
          </a:xfrm>
          <a:prstGeom prst="rect">
            <a:avLst/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 w="1270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任意多边形: 形状 445">
            <a:extLst>
              <a:ext uri="{FF2B5EF4-FFF2-40B4-BE49-F238E27FC236}">
                <a16:creationId xmlns:a16="http://schemas.microsoft.com/office/drawing/2014/main" id="{0087CEDE-5ADD-F2D8-B5EF-3A61FA29698D}"/>
              </a:ext>
            </a:extLst>
          </p:cNvPr>
          <p:cNvSpPr>
            <a:spLocks/>
          </p:cNvSpPr>
          <p:nvPr/>
        </p:nvSpPr>
        <p:spPr bwMode="auto">
          <a:xfrm>
            <a:off x="6851540" y="1591523"/>
            <a:ext cx="769541" cy="769541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 w="12700">
            <a:noFill/>
            <a:prstDash val="solid"/>
            <a:round/>
            <a:headEnd/>
            <a:tailEnd/>
          </a:ln>
          <a:effectLst/>
        </p:spPr>
        <p:txBody>
          <a:bodyPr vert="horz" wrap="square" lIns="121920" tIns="60960" rIns="121920" bIns="60960" anchor="t" anchorCtr="0" compatLnSpc="1">
            <a:prstTxWarp prst="textNoShape">
              <a:avLst/>
            </a:prstTxWarp>
            <a:normAutofit/>
          </a:bodyPr>
          <a:lstStyle/>
          <a:p>
            <a:pPr lvl="0" algn="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3" name="矩形: 剪去单角 437">
            <a:extLst>
              <a:ext uri="{FF2B5EF4-FFF2-40B4-BE49-F238E27FC236}">
                <a16:creationId xmlns:a16="http://schemas.microsoft.com/office/drawing/2014/main" id="{D0E16227-E138-015B-FA3F-F0574F939023}"/>
              </a:ext>
            </a:extLst>
          </p:cNvPr>
          <p:cNvSpPr/>
          <p:nvPr/>
        </p:nvSpPr>
        <p:spPr>
          <a:xfrm>
            <a:off x="1030515" y="1591523"/>
            <a:ext cx="3050157" cy="3379680"/>
          </a:xfrm>
          <a:prstGeom prst="snip1Rect">
            <a:avLst>
              <a:gd name="adj" fmla="val 29383"/>
            </a:avLst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05BCA28-2DCB-8AD6-D86B-F51C75127DC6}"/>
              </a:ext>
            </a:extLst>
          </p:cNvPr>
          <p:cNvSpPr/>
          <p:nvPr/>
        </p:nvSpPr>
        <p:spPr>
          <a:xfrm>
            <a:off x="1030516" y="4839541"/>
            <a:ext cx="3050157" cy="131662"/>
          </a:xfrm>
          <a:prstGeom prst="rect">
            <a:avLst/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 w="1270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任意多边形: 形状 438">
            <a:extLst>
              <a:ext uri="{FF2B5EF4-FFF2-40B4-BE49-F238E27FC236}">
                <a16:creationId xmlns:a16="http://schemas.microsoft.com/office/drawing/2014/main" id="{6DC5E13F-FF0D-86C9-D483-E5EE6D982E1B}"/>
              </a:ext>
            </a:extLst>
          </p:cNvPr>
          <p:cNvSpPr>
            <a:spLocks/>
          </p:cNvSpPr>
          <p:nvPr/>
        </p:nvSpPr>
        <p:spPr bwMode="auto">
          <a:xfrm>
            <a:off x="3311132" y="1591523"/>
            <a:ext cx="769542" cy="769541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 w="12700">
            <a:noFill/>
            <a:prstDash val="solid"/>
            <a:round/>
            <a:headEnd/>
            <a:tailEnd/>
          </a:ln>
          <a:effectLst/>
        </p:spPr>
        <p:txBody>
          <a:bodyPr vert="horz" wrap="square" lIns="121920" tIns="60960" rIns="121920" bIns="60960" anchor="t" anchorCtr="0" compatLnSpc="1">
            <a:prstTxWarp prst="textNoShape">
              <a:avLst/>
            </a:prstTxWarp>
            <a:normAutofit/>
          </a:bodyPr>
          <a:lstStyle/>
          <a:p>
            <a:pPr lvl="0" algn="r"/>
            <a:r>
              <a:rPr lang="en-US" altLang="ko-KR" sz="2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7" name="矩形: 剪去单角 455">
            <a:extLst>
              <a:ext uri="{FF2B5EF4-FFF2-40B4-BE49-F238E27FC236}">
                <a16:creationId xmlns:a16="http://schemas.microsoft.com/office/drawing/2014/main" id="{A6D04779-6E36-2E63-0A8E-46AEBFE7A6C5}"/>
              </a:ext>
            </a:extLst>
          </p:cNvPr>
          <p:cNvSpPr/>
          <p:nvPr/>
        </p:nvSpPr>
        <p:spPr>
          <a:xfrm>
            <a:off x="8111328" y="1591523"/>
            <a:ext cx="3050157" cy="3379680"/>
          </a:xfrm>
          <a:prstGeom prst="snip1Rect">
            <a:avLst>
              <a:gd name="adj" fmla="val 29383"/>
            </a:avLst>
          </a:prstGeom>
          <a:solidFill>
            <a:srgbClr val="F6F6F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967DA01-3AB9-251A-F53B-27867008C5D7}"/>
              </a:ext>
            </a:extLst>
          </p:cNvPr>
          <p:cNvSpPr/>
          <p:nvPr/>
        </p:nvSpPr>
        <p:spPr>
          <a:xfrm>
            <a:off x="8111329" y="4839541"/>
            <a:ext cx="3050157" cy="131662"/>
          </a:xfrm>
          <a:prstGeom prst="rect">
            <a:avLst/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 w="12700">
            <a:noFill/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任意多边形: 形状 456">
            <a:extLst>
              <a:ext uri="{FF2B5EF4-FFF2-40B4-BE49-F238E27FC236}">
                <a16:creationId xmlns:a16="http://schemas.microsoft.com/office/drawing/2014/main" id="{191B8789-F4C5-3E75-90BF-78F340349A56}"/>
              </a:ext>
            </a:extLst>
          </p:cNvPr>
          <p:cNvSpPr>
            <a:spLocks/>
          </p:cNvSpPr>
          <p:nvPr/>
        </p:nvSpPr>
        <p:spPr bwMode="auto">
          <a:xfrm>
            <a:off x="10391945" y="1591523"/>
            <a:ext cx="769542" cy="769541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 w="12700">
            <a:noFill/>
            <a:prstDash val="solid"/>
            <a:round/>
            <a:headEnd/>
            <a:tailEnd/>
          </a:ln>
          <a:effectLst/>
        </p:spPr>
        <p:txBody>
          <a:bodyPr vert="horz" wrap="square" lIns="121920" tIns="60960" rIns="121920" bIns="60960" anchor="t" anchorCtr="0" compatLnSpc="1">
            <a:prstTxWarp prst="textNoShape">
              <a:avLst/>
            </a:prstTxWarp>
            <a:normAutofit/>
          </a:bodyPr>
          <a:lstStyle/>
          <a:p>
            <a:pPr lvl="0" algn="r"/>
            <a:r>
              <a:rPr lang="en-US" altLang="ko-KR" sz="20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9" name="任意多边形: 形状 43">
            <a:extLst>
              <a:ext uri="{FF2B5EF4-FFF2-40B4-BE49-F238E27FC236}">
                <a16:creationId xmlns:a16="http://schemas.microsoft.com/office/drawing/2014/main" id="{EF75541C-C955-6C00-A21D-1267401C1F38}"/>
              </a:ext>
            </a:extLst>
          </p:cNvPr>
          <p:cNvSpPr/>
          <p:nvPr/>
        </p:nvSpPr>
        <p:spPr>
          <a:xfrm>
            <a:off x="5617677" y="1923373"/>
            <a:ext cx="743612" cy="7436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1" h="21600" extrusionOk="0">
                <a:moveTo>
                  <a:pt x="19313" y="4353"/>
                </a:moveTo>
                <a:lnTo>
                  <a:pt x="16178" y="7496"/>
                </a:lnTo>
                <a:cubicBezTo>
                  <a:pt x="16034" y="7640"/>
                  <a:pt x="15980" y="7851"/>
                  <a:pt x="16036" y="8047"/>
                </a:cubicBezTo>
                <a:lnTo>
                  <a:pt x="18732" y="17470"/>
                </a:lnTo>
                <a:cubicBezTo>
                  <a:pt x="18788" y="17666"/>
                  <a:pt x="18734" y="17878"/>
                  <a:pt x="18590" y="18022"/>
                </a:cubicBezTo>
                <a:lnTo>
                  <a:pt x="17170" y="19445"/>
                </a:lnTo>
                <a:cubicBezTo>
                  <a:pt x="17059" y="19556"/>
                  <a:pt x="16916" y="19609"/>
                  <a:pt x="16775" y="19609"/>
                </a:cubicBezTo>
                <a:cubicBezTo>
                  <a:pt x="16581" y="19609"/>
                  <a:pt x="16390" y="19510"/>
                  <a:pt x="16285" y="19322"/>
                </a:cubicBezTo>
                <a:lnTo>
                  <a:pt x="12375" y="12317"/>
                </a:lnTo>
                <a:cubicBezTo>
                  <a:pt x="12271" y="12129"/>
                  <a:pt x="12079" y="12029"/>
                  <a:pt x="11886" y="12029"/>
                </a:cubicBezTo>
                <a:cubicBezTo>
                  <a:pt x="11744" y="12029"/>
                  <a:pt x="11602" y="12083"/>
                  <a:pt x="11491" y="12194"/>
                </a:cubicBezTo>
                <a:lnTo>
                  <a:pt x="8519" y="15172"/>
                </a:lnTo>
                <a:cubicBezTo>
                  <a:pt x="8388" y="15304"/>
                  <a:pt x="8330" y="15492"/>
                  <a:pt x="8365" y="15674"/>
                </a:cubicBezTo>
                <a:lnTo>
                  <a:pt x="8996" y="18989"/>
                </a:lnTo>
                <a:cubicBezTo>
                  <a:pt x="9031" y="19171"/>
                  <a:pt x="8973" y="19359"/>
                  <a:pt x="8842" y="19491"/>
                </a:cubicBezTo>
                <a:lnTo>
                  <a:pt x="8441" y="19893"/>
                </a:lnTo>
                <a:cubicBezTo>
                  <a:pt x="8330" y="20004"/>
                  <a:pt x="8187" y="20058"/>
                  <a:pt x="8046" y="20058"/>
                </a:cubicBezTo>
                <a:cubicBezTo>
                  <a:pt x="7852" y="20058"/>
                  <a:pt x="7661" y="19958"/>
                  <a:pt x="7556" y="19770"/>
                </a:cubicBezTo>
                <a:lnTo>
                  <a:pt x="5577" y="16226"/>
                </a:lnTo>
                <a:cubicBezTo>
                  <a:pt x="5526" y="16136"/>
                  <a:pt x="5452" y="16061"/>
                  <a:pt x="5362" y="16010"/>
                </a:cubicBezTo>
                <a:lnTo>
                  <a:pt x="1826" y="14027"/>
                </a:lnTo>
                <a:cubicBezTo>
                  <a:pt x="1502" y="13845"/>
                  <a:pt x="1441" y="13403"/>
                  <a:pt x="1703" y="13141"/>
                </a:cubicBezTo>
                <a:lnTo>
                  <a:pt x="2105" y="12738"/>
                </a:lnTo>
                <a:cubicBezTo>
                  <a:pt x="2211" y="12632"/>
                  <a:pt x="2354" y="12574"/>
                  <a:pt x="2501" y="12574"/>
                </a:cubicBezTo>
                <a:cubicBezTo>
                  <a:pt x="2536" y="12574"/>
                  <a:pt x="2571" y="12577"/>
                  <a:pt x="2606" y="12584"/>
                </a:cubicBezTo>
                <a:lnTo>
                  <a:pt x="5913" y="13216"/>
                </a:lnTo>
                <a:cubicBezTo>
                  <a:pt x="5948" y="13223"/>
                  <a:pt x="5983" y="13226"/>
                  <a:pt x="6018" y="13226"/>
                </a:cubicBezTo>
                <a:cubicBezTo>
                  <a:pt x="6165" y="13226"/>
                  <a:pt x="6308" y="13168"/>
                  <a:pt x="6414" y="13062"/>
                </a:cubicBezTo>
                <a:lnTo>
                  <a:pt x="9385" y="10083"/>
                </a:lnTo>
                <a:cubicBezTo>
                  <a:pt x="9648" y="9820"/>
                  <a:pt x="9587" y="9379"/>
                  <a:pt x="9263" y="9197"/>
                </a:cubicBezTo>
                <a:lnTo>
                  <a:pt x="2273" y="5278"/>
                </a:lnTo>
                <a:cubicBezTo>
                  <a:pt x="1949" y="5097"/>
                  <a:pt x="1888" y="4655"/>
                  <a:pt x="2150" y="4392"/>
                </a:cubicBezTo>
                <a:lnTo>
                  <a:pt x="3571" y="2968"/>
                </a:lnTo>
                <a:cubicBezTo>
                  <a:pt x="3677" y="2862"/>
                  <a:pt x="3820" y="2804"/>
                  <a:pt x="3966" y="2804"/>
                </a:cubicBezTo>
                <a:cubicBezTo>
                  <a:pt x="4018" y="2804"/>
                  <a:pt x="4070" y="2811"/>
                  <a:pt x="4121" y="2826"/>
                </a:cubicBezTo>
                <a:lnTo>
                  <a:pt x="13523" y="5528"/>
                </a:lnTo>
                <a:cubicBezTo>
                  <a:pt x="13574" y="5543"/>
                  <a:pt x="13625" y="5550"/>
                  <a:pt x="13677" y="5550"/>
                </a:cubicBezTo>
                <a:cubicBezTo>
                  <a:pt x="13823" y="5550"/>
                  <a:pt x="13966" y="5493"/>
                  <a:pt x="14073" y="5386"/>
                </a:cubicBezTo>
                <a:lnTo>
                  <a:pt x="17208" y="2243"/>
                </a:lnTo>
                <a:cubicBezTo>
                  <a:pt x="17593" y="1857"/>
                  <a:pt x="18321" y="1542"/>
                  <a:pt x="18937" y="1542"/>
                </a:cubicBezTo>
                <a:cubicBezTo>
                  <a:pt x="19252" y="1542"/>
                  <a:pt x="19538" y="1624"/>
                  <a:pt x="19734" y="1821"/>
                </a:cubicBezTo>
                <a:cubicBezTo>
                  <a:pt x="20316" y="2404"/>
                  <a:pt x="19895" y="3770"/>
                  <a:pt x="19313" y="4353"/>
                </a:cubicBezTo>
                <a:cubicBezTo>
                  <a:pt x="19313" y="4353"/>
                  <a:pt x="19313" y="4353"/>
                  <a:pt x="19313" y="4353"/>
                </a:cubicBezTo>
                <a:close/>
                <a:moveTo>
                  <a:pt x="20822" y="731"/>
                </a:moveTo>
                <a:cubicBezTo>
                  <a:pt x="20557" y="465"/>
                  <a:pt x="20235" y="268"/>
                  <a:pt x="19866" y="145"/>
                </a:cubicBezTo>
                <a:cubicBezTo>
                  <a:pt x="19578" y="49"/>
                  <a:pt x="19266" y="0"/>
                  <a:pt x="18937" y="0"/>
                </a:cubicBezTo>
                <a:cubicBezTo>
                  <a:pt x="18441" y="0"/>
                  <a:pt x="17909" y="111"/>
                  <a:pt x="17399" y="322"/>
                </a:cubicBezTo>
                <a:cubicBezTo>
                  <a:pt x="16897" y="530"/>
                  <a:pt x="16455" y="817"/>
                  <a:pt x="16120" y="1153"/>
                </a:cubicBezTo>
                <a:lnTo>
                  <a:pt x="13392" y="3887"/>
                </a:lnTo>
                <a:lnTo>
                  <a:pt x="4545" y="1343"/>
                </a:lnTo>
                <a:cubicBezTo>
                  <a:pt x="4357" y="1289"/>
                  <a:pt x="4162" y="1262"/>
                  <a:pt x="3966" y="1262"/>
                </a:cubicBezTo>
                <a:cubicBezTo>
                  <a:pt x="3691" y="1262"/>
                  <a:pt x="3423" y="1315"/>
                  <a:pt x="3169" y="1420"/>
                </a:cubicBezTo>
                <a:cubicBezTo>
                  <a:pt x="2911" y="1526"/>
                  <a:pt x="2680" y="1680"/>
                  <a:pt x="2482" y="1878"/>
                </a:cubicBezTo>
                <a:lnTo>
                  <a:pt x="1062" y="3301"/>
                </a:lnTo>
                <a:cubicBezTo>
                  <a:pt x="828" y="3536"/>
                  <a:pt x="650" y="3827"/>
                  <a:pt x="549" y="4142"/>
                </a:cubicBezTo>
                <a:cubicBezTo>
                  <a:pt x="452" y="4442"/>
                  <a:pt x="424" y="4765"/>
                  <a:pt x="467" y="5077"/>
                </a:cubicBezTo>
                <a:cubicBezTo>
                  <a:pt x="511" y="5389"/>
                  <a:pt x="625" y="5693"/>
                  <a:pt x="799" y="5955"/>
                </a:cubicBezTo>
                <a:cubicBezTo>
                  <a:pt x="982" y="6230"/>
                  <a:pt x="1232" y="6462"/>
                  <a:pt x="1522" y="6624"/>
                </a:cubicBezTo>
                <a:lnTo>
                  <a:pt x="7382" y="9910"/>
                </a:lnTo>
                <a:lnTo>
                  <a:pt x="5692" y="11604"/>
                </a:lnTo>
                <a:lnTo>
                  <a:pt x="2894" y="11069"/>
                </a:lnTo>
                <a:cubicBezTo>
                  <a:pt x="2765" y="11044"/>
                  <a:pt x="2632" y="11031"/>
                  <a:pt x="2501" y="11031"/>
                </a:cubicBezTo>
                <a:cubicBezTo>
                  <a:pt x="2225" y="11031"/>
                  <a:pt x="1956" y="11085"/>
                  <a:pt x="1701" y="11190"/>
                </a:cubicBezTo>
                <a:cubicBezTo>
                  <a:pt x="1444" y="11296"/>
                  <a:pt x="1213" y="11450"/>
                  <a:pt x="1017" y="11647"/>
                </a:cubicBezTo>
                <a:lnTo>
                  <a:pt x="615" y="12050"/>
                </a:lnTo>
                <a:cubicBezTo>
                  <a:pt x="380" y="12285"/>
                  <a:pt x="203" y="12576"/>
                  <a:pt x="101" y="12891"/>
                </a:cubicBezTo>
                <a:cubicBezTo>
                  <a:pt x="5" y="13191"/>
                  <a:pt x="-23" y="13513"/>
                  <a:pt x="20" y="13826"/>
                </a:cubicBezTo>
                <a:cubicBezTo>
                  <a:pt x="63" y="14138"/>
                  <a:pt x="178" y="14441"/>
                  <a:pt x="352" y="14703"/>
                </a:cubicBezTo>
                <a:cubicBezTo>
                  <a:pt x="535" y="14979"/>
                  <a:pt x="785" y="15210"/>
                  <a:pt x="1074" y="15373"/>
                </a:cubicBezTo>
                <a:lnTo>
                  <a:pt x="4369" y="17221"/>
                </a:lnTo>
                <a:lnTo>
                  <a:pt x="6213" y="20524"/>
                </a:lnTo>
                <a:cubicBezTo>
                  <a:pt x="6584" y="21188"/>
                  <a:pt x="7286" y="21600"/>
                  <a:pt x="8046" y="21600"/>
                </a:cubicBezTo>
                <a:cubicBezTo>
                  <a:pt x="8606" y="21600"/>
                  <a:pt x="9132" y="21381"/>
                  <a:pt x="9529" y="20984"/>
                </a:cubicBezTo>
                <a:lnTo>
                  <a:pt x="9930" y="20581"/>
                </a:lnTo>
                <a:cubicBezTo>
                  <a:pt x="10422" y="20088"/>
                  <a:pt x="10638" y="19385"/>
                  <a:pt x="10508" y="18700"/>
                </a:cubicBezTo>
                <a:lnTo>
                  <a:pt x="9974" y="15896"/>
                </a:lnTo>
                <a:lnTo>
                  <a:pt x="11664" y="14201"/>
                </a:lnTo>
                <a:lnTo>
                  <a:pt x="14942" y="20075"/>
                </a:lnTo>
                <a:cubicBezTo>
                  <a:pt x="15313" y="20739"/>
                  <a:pt x="16015" y="21152"/>
                  <a:pt x="16775" y="21152"/>
                </a:cubicBezTo>
                <a:cubicBezTo>
                  <a:pt x="17335" y="21152"/>
                  <a:pt x="17861" y="20933"/>
                  <a:pt x="18258" y="20536"/>
                </a:cubicBezTo>
                <a:lnTo>
                  <a:pt x="19678" y="19113"/>
                </a:lnTo>
                <a:cubicBezTo>
                  <a:pt x="20217" y="18572"/>
                  <a:pt x="20422" y="17780"/>
                  <a:pt x="20211" y="17045"/>
                </a:cubicBezTo>
                <a:lnTo>
                  <a:pt x="17674" y="8178"/>
                </a:lnTo>
                <a:lnTo>
                  <a:pt x="20402" y="5443"/>
                </a:lnTo>
                <a:cubicBezTo>
                  <a:pt x="20900" y="4943"/>
                  <a:pt x="21298" y="4185"/>
                  <a:pt x="21464" y="3413"/>
                </a:cubicBezTo>
                <a:cubicBezTo>
                  <a:pt x="21559" y="2971"/>
                  <a:pt x="21577" y="2546"/>
                  <a:pt x="21517" y="2149"/>
                </a:cubicBezTo>
                <a:cubicBezTo>
                  <a:pt x="21432" y="1592"/>
                  <a:pt x="21192" y="1102"/>
                  <a:pt x="20822" y="731"/>
                </a:cubicBezTo>
                <a:cubicBezTo>
                  <a:pt x="20822" y="731"/>
                  <a:pt x="20822" y="731"/>
                  <a:pt x="20822" y="731"/>
                </a:cubicBezTo>
                <a:close/>
              </a:path>
            </a:pathLst>
          </a:cu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任意多边形: 形状 41">
            <a:extLst>
              <a:ext uri="{FF2B5EF4-FFF2-40B4-BE49-F238E27FC236}">
                <a16:creationId xmlns:a16="http://schemas.microsoft.com/office/drawing/2014/main" id="{ED887776-21F3-3E76-F611-55A29AFB2F2C}"/>
              </a:ext>
            </a:extLst>
          </p:cNvPr>
          <p:cNvSpPr/>
          <p:nvPr/>
        </p:nvSpPr>
        <p:spPr>
          <a:xfrm>
            <a:off x="2079117" y="1976293"/>
            <a:ext cx="816692" cy="6636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4" y="0"/>
                </a:moveTo>
                <a:cubicBezTo>
                  <a:pt x="912" y="0"/>
                  <a:pt x="0" y="1122"/>
                  <a:pt x="0" y="2491"/>
                </a:cubicBezTo>
                <a:lnTo>
                  <a:pt x="0" y="11634"/>
                </a:lnTo>
                <a:cubicBezTo>
                  <a:pt x="0" y="13008"/>
                  <a:pt x="912" y="14134"/>
                  <a:pt x="2024" y="14134"/>
                </a:cubicBezTo>
                <a:lnTo>
                  <a:pt x="2024" y="16617"/>
                </a:lnTo>
                <a:cubicBezTo>
                  <a:pt x="2024" y="17994"/>
                  <a:pt x="2935" y="19109"/>
                  <a:pt x="4049" y="19109"/>
                </a:cubicBezTo>
                <a:lnTo>
                  <a:pt x="4822" y="19109"/>
                </a:lnTo>
                <a:cubicBezTo>
                  <a:pt x="5125" y="20540"/>
                  <a:pt x="6166" y="21600"/>
                  <a:pt x="7423" y="21600"/>
                </a:cubicBezTo>
                <a:cubicBezTo>
                  <a:pt x="8673" y="21600"/>
                  <a:pt x="9726" y="20540"/>
                  <a:pt x="10030" y="19109"/>
                </a:cubicBezTo>
                <a:lnTo>
                  <a:pt x="13594" y="19109"/>
                </a:lnTo>
                <a:cubicBezTo>
                  <a:pt x="13897" y="20540"/>
                  <a:pt x="14942" y="21600"/>
                  <a:pt x="16202" y="21600"/>
                </a:cubicBezTo>
                <a:cubicBezTo>
                  <a:pt x="17449" y="21600"/>
                  <a:pt x="18498" y="20540"/>
                  <a:pt x="18803" y="19109"/>
                </a:cubicBezTo>
                <a:lnTo>
                  <a:pt x="19576" y="19109"/>
                </a:lnTo>
                <a:cubicBezTo>
                  <a:pt x="20692" y="19109"/>
                  <a:pt x="21600" y="17994"/>
                  <a:pt x="21600" y="16617"/>
                </a:cubicBezTo>
                <a:lnTo>
                  <a:pt x="21600" y="11634"/>
                </a:lnTo>
                <a:cubicBezTo>
                  <a:pt x="21600" y="11142"/>
                  <a:pt x="21482" y="10663"/>
                  <a:pt x="21259" y="10248"/>
                </a:cubicBezTo>
                <a:lnTo>
                  <a:pt x="18554" y="5265"/>
                </a:lnTo>
                <a:cubicBezTo>
                  <a:pt x="18182" y="4566"/>
                  <a:pt x="17557" y="4160"/>
                  <a:pt x="16876" y="4160"/>
                </a:cubicBezTo>
                <a:lnTo>
                  <a:pt x="14177" y="4160"/>
                </a:lnTo>
                <a:lnTo>
                  <a:pt x="14177" y="2491"/>
                </a:lnTo>
                <a:cubicBezTo>
                  <a:pt x="14177" y="1122"/>
                  <a:pt x="13265" y="0"/>
                  <a:pt x="12146" y="0"/>
                </a:cubicBezTo>
                <a:lnTo>
                  <a:pt x="2024" y="0"/>
                </a:lnTo>
                <a:close/>
                <a:moveTo>
                  <a:pt x="2024" y="1669"/>
                </a:moveTo>
                <a:lnTo>
                  <a:pt x="12146" y="1669"/>
                </a:lnTo>
                <a:cubicBezTo>
                  <a:pt x="12524" y="1669"/>
                  <a:pt x="12821" y="2034"/>
                  <a:pt x="12821" y="2491"/>
                </a:cubicBezTo>
                <a:lnTo>
                  <a:pt x="12821" y="11634"/>
                </a:lnTo>
                <a:cubicBezTo>
                  <a:pt x="12821" y="12090"/>
                  <a:pt x="12524" y="12465"/>
                  <a:pt x="12146" y="12465"/>
                </a:cubicBezTo>
                <a:cubicBezTo>
                  <a:pt x="12146" y="12465"/>
                  <a:pt x="2024" y="12465"/>
                  <a:pt x="2024" y="12465"/>
                </a:cubicBezTo>
                <a:cubicBezTo>
                  <a:pt x="1649" y="12465"/>
                  <a:pt x="1350" y="12090"/>
                  <a:pt x="1350" y="11634"/>
                </a:cubicBezTo>
                <a:lnTo>
                  <a:pt x="1350" y="2491"/>
                </a:lnTo>
                <a:cubicBezTo>
                  <a:pt x="1350" y="2034"/>
                  <a:pt x="1649" y="1669"/>
                  <a:pt x="2024" y="1669"/>
                </a:cubicBezTo>
                <a:close/>
                <a:moveTo>
                  <a:pt x="14177" y="5821"/>
                </a:moveTo>
                <a:lnTo>
                  <a:pt x="16876" y="5821"/>
                </a:lnTo>
                <a:cubicBezTo>
                  <a:pt x="17102" y="5821"/>
                  <a:pt x="17311" y="5958"/>
                  <a:pt x="17440" y="6184"/>
                </a:cubicBezTo>
                <a:lnTo>
                  <a:pt x="20132" y="11175"/>
                </a:lnTo>
                <a:cubicBezTo>
                  <a:pt x="20206" y="11307"/>
                  <a:pt x="20250" y="11475"/>
                  <a:pt x="20250" y="11634"/>
                </a:cubicBezTo>
                <a:cubicBezTo>
                  <a:pt x="20250" y="11634"/>
                  <a:pt x="20250" y="16617"/>
                  <a:pt x="20250" y="16617"/>
                </a:cubicBezTo>
                <a:cubicBezTo>
                  <a:pt x="20250" y="17074"/>
                  <a:pt x="19946" y="17448"/>
                  <a:pt x="19576" y="17448"/>
                </a:cubicBezTo>
                <a:lnTo>
                  <a:pt x="18803" y="17448"/>
                </a:lnTo>
                <a:cubicBezTo>
                  <a:pt x="18498" y="16016"/>
                  <a:pt x="17455" y="14956"/>
                  <a:pt x="16202" y="14956"/>
                </a:cubicBezTo>
                <a:cubicBezTo>
                  <a:pt x="14942" y="14956"/>
                  <a:pt x="13897" y="16016"/>
                  <a:pt x="13594" y="17448"/>
                </a:cubicBezTo>
                <a:lnTo>
                  <a:pt x="10030" y="17448"/>
                </a:lnTo>
                <a:cubicBezTo>
                  <a:pt x="9729" y="16016"/>
                  <a:pt x="8678" y="14956"/>
                  <a:pt x="7423" y="14956"/>
                </a:cubicBezTo>
                <a:cubicBezTo>
                  <a:pt x="6166" y="14956"/>
                  <a:pt x="5125" y="16016"/>
                  <a:pt x="4822" y="17448"/>
                </a:cubicBezTo>
                <a:lnTo>
                  <a:pt x="4049" y="17448"/>
                </a:lnTo>
                <a:cubicBezTo>
                  <a:pt x="3676" y="17448"/>
                  <a:pt x="3374" y="17074"/>
                  <a:pt x="3374" y="16617"/>
                </a:cubicBezTo>
                <a:lnTo>
                  <a:pt x="3374" y="14134"/>
                </a:lnTo>
                <a:lnTo>
                  <a:pt x="12146" y="14134"/>
                </a:lnTo>
                <a:cubicBezTo>
                  <a:pt x="13265" y="14134"/>
                  <a:pt x="14177" y="13008"/>
                  <a:pt x="14177" y="11634"/>
                </a:cubicBezTo>
                <a:lnTo>
                  <a:pt x="14177" y="5821"/>
                </a:lnTo>
                <a:close/>
                <a:moveTo>
                  <a:pt x="15553" y="6450"/>
                </a:moveTo>
                <a:cubicBezTo>
                  <a:pt x="15182" y="6450"/>
                  <a:pt x="14885" y="6824"/>
                  <a:pt x="14885" y="7281"/>
                </a:cubicBezTo>
                <a:lnTo>
                  <a:pt x="14885" y="12263"/>
                </a:lnTo>
                <a:cubicBezTo>
                  <a:pt x="14885" y="12721"/>
                  <a:pt x="15182" y="13102"/>
                  <a:pt x="15553" y="13102"/>
                </a:cubicBezTo>
                <a:lnTo>
                  <a:pt x="18259" y="13102"/>
                </a:lnTo>
                <a:cubicBezTo>
                  <a:pt x="18629" y="13102"/>
                  <a:pt x="18934" y="12721"/>
                  <a:pt x="18934" y="12263"/>
                </a:cubicBezTo>
                <a:lnTo>
                  <a:pt x="18934" y="11022"/>
                </a:lnTo>
                <a:cubicBezTo>
                  <a:pt x="18934" y="10857"/>
                  <a:pt x="18888" y="10694"/>
                  <a:pt x="18816" y="10554"/>
                </a:cubicBezTo>
                <a:cubicBezTo>
                  <a:pt x="18816" y="10554"/>
                  <a:pt x="16798" y="6829"/>
                  <a:pt x="16798" y="6829"/>
                </a:cubicBezTo>
                <a:cubicBezTo>
                  <a:pt x="16673" y="6592"/>
                  <a:pt x="16460" y="6450"/>
                  <a:pt x="16234" y="6450"/>
                </a:cubicBezTo>
                <a:lnTo>
                  <a:pt x="15553" y="6450"/>
                </a:lnTo>
                <a:close/>
                <a:moveTo>
                  <a:pt x="15553" y="7281"/>
                </a:moveTo>
                <a:lnTo>
                  <a:pt x="16234" y="7281"/>
                </a:lnTo>
                <a:lnTo>
                  <a:pt x="18259" y="11022"/>
                </a:lnTo>
                <a:cubicBezTo>
                  <a:pt x="18259" y="11022"/>
                  <a:pt x="18259" y="12263"/>
                  <a:pt x="18259" y="12263"/>
                </a:cubicBezTo>
                <a:lnTo>
                  <a:pt x="15553" y="12263"/>
                </a:lnTo>
                <a:lnTo>
                  <a:pt x="15553" y="7281"/>
                </a:lnTo>
                <a:close/>
                <a:moveTo>
                  <a:pt x="7423" y="16617"/>
                </a:moveTo>
                <a:cubicBezTo>
                  <a:pt x="8167" y="16617"/>
                  <a:pt x="8772" y="17365"/>
                  <a:pt x="8772" y="18278"/>
                </a:cubicBezTo>
                <a:cubicBezTo>
                  <a:pt x="8772" y="19191"/>
                  <a:pt x="8167" y="19939"/>
                  <a:pt x="7423" y="19939"/>
                </a:cubicBezTo>
                <a:cubicBezTo>
                  <a:pt x="6677" y="19939"/>
                  <a:pt x="6073" y="19191"/>
                  <a:pt x="6073" y="18278"/>
                </a:cubicBezTo>
                <a:cubicBezTo>
                  <a:pt x="6073" y="17365"/>
                  <a:pt x="6677" y="16617"/>
                  <a:pt x="7423" y="16617"/>
                </a:cubicBezTo>
                <a:close/>
                <a:moveTo>
                  <a:pt x="16202" y="16617"/>
                </a:moveTo>
                <a:cubicBezTo>
                  <a:pt x="16943" y="16617"/>
                  <a:pt x="17551" y="17365"/>
                  <a:pt x="17551" y="18278"/>
                </a:cubicBezTo>
                <a:cubicBezTo>
                  <a:pt x="17551" y="19191"/>
                  <a:pt x="16943" y="19939"/>
                  <a:pt x="16202" y="19939"/>
                </a:cubicBezTo>
                <a:cubicBezTo>
                  <a:pt x="15454" y="19939"/>
                  <a:pt x="14852" y="19191"/>
                  <a:pt x="14852" y="18278"/>
                </a:cubicBezTo>
                <a:cubicBezTo>
                  <a:pt x="14852" y="17365"/>
                  <a:pt x="15454" y="16617"/>
                  <a:pt x="16202" y="16617"/>
                </a:cubicBezTo>
                <a:close/>
              </a:path>
            </a:pathLst>
          </a:cu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任意多边形: 形状 39">
            <a:extLst>
              <a:ext uri="{FF2B5EF4-FFF2-40B4-BE49-F238E27FC236}">
                <a16:creationId xmlns:a16="http://schemas.microsoft.com/office/drawing/2014/main" id="{E55C22E9-85B2-6A59-F3F6-4ABE7AF198D8}"/>
              </a:ext>
            </a:extLst>
          </p:cNvPr>
          <p:cNvSpPr/>
          <p:nvPr/>
        </p:nvSpPr>
        <p:spPr>
          <a:xfrm>
            <a:off x="9237020" y="1976293"/>
            <a:ext cx="664676" cy="569789"/>
          </a:xfrm>
          <a:custGeom>
            <a:avLst/>
            <a:gdLst>
              <a:gd name="T0" fmla="*/ 4514 w 4735"/>
              <a:gd name="T1" fmla="*/ 0 h 4065"/>
              <a:gd name="T2" fmla="*/ 222 w 4735"/>
              <a:gd name="T3" fmla="*/ 0 h 4065"/>
              <a:gd name="T4" fmla="*/ 0 w 4735"/>
              <a:gd name="T5" fmla="*/ 222 h 4065"/>
              <a:gd name="T6" fmla="*/ 0 w 4735"/>
              <a:gd name="T7" fmla="*/ 3081 h 4065"/>
              <a:gd name="T8" fmla="*/ 222 w 4735"/>
              <a:gd name="T9" fmla="*/ 3303 h 4065"/>
              <a:gd name="T10" fmla="*/ 1835 w 4735"/>
              <a:gd name="T11" fmla="*/ 3303 h 4065"/>
              <a:gd name="T12" fmla="*/ 1835 w 4735"/>
              <a:gd name="T13" fmla="*/ 3551 h 4065"/>
              <a:gd name="T14" fmla="*/ 1241 w 4735"/>
              <a:gd name="T15" fmla="*/ 3551 h 4065"/>
              <a:gd name="T16" fmla="*/ 956 w 4735"/>
              <a:gd name="T17" fmla="*/ 4065 h 4065"/>
              <a:gd name="T18" fmla="*/ 3779 w 4735"/>
              <a:gd name="T19" fmla="*/ 4065 h 4065"/>
              <a:gd name="T20" fmla="*/ 3495 w 4735"/>
              <a:gd name="T21" fmla="*/ 3551 h 4065"/>
              <a:gd name="T22" fmla="*/ 2901 w 4735"/>
              <a:gd name="T23" fmla="*/ 3551 h 4065"/>
              <a:gd name="T24" fmla="*/ 2901 w 4735"/>
              <a:gd name="T25" fmla="*/ 3303 h 4065"/>
              <a:gd name="T26" fmla="*/ 4514 w 4735"/>
              <a:gd name="T27" fmla="*/ 3303 h 4065"/>
              <a:gd name="T28" fmla="*/ 4735 w 4735"/>
              <a:gd name="T29" fmla="*/ 3081 h 4065"/>
              <a:gd name="T30" fmla="*/ 4735 w 4735"/>
              <a:gd name="T31" fmla="*/ 222 h 4065"/>
              <a:gd name="T32" fmla="*/ 4514 w 4735"/>
              <a:gd name="T33" fmla="*/ 0 h 4065"/>
              <a:gd name="T34" fmla="*/ 4292 w 4735"/>
              <a:gd name="T35" fmla="*/ 2860 h 4065"/>
              <a:gd name="T36" fmla="*/ 443 w 4735"/>
              <a:gd name="T37" fmla="*/ 2860 h 4065"/>
              <a:gd name="T38" fmla="*/ 443 w 4735"/>
              <a:gd name="T39" fmla="*/ 444 h 4065"/>
              <a:gd name="T40" fmla="*/ 4292 w 4735"/>
              <a:gd name="T41" fmla="*/ 444 h 4065"/>
              <a:gd name="T42" fmla="*/ 4292 w 4735"/>
              <a:gd name="T43" fmla="*/ 2860 h 4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35" h="4065">
                <a:moveTo>
                  <a:pt x="4514" y="0"/>
                </a:moveTo>
                <a:lnTo>
                  <a:pt x="222" y="0"/>
                </a:lnTo>
                <a:cubicBezTo>
                  <a:pt x="99" y="0"/>
                  <a:pt x="0" y="99"/>
                  <a:pt x="0" y="222"/>
                </a:cubicBezTo>
                <a:lnTo>
                  <a:pt x="0" y="3081"/>
                </a:lnTo>
                <a:cubicBezTo>
                  <a:pt x="0" y="3204"/>
                  <a:pt x="99" y="3303"/>
                  <a:pt x="222" y="3303"/>
                </a:cubicBezTo>
                <a:lnTo>
                  <a:pt x="1835" y="3303"/>
                </a:lnTo>
                <a:lnTo>
                  <a:pt x="1835" y="3551"/>
                </a:lnTo>
                <a:lnTo>
                  <a:pt x="1241" y="3551"/>
                </a:lnTo>
                <a:lnTo>
                  <a:pt x="956" y="4065"/>
                </a:lnTo>
                <a:lnTo>
                  <a:pt x="3779" y="4065"/>
                </a:lnTo>
                <a:lnTo>
                  <a:pt x="3495" y="3551"/>
                </a:lnTo>
                <a:lnTo>
                  <a:pt x="2901" y="3551"/>
                </a:lnTo>
                <a:lnTo>
                  <a:pt x="2901" y="3303"/>
                </a:lnTo>
                <a:lnTo>
                  <a:pt x="4514" y="3303"/>
                </a:lnTo>
                <a:cubicBezTo>
                  <a:pt x="4636" y="3303"/>
                  <a:pt x="4735" y="3204"/>
                  <a:pt x="4735" y="3081"/>
                </a:cubicBezTo>
                <a:lnTo>
                  <a:pt x="4735" y="222"/>
                </a:lnTo>
                <a:cubicBezTo>
                  <a:pt x="4735" y="99"/>
                  <a:pt x="4636" y="0"/>
                  <a:pt x="4514" y="0"/>
                </a:cubicBezTo>
                <a:close/>
                <a:moveTo>
                  <a:pt x="4292" y="2860"/>
                </a:moveTo>
                <a:lnTo>
                  <a:pt x="443" y="2860"/>
                </a:lnTo>
                <a:lnTo>
                  <a:pt x="443" y="444"/>
                </a:lnTo>
                <a:lnTo>
                  <a:pt x="4292" y="444"/>
                </a:lnTo>
                <a:lnTo>
                  <a:pt x="4292" y="2860"/>
                </a:lnTo>
                <a:close/>
              </a:path>
            </a:pathLst>
          </a:cu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217CC0A-B2E9-53E6-A28C-02B4B8681388}"/>
              </a:ext>
            </a:extLst>
          </p:cNvPr>
          <p:cNvGrpSpPr/>
          <p:nvPr/>
        </p:nvGrpSpPr>
        <p:grpSpPr>
          <a:xfrm>
            <a:off x="1219436" y="2985812"/>
            <a:ext cx="2666407" cy="1243450"/>
            <a:chOff x="5462556" y="1451877"/>
            <a:chExt cx="2666407" cy="1243450"/>
          </a:xfrm>
        </p:grpSpPr>
        <p:sp>
          <p:nvSpPr>
            <p:cNvPr id="34" name="TextBox 19">
              <a:extLst>
                <a:ext uri="{FF2B5EF4-FFF2-40B4-BE49-F238E27FC236}">
                  <a16:creationId xmlns:a16="http://schemas.microsoft.com/office/drawing/2014/main" id="{15ADB6D2-0AF1-9090-B84D-2DC8B65F25E1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CB9B22B-386D-7C9C-2A9A-E8D451B39579}"/>
                </a:ext>
              </a:extLst>
            </p:cNvPr>
            <p:cNvSpPr txBox="1"/>
            <p:nvPr/>
          </p:nvSpPr>
          <p:spPr>
            <a:xfrm>
              <a:off x="5462556" y="1796427"/>
              <a:ext cx="2666407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6A4E070-AB4A-4807-7D05-25E3C3213F47}"/>
              </a:ext>
            </a:extLst>
          </p:cNvPr>
          <p:cNvGrpSpPr/>
          <p:nvPr/>
        </p:nvGrpSpPr>
        <p:grpSpPr>
          <a:xfrm>
            <a:off x="4777310" y="2985812"/>
            <a:ext cx="2666407" cy="1243450"/>
            <a:chOff x="5462556" y="1451877"/>
            <a:chExt cx="2666407" cy="1243450"/>
          </a:xfrm>
        </p:grpSpPr>
        <p:sp>
          <p:nvSpPr>
            <p:cNvPr id="37" name="TextBox 19">
              <a:extLst>
                <a:ext uri="{FF2B5EF4-FFF2-40B4-BE49-F238E27FC236}">
                  <a16:creationId xmlns:a16="http://schemas.microsoft.com/office/drawing/2014/main" id="{2DFAC8B8-AD58-E660-0FDF-5C81A399E03C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DC0DBA2-3875-A05C-EDE3-D97B7B7C1A04}"/>
                </a:ext>
              </a:extLst>
            </p:cNvPr>
            <p:cNvSpPr txBox="1"/>
            <p:nvPr/>
          </p:nvSpPr>
          <p:spPr>
            <a:xfrm>
              <a:off x="5462556" y="1796427"/>
              <a:ext cx="2666407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EAB29D4-006B-487A-3CE9-1D29C0C7AA36}"/>
              </a:ext>
            </a:extLst>
          </p:cNvPr>
          <p:cNvGrpSpPr/>
          <p:nvPr/>
        </p:nvGrpSpPr>
        <p:grpSpPr>
          <a:xfrm>
            <a:off x="8291642" y="2985812"/>
            <a:ext cx="2666407" cy="1243450"/>
            <a:chOff x="5462556" y="1451877"/>
            <a:chExt cx="2666407" cy="1243450"/>
          </a:xfrm>
        </p:grpSpPr>
        <p:sp>
          <p:nvSpPr>
            <p:cNvPr id="40" name="TextBox 19">
              <a:extLst>
                <a:ext uri="{FF2B5EF4-FFF2-40B4-BE49-F238E27FC236}">
                  <a16:creationId xmlns:a16="http://schemas.microsoft.com/office/drawing/2014/main" id="{7FA01981-9D85-2211-DF18-F82C7238F9E2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C3DF9B-B2F8-24FB-58E9-E4EAE0596466}"/>
                </a:ext>
              </a:extLst>
            </p:cNvPr>
            <p:cNvSpPr txBox="1"/>
            <p:nvPr/>
          </p:nvSpPr>
          <p:spPr>
            <a:xfrm>
              <a:off x="5462556" y="1796427"/>
              <a:ext cx="2666407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0356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02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49E53D0-3768-14BD-E307-57E01C650E16}"/>
              </a:ext>
            </a:extLst>
          </p:cNvPr>
          <p:cNvSpPr/>
          <p:nvPr/>
        </p:nvSpPr>
        <p:spPr>
          <a:xfrm>
            <a:off x="1395917" y="1513505"/>
            <a:ext cx="4095111" cy="5492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 w="12700" cap="flat">
            <a:noFill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lvl="0"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: Rounded Corners 28">
            <a:extLst>
              <a:ext uri="{FF2B5EF4-FFF2-40B4-BE49-F238E27FC236}">
                <a16:creationId xmlns:a16="http://schemas.microsoft.com/office/drawing/2014/main" id="{99B21D82-4D7C-8BBB-9CF9-239C7765E53A}"/>
              </a:ext>
            </a:extLst>
          </p:cNvPr>
          <p:cNvSpPr/>
          <p:nvPr/>
        </p:nvSpPr>
        <p:spPr>
          <a:xfrm>
            <a:off x="6711616" y="1513504"/>
            <a:ext cx="4095110" cy="54929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 w="12700" cap="flat">
            <a:noFill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lvl="0"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E6815D0-7B31-ACD6-BCEB-B552AAD9FAE6}"/>
              </a:ext>
            </a:extLst>
          </p:cNvPr>
          <p:cNvSpPr/>
          <p:nvPr/>
        </p:nvSpPr>
        <p:spPr>
          <a:xfrm>
            <a:off x="1408617" y="1526653"/>
            <a:ext cx="4055057" cy="5098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2F8B564-45FE-D6B2-46EF-3B7D8FDF3521}"/>
              </a:ext>
            </a:extLst>
          </p:cNvPr>
          <p:cNvSpPr/>
          <p:nvPr/>
        </p:nvSpPr>
        <p:spPr>
          <a:xfrm>
            <a:off x="6731642" y="1526653"/>
            <a:ext cx="4055057" cy="5098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C6BCB12-725A-1D14-370C-85517C3F8AF4}"/>
              </a:ext>
            </a:extLst>
          </p:cNvPr>
          <p:cNvSpPr/>
          <p:nvPr/>
        </p:nvSpPr>
        <p:spPr>
          <a:xfrm>
            <a:off x="1326734" y="2343339"/>
            <a:ext cx="9582566" cy="8529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4" name="Group 3">
            <a:extLst>
              <a:ext uri="{FF2B5EF4-FFF2-40B4-BE49-F238E27FC236}">
                <a16:creationId xmlns:a16="http://schemas.microsoft.com/office/drawing/2014/main" id="{F954B5A0-6629-CC6A-CF5F-817281D178EE}"/>
              </a:ext>
            </a:extLst>
          </p:cNvPr>
          <p:cNvGrpSpPr/>
          <p:nvPr/>
        </p:nvGrpSpPr>
        <p:grpSpPr>
          <a:xfrm>
            <a:off x="8202231" y="3669046"/>
            <a:ext cx="625024" cy="625024"/>
            <a:chOff x="7924891" y="4464172"/>
            <a:chExt cx="542724" cy="542724"/>
          </a:xfrm>
        </p:grpSpPr>
        <p:sp>
          <p:nvSpPr>
            <p:cNvPr id="47" name="Freeform: Shape 4">
              <a:extLst>
                <a:ext uri="{FF2B5EF4-FFF2-40B4-BE49-F238E27FC236}">
                  <a16:creationId xmlns:a16="http://schemas.microsoft.com/office/drawing/2014/main" id="{D9177449-D2B0-7B11-ADB2-678146F7FC4A}"/>
                </a:ext>
              </a:extLst>
            </p:cNvPr>
            <p:cNvSpPr/>
            <p:nvPr/>
          </p:nvSpPr>
          <p:spPr>
            <a:xfrm>
              <a:off x="7924891" y="4464172"/>
              <a:ext cx="542724" cy="542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: Shape 5">
              <a:extLst>
                <a:ext uri="{FF2B5EF4-FFF2-40B4-BE49-F238E27FC236}">
                  <a16:creationId xmlns:a16="http://schemas.microsoft.com/office/drawing/2014/main" id="{F71D32DA-2268-A07F-9C98-8A40CB8A036C}"/>
                </a:ext>
              </a:extLst>
            </p:cNvPr>
            <p:cNvSpPr/>
            <p:nvPr/>
          </p:nvSpPr>
          <p:spPr>
            <a:xfrm>
              <a:off x="8082466" y="4626398"/>
              <a:ext cx="207486" cy="218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9" h="21367" extrusionOk="0">
                  <a:moveTo>
                    <a:pt x="5399" y="21367"/>
                  </a:moveTo>
                  <a:cubicBezTo>
                    <a:pt x="3945" y="21367"/>
                    <a:pt x="2583" y="20761"/>
                    <a:pt x="1600" y="19796"/>
                  </a:cubicBezTo>
                  <a:cubicBezTo>
                    <a:pt x="-305" y="17926"/>
                    <a:pt x="-835" y="14661"/>
                    <a:pt x="1835" y="12040"/>
                  </a:cubicBezTo>
                  <a:cubicBezTo>
                    <a:pt x="3400" y="10503"/>
                    <a:pt x="9667" y="4351"/>
                    <a:pt x="12796" y="1279"/>
                  </a:cubicBezTo>
                  <a:cubicBezTo>
                    <a:pt x="13906" y="188"/>
                    <a:pt x="15321" y="-233"/>
                    <a:pt x="16674" y="123"/>
                  </a:cubicBezTo>
                  <a:cubicBezTo>
                    <a:pt x="18004" y="473"/>
                    <a:pt x="19093" y="1542"/>
                    <a:pt x="19449" y="2847"/>
                  </a:cubicBezTo>
                  <a:cubicBezTo>
                    <a:pt x="19811" y="4176"/>
                    <a:pt x="19382" y="5564"/>
                    <a:pt x="18273" y="6654"/>
                  </a:cubicBezTo>
                  <a:lnTo>
                    <a:pt x="7790" y="16945"/>
                  </a:lnTo>
                  <a:cubicBezTo>
                    <a:pt x="7191" y="17533"/>
                    <a:pt x="6516" y="17880"/>
                    <a:pt x="5836" y="17951"/>
                  </a:cubicBezTo>
                  <a:cubicBezTo>
                    <a:pt x="5163" y="18020"/>
                    <a:pt x="4520" y="17808"/>
                    <a:pt x="4071" y="17366"/>
                  </a:cubicBezTo>
                  <a:cubicBezTo>
                    <a:pt x="3256" y="16566"/>
                    <a:pt x="3140" y="15060"/>
                    <a:pt x="4495" y="13730"/>
                  </a:cubicBezTo>
                  <a:lnTo>
                    <a:pt x="11857" y="6501"/>
                  </a:lnTo>
                  <a:cubicBezTo>
                    <a:pt x="12160" y="6204"/>
                    <a:pt x="12650" y="6204"/>
                    <a:pt x="12952" y="6501"/>
                  </a:cubicBezTo>
                  <a:cubicBezTo>
                    <a:pt x="13255" y="6798"/>
                    <a:pt x="13255" y="7279"/>
                    <a:pt x="12952" y="7576"/>
                  </a:cubicBezTo>
                  <a:lnTo>
                    <a:pt x="5590" y="14805"/>
                  </a:lnTo>
                  <a:cubicBezTo>
                    <a:pt x="4953" y="15429"/>
                    <a:pt x="4896" y="16025"/>
                    <a:pt x="5166" y="16291"/>
                  </a:cubicBezTo>
                  <a:cubicBezTo>
                    <a:pt x="5285" y="16409"/>
                    <a:pt x="5464" y="16461"/>
                    <a:pt x="5672" y="16439"/>
                  </a:cubicBezTo>
                  <a:cubicBezTo>
                    <a:pt x="5992" y="16406"/>
                    <a:pt x="6354" y="16204"/>
                    <a:pt x="6695" y="15870"/>
                  </a:cubicBezTo>
                  <a:lnTo>
                    <a:pt x="17178" y="5579"/>
                  </a:lnTo>
                  <a:cubicBezTo>
                    <a:pt x="17896" y="4873"/>
                    <a:pt x="18171" y="4043"/>
                    <a:pt x="17953" y="3240"/>
                  </a:cubicBezTo>
                  <a:cubicBezTo>
                    <a:pt x="17737" y="2451"/>
                    <a:pt x="17078" y="1804"/>
                    <a:pt x="16273" y="1592"/>
                  </a:cubicBezTo>
                  <a:cubicBezTo>
                    <a:pt x="15457" y="1377"/>
                    <a:pt x="14611" y="1648"/>
                    <a:pt x="13891" y="2354"/>
                  </a:cubicBezTo>
                  <a:cubicBezTo>
                    <a:pt x="10762" y="5426"/>
                    <a:pt x="4495" y="11579"/>
                    <a:pt x="2930" y="13115"/>
                  </a:cubicBezTo>
                  <a:cubicBezTo>
                    <a:pt x="887" y="15120"/>
                    <a:pt x="1378" y="17427"/>
                    <a:pt x="2695" y="18721"/>
                  </a:cubicBezTo>
                  <a:cubicBezTo>
                    <a:pt x="4014" y="20015"/>
                    <a:pt x="6364" y="20495"/>
                    <a:pt x="8406" y="18491"/>
                  </a:cubicBezTo>
                  <a:lnTo>
                    <a:pt x="19368" y="7729"/>
                  </a:lnTo>
                  <a:cubicBezTo>
                    <a:pt x="19670" y="7433"/>
                    <a:pt x="20160" y="7433"/>
                    <a:pt x="20463" y="7729"/>
                  </a:cubicBezTo>
                  <a:cubicBezTo>
                    <a:pt x="20765" y="8026"/>
                    <a:pt x="20765" y="8508"/>
                    <a:pt x="20463" y="8804"/>
                  </a:cubicBezTo>
                  <a:lnTo>
                    <a:pt x="9501" y="19566"/>
                  </a:lnTo>
                  <a:cubicBezTo>
                    <a:pt x="8209" y="20835"/>
                    <a:pt x="6763" y="21367"/>
                    <a:pt x="5399" y="213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Rectangle 6">
            <a:extLst>
              <a:ext uri="{FF2B5EF4-FFF2-40B4-BE49-F238E27FC236}">
                <a16:creationId xmlns:a16="http://schemas.microsoft.com/office/drawing/2014/main" id="{0379A21B-5182-75CD-7BDB-972A873D23D4}"/>
              </a:ext>
            </a:extLst>
          </p:cNvPr>
          <p:cNvSpPr/>
          <p:nvPr/>
        </p:nvSpPr>
        <p:spPr>
          <a:xfrm>
            <a:off x="1383324" y="4551638"/>
            <a:ext cx="1355210" cy="339825"/>
          </a:xfrm>
          <a:prstGeom prst="rect">
            <a:avLst/>
          </a:prstGeom>
          <a:solidFill>
            <a:srgbClr val="E6E7EA"/>
          </a:solidFill>
          <a:ln w="12700">
            <a:noFill/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Group 7">
            <a:extLst>
              <a:ext uri="{FF2B5EF4-FFF2-40B4-BE49-F238E27FC236}">
                <a16:creationId xmlns:a16="http://schemas.microsoft.com/office/drawing/2014/main" id="{0F24EE85-D44F-ACE2-88F9-A96F563D57CE}"/>
              </a:ext>
            </a:extLst>
          </p:cNvPr>
          <p:cNvGrpSpPr/>
          <p:nvPr/>
        </p:nvGrpSpPr>
        <p:grpSpPr>
          <a:xfrm>
            <a:off x="3361846" y="3669046"/>
            <a:ext cx="625024" cy="625024"/>
            <a:chOff x="3721867" y="4464172"/>
            <a:chExt cx="542724" cy="542724"/>
          </a:xfrm>
        </p:grpSpPr>
        <p:sp>
          <p:nvSpPr>
            <p:cNvPr id="45" name="Freeform: Shape 8">
              <a:extLst>
                <a:ext uri="{FF2B5EF4-FFF2-40B4-BE49-F238E27FC236}">
                  <a16:creationId xmlns:a16="http://schemas.microsoft.com/office/drawing/2014/main" id="{31D59013-483D-4CD8-58FC-7DA561197597}"/>
                </a:ext>
              </a:extLst>
            </p:cNvPr>
            <p:cNvSpPr/>
            <p:nvPr/>
          </p:nvSpPr>
          <p:spPr>
            <a:xfrm>
              <a:off x="3721867" y="4464172"/>
              <a:ext cx="542724" cy="542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: Shape 9">
              <a:extLst>
                <a:ext uri="{FF2B5EF4-FFF2-40B4-BE49-F238E27FC236}">
                  <a16:creationId xmlns:a16="http://schemas.microsoft.com/office/drawing/2014/main" id="{E8F99FDB-A673-2312-D26D-A41D34202B88}"/>
                </a:ext>
              </a:extLst>
            </p:cNvPr>
            <p:cNvSpPr/>
            <p:nvPr/>
          </p:nvSpPr>
          <p:spPr>
            <a:xfrm>
              <a:off x="3874891" y="4633413"/>
              <a:ext cx="233430" cy="204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0"/>
                  </a:moveTo>
                  <a:lnTo>
                    <a:pt x="2700" y="0"/>
                  </a:lnTo>
                  <a:cubicBezTo>
                    <a:pt x="1216" y="0"/>
                    <a:pt x="0" y="1389"/>
                    <a:pt x="0" y="3086"/>
                  </a:cubicBezTo>
                  <a:lnTo>
                    <a:pt x="0" y="13885"/>
                  </a:lnTo>
                  <a:cubicBezTo>
                    <a:pt x="0" y="15583"/>
                    <a:pt x="1216" y="16971"/>
                    <a:pt x="2700" y="16971"/>
                  </a:cubicBezTo>
                  <a:lnTo>
                    <a:pt x="8100" y="16971"/>
                  </a:lnTo>
                  <a:lnTo>
                    <a:pt x="13500" y="21600"/>
                  </a:lnTo>
                  <a:lnTo>
                    <a:pt x="13500" y="16971"/>
                  </a:lnTo>
                  <a:lnTo>
                    <a:pt x="18900" y="16971"/>
                  </a:lnTo>
                  <a:cubicBezTo>
                    <a:pt x="20384" y="16971"/>
                    <a:pt x="21600" y="15583"/>
                    <a:pt x="21600" y="13885"/>
                  </a:cubicBezTo>
                  <a:lnTo>
                    <a:pt x="21600" y="3086"/>
                  </a:lnTo>
                  <a:cubicBezTo>
                    <a:pt x="21600" y="1389"/>
                    <a:pt x="20384" y="0"/>
                    <a:pt x="189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Rectangle 10">
            <a:extLst>
              <a:ext uri="{FF2B5EF4-FFF2-40B4-BE49-F238E27FC236}">
                <a16:creationId xmlns:a16="http://schemas.microsoft.com/office/drawing/2014/main" id="{A4BA781B-0225-1770-3753-3F853508A37E}"/>
              </a:ext>
            </a:extLst>
          </p:cNvPr>
          <p:cNvSpPr/>
          <p:nvPr/>
        </p:nvSpPr>
        <p:spPr>
          <a:xfrm>
            <a:off x="2995819" y="4551638"/>
            <a:ext cx="1355209" cy="339825"/>
          </a:xfrm>
          <a:prstGeom prst="rect">
            <a:avLst/>
          </a:prstGeom>
          <a:solidFill>
            <a:srgbClr val="E6E7EA"/>
          </a:solidFill>
          <a:ln w="12700">
            <a:noFill/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3FF671CB-D2B3-A24D-20F1-0C334D92D135}"/>
              </a:ext>
            </a:extLst>
          </p:cNvPr>
          <p:cNvSpPr/>
          <p:nvPr/>
        </p:nvSpPr>
        <p:spPr>
          <a:xfrm>
            <a:off x="4610232" y="4551638"/>
            <a:ext cx="1355209" cy="339825"/>
          </a:xfrm>
          <a:prstGeom prst="rect">
            <a:avLst/>
          </a:prstGeom>
          <a:solidFill>
            <a:srgbClr val="E6E7EA"/>
          </a:solidFill>
          <a:ln w="12700">
            <a:noFill/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Group 12">
            <a:extLst>
              <a:ext uri="{FF2B5EF4-FFF2-40B4-BE49-F238E27FC236}">
                <a16:creationId xmlns:a16="http://schemas.microsoft.com/office/drawing/2014/main" id="{4BAB3D36-FFD5-90D7-7E76-F4002601151C}"/>
              </a:ext>
            </a:extLst>
          </p:cNvPr>
          <p:cNvGrpSpPr/>
          <p:nvPr/>
        </p:nvGrpSpPr>
        <p:grpSpPr>
          <a:xfrm>
            <a:off x="4973406" y="3669046"/>
            <a:ext cx="625024" cy="625024"/>
            <a:chOff x="5121224" y="4464172"/>
            <a:chExt cx="542724" cy="542724"/>
          </a:xfrm>
        </p:grpSpPr>
        <p:sp>
          <p:nvSpPr>
            <p:cNvPr id="43" name="Freeform: Shape 13">
              <a:extLst>
                <a:ext uri="{FF2B5EF4-FFF2-40B4-BE49-F238E27FC236}">
                  <a16:creationId xmlns:a16="http://schemas.microsoft.com/office/drawing/2014/main" id="{52EEFAB1-3AEE-D922-C271-A31DFA2E113C}"/>
                </a:ext>
              </a:extLst>
            </p:cNvPr>
            <p:cNvSpPr/>
            <p:nvPr/>
          </p:nvSpPr>
          <p:spPr>
            <a:xfrm>
              <a:off x="5121224" y="4464172"/>
              <a:ext cx="542724" cy="542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: Shape 14">
              <a:extLst>
                <a:ext uri="{FF2B5EF4-FFF2-40B4-BE49-F238E27FC236}">
                  <a16:creationId xmlns:a16="http://schemas.microsoft.com/office/drawing/2014/main" id="{3D416A6A-524E-55DD-85A4-B1F390D5D1B3}"/>
                </a:ext>
              </a:extLst>
            </p:cNvPr>
            <p:cNvSpPr/>
            <p:nvPr/>
          </p:nvSpPr>
          <p:spPr>
            <a:xfrm>
              <a:off x="5292217" y="4624750"/>
              <a:ext cx="208280" cy="221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5">
            <a:extLst>
              <a:ext uri="{FF2B5EF4-FFF2-40B4-BE49-F238E27FC236}">
                <a16:creationId xmlns:a16="http://schemas.microsoft.com/office/drawing/2014/main" id="{7D01F9BD-12E0-623C-3494-3474D6039EDE}"/>
              </a:ext>
            </a:extLst>
          </p:cNvPr>
          <p:cNvGrpSpPr/>
          <p:nvPr/>
        </p:nvGrpSpPr>
        <p:grpSpPr>
          <a:xfrm>
            <a:off x="6587819" y="3669046"/>
            <a:ext cx="625024" cy="625024"/>
            <a:chOff x="6523058" y="4464172"/>
            <a:chExt cx="542724" cy="542724"/>
          </a:xfrm>
        </p:grpSpPr>
        <p:sp>
          <p:nvSpPr>
            <p:cNvPr id="41" name="Freeform: Shape 16">
              <a:extLst>
                <a:ext uri="{FF2B5EF4-FFF2-40B4-BE49-F238E27FC236}">
                  <a16:creationId xmlns:a16="http://schemas.microsoft.com/office/drawing/2014/main" id="{8982D5E2-D9C8-D241-1DDD-EAECE4E0E42D}"/>
                </a:ext>
              </a:extLst>
            </p:cNvPr>
            <p:cNvSpPr/>
            <p:nvPr/>
          </p:nvSpPr>
          <p:spPr>
            <a:xfrm>
              <a:off x="6523058" y="4464172"/>
              <a:ext cx="542724" cy="542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: Shape 17">
              <a:extLst>
                <a:ext uri="{FF2B5EF4-FFF2-40B4-BE49-F238E27FC236}">
                  <a16:creationId xmlns:a16="http://schemas.microsoft.com/office/drawing/2014/main" id="{CA7ABEC3-F609-CFA4-DF7C-AF1A253EE65A}"/>
                </a:ext>
              </a:extLst>
            </p:cNvPr>
            <p:cNvSpPr/>
            <p:nvPr/>
          </p:nvSpPr>
          <p:spPr>
            <a:xfrm>
              <a:off x="6732712" y="4617826"/>
              <a:ext cx="129250" cy="221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0" extrusionOk="0">
                  <a:moveTo>
                    <a:pt x="9547" y="8995"/>
                  </a:moveTo>
                  <a:cubicBezTo>
                    <a:pt x="9431" y="9241"/>
                    <a:pt x="9310" y="9495"/>
                    <a:pt x="9182" y="9756"/>
                  </a:cubicBezTo>
                  <a:cubicBezTo>
                    <a:pt x="8409" y="11354"/>
                    <a:pt x="7531" y="13164"/>
                    <a:pt x="7531" y="15261"/>
                  </a:cubicBezTo>
                  <a:cubicBezTo>
                    <a:pt x="7531" y="16396"/>
                    <a:pt x="6379" y="16800"/>
                    <a:pt x="5302" y="16800"/>
                  </a:cubicBezTo>
                  <a:cubicBezTo>
                    <a:pt x="4071" y="16800"/>
                    <a:pt x="3070" y="16212"/>
                    <a:pt x="3070" y="15491"/>
                  </a:cubicBezTo>
                  <a:cubicBezTo>
                    <a:pt x="3070" y="13016"/>
                    <a:pt x="5121" y="11397"/>
                    <a:pt x="6930" y="9971"/>
                  </a:cubicBezTo>
                  <a:cubicBezTo>
                    <a:pt x="7496" y="9523"/>
                    <a:pt x="8031" y="9101"/>
                    <a:pt x="8465" y="8681"/>
                  </a:cubicBezTo>
                  <a:cubicBezTo>
                    <a:pt x="8665" y="8489"/>
                    <a:pt x="9201" y="8497"/>
                    <a:pt x="9443" y="8687"/>
                  </a:cubicBezTo>
                  <a:cubicBezTo>
                    <a:pt x="9559" y="8776"/>
                    <a:pt x="9596" y="8890"/>
                    <a:pt x="9547" y="8995"/>
                  </a:cubicBezTo>
                  <a:close/>
                  <a:moveTo>
                    <a:pt x="11191" y="180"/>
                  </a:moveTo>
                  <a:cubicBezTo>
                    <a:pt x="11140" y="-60"/>
                    <a:pt x="10460" y="-60"/>
                    <a:pt x="10409" y="180"/>
                  </a:cubicBezTo>
                  <a:cubicBezTo>
                    <a:pt x="8706" y="8155"/>
                    <a:pt x="0" y="9798"/>
                    <a:pt x="0" y="15341"/>
                  </a:cubicBezTo>
                  <a:cubicBezTo>
                    <a:pt x="0" y="18765"/>
                    <a:pt x="4944" y="21540"/>
                    <a:pt x="10801" y="21540"/>
                  </a:cubicBezTo>
                  <a:cubicBezTo>
                    <a:pt x="16656" y="21540"/>
                    <a:pt x="21600" y="18765"/>
                    <a:pt x="21600" y="15341"/>
                  </a:cubicBezTo>
                  <a:cubicBezTo>
                    <a:pt x="21600" y="9798"/>
                    <a:pt x="12894" y="8155"/>
                    <a:pt x="11191" y="18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Rectangle 18">
            <a:extLst>
              <a:ext uri="{FF2B5EF4-FFF2-40B4-BE49-F238E27FC236}">
                <a16:creationId xmlns:a16="http://schemas.microsoft.com/office/drawing/2014/main" id="{7FBAF75D-C2E6-9C73-72BF-A520A05E686A}"/>
              </a:ext>
            </a:extLst>
          </p:cNvPr>
          <p:cNvSpPr/>
          <p:nvPr/>
        </p:nvSpPr>
        <p:spPr>
          <a:xfrm>
            <a:off x="6224644" y="4551638"/>
            <a:ext cx="1355209" cy="339825"/>
          </a:xfrm>
          <a:prstGeom prst="rect">
            <a:avLst/>
          </a:prstGeom>
          <a:solidFill>
            <a:srgbClr val="E6E7EA"/>
          </a:solidFill>
          <a:ln w="12700">
            <a:noFill/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Group 19">
            <a:extLst>
              <a:ext uri="{FF2B5EF4-FFF2-40B4-BE49-F238E27FC236}">
                <a16:creationId xmlns:a16="http://schemas.microsoft.com/office/drawing/2014/main" id="{0B7DD1EF-AEAC-D240-1FEB-BE3F4F6E276C}"/>
              </a:ext>
            </a:extLst>
          </p:cNvPr>
          <p:cNvGrpSpPr/>
          <p:nvPr/>
        </p:nvGrpSpPr>
        <p:grpSpPr>
          <a:xfrm>
            <a:off x="1748417" y="3669046"/>
            <a:ext cx="625024" cy="625024"/>
            <a:chOff x="2320887" y="4464172"/>
            <a:chExt cx="542724" cy="542724"/>
          </a:xfrm>
        </p:grpSpPr>
        <p:sp>
          <p:nvSpPr>
            <p:cNvPr id="39" name="Freeform: Shape 20">
              <a:extLst>
                <a:ext uri="{FF2B5EF4-FFF2-40B4-BE49-F238E27FC236}">
                  <a16:creationId xmlns:a16="http://schemas.microsoft.com/office/drawing/2014/main" id="{97A3F01D-0C0C-C8DA-43CC-316CB7BB940F}"/>
                </a:ext>
              </a:extLst>
            </p:cNvPr>
            <p:cNvSpPr/>
            <p:nvPr/>
          </p:nvSpPr>
          <p:spPr>
            <a:xfrm>
              <a:off x="2320887" y="4464172"/>
              <a:ext cx="542724" cy="542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: Shape 21">
              <a:extLst>
                <a:ext uri="{FF2B5EF4-FFF2-40B4-BE49-F238E27FC236}">
                  <a16:creationId xmlns:a16="http://schemas.microsoft.com/office/drawing/2014/main" id="{E8B808CC-6FAB-DB83-905B-4BDECF44801B}"/>
                </a:ext>
              </a:extLst>
            </p:cNvPr>
            <p:cNvSpPr/>
            <p:nvPr/>
          </p:nvSpPr>
          <p:spPr>
            <a:xfrm>
              <a:off x="2475534" y="4604112"/>
              <a:ext cx="233430" cy="248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0FB42EB7-DEAC-62A6-11FE-9C253A8331D2}"/>
              </a:ext>
            </a:extLst>
          </p:cNvPr>
          <p:cNvSpPr/>
          <p:nvPr/>
        </p:nvSpPr>
        <p:spPr>
          <a:xfrm>
            <a:off x="7839056" y="4551638"/>
            <a:ext cx="1355209" cy="339825"/>
          </a:xfrm>
          <a:prstGeom prst="rect">
            <a:avLst/>
          </a:prstGeom>
          <a:solidFill>
            <a:srgbClr val="E6E7EA"/>
          </a:solidFill>
          <a:ln w="12700">
            <a:noFill/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48205AF-36E9-67CF-57E9-F4828274878B}"/>
              </a:ext>
            </a:extLst>
          </p:cNvPr>
          <p:cNvGrpSpPr/>
          <p:nvPr/>
        </p:nvGrpSpPr>
        <p:grpSpPr>
          <a:xfrm>
            <a:off x="9811588" y="3669046"/>
            <a:ext cx="625024" cy="625024"/>
            <a:chOff x="9322335" y="4464172"/>
            <a:chExt cx="542724" cy="542724"/>
          </a:xfrm>
        </p:grpSpPr>
        <p:sp>
          <p:nvSpPr>
            <p:cNvPr id="37" name="Freeform: Shape 24">
              <a:extLst>
                <a:ext uri="{FF2B5EF4-FFF2-40B4-BE49-F238E27FC236}">
                  <a16:creationId xmlns:a16="http://schemas.microsoft.com/office/drawing/2014/main" id="{7758639C-F519-4B8B-8B4B-0245B6061DE1}"/>
                </a:ext>
              </a:extLst>
            </p:cNvPr>
            <p:cNvSpPr/>
            <p:nvPr/>
          </p:nvSpPr>
          <p:spPr>
            <a:xfrm>
              <a:off x="9322335" y="4464172"/>
              <a:ext cx="542724" cy="542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: Shape 25">
              <a:extLst>
                <a:ext uri="{FF2B5EF4-FFF2-40B4-BE49-F238E27FC236}">
                  <a16:creationId xmlns:a16="http://schemas.microsoft.com/office/drawing/2014/main" id="{D15D16BF-B5D5-230B-F32D-2DD996343047}"/>
                </a:ext>
              </a:extLst>
            </p:cNvPr>
            <p:cNvSpPr/>
            <p:nvPr/>
          </p:nvSpPr>
          <p:spPr>
            <a:xfrm>
              <a:off x="9510609" y="4604010"/>
              <a:ext cx="166177" cy="2492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9464" y="0"/>
                    <a:pt x="8150" y="146"/>
                    <a:pt x="6863" y="450"/>
                  </a:cubicBezTo>
                  <a:cubicBezTo>
                    <a:pt x="5576" y="755"/>
                    <a:pt x="4422" y="1177"/>
                    <a:pt x="3403" y="1706"/>
                  </a:cubicBezTo>
                  <a:cubicBezTo>
                    <a:pt x="2383" y="2236"/>
                    <a:pt x="1554" y="2892"/>
                    <a:pt x="928" y="3694"/>
                  </a:cubicBezTo>
                  <a:cubicBezTo>
                    <a:pt x="302" y="4496"/>
                    <a:pt x="0" y="5372"/>
                    <a:pt x="0" y="6300"/>
                  </a:cubicBezTo>
                  <a:cubicBezTo>
                    <a:pt x="0" y="7753"/>
                    <a:pt x="717" y="9009"/>
                    <a:pt x="2166" y="10069"/>
                  </a:cubicBezTo>
                  <a:cubicBezTo>
                    <a:pt x="2798" y="10528"/>
                    <a:pt x="3326" y="10932"/>
                    <a:pt x="3741" y="11288"/>
                  </a:cubicBezTo>
                  <a:cubicBezTo>
                    <a:pt x="4155" y="11644"/>
                    <a:pt x="4556" y="12098"/>
                    <a:pt x="4978" y="12638"/>
                  </a:cubicBezTo>
                  <a:cubicBezTo>
                    <a:pt x="5399" y="13176"/>
                    <a:pt x="5654" y="13668"/>
                    <a:pt x="5709" y="14138"/>
                  </a:cubicBezTo>
                  <a:cubicBezTo>
                    <a:pt x="5048" y="14400"/>
                    <a:pt x="4725" y="14794"/>
                    <a:pt x="4725" y="15300"/>
                  </a:cubicBezTo>
                  <a:cubicBezTo>
                    <a:pt x="4725" y="15647"/>
                    <a:pt x="4880" y="15947"/>
                    <a:pt x="5231" y="16200"/>
                  </a:cubicBezTo>
                  <a:cubicBezTo>
                    <a:pt x="4880" y="16453"/>
                    <a:pt x="4725" y="16753"/>
                    <a:pt x="4725" y="17100"/>
                  </a:cubicBezTo>
                  <a:cubicBezTo>
                    <a:pt x="4725" y="17588"/>
                    <a:pt x="5020" y="17972"/>
                    <a:pt x="5653" y="18244"/>
                  </a:cubicBezTo>
                  <a:cubicBezTo>
                    <a:pt x="5470" y="18459"/>
                    <a:pt x="5400" y="18675"/>
                    <a:pt x="5400" y="18900"/>
                  </a:cubicBezTo>
                  <a:cubicBezTo>
                    <a:pt x="5400" y="19331"/>
                    <a:pt x="5605" y="19660"/>
                    <a:pt x="6047" y="19894"/>
                  </a:cubicBezTo>
                  <a:cubicBezTo>
                    <a:pt x="6489" y="20128"/>
                    <a:pt x="7032" y="20250"/>
                    <a:pt x="7678" y="20250"/>
                  </a:cubicBezTo>
                  <a:cubicBezTo>
                    <a:pt x="7960" y="20662"/>
                    <a:pt x="8382" y="20981"/>
                    <a:pt x="8944" y="21225"/>
                  </a:cubicBezTo>
                  <a:cubicBezTo>
                    <a:pt x="9506" y="21469"/>
                    <a:pt x="10139" y="21600"/>
                    <a:pt x="10800" y="21600"/>
                  </a:cubicBezTo>
                  <a:cubicBezTo>
                    <a:pt x="11461" y="21600"/>
                    <a:pt x="12065" y="21469"/>
                    <a:pt x="12628" y="21225"/>
                  </a:cubicBezTo>
                  <a:cubicBezTo>
                    <a:pt x="13191" y="20981"/>
                    <a:pt x="13613" y="20662"/>
                    <a:pt x="13894" y="20250"/>
                  </a:cubicBezTo>
                  <a:cubicBezTo>
                    <a:pt x="14541" y="20250"/>
                    <a:pt x="15083" y="20128"/>
                    <a:pt x="15525" y="19894"/>
                  </a:cubicBezTo>
                  <a:cubicBezTo>
                    <a:pt x="15967" y="19660"/>
                    <a:pt x="16200" y="19331"/>
                    <a:pt x="16200" y="18900"/>
                  </a:cubicBezTo>
                  <a:cubicBezTo>
                    <a:pt x="16200" y="18675"/>
                    <a:pt x="16102" y="18459"/>
                    <a:pt x="15919" y="18244"/>
                  </a:cubicBezTo>
                  <a:cubicBezTo>
                    <a:pt x="16552" y="17972"/>
                    <a:pt x="16875" y="17588"/>
                    <a:pt x="16875" y="17100"/>
                  </a:cubicBezTo>
                  <a:cubicBezTo>
                    <a:pt x="16875" y="16753"/>
                    <a:pt x="16692" y="16453"/>
                    <a:pt x="16341" y="16200"/>
                  </a:cubicBezTo>
                  <a:cubicBezTo>
                    <a:pt x="16692" y="15947"/>
                    <a:pt x="16875" y="15647"/>
                    <a:pt x="16875" y="15300"/>
                  </a:cubicBezTo>
                  <a:cubicBezTo>
                    <a:pt x="16875" y="14793"/>
                    <a:pt x="16524" y="14400"/>
                    <a:pt x="15863" y="14138"/>
                  </a:cubicBezTo>
                  <a:cubicBezTo>
                    <a:pt x="15919" y="13668"/>
                    <a:pt x="16173" y="13176"/>
                    <a:pt x="16594" y="12638"/>
                  </a:cubicBezTo>
                  <a:cubicBezTo>
                    <a:pt x="17016" y="12098"/>
                    <a:pt x="17417" y="11644"/>
                    <a:pt x="17831" y="11288"/>
                  </a:cubicBezTo>
                  <a:cubicBezTo>
                    <a:pt x="18247" y="10932"/>
                    <a:pt x="18774" y="10528"/>
                    <a:pt x="19406" y="10069"/>
                  </a:cubicBezTo>
                  <a:cubicBezTo>
                    <a:pt x="20855" y="9009"/>
                    <a:pt x="21600" y="7753"/>
                    <a:pt x="21600" y="6300"/>
                  </a:cubicBezTo>
                  <a:cubicBezTo>
                    <a:pt x="21600" y="5372"/>
                    <a:pt x="21271" y="4496"/>
                    <a:pt x="20644" y="3694"/>
                  </a:cubicBezTo>
                  <a:cubicBezTo>
                    <a:pt x="20018" y="2893"/>
                    <a:pt x="19188" y="2236"/>
                    <a:pt x="18169" y="1706"/>
                  </a:cubicBezTo>
                  <a:cubicBezTo>
                    <a:pt x="17149" y="1177"/>
                    <a:pt x="15996" y="755"/>
                    <a:pt x="14709" y="450"/>
                  </a:cubicBezTo>
                  <a:cubicBezTo>
                    <a:pt x="13422" y="146"/>
                    <a:pt x="12136" y="0"/>
                    <a:pt x="10800" y="0"/>
                  </a:cubicBezTo>
                  <a:close/>
                  <a:moveTo>
                    <a:pt x="10800" y="1800"/>
                  </a:moveTo>
                  <a:cubicBezTo>
                    <a:pt x="11771" y="1800"/>
                    <a:pt x="12719" y="1907"/>
                    <a:pt x="13669" y="2119"/>
                  </a:cubicBezTo>
                  <a:cubicBezTo>
                    <a:pt x="14617" y="2329"/>
                    <a:pt x="15475" y="2611"/>
                    <a:pt x="16256" y="2981"/>
                  </a:cubicBezTo>
                  <a:cubicBezTo>
                    <a:pt x="17036" y="3352"/>
                    <a:pt x="17683" y="3825"/>
                    <a:pt x="18169" y="4406"/>
                  </a:cubicBezTo>
                  <a:cubicBezTo>
                    <a:pt x="18653" y="4988"/>
                    <a:pt x="18900" y="5625"/>
                    <a:pt x="18900" y="6300"/>
                  </a:cubicBezTo>
                  <a:cubicBezTo>
                    <a:pt x="18900" y="7246"/>
                    <a:pt x="18421" y="8091"/>
                    <a:pt x="17466" y="8831"/>
                  </a:cubicBezTo>
                  <a:cubicBezTo>
                    <a:pt x="17324" y="8935"/>
                    <a:pt x="17107" y="9094"/>
                    <a:pt x="16819" y="9300"/>
                  </a:cubicBezTo>
                  <a:cubicBezTo>
                    <a:pt x="16531" y="9507"/>
                    <a:pt x="16312" y="9647"/>
                    <a:pt x="16172" y="9750"/>
                  </a:cubicBezTo>
                  <a:cubicBezTo>
                    <a:pt x="14372" y="11184"/>
                    <a:pt x="13374" y="12591"/>
                    <a:pt x="13191" y="13950"/>
                  </a:cubicBezTo>
                  <a:lnTo>
                    <a:pt x="8381" y="13950"/>
                  </a:lnTo>
                  <a:cubicBezTo>
                    <a:pt x="8198" y="12591"/>
                    <a:pt x="7200" y="11185"/>
                    <a:pt x="5400" y="9750"/>
                  </a:cubicBezTo>
                  <a:cubicBezTo>
                    <a:pt x="5260" y="9647"/>
                    <a:pt x="5041" y="9507"/>
                    <a:pt x="4753" y="9300"/>
                  </a:cubicBezTo>
                  <a:cubicBezTo>
                    <a:pt x="4465" y="9094"/>
                    <a:pt x="4275" y="8935"/>
                    <a:pt x="4134" y="8831"/>
                  </a:cubicBezTo>
                  <a:cubicBezTo>
                    <a:pt x="3179" y="8091"/>
                    <a:pt x="2700" y="7247"/>
                    <a:pt x="2700" y="6300"/>
                  </a:cubicBezTo>
                  <a:cubicBezTo>
                    <a:pt x="2700" y="5625"/>
                    <a:pt x="2919" y="4988"/>
                    <a:pt x="3403" y="4406"/>
                  </a:cubicBezTo>
                  <a:cubicBezTo>
                    <a:pt x="3889" y="3825"/>
                    <a:pt x="4536" y="3352"/>
                    <a:pt x="5316" y="2981"/>
                  </a:cubicBezTo>
                  <a:cubicBezTo>
                    <a:pt x="6096" y="2611"/>
                    <a:pt x="6954" y="2329"/>
                    <a:pt x="7903" y="2119"/>
                  </a:cubicBezTo>
                  <a:cubicBezTo>
                    <a:pt x="8853" y="1907"/>
                    <a:pt x="9829" y="1800"/>
                    <a:pt x="10800" y="1800"/>
                  </a:cubicBezTo>
                  <a:close/>
                  <a:moveTo>
                    <a:pt x="10688" y="3881"/>
                  </a:moveTo>
                  <a:cubicBezTo>
                    <a:pt x="10506" y="3881"/>
                    <a:pt x="10343" y="3923"/>
                    <a:pt x="10209" y="4013"/>
                  </a:cubicBezTo>
                  <a:cubicBezTo>
                    <a:pt x="10075" y="4102"/>
                    <a:pt x="10013" y="4210"/>
                    <a:pt x="10013" y="4331"/>
                  </a:cubicBezTo>
                  <a:cubicBezTo>
                    <a:pt x="10013" y="4453"/>
                    <a:pt x="10075" y="4561"/>
                    <a:pt x="10209" y="4650"/>
                  </a:cubicBezTo>
                  <a:cubicBezTo>
                    <a:pt x="10343" y="4739"/>
                    <a:pt x="10506" y="4781"/>
                    <a:pt x="10688" y="4781"/>
                  </a:cubicBezTo>
                  <a:cubicBezTo>
                    <a:pt x="11420" y="4781"/>
                    <a:pt x="12178" y="4903"/>
                    <a:pt x="12938" y="5138"/>
                  </a:cubicBezTo>
                  <a:cubicBezTo>
                    <a:pt x="13697" y="5372"/>
                    <a:pt x="14063" y="5700"/>
                    <a:pt x="14063" y="6131"/>
                  </a:cubicBezTo>
                  <a:cubicBezTo>
                    <a:pt x="14063" y="6253"/>
                    <a:pt x="14126" y="6362"/>
                    <a:pt x="14259" y="6450"/>
                  </a:cubicBezTo>
                  <a:cubicBezTo>
                    <a:pt x="14393" y="6539"/>
                    <a:pt x="14554" y="6581"/>
                    <a:pt x="14738" y="6581"/>
                  </a:cubicBezTo>
                  <a:cubicBezTo>
                    <a:pt x="14920" y="6581"/>
                    <a:pt x="15082" y="6539"/>
                    <a:pt x="15216" y="6450"/>
                  </a:cubicBezTo>
                  <a:cubicBezTo>
                    <a:pt x="15350" y="6362"/>
                    <a:pt x="15413" y="6253"/>
                    <a:pt x="15413" y="6131"/>
                  </a:cubicBezTo>
                  <a:cubicBezTo>
                    <a:pt x="15413" y="5643"/>
                    <a:pt x="15152" y="5213"/>
                    <a:pt x="14625" y="4856"/>
                  </a:cubicBezTo>
                  <a:cubicBezTo>
                    <a:pt x="14098" y="4501"/>
                    <a:pt x="13494" y="4256"/>
                    <a:pt x="12797" y="4106"/>
                  </a:cubicBezTo>
                  <a:cubicBezTo>
                    <a:pt x="12102" y="3957"/>
                    <a:pt x="11391" y="3881"/>
                    <a:pt x="10688" y="388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Rectangle 26">
            <a:extLst>
              <a:ext uri="{FF2B5EF4-FFF2-40B4-BE49-F238E27FC236}">
                <a16:creationId xmlns:a16="http://schemas.microsoft.com/office/drawing/2014/main" id="{057FB0B3-F2BC-B6CD-52C7-816B035C6E81}"/>
              </a:ext>
            </a:extLst>
          </p:cNvPr>
          <p:cNvSpPr/>
          <p:nvPr/>
        </p:nvSpPr>
        <p:spPr>
          <a:xfrm>
            <a:off x="9453468" y="4551638"/>
            <a:ext cx="1355210" cy="339825"/>
          </a:xfrm>
          <a:prstGeom prst="rect">
            <a:avLst/>
          </a:prstGeom>
          <a:solidFill>
            <a:srgbClr val="E6E7EA"/>
          </a:solidFill>
          <a:ln w="12700">
            <a:noFill/>
            <a:miter lim="400000"/>
          </a:ln>
        </p:spPr>
        <p:txBody>
          <a:bodyPr wrap="none" lIns="25400" tIns="25400" rIns="25400" bIns="25400" anchor="ctr" anchorCtr="1">
            <a:normAutofit/>
          </a:bodyPr>
          <a:lstStyle/>
          <a:p>
            <a:pPr lvl="0" algn="ctr"/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Straight Connector 29">
            <a:extLst>
              <a:ext uri="{FF2B5EF4-FFF2-40B4-BE49-F238E27FC236}">
                <a16:creationId xmlns:a16="http://schemas.microsoft.com/office/drawing/2014/main" id="{F014ADA0-BDBB-ACF2-1839-A5CE038832F6}"/>
              </a:ext>
            </a:extLst>
          </p:cNvPr>
          <p:cNvSpPr/>
          <p:nvPr/>
        </p:nvSpPr>
        <p:spPr>
          <a:xfrm>
            <a:off x="2555623" y="3973584"/>
            <a:ext cx="623107" cy="1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miter lim="400000"/>
            <a:tailEnd type="triangle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Straight Connector 30">
            <a:extLst>
              <a:ext uri="{FF2B5EF4-FFF2-40B4-BE49-F238E27FC236}">
                <a16:creationId xmlns:a16="http://schemas.microsoft.com/office/drawing/2014/main" id="{A228FDDA-D0FE-EC93-D3A0-17CD5CA6B6B3}"/>
              </a:ext>
            </a:extLst>
          </p:cNvPr>
          <p:cNvSpPr/>
          <p:nvPr/>
        </p:nvSpPr>
        <p:spPr>
          <a:xfrm>
            <a:off x="4177063" y="3973584"/>
            <a:ext cx="623107" cy="1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miter lim="400000"/>
            <a:tailEnd type="triangle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Straight Connector 31">
            <a:extLst>
              <a:ext uri="{FF2B5EF4-FFF2-40B4-BE49-F238E27FC236}">
                <a16:creationId xmlns:a16="http://schemas.microsoft.com/office/drawing/2014/main" id="{99D4C043-71DB-7148-BA6C-CC3638A342A0}"/>
              </a:ext>
            </a:extLst>
          </p:cNvPr>
          <p:cNvSpPr/>
          <p:nvPr/>
        </p:nvSpPr>
        <p:spPr>
          <a:xfrm>
            <a:off x="5782998" y="3973584"/>
            <a:ext cx="623107" cy="1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miter lim="400000"/>
            <a:tailEnd type="triangle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Straight Connector 32">
            <a:extLst>
              <a:ext uri="{FF2B5EF4-FFF2-40B4-BE49-F238E27FC236}">
                <a16:creationId xmlns:a16="http://schemas.microsoft.com/office/drawing/2014/main" id="{5DCA1E4A-0483-28B8-5004-27D828B89C42}"/>
              </a:ext>
            </a:extLst>
          </p:cNvPr>
          <p:cNvSpPr/>
          <p:nvPr/>
        </p:nvSpPr>
        <p:spPr>
          <a:xfrm>
            <a:off x="7394902" y="3973584"/>
            <a:ext cx="623107" cy="1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miter lim="400000"/>
            <a:tailEnd type="triangle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Straight Connector 33">
            <a:extLst>
              <a:ext uri="{FF2B5EF4-FFF2-40B4-BE49-F238E27FC236}">
                <a16:creationId xmlns:a16="http://schemas.microsoft.com/office/drawing/2014/main" id="{D55E7B2E-1FFF-85DE-B1C1-0C827BF39B7D}"/>
              </a:ext>
            </a:extLst>
          </p:cNvPr>
          <p:cNvSpPr/>
          <p:nvPr/>
        </p:nvSpPr>
        <p:spPr>
          <a:xfrm>
            <a:off x="8988343" y="3973584"/>
            <a:ext cx="623107" cy="1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miter lim="400000"/>
            <a:tailEnd type="triangle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D9D708F-468B-3C80-CA28-1292AEF85044}"/>
              </a:ext>
            </a:extLst>
          </p:cNvPr>
          <p:cNvSpPr/>
          <p:nvPr/>
        </p:nvSpPr>
        <p:spPr>
          <a:xfrm>
            <a:off x="1400085" y="4528551"/>
            <a:ext cx="1344640" cy="370743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08E65CF-01CF-E5A4-7EBC-4A1EA742BE5F}"/>
              </a:ext>
            </a:extLst>
          </p:cNvPr>
          <p:cNvSpPr/>
          <p:nvPr/>
        </p:nvSpPr>
        <p:spPr>
          <a:xfrm>
            <a:off x="3006388" y="4528551"/>
            <a:ext cx="1344640" cy="370743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83C3E5B-E462-2E73-A896-87FFCF380684}"/>
              </a:ext>
            </a:extLst>
          </p:cNvPr>
          <p:cNvSpPr/>
          <p:nvPr/>
        </p:nvSpPr>
        <p:spPr>
          <a:xfrm>
            <a:off x="4612691" y="4528551"/>
            <a:ext cx="1344640" cy="370743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9491B9B-5A8F-CB60-7894-0CFA2F14B1DA}"/>
              </a:ext>
            </a:extLst>
          </p:cNvPr>
          <p:cNvSpPr/>
          <p:nvPr/>
        </p:nvSpPr>
        <p:spPr>
          <a:xfrm>
            <a:off x="6218994" y="4528551"/>
            <a:ext cx="1344640" cy="370743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312900-C122-0186-C4D9-249E17BE56E0}"/>
              </a:ext>
            </a:extLst>
          </p:cNvPr>
          <p:cNvSpPr/>
          <p:nvPr/>
        </p:nvSpPr>
        <p:spPr>
          <a:xfrm>
            <a:off x="7825297" y="4528551"/>
            <a:ext cx="1344640" cy="370743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6E5FE16-29D3-D8DE-3403-1C61C53D01A0}"/>
              </a:ext>
            </a:extLst>
          </p:cNvPr>
          <p:cNvSpPr/>
          <p:nvPr/>
        </p:nvSpPr>
        <p:spPr>
          <a:xfrm>
            <a:off x="9431600" y="4528551"/>
            <a:ext cx="1344640" cy="370743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BECD35E-95CE-ABB2-9682-9D52AED93D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8512" y="1273514"/>
            <a:ext cx="1978741" cy="98354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4D2CB121-9726-21D0-BD5F-FA9D3F437A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01830" y="1273514"/>
            <a:ext cx="1978742" cy="983544"/>
          </a:xfrm>
          <a:prstGeom prst="rect">
            <a:avLst/>
          </a:prstGeom>
        </p:spPr>
      </p:pic>
      <p:sp>
        <p:nvSpPr>
          <p:cNvPr id="50" name="iconfont-1096-617929">
            <a:extLst>
              <a:ext uri="{FF2B5EF4-FFF2-40B4-BE49-F238E27FC236}">
                <a16:creationId xmlns:a16="http://schemas.microsoft.com/office/drawing/2014/main" id="{76C420A1-28BA-B383-6CCA-604E3DE4A004}"/>
              </a:ext>
            </a:extLst>
          </p:cNvPr>
          <p:cNvSpPr/>
          <p:nvPr/>
        </p:nvSpPr>
        <p:spPr>
          <a:xfrm>
            <a:off x="5884637" y="1566084"/>
            <a:ext cx="399958" cy="39840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360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02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9F5FBB2-DF80-A8B5-8AEE-9E9E0F564308}"/>
              </a:ext>
            </a:extLst>
          </p:cNvPr>
          <p:cNvGrpSpPr/>
          <p:nvPr/>
        </p:nvGrpSpPr>
        <p:grpSpPr>
          <a:xfrm>
            <a:off x="2508931" y="1357539"/>
            <a:ext cx="1994107" cy="3526971"/>
            <a:chOff x="695325" y="2170339"/>
            <a:chExt cx="1994107" cy="352697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D674FA6-7594-253A-BF22-330782FE952B}"/>
                </a:ext>
              </a:extLst>
            </p:cNvPr>
            <p:cNvGrpSpPr/>
            <p:nvPr/>
          </p:nvGrpSpPr>
          <p:grpSpPr>
            <a:xfrm>
              <a:off x="695325" y="2170339"/>
              <a:ext cx="1959429" cy="3526971"/>
              <a:chOff x="1219199" y="1915886"/>
              <a:chExt cx="1959429" cy="3526971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9B48A88A-E2EB-6711-A8E5-71059CB83EDE}"/>
                  </a:ext>
                </a:extLst>
              </p:cNvPr>
              <p:cNvSpPr/>
              <p:nvPr/>
            </p:nvSpPr>
            <p:spPr>
              <a:xfrm>
                <a:off x="1219199" y="5036457"/>
                <a:ext cx="1959429" cy="406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2E9807B6-E06F-9654-A63A-2CE4FFCA07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74393" y="1915886"/>
                <a:ext cx="0" cy="312057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88AB2B85-0C5E-3497-15AB-02C67A3B929F}"/>
                </a:ext>
              </a:extLst>
            </p:cNvPr>
            <p:cNvSpPr txBox="1"/>
            <p:nvPr/>
          </p:nvSpPr>
          <p:spPr>
            <a:xfrm>
              <a:off x="767896" y="3096392"/>
              <a:ext cx="1882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b="1" dirty="0">
                  <a:latin typeface="+mn-lt"/>
                  <a:cs typeface="+mn-ea"/>
                  <a:sym typeface="+mn-lt"/>
                </a:rPr>
                <a:t>添加标题文本</a:t>
              </a:r>
              <a:endParaRPr lang="en-US" sz="2000" b="1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EAC1112-4700-136F-B185-09AB44428F69}"/>
                </a:ext>
              </a:extLst>
            </p:cNvPr>
            <p:cNvSpPr txBox="1"/>
            <p:nvPr/>
          </p:nvSpPr>
          <p:spPr>
            <a:xfrm>
              <a:off x="767896" y="3513512"/>
              <a:ext cx="1882623" cy="9659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2" name="椭圆 28">
              <a:extLst>
                <a:ext uri="{FF2B5EF4-FFF2-40B4-BE49-F238E27FC236}">
                  <a16:creationId xmlns:a16="http://schemas.microsoft.com/office/drawing/2014/main" id="{D15C9AED-30BD-6561-9669-36D688C95FB9}"/>
                </a:ext>
              </a:extLst>
            </p:cNvPr>
            <p:cNvSpPr/>
            <p:nvPr/>
          </p:nvSpPr>
          <p:spPr>
            <a:xfrm>
              <a:off x="862240" y="2221251"/>
              <a:ext cx="609600" cy="590704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F49C1CFA-A3E3-7E0D-A451-F9CA51FB627A}"/>
                </a:ext>
              </a:extLst>
            </p:cNvPr>
            <p:cNvSpPr txBox="1"/>
            <p:nvPr/>
          </p:nvSpPr>
          <p:spPr>
            <a:xfrm>
              <a:off x="806808" y="5310366"/>
              <a:ext cx="1882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添加描述文本</a:t>
              </a:r>
              <a:endParaRPr 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06A58F2-010B-1695-1ED9-ECEE215D1262}"/>
              </a:ext>
            </a:extLst>
          </p:cNvPr>
          <p:cNvGrpSpPr/>
          <p:nvPr/>
        </p:nvGrpSpPr>
        <p:grpSpPr>
          <a:xfrm>
            <a:off x="8194084" y="1357539"/>
            <a:ext cx="1996986" cy="3526971"/>
            <a:chOff x="3642632" y="2170339"/>
            <a:chExt cx="1996986" cy="352697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AB8FD66-CA16-5E7B-E413-0C213F14D811}"/>
                </a:ext>
              </a:extLst>
            </p:cNvPr>
            <p:cNvGrpSpPr/>
            <p:nvPr/>
          </p:nvGrpSpPr>
          <p:grpSpPr>
            <a:xfrm>
              <a:off x="3642632" y="2170339"/>
              <a:ext cx="1959429" cy="3526971"/>
              <a:chOff x="1219199" y="1915886"/>
              <a:chExt cx="1959429" cy="3526971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7B9841D9-2C03-F115-B01B-14D2F38A7B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9199" y="1915886"/>
                <a:ext cx="0" cy="312057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CEC1B1FF-2BC6-31BD-0857-D669F366DF70}"/>
                  </a:ext>
                </a:extLst>
              </p:cNvPr>
              <p:cNvSpPr/>
              <p:nvPr/>
            </p:nvSpPr>
            <p:spPr>
              <a:xfrm>
                <a:off x="1219199" y="5036457"/>
                <a:ext cx="1959429" cy="406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id="{3E435CEC-23C4-8123-0B4E-8E4213EF0CBA}"/>
                </a:ext>
              </a:extLst>
            </p:cNvPr>
            <p:cNvSpPr txBox="1"/>
            <p:nvPr/>
          </p:nvSpPr>
          <p:spPr>
            <a:xfrm>
              <a:off x="3718082" y="3096392"/>
              <a:ext cx="1882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b="1" dirty="0">
                  <a:latin typeface="+mn-lt"/>
                  <a:cs typeface="+mn-ea"/>
                  <a:sym typeface="+mn-lt"/>
                </a:rPr>
                <a:t>添加标题文本</a:t>
              </a:r>
              <a:endParaRPr lang="en-US" sz="2000" b="1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674C497-0AAC-A063-BA4F-AB2A7A4DF175}"/>
                </a:ext>
              </a:extLst>
            </p:cNvPr>
            <p:cNvSpPr txBox="1"/>
            <p:nvPr/>
          </p:nvSpPr>
          <p:spPr>
            <a:xfrm>
              <a:off x="3718082" y="3513512"/>
              <a:ext cx="1882623" cy="9659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" name="椭圆 29">
              <a:extLst>
                <a:ext uri="{FF2B5EF4-FFF2-40B4-BE49-F238E27FC236}">
                  <a16:creationId xmlns:a16="http://schemas.microsoft.com/office/drawing/2014/main" id="{B0854806-9D63-AE1E-19C6-8EFF93DF072A}"/>
                </a:ext>
              </a:extLst>
            </p:cNvPr>
            <p:cNvSpPr/>
            <p:nvPr/>
          </p:nvSpPr>
          <p:spPr>
            <a:xfrm>
              <a:off x="3809547" y="2290508"/>
              <a:ext cx="609600" cy="452190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TextBox 19">
              <a:extLst>
                <a:ext uri="{FF2B5EF4-FFF2-40B4-BE49-F238E27FC236}">
                  <a16:creationId xmlns:a16="http://schemas.microsoft.com/office/drawing/2014/main" id="{15939434-5A28-7F3B-7FE4-16CAB671253C}"/>
                </a:ext>
              </a:extLst>
            </p:cNvPr>
            <p:cNvSpPr txBox="1"/>
            <p:nvPr/>
          </p:nvSpPr>
          <p:spPr>
            <a:xfrm>
              <a:off x="3756994" y="5310366"/>
              <a:ext cx="1882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添加描述文本</a:t>
              </a:r>
              <a:endParaRPr 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26" name="Picture 3">
            <a:extLst>
              <a:ext uri="{FF2B5EF4-FFF2-40B4-BE49-F238E27FC236}">
                <a16:creationId xmlns:a16="http://schemas.microsoft.com/office/drawing/2014/main" id="{3863EE47-0805-D9D9-55D4-DF73D3D7AEB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098412" y="466800"/>
            <a:ext cx="2294790" cy="606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7893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A2962BA6-9420-25B1-EA43-6826184AA5E7}"/>
              </a:ext>
            </a:extLst>
          </p:cNvPr>
          <p:cNvGrpSpPr/>
          <p:nvPr/>
        </p:nvGrpSpPr>
        <p:grpSpPr>
          <a:xfrm>
            <a:off x="0" y="-3582"/>
            <a:ext cx="12192000" cy="6858001"/>
            <a:chOff x="0" y="-3582"/>
            <a:chExt cx="12192000" cy="6858001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C22A1E6-6640-A228-28AB-862F3F0D7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582"/>
              <a:ext cx="12192000" cy="401955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8AE945F-7A4D-EA69-EE5D-B9C7A59A7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022069"/>
              <a:ext cx="12192000" cy="4832350"/>
            </a:xfrm>
            <a:prstGeom prst="rect">
              <a:avLst/>
            </a:prstGeom>
          </p:spPr>
        </p:pic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88214F44-CAD3-DA8D-1043-45007474FEC6}"/>
              </a:ext>
            </a:extLst>
          </p:cNvPr>
          <p:cNvSpPr txBox="1"/>
          <p:nvPr/>
        </p:nvSpPr>
        <p:spPr>
          <a:xfrm>
            <a:off x="4380584" y="803668"/>
            <a:ext cx="3016391" cy="264687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03</a:t>
            </a:r>
            <a:endParaRPr lang="zh-CN" altLang="en-US" sz="166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4FB92FE-25FC-FA3E-5050-3C9CE6F3A0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3581"/>
            <a:ext cx="4751905" cy="1118173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963C93E-94F6-4BCC-17C6-179EEC47E616}"/>
              </a:ext>
            </a:extLst>
          </p:cNvPr>
          <p:cNvSpPr/>
          <p:nvPr/>
        </p:nvSpPr>
        <p:spPr>
          <a:xfrm>
            <a:off x="-997410" y="4664206"/>
            <a:ext cx="8640563" cy="2041429"/>
          </a:xfrm>
          <a:custGeom>
            <a:avLst/>
            <a:gdLst>
              <a:gd name="connsiteX0" fmla="*/ 7812277 w 7921155"/>
              <a:gd name="connsiteY0" fmla="*/ 1469894 h 2041429"/>
              <a:gd name="connsiteX1" fmla="*/ 7878952 w 7921155"/>
              <a:gd name="connsiteY1" fmla="*/ 1469894 h 2041429"/>
              <a:gd name="connsiteX2" fmla="*/ 7155052 w 7921155"/>
              <a:gd name="connsiteY2" fmla="*/ 1041269 h 2041429"/>
              <a:gd name="connsiteX3" fmla="*/ 6745477 w 7921155"/>
              <a:gd name="connsiteY3" fmla="*/ 888869 h 2041429"/>
              <a:gd name="connsiteX4" fmla="*/ 6631177 w 7921155"/>
              <a:gd name="connsiteY4" fmla="*/ 736469 h 2041429"/>
              <a:gd name="connsiteX5" fmla="*/ 6421627 w 7921155"/>
              <a:gd name="connsiteY5" fmla="*/ 793619 h 2041429"/>
              <a:gd name="connsiteX6" fmla="*/ 6278752 w 7921155"/>
              <a:gd name="connsiteY6" fmla="*/ 965069 h 2041429"/>
              <a:gd name="connsiteX7" fmla="*/ 5831077 w 7921155"/>
              <a:gd name="connsiteY7" fmla="*/ 1031744 h 2041429"/>
              <a:gd name="connsiteX8" fmla="*/ 5326252 w 7921155"/>
              <a:gd name="connsiteY8" fmla="*/ 1117469 h 2041429"/>
              <a:gd name="connsiteX9" fmla="*/ 5183377 w 7921155"/>
              <a:gd name="connsiteY9" fmla="*/ 1069844 h 2041429"/>
              <a:gd name="connsiteX10" fmla="*/ 5002402 w 7921155"/>
              <a:gd name="connsiteY10" fmla="*/ 917444 h 2041429"/>
              <a:gd name="connsiteX11" fmla="*/ 4792852 w 7921155"/>
              <a:gd name="connsiteY11" fmla="*/ 917444 h 2041429"/>
              <a:gd name="connsiteX12" fmla="*/ 4573777 w 7921155"/>
              <a:gd name="connsiteY12" fmla="*/ 1031744 h 2041429"/>
              <a:gd name="connsiteX13" fmla="*/ 4526152 w 7921155"/>
              <a:gd name="connsiteY13" fmla="*/ 993644 h 2041429"/>
              <a:gd name="connsiteX14" fmla="*/ 4497577 w 7921155"/>
              <a:gd name="connsiteY14" fmla="*/ 669794 h 2041429"/>
              <a:gd name="connsiteX15" fmla="*/ 4545202 w 7921155"/>
              <a:gd name="connsiteY15" fmla="*/ 450719 h 2041429"/>
              <a:gd name="connsiteX16" fmla="*/ 4449952 w 7921155"/>
              <a:gd name="connsiteY16" fmla="*/ 98294 h 2041429"/>
              <a:gd name="connsiteX17" fmla="*/ 4316602 w 7921155"/>
              <a:gd name="connsiteY17" fmla="*/ 136394 h 2041429"/>
              <a:gd name="connsiteX18" fmla="*/ 4221352 w 7921155"/>
              <a:gd name="connsiteY18" fmla="*/ 317369 h 2041429"/>
              <a:gd name="connsiteX19" fmla="*/ 4335652 w 7921155"/>
              <a:gd name="connsiteY19" fmla="*/ 612644 h 2041429"/>
              <a:gd name="connsiteX20" fmla="*/ 4345177 w 7921155"/>
              <a:gd name="connsiteY20" fmla="*/ 898394 h 2041429"/>
              <a:gd name="connsiteX21" fmla="*/ 4278502 w 7921155"/>
              <a:gd name="connsiteY21" fmla="*/ 1060319 h 2041429"/>
              <a:gd name="connsiteX22" fmla="*/ 4021327 w 7921155"/>
              <a:gd name="connsiteY22" fmla="*/ 1088894 h 2041429"/>
              <a:gd name="connsiteX23" fmla="*/ 3764152 w 7921155"/>
              <a:gd name="connsiteY23" fmla="*/ 1050794 h 2041429"/>
              <a:gd name="connsiteX24" fmla="*/ 3459352 w 7921155"/>
              <a:gd name="connsiteY24" fmla="*/ 917444 h 2041429"/>
              <a:gd name="connsiteX25" fmla="*/ 3316477 w 7921155"/>
              <a:gd name="connsiteY25" fmla="*/ 793619 h 2041429"/>
              <a:gd name="connsiteX26" fmla="*/ 3135502 w 7921155"/>
              <a:gd name="connsiteY26" fmla="*/ 555494 h 2041429"/>
              <a:gd name="connsiteX27" fmla="*/ 2859277 w 7921155"/>
              <a:gd name="connsiteY27" fmla="*/ 393569 h 2041429"/>
              <a:gd name="connsiteX28" fmla="*/ 2497327 w 7921155"/>
              <a:gd name="connsiteY28" fmla="*/ 250694 h 2041429"/>
              <a:gd name="connsiteX29" fmla="*/ 1697227 w 7921155"/>
              <a:gd name="connsiteY29" fmla="*/ 60194 h 2041429"/>
              <a:gd name="connsiteX30" fmla="*/ 1468627 w 7921155"/>
              <a:gd name="connsiteY30" fmla="*/ 3044 h 2041429"/>
              <a:gd name="connsiteX31" fmla="*/ 1268602 w 7921155"/>
              <a:gd name="connsiteY31" fmla="*/ 136394 h 2041429"/>
              <a:gd name="connsiteX32" fmla="*/ 1068577 w 7921155"/>
              <a:gd name="connsiteY32" fmla="*/ 307844 h 2041429"/>
              <a:gd name="connsiteX33" fmla="*/ 659002 w 7921155"/>
              <a:gd name="connsiteY33" fmla="*/ 488819 h 2041429"/>
              <a:gd name="connsiteX34" fmla="*/ 639952 w 7921155"/>
              <a:gd name="connsiteY34" fmla="*/ 574544 h 2041429"/>
              <a:gd name="connsiteX35" fmla="*/ 563752 w 7921155"/>
              <a:gd name="connsiteY35" fmla="*/ 698369 h 2041429"/>
              <a:gd name="connsiteX36" fmla="*/ 554227 w 7921155"/>
              <a:gd name="connsiteY36" fmla="*/ 841244 h 2041429"/>
              <a:gd name="connsiteX37" fmla="*/ 192277 w 7921155"/>
              <a:gd name="connsiteY37" fmla="*/ 869819 h 2041429"/>
              <a:gd name="connsiteX38" fmla="*/ 163702 w 7921155"/>
              <a:gd name="connsiteY38" fmla="*/ 936494 h 2041429"/>
              <a:gd name="connsiteX39" fmla="*/ 211327 w 7921155"/>
              <a:gd name="connsiteY39" fmla="*/ 1784219 h 2041429"/>
              <a:gd name="connsiteX40" fmla="*/ 2849752 w 7921155"/>
              <a:gd name="connsiteY40" fmla="*/ 2041394 h 2041429"/>
              <a:gd name="connsiteX41" fmla="*/ 6412102 w 7921155"/>
              <a:gd name="connsiteY41" fmla="*/ 1803269 h 2041429"/>
              <a:gd name="connsiteX42" fmla="*/ 7621777 w 7921155"/>
              <a:gd name="connsiteY42" fmla="*/ 1841369 h 2041429"/>
              <a:gd name="connsiteX43" fmla="*/ 7812277 w 7921155"/>
              <a:gd name="connsiteY43" fmla="*/ 1469894 h 2041429"/>
              <a:gd name="connsiteX0" fmla="*/ 8524885 w 8633763"/>
              <a:gd name="connsiteY0" fmla="*/ 1469894 h 2041429"/>
              <a:gd name="connsiteX1" fmla="*/ 8591560 w 8633763"/>
              <a:gd name="connsiteY1" fmla="*/ 1469894 h 2041429"/>
              <a:gd name="connsiteX2" fmla="*/ 7867660 w 8633763"/>
              <a:gd name="connsiteY2" fmla="*/ 1041269 h 2041429"/>
              <a:gd name="connsiteX3" fmla="*/ 7458085 w 8633763"/>
              <a:gd name="connsiteY3" fmla="*/ 888869 h 2041429"/>
              <a:gd name="connsiteX4" fmla="*/ 7343785 w 8633763"/>
              <a:gd name="connsiteY4" fmla="*/ 736469 h 2041429"/>
              <a:gd name="connsiteX5" fmla="*/ 7134235 w 8633763"/>
              <a:gd name="connsiteY5" fmla="*/ 793619 h 2041429"/>
              <a:gd name="connsiteX6" fmla="*/ 6991360 w 8633763"/>
              <a:gd name="connsiteY6" fmla="*/ 965069 h 2041429"/>
              <a:gd name="connsiteX7" fmla="*/ 6543685 w 8633763"/>
              <a:gd name="connsiteY7" fmla="*/ 1031744 h 2041429"/>
              <a:gd name="connsiteX8" fmla="*/ 6038860 w 8633763"/>
              <a:gd name="connsiteY8" fmla="*/ 1117469 h 2041429"/>
              <a:gd name="connsiteX9" fmla="*/ 5895985 w 8633763"/>
              <a:gd name="connsiteY9" fmla="*/ 1069844 h 2041429"/>
              <a:gd name="connsiteX10" fmla="*/ 5715010 w 8633763"/>
              <a:gd name="connsiteY10" fmla="*/ 917444 h 2041429"/>
              <a:gd name="connsiteX11" fmla="*/ 5505460 w 8633763"/>
              <a:gd name="connsiteY11" fmla="*/ 917444 h 2041429"/>
              <a:gd name="connsiteX12" fmla="*/ 5286385 w 8633763"/>
              <a:gd name="connsiteY12" fmla="*/ 1031744 h 2041429"/>
              <a:gd name="connsiteX13" fmla="*/ 5238760 w 8633763"/>
              <a:gd name="connsiteY13" fmla="*/ 993644 h 2041429"/>
              <a:gd name="connsiteX14" fmla="*/ 5210185 w 8633763"/>
              <a:gd name="connsiteY14" fmla="*/ 669794 h 2041429"/>
              <a:gd name="connsiteX15" fmla="*/ 5257810 w 8633763"/>
              <a:gd name="connsiteY15" fmla="*/ 450719 h 2041429"/>
              <a:gd name="connsiteX16" fmla="*/ 5162560 w 8633763"/>
              <a:gd name="connsiteY16" fmla="*/ 98294 h 2041429"/>
              <a:gd name="connsiteX17" fmla="*/ 5029210 w 8633763"/>
              <a:gd name="connsiteY17" fmla="*/ 136394 h 2041429"/>
              <a:gd name="connsiteX18" fmla="*/ 4933960 w 8633763"/>
              <a:gd name="connsiteY18" fmla="*/ 317369 h 2041429"/>
              <a:gd name="connsiteX19" fmla="*/ 5048260 w 8633763"/>
              <a:gd name="connsiteY19" fmla="*/ 612644 h 2041429"/>
              <a:gd name="connsiteX20" fmla="*/ 5057785 w 8633763"/>
              <a:gd name="connsiteY20" fmla="*/ 898394 h 2041429"/>
              <a:gd name="connsiteX21" fmla="*/ 4991110 w 8633763"/>
              <a:gd name="connsiteY21" fmla="*/ 1060319 h 2041429"/>
              <a:gd name="connsiteX22" fmla="*/ 4733935 w 8633763"/>
              <a:gd name="connsiteY22" fmla="*/ 1088894 h 2041429"/>
              <a:gd name="connsiteX23" fmla="*/ 4476760 w 8633763"/>
              <a:gd name="connsiteY23" fmla="*/ 1050794 h 2041429"/>
              <a:gd name="connsiteX24" fmla="*/ 4171960 w 8633763"/>
              <a:gd name="connsiteY24" fmla="*/ 917444 h 2041429"/>
              <a:gd name="connsiteX25" fmla="*/ 4029085 w 8633763"/>
              <a:gd name="connsiteY25" fmla="*/ 793619 h 2041429"/>
              <a:gd name="connsiteX26" fmla="*/ 3848110 w 8633763"/>
              <a:gd name="connsiteY26" fmla="*/ 555494 h 2041429"/>
              <a:gd name="connsiteX27" fmla="*/ 3571885 w 8633763"/>
              <a:gd name="connsiteY27" fmla="*/ 393569 h 2041429"/>
              <a:gd name="connsiteX28" fmla="*/ 3209935 w 8633763"/>
              <a:gd name="connsiteY28" fmla="*/ 250694 h 2041429"/>
              <a:gd name="connsiteX29" fmla="*/ 2409835 w 8633763"/>
              <a:gd name="connsiteY29" fmla="*/ 60194 h 2041429"/>
              <a:gd name="connsiteX30" fmla="*/ 2181235 w 8633763"/>
              <a:gd name="connsiteY30" fmla="*/ 3044 h 2041429"/>
              <a:gd name="connsiteX31" fmla="*/ 1981210 w 8633763"/>
              <a:gd name="connsiteY31" fmla="*/ 136394 h 2041429"/>
              <a:gd name="connsiteX32" fmla="*/ 1781185 w 8633763"/>
              <a:gd name="connsiteY32" fmla="*/ 307844 h 2041429"/>
              <a:gd name="connsiteX33" fmla="*/ 1371610 w 8633763"/>
              <a:gd name="connsiteY33" fmla="*/ 488819 h 2041429"/>
              <a:gd name="connsiteX34" fmla="*/ 1352560 w 8633763"/>
              <a:gd name="connsiteY34" fmla="*/ 574544 h 2041429"/>
              <a:gd name="connsiteX35" fmla="*/ 1276360 w 8633763"/>
              <a:gd name="connsiteY35" fmla="*/ 698369 h 2041429"/>
              <a:gd name="connsiteX36" fmla="*/ 1266835 w 8633763"/>
              <a:gd name="connsiteY36" fmla="*/ 841244 h 2041429"/>
              <a:gd name="connsiteX37" fmla="*/ 904885 w 8633763"/>
              <a:gd name="connsiteY37" fmla="*/ 869819 h 2041429"/>
              <a:gd name="connsiteX38" fmla="*/ 10 w 8633763"/>
              <a:gd name="connsiteY38" fmla="*/ 1012694 h 2041429"/>
              <a:gd name="connsiteX39" fmla="*/ 923935 w 8633763"/>
              <a:gd name="connsiteY39" fmla="*/ 1784219 h 2041429"/>
              <a:gd name="connsiteX40" fmla="*/ 3562360 w 8633763"/>
              <a:gd name="connsiteY40" fmla="*/ 2041394 h 2041429"/>
              <a:gd name="connsiteX41" fmla="*/ 7124710 w 8633763"/>
              <a:gd name="connsiteY41" fmla="*/ 1803269 h 2041429"/>
              <a:gd name="connsiteX42" fmla="*/ 8334385 w 8633763"/>
              <a:gd name="connsiteY42" fmla="*/ 1841369 h 2041429"/>
              <a:gd name="connsiteX43" fmla="*/ 8524885 w 8633763"/>
              <a:gd name="connsiteY43" fmla="*/ 1469894 h 2041429"/>
              <a:gd name="connsiteX0" fmla="*/ 8533300 w 8642178"/>
              <a:gd name="connsiteY0" fmla="*/ 1469894 h 2041429"/>
              <a:gd name="connsiteX1" fmla="*/ 8599975 w 8642178"/>
              <a:gd name="connsiteY1" fmla="*/ 1469894 h 2041429"/>
              <a:gd name="connsiteX2" fmla="*/ 7876075 w 8642178"/>
              <a:gd name="connsiteY2" fmla="*/ 1041269 h 2041429"/>
              <a:gd name="connsiteX3" fmla="*/ 7466500 w 8642178"/>
              <a:gd name="connsiteY3" fmla="*/ 888869 h 2041429"/>
              <a:gd name="connsiteX4" fmla="*/ 7352200 w 8642178"/>
              <a:gd name="connsiteY4" fmla="*/ 736469 h 2041429"/>
              <a:gd name="connsiteX5" fmla="*/ 7142650 w 8642178"/>
              <a:gd name="connsiteY5" fmla="*/ 793619 h 2041429"/>
              <a:gd name="connsiteX6" fmla="*/ 6999775 w 8642178"/>
              <a:gd name="connsiteY6" fmla="*/ 965069 h 2041429"/>
              <a:gd name="connsiteX7" fmla="*/ 6552100 w 8642178"/>
              <a:gd name="connsiteY7" fmla="*/ 1031744 h 2041429"/>
              <a:gd name="connsiteX8" fmla="*/ 6047275 w 8642178"/>
              <a:gd name="connsiteY8" fmla="*/ 1117469 h 2041429"/>
              <a:gd name="connsiteX9" fmla="*/ 5904400 w 8642178"/>
              <a:gd name="connsiteY9" fmla="*/ 1069844 h 2041429"/>
              <a:gd name="connsiteX10" fmla="*/ 5723425 w 8642178"/>
              <a:gd name="connsiteY10" fmla="*/ 917444 h 2041429"/>
              <a:gd name="connsiteX11" fmla="*/ 5513875 w 8642178"/>
              <a:gd name="connsiteY11" fmla="*/ 917444 h 2041429"/>
              <a:gd name="connsiteX12" fmla="*/ 5294800 w 8642178"/>
              <a:gd name="connsiteY12" fmla="*/ 1031744 h 2041429"/>
              <a:gd name="connsiteX13" fmla="*/ 5247175 w 8642178"/>
              <a:gd name="connsiteY13" fmla="*/ 993644 h 2041429"/>
              <a:gd name="connsiteX14" fmla="*/ 5218600 w 8642178"/>
              <a:gd name="connsiteY14" fmla="*/ 669794 h 2041429"/>
              <a:gd name="connsiteX15" fmla="*/ 5266225 w 8642178"/>
              <a:gd name="connsiteY15" fmla="*/ 450719 h 2041429"/>
              <a:gd name="connsiteX16" fmla="*/ 5170975 w 8642178"/>
              <a:gd name="connsiteY16" fmla="*/ 98294 h 2041429"/>
              <a:gd name="connsiteX17" fmla="*/ 5037625 w 8642178"/>
              <a:gd name="connsiteY17" fmla="*/ 136394 h 2041429"/>
              <a:gd name="connsiteX18" fmla="*/ 4942375 w 8642178"/>
              <a:gd name="connsiteY18" fmla="*/ 317369 h 2041429"/>
              <a:gd name="connsiteX19" fmla="*/ 5056675 w 8642178"/>
              <a:gd name="connsiteY19" fmla="*/ 612644 h 2041429"/>
              <a:gd name="connsiteX20" fmla="*/ 5066200 w 8642178"/>
              <a:gd name="connsiteY20" fmla="*/ 898394 h 2041429"/>
              <a:gd name="connsiteX21" fmla="*/ 4999525 w 8642178"/>
              <a:gd name="connsiteY21" fmla="*/ 1060319 h 2041429"/>
              <a:gd name="connsiteX22" fmla="*/ 4742350 w 8642178"/>
              <a:gd name="connsiteY22" fmla="*/ 1088894 h 2041429"/>
              <a:gd name="connsiteX23" fmla="*/ 4485175 w 8642178"/>
              <a:gd name="connsiteY23" fmla="*/ 1050794 h 2041429"/>
              <a:gd name="connsiteX24" fmla="*/ 4180375 w 8642178"/>
              <a:gd name="connsiteY24" fmla="*/ 917444 h 2041429"/>
              <a:gd name="connsiteX25" fmla="*/ 4037500 w 8642178"/>
              <a:gd name="connsiteY25" fmla="*/ 793619 h 2041429"/>
              <a:gd name="connsiteX26" fmla="*/ 3856525 w 8642178"/>
              <a:gd name="connsiteY26" fmla="*/ 555494 h 2041429"/>
              <a:gd name="connsiteX27" fmla="*/ 3580300 w 8642178"/>
              <a:gd name="connsiteY27" fmla="*/ 393569 h 2041429"/>
              <a:gd name="connsiteX28" fmla="*/ 3218350 w 8642178"/>
              <a:gd name="connsiteY28" fmla="*/ 250694 h 2041429"/>
              <a:gd name="connsiteX29" fmla="*/ 2418250 w 8642178"/>
              <a:gd name="connsiteY29" fmla="*/ 60194 h 2041429"/>
              <a:gd name="connsiteX30" fmla="*/ 2189650 w 8642178"/>
              <a:gd name="connsiteY30" fmla="*/ 3044 h 2041429"/>
              <a:gd name="connsiteX31" fmla="*/ 1989625 w 8642178"/>
              <a:gd name="connsiteY31" fmla="*/ 136394 h 2041429"/>
              <a:gd name="connsiteX32" fmla="*/ 1789600 w 8642178"/>
              <a:gd name="connsiteY32" fmla="*/ 307844 h 2041429"/>
              <a:gd name="connsiteX33" fmla="*/ 1380025 w 8642178"/>
              <a:gd name="connsiteY33" fmla="*/ 488819 h 2041429"/>
              <a:gd name="connsiteX34" fmla="*/ 1360975 w 8642178"/>
              <a:gd name="connsiteY34" fmla="*/ 574544 h 2041429"/>
              <a:gd name="connsiteX35" fmla="*/ 1284775 w 8642178"/>
              <a:gd name="connsiteY35" fmla="*/ 698369 h 2041429"/>
              <a:gd name="connsiteX36" fmla="*/ 1275250 w 8642178"/>
              <a:gd name="connsiteY36" fmla="*/ 841244 h 2041429"/>
              <a:gd name="connsiteX37" fmla="*/ 519600 w 8642178"/>
              <a:gd name="connsiteY37" fmla="*/ 679319 h 2041429"/>
              <a:gd name="connsiteX38" fmla="*/ 8425 w 8642178"/>
              <a:gd name="connsiteY38" fmla="*/ 1012694 h 2041429"/>
              <a:gd name="connsiteX39" fmla="*/ 932350 w 8642178"/>
              <a:gd name="connsiteY39" fmla="*/ 1784219 h 2041429"/>
              <a:gd name="connsiteX40" fmla="*/ 3570775 w 8642178"/>
              <a:gd name="connsiteY40" fmla="*/ 2041394 h 2041429"/>
              <a:gd name="connsiteX41" fmla="*/ 7133125 w 8642178"/>
              <a:gd name="connsiteY41" fmla="*/ 1803269 h 2041429"/>
              <a:gd name="connsiteX42" fmla="*/ 8342800 w 8642178"/>
              <a:gd name="connsiteY42" fmla="*/ 1841369 h 2041429"/>
              <a:gd name="connsiteX43" fmla="*/ 8533300 w 8642178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928237 w 8641240"/>
              <a:gd name="connsiteY35" fmla="*/ 5586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1685 w 8640563"/>
              <a:gd name="connsiteY0" fmla="*/ 1469894 h 2041429"/>
              <a:gd name="connsiteX1" fmla="*/ 8598360 w 8640563"/>
              <a:gd name="connsiteY1" fmla="*/ 1469894 h 2041429"/>
              <a:gd name="connsiteX2" fmla="*/ 7874460 w 8640563"/>
              <a:gd name="connsiteY2" fmla="*/ 1041269 h 2041429"/>
              <a:gd name="connsiteX3" fmla="*/ 7464885 w 8640563"/>
              <a:gd name="connsiteY3" fmla="*/ 888869 h 2041429"/>
              <a:gd name="connsiteX4" fmla="*/ 7350585 w 8640563"/>
              <a:gd name="connsiteY4" fmla="*/ 736469 h 2041429"/>
              <a:gd name="connsiteX5" fmla="*/ 7141035 w 8640563"/>
              <a:gd name="connsiteY5" fmla="*/ 793619 h 2041429"/>
              <a:gd name="connsiteX6" fmla="*/ 6998160 w 8640563"/>
              <a:gd name="connsiteY6" fmla="*/ 965069 h 2041429"/>
              <a:gd name="connsiteX7" fmla="*/ 6550485 w 8640563"/>
              <a:gd name="connsiteY7" fmla="*/ 1031744 h 2041429"/>
              <a:gd name="connsiteX8" fmla="*/ 6045660 w 8640563"/>
              <a:gd name="connsiteY8" fmla="*/ 1117469 h 2041429"/>
              <a:gd name="connsiteX9" fmla="*/ 5902785 w 8640563"/>
              <a:gd name="connsiteY9" fmla="*/ 1069844 h 2041429"/>
              <a:gd name="connsiteX10" fmla="*/ 5721810 w 8640563"/>
              <a:gd name="connsiteY10" fmla="*/ 917444 h 2041429"/>
              <a:gd name="connsiteX11" fmla="*/ 5512260 w 8640563"/>
              <a:gd name="connsiteY11" fmla="*/ 917444 h 2041429"/>
              <a:gd name="connsiteX12" fmla="*/ 5293185 w 8640563"/>
              <a:gd name="connsiteY12" fmla="*/ 1031744 h 2041429"/>
              <a:gd name="connsiteX13" fmla="*/ 5245560 w 8640563"/>
              <a:gd name="connsiteY13" fmla="*/ 993644 h 2041429"/>
              <a:gd name="connsiteX14" fmla="*/ 5216985 w 8640563"/>
              <a:gd name="connsiteY14" fmla="*/ 669794 h 2041429"/>
              <a:gd name="connsiteX15" fmla="*/ 5264610 w 8640563"/>
              <a:gd name="connsiteY15" fmla="*/ 450719 h 2041429"/>
              <a:gd name="connsiteX16" fmla="*/ 5169360 w 8640563"/>
              <a:gd name="connsiteY16" fmla="*/ 98294 h 2041429"/>
              <a:gd name="connsiteX17" fmla="*/ 5036010 w 8640563"/>
              <a:gd name="connsiteY17" fmla="*/ 136394 h 2041429"/>
              <a:gd name="connsiteX18" fmla="*/ 4940760 w 8640563"/>
              <a:gd name="connsiteY18" fmla="*/ 317369 h 2041429"/>
              <a:gd name="connsiteX19" fmla="*/ 5055060 w 8640563"/>
              <a:gd name="connsiteY19" fmla="*/ 612644 h 2041429"/>
              <a:gd name="connsiteX20" fmla="*/ 5064585 w 8640563"/>
              <a:gd name="connsiteY20" fmla="*/ 898394 h 2041429"/>
              <a:gd name="connsiteX21" fmla="*/ 4997910 w 8640563"/>
              <a:gd name="connsiteY21" fmla="*/ 1060319 h 2041429"/>
              <a:gd name="connsiteX22" fmla="*/ 4740735 w 8640563"/>
              <a:gd name="connsiteY22" fmla="*/ 1088894 h 2041429"/>
              <a:gd name="connsiteX23" fmla="*/ 4483560 w 8640563"/>
              <a:gd name="connsiteY23" fmla="*/ 1050794 h 2041429"/>
              <a:gd name="connsiteX24" fmla="*/ 4178760 w 8640563"/>
              <a:gd name="connsiteY24" fmla="*/ 917444 h 2041429"/>
              <a:gd name="connsiteX25" fmla="*/ 4035885 w 8640563"/>
              <a:gd name="connsiteY25" fmla="*/ 793619 h 2041429"/>
              <a:gd name="connsiteX26" fmla="*/ 3854910 w 8640563"/>
              <a:gd name="connsiteY26" fmla="*/ 555494 h 2041429"/>
              <a:gd name="connsiteX27" fmla="*/ 3578685 w 8640563"/>
              <a:gd name="connsiteY27" fmla="*/ 393569 h 2041429"/>
              <a:gd name="connsiteX28" fmla="*/ 3216735 w 8640563"/>
              <a:gd name="connsiteY28" fmla="*/ 250694 h 2041429"/>
              <a:gd name="connsiteX29" fmla="*/ 2416635 w 8640563"/>
              <a:gd name="connsiteY29" fmla="*/ 60194 h 2041429"/>
              <a:gd name="connsiteX30" fmla="*/ 2188035 w 8640563"/>
              <a:gd name="connsiteY30" fmla="*/ 3044 h 2041429"/>
              <a:gd name="connsiteX31" fmla="*/ 1988010 w 8640563"/>
              <a:gd name="connsiteY31" fmla="*/ 136394 h 2041429"/>
              <a:gd name="connsiteX32" fmla="*/ 1787985 w 8640563"/>
              <a:gd name="connsiteY32" fmla="*/ 307844 h 2041429"/>
              <a:gd name="connsiteX33" fmla="*/ 1378410 w 8640563"/>
              <a:gd name="connsiteY33" fmla="*/ 488819 h 2041429"/>
              <a:gd name="connsiteX34" fmla="*/ 1359360 w 8640563"/>
              <a:gd name="connsiteY34" fmla="*/ 574544 h 2041429"/>
              <a:gd name="connsiteX35" fmla="*/ 927560 w 8640563"/>
              <a:gd name="connsiteY35" fmla="*/ 558669 h 2041429"/>
              <a:gd name="connsiteX36" fmla="*/ 651335 w 8640563"/>
              <a:gd name="connsiteY36" fmla="*/ 587244 h 2041429"/>
              <a:gd name="connsiteX37" fmla="*/ 517985 w 8640563"/>
              <a:gd name="connsiteY37" fmla="*/ 679319 h 2041429"/>
              <a:gd name="connsiteX38" fmla="*/ 6810 w 8640563"/>
              <a:gd name="connsiteY38" fmla="*/ 1012694 h 2041429"/>
              <a:gd name="connsiteX39" fmla="*/ 930735 w 8640563"/>
              <a:gd name="connsiteY39" fmla="*/ 1784219 h 2041429"/>
              <a:gd name="connsiteX40" fmla="*/ 3569160 w 8640563"/>
              <a:gd name="connsiteY40" fmla="*/ 2041394 h 2041429"/>
              <a:gd name="connsiteX41" fmla="*/ 7131510 w 8640563"/>
              <a:gd name="connsiteY41" fmla="*/ 1803269 h 2041429"/>
              <a:gd name="connsiteX42" fmla="*/ 8341185 w 8640563"/>
              <a:gd name="connsiteY42" fmla="*/ 1841369 h 2041429"/>
              <a:gd name="connsiteX43" fmla="*/ 8531685 w 8640563"/>
              <a:gd name="connsiteY43" fmla="*/ 1469894 h 204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640563" h="2041429">
                <a:moveTo>
                  <a:pt x="8531685" y="1469894"/>
                </a:moveTo>
                <a:cubicBezTo>
                  <a:pt x="8574548" y="1407981"/>
                  <a:pt x="8707898" y="1541332"/>
                  <a:pt x="8598360" y="1469894"/>
                </a:cubicBezTo>
                <a:cubicBezTo>
                  <a:pt x="8488822" y="1398456"/>
                  <a:pt x="8063372" y="1138106"/>
                  <a:pt x="7874460" y="1041269"/>
                </a:cubicBezTo>
                <a:cubicBezTo>
                  <a:pt x="7685548" y="944432"/>
                  <a:pt x="7552197" y="939669"/>
                  <a:pt x="7464885" y="888869"/>
                </a:cubicBezTo>
                <a:cubicBezTo>
                  <a:pt x="7377572" y="838069"/>
                  <a:pt x="7404560" y="752344"/>
                  <a:pt x="7350585" y="736469"/>
                </a:cubicBezTo>
                <a:cubicBezTo>
                  <a:pt x="7296610" y="720594"/>
                  <a:pt x="7199773" y="755519"/>
                  <a:pt x="7141035" y="793619"/>
                </a:cubicBezTo>
                <a:cubicBezTo>
                  <a:pt x="7082297" y="831719"/>
                  <a:pt x="7096585" y="925382"/>
                  <a:pt x="6998160" y="965069"/>
                </a:cubicBezTo>
                <a:cubicBezTo>
                  <a:pt x="6899735" y="1004756"/>
                  <a:pt x="6709235" y="1006344"/>
                  <a:pt x="6550485" y="1031744"/>
                </a:cubicBezTo>
                <a:cubicBezTo>
                  <a:pt x="6391735" y="1057144"/>
                  <a:pt x="6153610" y="1111119"/>
                  <a:pt x="6045660" y="1117469"/>
                </a:cubicBezTo>
                <a:cubicBezTo>
                  <a:pt x="5937710" y="1123819"/>
                  <a:pt x="5956760" y="1103181"/>
                  <a:pt x="5902785" y="1069844"/>
                </a:cubicBezTo>
                <a:cubicBezTo>
                  <a:pt x="5848810" y="1036507"/>
                  <a:pt x="5786897" y="942844"/>
                  <a:pt x="5721810" y="917444"/>
                </a:cubicBezTo>
                <a:cubicBezTo>
                  <a:pt x="5656722" y="892044"/>
                  <a:pt x="5583697" y="898394"/>
                  <a:pt x="5512260" y="917444"/>
                </a:cubicBezTo>
                <a:cubicBezTo>
                  <a:pt x="5440822" y="936494"/>
                  <a:pt x="5337635" y="1019044"/>
                  <a:pt x="5293185" y="1031744"/>
                </a:cubicBezTo>
                <a:cubicBezTo>
                  <a:pt x="5248735" y="1044444"/>
                  <a:pt x="5258260" y="1053969"/>
                  <a:pt x="5245560" y="993644"/>
                </a:cubicBezTo>
                <a:cubicBezTo>
                  <a:pt x="5232860" y="933319"/>
                  <a:pt x="5213810" y="760281"/>
                  <a:pt x="5216985" y="669794"/>
                </a:cubicBezTo>
                <a:cubicBezTo>
                  <a:pt x="5220160" y="579307"/>
                  <a:pt x="5272547" y="545969"/>
                  <a:pt x="5264610" y="450719"/>
                </a:cubicBezTo>
                <a:cubicBezTo>
                  <a:pt x="5256673" y="355469"/>
                  <a:pt x="5207460" y="150681"/>
                  <a:pt x="5169360" y="98294"/>
                </a:cubicBezTo>
                <a:cubicBezTo>
                  <a:pt x="5131260" y="45907"/>
                  <a:pt x="5074110" y="99882"/>
                  <a:pt x="5036010" y="136394"/>
                </a:cubicBezTo>
                <a:cubicBezTo>
                  <a:pt x="4997910" y="172906"/>
                  <a:pt x="4937585" y="237994"/>
                  <a:pt x="4940760" y="317369"/>
                </a:cubicBezTo>
                <a:cubicBezTo>
                  <a:pt x="4943935" y="396744"/>
                  <a:pt x="5034423" y="515807"/>
                  <a:pt x="5055060" y="612644"/>
                </a:cubicBezTo>
                <a:cubicBezTo>
                  <a:pt x="5075697" y="709481"/>
                  <a:pt x="5074110" y="823782"/>
                  <a:pt x="5064585" y="898394"/>
                </a:cubicBezTo>
                <a:cubicBezTo>
                  <a:pt x="5055060" y="973006"/>
                  <a:pt x="5051885" y="1028569"/>
                  <a:pt x="4997910" y="1060319"/>
                </a:cubicBezTo>
                <a:cubicBezTo>
                  <a:pt x="4943935" y="1092069"/>
                  <a:pt x="4826460" y="1090481"/>
                  <a:pt x="4740735" y="1088894"/>
                </a:cubicBezTo>
                <a:cubicBezTo>
                  <a:pt x="4655010" y="1087306"/>
                  <a:pt x="4577222" y="1079369"/>
                  <a:pt x="4483560" y="1050794"/>
                </a:cubicBezTo>
                <a:cubicBezTo>
                  <a:pt x="4389897" y="1022219"/>
                  <a:pt x="4253372" y="960306"/>
                  <a:pt x="4178760" y="917444"/>
                </a:cubicBezTo>
                <a:cubicBezTo>
                  <a:pt x="4104148" y="874582"/>
                  <a:pt x="4089860" y="853944"/>
                  <a:pt x="4035885" y="793619"/>
                </a:cubicBezTo>
                <a:cubicBezTo>
                  <a:pt x="3981910" y="733294"/>
                  <a:pt x="3931110" y="622169"/>
                  <a:pt x="3854910" y="555494"/>
                </a:cubicBezTo>
                <a:cubicBezTo>
                  <a:pt x="3778710" y="488819"/>
                  <a:pt x="3685047" y="444369"/>
                  <a:pt x="3578685" y="393569"/>
                </a:cubicBezTo>
                <a:cubicBezTo>
                  <a:pt x="3472322" y="342769"/>
                  <a:pt x="3410410" y="306256"/>
                  <a:pt x="3216735" y="250694"/>
                </a:cubicBezTo>
                <a:cubicBezTo>
                  <a:pt x="3023060" y="195131"/>
                  <a:pt x="2416635" y="60194"/>
                  <a:pt x="2416635" y="60194"/>
                </a:cubicBezTo>
                <a:cubicBezTo>
                  <a:pt x="2245185" y="18919"/>
                  <a:pt x="2259472" y="-9656"/>
                  <a:pt x="2188035" y="3044"/>
                </a:cubicBezTo>
                <a:cubicBezTo>
                  <a:pt x="2116598" y="15744"/>
                  <a:pt x="2054685" y="85594"/>
                  <a:pt x="1988010" y="136394"/>
                </a:cubicBezTo>
                <a:cubicBezTo>
                  <a:pt x="1921335" y="187194"/>
                  <a:pt x="1889585" y="249106"/>
                  <a:pt x="1787985" y="307844"/>
                </a:cubicBezTo>
                <a:cubicBezTo>
                  <a:pt x="1686385" y="366581"/>
                  <a:pt x="1449847" y="444369"/>
                  <a:pt x="1378410" y="488819"/>
                </a:cubicBezTo>
                <a:cubicBezTo>
                  <a:pt x="1306973" y="533269"/>
                  <a:pt x="1434501" y="562902"/>
                  <a:pt x="1359360" y="574544"/>
                </a:cubicBezTo>
                <a:cubicBezTo>
                  <a:pt x="1284219" y="586186"/>
                  <a:pt x="1045564" y="556552"/>
                  <a:pt x="927560" y="558669"/>
                </a:cubicBezTo>
                <a:cubicBezTo>
                  <a:pt x="809556" y="560786"/>
                  <a:pt x="719597" y="567136"/>
                  <a:pt x="651335" y="587244"/>
                </a:cubicBezTo>
                <a:cubicBezTo>
                  <a:pt x="583073" y="607352"/>
                  <a:pt x="625406" y="608411"/>
                  <a:pt x="517985" y="679319"/>
                </a:cubicBezTo>
                <a:cubicBezTo>
                  <a:pt x="410564" y="750227"/>
                  <a:pt x="-61982" y="828544"/>
                  <a:pt x="6810" y="1012694"/>
                </a:cubicBezTo>
                <a:cubicBezTo>
                  <a:pt x="75602" y="1196844"/>
                  <a:pt x="337010" y="1612769"/>
                  <a:pt x="930735" y="1784219"/>
                </a:cubicBezTo>
                <a:cubicBezTo>
                  <a:pt x="1524460" y="1955669"/>
                  <a:pt x="2535698" y="2038219"/>
                  <a:pt x="3569160" y="2041394"/>
                </a:cubicBezTo>
                <a:cubicBezTo>
                  <a:pt x="4602622" y="2044569"/>
                  <a:pt x="6336172" y="1836607"/>
                  <a:pt x="7131510" y="1803269"/>
                </a:cubicBezTo>
                <a:cubicBezTo>
                  <a:pt x="7926847" y="1769932"/>
                  <a:pt x="8106235" y="1901694"/>
                  <a:pt x="8341185" y="1841369"/>
                </a:cubicBezTo>
                <a:cubicBezTo>
                  <a:pt x="8576135" y="1781044"/>
                  <a:pt x="8488822" y="1531807"/>
                  <a:pt x="8531685" y="1469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7AC96AA-5088-E521-517B-CA057ACF8E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4482827"/>
            <a:ext cx="7396977" cy="175554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4BB96B1-B484-589A-AB93-3A89DFD0413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093"/>
          <a:stretch/>
        </p:blipFill>
        <p:spPr>
          <a:xfrm>
            <a:off x="-1" y="4835931"/>
            <a:ext cx="12192002" cy="20220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82647DA-D697-A273-5002-66D5E6FC6C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1664" y="4374782"/>
            <a:ext cx="2776255" cy="1910127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C3A4952E-951D-9060-C2ED-12347DF5C84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9874" y="455319"/>
            <a:ext cx="1950791" cy="127225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C08A993-47A5-9633-7BA0-0BB1AEBD0375}"/>
              </a:ext>
            </a:extLst>
          </p:cNvPr>
          <p:cNvGrpSpPr/>
          <p:nvPr/>
        </p:nvGrpSpPr>
        <p:grpSpPr>
          <a:xfrm>
            <a:off x="2968368" y="2843456"/>
            <a:ext cx="5847972" cy="878428"/>
            <a:chOff x="3322871" y="1923862"/>
            <a:chExt cx="4441372" cy="878428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F2D87A17-672A-4C8D-612E-E6DF9D83A9F2}"/>
                </a:ext>
              </a:extLst>
            </p:cNvPr>
            <p:cNvSpPr/>
            <p:nvPr/>
          </p:nvSpPr>
          <p:spPr>
            <a:xfrm>
              <a:off x="3322871" y="2500308"/>
              <a:ext cx="4441372" cy="301982"/>
            </a:xfrm>
            <a:prstGeom prst="trapezoid">
              <a:avLst>
                <a:gd name="adj" fmla="val 31308"/>
              </a:avLst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E44F437-E2C0-C3DF-C6EE-A0E33AE573AA}"/>
                </a:ext>
              </a:extLst>
            </p:cNvPr>
            <p:cNvSpPr/>
            <p:nvPr/>
          </p:nvSpPr>
          <p:spPr>
            <a:xfrm>
              <a:off x="3487666" y="1923862"/>
              <a:ext cx="4111783" cy="70030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1C391C6-4119-EFC9-49EE-9F171E96E336}"/>
                </a:ext>
              </a:extLst>
            </p:cNvPr>
            <p:cNvSpPr txBox="1"/>
            <p:nvPr/>
          </p:nvSpPr>
          <p:spPr>
            <a:xfrm>
              <a:off x="4280204" y="2023621"/>
              <a:ext cx="252670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B150949-C058-4A68-8345-7E00FA8B7E88}"/>
              </a:ext>
            </a:extLst>
          </p:cNvPr>
          <p:cNvSpPr txBox="1"/>
          <p:nvPr/>
        </p:nvSpPr>
        <p:spPr>
          <a:xfrm>
            <a:off x="3367768" y="3894812"/>
            <a:ext cx="515257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1989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03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2596E68-4CC8-11F7-D05D-86A6A0BA1E9C}"/>
              </a:ext>
            </a:extLst>
          </p:cNvPr>
          <p:cNvGrpSpPr/>
          <p:nvPr/>
        </p:nvGrpSpPr>
        <p:grpSpPr>
          <a:xfrm>
            <a:off x="1282409" y="1023162"/>
            <a:ext cx="9678018" cy="4235476"/>
            <a:chOff x="720105" y="592410"/>
            <a:chExt cx="10802625" cy="4727649"/>
          </a:xfrm>
        </p:grpSpPr>
        <p:sp>
          <p:nvSpPr>
            <p:cNvPr id="10" name="六边形 9">
              <a:extLst>
                <a:ext uri="{FF2B5EF4-FFF2-40B4-BE49-F238E27FC236}">
                  <a16:creationId xmlns:a16="http://schemas.microsoft.com/office/drawing/2014/main" id="{1C9CEC42-C7A3-AC8C-3595-469F311C4C54}"/>
                </a:ext>
              </a:extLst>
            </p:cNvPr>
            <p:cNvSpPr/>
            <p:nvPr/>
          </p:nvSpPr>
          <p:spPr>
            <a:xfrm>
              <a:off x="2435529" y="2483470"/>
              <a:ext cx="2193345" cy="1891060"/>
            </a:xfrm>
            <a:prstGeom prst="hexagon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 sz="37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六边形 10">
              <a:extLst>
                <a:ext uri="{FF2B5EF4-FFF2-40B4-BE49-F238E27FC236}">
                  <a16:creationId xmlns:a16="http://schemas.microsoft.com/office/drawing/2014/main" id="{8255DA6A-99EA-C044-CBFD-30A940B11409}"/>
                </a:ext>
              </a:extLst>
            </p:cNvPr>
            <p:cNvSpPr/>
            <p:nvPr/>
          </p:nvSpPr>
          <p:spPr>
            <a:xfrm>
              <a:off x="5882434" y="2472487"/>
              <a:ext cx="2193345" cy="1891060"/>
            </a:xfrm>
            <a:prstGeom prst="hexagon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 sz="37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六边形 11">
              <a:extLst>
                <a:ext uri="{FF2B5EF4-FFF2-40B4-BE49-F238E27FC236}">
                  <a16:creationId xmlns:a16="http://schemas.microsoft.com/office/drawing/2014/main" id="{95B5EC20-CC15-B3AF-274D-576BA9BDAE64}"/>
                </a:ext>
              </a:extLst>
            </p:cNvPr>
            <p:cNvSpPr/>
            <p:nvPr/>
          </p:nvSpPr>
          <p:spPr>
            <a:xfrm>
              <a:off x="9329385" y="592410"/>
              <a:ext cx="2193345" cy="1891060"/>
            </a:xfrm>
            <a:prstGeom prst="hexagon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 sz="37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0D12C59E-A575-47C5-951F-9708BD7BE273}"/>
                </a:ext>
              </a:extLst>
            </p:cNvPr>
            <p:cNvSpPr/>
            <p:nvPr/>
          </p:nvSpPr>
          <p:spPr>
            <a:xfrm flipV="1">
              <a:off x="1685720" y="3557939"/>
              <a:ext cx="262110" cy="22598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58BD94A4-FF7A-15BA-AAEE-AA6BE83180F6}"/>
                </a:ext>
              </a:extLst>
            </p:cNvPr>
            <p:cNvSpPr txBox="1"/>
            <p:nvPr/>
          </p:nvSpPr>
          <p:spPr>
            <a:xfrm>
              <a:off x="999315" y="3783927"/>
              <a:ext cx="1687919" cy="1301077"/>
            </a:xfrm>
            <a:prstGeom prst="rect">
              <a:avLst/>
            </a:prstGeom>
            <a:noFill/>
          </p:spPr>
          <p:txBody>
            <a:bodyPr wrap="square" lIns="121908" tIns="60954" rIns="121908" bIns="60954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F7D81D95-83E0-79AD-F042-1C3E374B283C}"/>
                </a:ext>
              </a:extLst>
            </p:cNvPr>
            <p:cNvSpPr/>
            <p:nvPr/>
          </p:nvSpPr>
          <p:spPr>
            <a:xfrm flipV="1">
              <a:off x="8563476" y="3542058"/>
              <a:ext cx="262110" cy="225987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id="{53DAA99F-991E-06C7-0651-F782E46AFB37}"/>
                </a:ext>
              </a:extLst>
            </p:cNvPr>
            <p:cNvSpPr/>
            <p:nvPr/>
          </p:nvSpPr>
          <p:spPr>
            <a:xfrm>
              <a:off x="5116571" y="3077886"/>
              <a:ext cx="262110" cy="225987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F794739-FE6B-1653-FB13-94A54A2F1F85}"/>
                </a:ext>
              </a:extLst>
            </p:cNvPr>
            <p:cNvGrpSpPr/>
            <p:nvPr/>
          </p:nvGrpSpPr>
          <p:grpSpPr>
            <a:xfrm>
              <a:off x="720105" y="1526791"/>
              <a:ext cx="2193345" cy="1891060"/>
              <a:chOff x="539552" y="1472336"/>
              <a:chExt cx="1645223" cy="1418295"/>
            </a:xfrm>
          </p:grpSpPr>
          <p:sp>
            <p:nvSpPr>
              <p:cNvPr id="20" name="六边形 19">
                <a:extLst>
                  <a:ext uri="{FF2B5EF4-FFF2-40B4-BE49-F238E27FC236}">
                    <a16:creationId xmlns:a16="http://schemas.microsoft.com/office/drawing/2014/main" id="{C2EEC3B5-DFBC-09B9-569B-25BFF1E5B6DA}"/>
                  </a:ext>
                </a:extLst>
              </p:cNvPr>
              <p:cNvSpPr/>
              <p:nvPr/>
            </p:nvSpPr>
            <p:spPr>
              <a:xfrm>
                <a:off x="539552" y="1472336"/>
                <a:ext cx="1645223" cy="1418295"/>
              </a:xfrm>
              <a:prstGeom prst="hexagon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</a:t>
                </a:r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id="{E6679A5A-77BA-7701-3F57-9BC841A6D5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9602" y="1658399"/>
                <a:ext cx="325122" cy="305070"/>
              </a:xfrm>
              <a:custGeom>
                <a:avLst/>
                <a:gdLst>
                  <a:gd name="T0" fmla="*/ 151 w 192"/>
                  <a:gd name="T1" fmla="*/ 144 h 180"/>
                  <a:gd name="T2" fmla="*/ 132 w 192"/>
                  <a:gd name="T3" fmla="*/ 128 h 180"/>
                  <a:gd name="T4" fmla="*/ 105 w 192"/>
                  <a:gd name="T5" fmla="*/ 128 h 180"/>
                  <a:gd name="T6" fmla="*/ 108 w 192"/>
                  <a:gd name="T7" fmla="*/ 119 h 180"/>
                  <a:gd name="T8" fmla="*/ 138 w 192"/>
                  <a:gd name="T9" fmla="*/ 104 h 180"/>
                  <a:gd name="T10" fmla="*/ 171 w 192"/>
                  <a:gd name="T11" fmla="*/ 104 h 180"/>
                  <a:gd name="T12" fmla="*/ 182 w 192"/>
                  <a:gd name="T13" fmla="*/ 113 h 180"/>
                  <a:gd name="T14" fmla="*/ 192 w 192"/>
                  <a:gd name="T15" fmla="*/ 144 h 180"/>
                  <a:gd name="T16" fmla="*/ 151 w 192"/>
                  <a:gd name="T17" fmla="*/ 144 h 180"/>
                  <a:gd name="T18" fmla="*/ 146 w 192"/>
                  <a:gd name="T19" fmla="*/ 96 h 180"/>
                  <a:gd name="T20" fmla="*/ 141 w 192"/>
                  <a:gd name="T21" fmla="*/ 95 h 180"/>
                  <a:gd name="T22" fmla="*/ 151 w 192"/>
                  <a:gd name="T23" fmla="*/ 63 h 180"/>
                  <a:gd name="T24" fmla="*/ 129 w 192"/>
                  <a:gd name="T25" fmla="*/ 24 h 180"/>
                  <a:gd name="T26" fmla="*/ 182 w 192"/>
                  <a:gd name="T27" fmla="*/ 59 h 180"/>
                  <a:gd name="T28" fmla="*/ 146 w 192"/>
                  <a:gd name="T29" fmla="*/ 96 h 180"/>
                  <a:gd name="T30" fmla="*/ 140 w 192"/>
                  <a:gd name="T31" fmla="*/ 66 h 180"/>
                  <a:gd name="T32" fmla="*/ 94 w 192"/>
                  <a:gd name="T33" fmla="*/ 112 h 180"/>
                  <a:gd name="T34" fmla="*/ 48 w 192"/>
                  <a:gd name="T35" fmla="*/ 66 h 180"/>
                  <a:gd name="T36" fmla="*/ 94 w 192"/>
                  <a:gd name="T37" fmla="*/ 20 h 180"/>
                  <a:gd name="T38" fmla="*/ 140 w 192"/>
                  <a:gd name="T39" fmla="*/ 66 h 180"/>
                  <a:gd name="T40" fmla="*/ 86 w 192"/>
                  <a:gd name="T41" fmla="*/ 33 h 180"/>
                  <a:gd name="T42" fmla="*/ 58 w 192"/>
                  <a:gd name="T43" fmla="*/ 66 h 180"/>
                  <a:gd name="T44" fmla="*/ 94 w 192"/>
                  <a:gd name="T45" fmla="*/ 102 h 180"/>
                  <a:gd name="T46" fmla="*/ 129 w 192"/>
                  <a:gd name="T47" fmla="*/ 66 h 180"/>
                  <a:gd name="T48" fmla="*/ 86 w 192"/>
                  <a:gd name="T49" fmla="*/ 33 h 180"/>
                  <a:gd name="T50" fmla="*/ 60 w 192"/>
                  <a:gd name="T51" fmla="*/ 23 h 180"/>
                  <a:gd name="T52" fmla="*/ 36 w 192"/>
                  <a:gd name="T53" fmla="*/ 63 h 180"/>
                  <a:gd name="T54" fmla="*/ 46 w 192"/>
                  <a:gd name="T55" fmla="*/ 100 h 180"/>
                  <a:gd name="T56" fmla="*/ 46 w 192"/>
                  <a:gd name="T57" fmla="*/ 100 h 180"/>
                  <a:gd name="T58" fmla="*/ 9 w 192"/>
                  <a:gd name="T59" fmla="*/ 59 h 180"/>
                  <a:gd name="T60" fmla="*/ 60 w 192"/>
                  <a:gd name="T61" fmla="*/ 23 h 180"/>
                  <a:gd name="T62" fmla="*/ 23 w 192"/>
                  <a:gd name="T63" fmla="*/ 104 h 180"/>
                  <a:gd name="T64" fmla="*/ 50 w 192"/>
                  <a:gd name="T65" fmla="*/ 104 h 180"/>
                  <a:gd name="T66" fmla="*/ 80 w 192"/>
                  <a:gd name="T67" fmla="*/ 120 h 180"/>
                  <a:gd name="T68" fmla="*/ 82 w 192"/>
                  <a:gd name="T69" fmla="*/ 128 h 180"/>
                  <a:gd name="T70" fmla="*/ 58 w 192"/>
                  <a:gd name="T71" fmla="*/ 128 h 180"/>
                  <a:gd name="T72" fmla="*/ 40 w 192"/>
                  <a:gd name="T73" fmla="*/ 144 h 180"/>
                  <a:gd name="T74" fmla="*/ 0 w 192"/>
                  <a:gd name="T75" fmla="*/ 144 h 180"/>
                  <a:gd name="T76" fmla="*/ 11 w 192"/>
                  <a:gd name="T77" fmla="*/ 113 h 180"/>
                  <a:gd name="T78" fmla="*/ 23 w 192"/>
                  <a:gd name="T79" fmla="*/ 104 h 180"/>
                  <a:gd name="T80" fmla="*/ 65 w 192"/>
                  <a:gd name="T81" fmla="*/ 132 h 180"/>
                  <a:gd name="T82" fmla="*/ 125 w 192"/>
                  <a:gd name="T83" fmla="*/ 132 h 180"/>
                  <a:gd name="T84" fmla="*/ 140 w 192"/>
                  <a:gd name="T85" fmla="*/ 143 h 180"/>
                  <a:gd name="T86" fmla="*/ 152 w 192"/>
                  <a:gd name="T87" fmla="*/ 180 h 180"/>
                  <a:gd name="T88" fmla="*/ 36 w 192"/>
                  <a:gd name="T89" fmla="*/ 180 h 180"/>
                  <a:gd name="T90" fmla="*/ 51 w 192"/>
                  <a:gd name="T91" fmla="*/ 143 h 180"/>
                  <a:gd name="T92" fmla="*/ 65 w 192"/>
                  <a:gd name="T93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80">
                    <a:moveTo>
                      <a:pt x="151" y="144"/>
                    </a:moveTo>
                    <a:cubicBezTo>
                      <a:pt x="150" y="142"/>
                      <a:pt x="145" y="128"/>
                      <a:pt x="132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20" y="116"/>
                      <a:pt x="130" y="113"/>
                      <a:pt x="138" y="104"/>
                    </a:cubicBezTo>
                    <a:cubicBezTo>
                      <a:pt x="171" y="104"/>
                      <a:pt x="171" y="104"/>
                      <a:pt x="171" y="104"/>
                    </a:cubicBezTo>
                    <a:cubicBezTo>
                      <a:pt x="180" y="104"/>
                      <a:pt x="182" y="113"/>
                      <a:pt x="182" y="113"/>
                    </a:cubicBezTo>
                    <a:cubicBezTo>
                      <a:pt x="192" y="144"/>
                      <a:pt x="192" y="144"/>
                      <a:pt x="192" y="144"/>
                    </a:cubicBezTo>
                    <a:lnTo>
                      <a:pt x="151" y="144"/>
                    </a:lnTo>
                    <a:close/>
                    <a:moveTo>
                      <a:pt x="146" y="96"/>
                    </a:moveTo>
                    <a:cubicBezTo>
                      <a:pt x="144" y="96"/>
                      <a:pt x="143" y="95"/>
                      <a:pt x="141" y="95"/>
                    </a:cubicBezTo>
                    <a:cubicBezTo>
                      <a:pt x="147" y="86"/>
                      <a:pt x="151" y="75"/>
                      <a:pt x="151" y="63"/>
                    </a:cubicBezTo>
                    <a:cubicBezTo>
                      <a:pt x="151" y="38"/>
                      <a:pt x="139" y="34"/>
                      <a:pt x="129" y="24"/>
                    </a:cubicBezTo>
                    <a:cubicBezTo>
                      <a:pt x="102" y="32"/>
                      <a:pt x="182" y="0"/>
                      <a:pt x="182" y="59"/>
                    </a:cubicBezTo>
                    <a:cubicBezTo>
                      <a:pt x="182" y="79"/>
                      <a:pt x="166" y="96"/>
                      <a:pt x="146" y="96"/>
                    </a:cubicBezTo>
                    <a:close/>
                    <a:moveTo>
                      <a:pt x="140" y="66"/>
                    </a:moveTo>
                    <a:cubicBezTo>
                      <a:pt x="140" y="92"/>
                      <a:pt x="119" y="112"/>
                      <a:pt x="94" y="112"/>
                    </a:cubicBezTo>
                    <a:cubicBezTo>
                      <a:pt x="68" y="112"/>
                      <a:pt x="48" y="92"/>
                      <a:pt x="48" y="66"/>
                    </a:cubicBezTo>
                    <a:cubicBezTo>
                      <a:pt x="48" y="41"/>
                      <a:pt x="68" y="20"/>
                      <a:pt x="94" y="20"/>
                    </a:cubicBezTo>
                    <a:cubicBezTo>
                      <a:pt x="119" y="20"/>
                      <a:pt x="140" y="41"/>
                      <a:pt x="140" y="66"/>
                    </a:cubicBezTo>
                    <a:close/>
                    <a:moveTo>
                      <a:pt x="86" y="33"/>
                    </a:moveTo>
                    <a:cubicBezTo>
                      <a:pt x="72" y="38"/>
                      <a:pt x="89" y="56"/>
                      <a:pt x="58" y="66"/>
                    </a:cubicBezTo>
                    <a:cubicBezTo>
                      <a:pt x="58" y="86"/>
                      <a:pt x="74" y="102"/>
                      <a:pt x="94" y="102"/>
                    </a:cubicBezTo>
                    <a:cubicBezTo>
                      <a:pt x="113" y="102"/>
                      <a:pt x="129" y="86"/>
                      <a:pt x="129" y="66"/>
                    </a:cubicBezTo>
                    <a:cubicBezTo>
                      <a:pt x="111" y="52"/>
                      <a:pt x="81" y="58"/>
                      <a:pt x="86" y="33"/>
                    </a:cubicBezTo>
                    <a:close/>
                    <a:moveTo>
                      <a:pt x="60" y="23"/>
                    </a:moveTo>
                    <a:cubicBezTo>
                      <a:pt x="50" y="33"/>
                      <a:pt x="36" y="41"/>
                      <a:pt x="36" y="63"/>
                    </a:cubicBezTo>
                    <a:cubicBezTo>
                      <a:pt x="36" y="75"/>
                      <a:pt x="40" y="9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26" y="100"/>
                      <a:pt x="9" y="79"/>
                      <a:pt x="9" y="59"/>
                    </a:cubicBezTo>
                    <a:cubicBezTo>
                      <a:pt x="9" y="3"/>
                      <a:pt x="90" y="29"/>
                      <a:pt x="60" y="23"/>
                    </a:cubicBezTo>
                    <a:close/>
                    <a:moveTo>
                      <a:pt x="23" y="104"/>
                    </a:moveTo>
                    <a:cubicBezTo>
                      <a:pt x="50" y="104"/>
                      <a:pt x="50" y="104"/>
                      <a:pt x="50" y="104"/>
                    </a:cubicBezTo>
                    <a:cubicBezTo>
                      <a:pt x="59" y="115"/>
                      <a:pt x="66" y="118"/>
                      <a:pt x="80" y="120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45" y="128"/>
                      <a:pt x="41" y="142"/>
                      <a:pt x="4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11" y="113"/>
                      <a:pt x="14" y="104"/>
                      <a:pt x="23" y="104"/>
                    </a:cubicBezTo>
                    <a:close/>
                    <a:moveTo>
                      <a:pt x="65" y="132"/>
                    </a:move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36" y="132"/>
                      <a:pt x="140" y="143"/>
                      <a:pt x="140" y="143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4" y="132"/>
                      <a:pt x="65" y="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8AD2598-EAC8-5FAC-0C77-0D0C1C7E26AD}"/>
                </a:ext>
              </a:extLst>
            </p:cNvPr>
            <p:cNvGrpSpPr/>
            <p:nvPr/>
          </p:nvGrpSpPr>
          <p:grpSpPr>
            <a:xfrm>
              <a:off x="4150955" y="3428999"/>
              <a:ext cx="2193345" cy="1891060"/>
              <a:chOff x="3113025" y="2898992"/>
              <a:chExt cx="1645223" cy="1418295"/>
            </a:xfrm>
          </p:grpSpPr>
          <p:sp>
            <p:nvSpPr>
              <p:cNvPr id="23" name="六边形 22">
                <a:extLst>
                  <a:ext uri="{FF2B5EF4-FFF2-40B4-BE49-F238E27FC236}">
                    <a16:creationId xmlns:a16="http://schemas.microsoft.com/office/drawing/2014/main" id="{4D074548-B60B-BAD1-A4EC-BAB1D6C1664C}"/>
                  </a:ext>
                </a:extLst>
              </p:cNvPr>
              <p:cNvSpPr/>
              <p:nvPr/>
            </p:nvSpPr>
            <p:spPr>
              <a:xfrm>
                <a:off x="3113025" y="2898992"/>
                <a:ext cx="1645223" cy="1418295"/>
              </a:xfrm>
              <a:prstGeom prst="hexagon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</a:t>
                </a:r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BF81FDFD-DE2A-9FB5-F20D-6BEB48FBC1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73075" y="3076891"/>
                <a:ext cx="325122" cy="305070"/>
              </a:xfrm>
              <a:custGeom>
                <a:avLst/>
                <a:gdLst>
                  <a:gd name="T0" fmla="*/ 151 w 192"/>
                  <a:gd name="T1" fmla="*/ 144 h 180"/>
                  <a:gd name="T2" fmla="*/ 132 w 192"/>
                  <a:gd name="T3" fmla="*/ 128 h 180"/>
                  <a:gd name="T4" fmla="*/ 105 w 192"/>
                  <a:gd name="T5" fmla="*/ 128 h 180"/>
                  <a:gd name="T6" fmla="*/ 108 w 192"/>
                  <a:gd name="T7" fmla="*/ 119 h 180"/>
                  <a:gd name="T8" fmla="*/ 138 w 192"/>
                  <a:gd name="T9" fmla="*/ 104 h 180"/>
                  <a:gd name="T10" fmla="*/ 171 w 192"/>
                  <a:gd name="T11" fmla="*/ 104 h 180"/>
                  <a:gd name="T12" fmla="*/ 182 w 192"/>
                  <a:gd name="T13" fmla="*/ 113 h 180"/>
                  <a:gd name="T14" fmla="*/ 192 w 192"/>
                  <a:gd name="T15" fmla="*/ 144 h 180"/>
                  <a:gd name="T16" fmla="*/ 151 w 192"/>
                  <a:gd name="T17" fmla="*/ 144 h 180"/>
                  <a:gd name="T18" fmla="*/ 146 w 192"/>
                  <a:gd name="T19" fmla="*/ 96 h 180"/>
                  <a:gd name="T20" fmla="*/ 141 w 192"/>
                  <a:gd name="T21" fmla="*/ 95 h 180"/>
                  <a:gd name="T22" fmla="*/ 151 w 192"/>
                  <a:gd name="T23" fmla="*/ 63 h 180"/>
                  <a:gd name="T24" fmla="*/ 129 w 192"/>
                  <a:gd name="T25" fmla="*/ 24 h 180"/>
                  <a:gd name="T26" fmla="*/ 182 w 192"/>
                  <a:gd name="T27" fmla="*/ 59 h 180"/>
                  <a:gd name="T28" fmla="*/ 146 w 192"/>
                  <a:gd name="T29" fmla="*/ 96 h 180"/>
                  <a:gd name="T30" fmla="*/ 140 w 192"/>
                  <a:gd name="T31" fmla="*/ 66 h 180"/>
                  <a:gd name="T32" fmla="*/ 94 w 192"/>
                  <a:gd name="T33" fmla="*/ 112 h 180"/>
                  <a:gd name="T34" fmla="*/ 48 w 192"/>
                  <a:gd name="T35" fmla="*/ 66 h 180"/>
                  <a:gd name="T36" fmla="*/ 94 w 192"/>
                  <a:gd name="T37" fmla="*/ 20 h 180"/>
                  <a:gd name="T38" fmla="*/ 140 w 192"/>
                  <a:gd name="T39" fmla="*/ 66 h 180"/>
                  <a:gd name="T40" fmla="*/ 86 w 192"/>
                  <a:gd name="T41" fmla="*/ 33 h 180"/>
                  <a:gd name="T42" fmla="*/ 58 w 192"/>
                  <a:gd name="T43" fmla="*/ 66 h 180"/>
                  <a:gd name="T44" fmla="*/ 94 w 192"/>
                  <a:gd name="T45" fmla="*/ 102 h 180"/>
                  <a:gd name="T46" fmla="*/ 129 w 192"/>
                  <a:gd name="T47" fmla="*/ 66 h 180"/>
                  <a:gd name="T48" fmla="*/ 86 w 192"/>
                  <a:gd name="T49" fmla="*/ 33 h 180"/>
                  <a:gd name="T50" fmla="*/ 60 w 192"/>
                  <a:gd name="T51" fmla="*/ 23 h 180"/>
                  <a:gd name="T52" fmla="*/ 36 w 192"/>
                  <a:gd name="T53" fmla="*/ 63 h 180"/>
                  <a:gd name="T54" fmla="*/ 46 w 192"/>
                  <a:gd name="T55" fmla="*/ 100 h 180"/>
                  <a:gd name="T56" fmla="*/ 46 w 192"/>
                  <a:gd name="T57" fmla="*/ 100 h 180"/>
                  <a:gd name="T58" fmla="*/ 9 w 192"/>
                  <a:gd name="T59" fmla="*/ 59 h 180"/>
                  <a:gd name="T60" fmla="*/ 60 w 192"/>
                  <a:gd name="T61" fmla="*/ 23 h 180"/>
                  <a:gd name="T62" fmla="*/ 23 w 192"/>
                  <a:gd name="T63" fmla="*/ 104 h 180"/>
                  <a:gd name="T64" fmla="*/ 50 w 192"/>
                  <a:gd name="T65" fmla="*/ 104 h 180"/>
                  <a:gd name="T66" fmla="*/ 80 w 192"/>
                  <a:gd name="T67" fmla="*/ 120 h 180"/>
                  <a:gd name="T68" fmla="*/ 82 w 192"/>
                  <a:gd name="T69" fmla="*/ 128 h 180"/>
                  <a:gd name="T70" fmla="*/ 58 w 192"/>
                  <a:gd name="T71" fmla="*/ 128 h 180"/>
                  <a:gd name="T72" fmla="*/ 40 w 192"/>
                  <a:gd name="T73" fmla="*/ 144 h 180"/>
                  <a:gd name="T74" fmla="*/ 0 w 192"/>
                  <a:gd name="T75" fmla="*/ 144 h 180"/>
                  <a:gd name="T76" fmla="*/ 11 w 192"/>
                  <a:gd name="T77" fmla="*/ 113 h 180"/>
                  <a:gd name="T78" fmla="*/ 23 w 192"/>
                  <a:gd name="T79" fmla="*/ 104 h 180"/>
                  <a:gd name="T80" fmla="*/ 65 w 192"/>
                  <a:gd name="T81" fmla="*/ 132 h 180"/>
                  <a:gd name="T82" fmla="*/ 125 w 192"/>
                  <a:gd name="T83" fmla="*/ 132 h 180"/>
                  <a:gd name="T84" fmla="*/ 140 w 192"/>
                  <a:gd name="T85" fmla="*/ 143 h 180"/>
                  <a:gd name="T86" fmla="*/ 152 w 192"/>
                  <a:gd name="T87" fmla="*/ 180 h 180"/>
                  <a:gd name="T88" fmla="*/ 36 w 192"/>
                  <a:gd name="T89" fmla="*/ 180 h 180"/>
                  <a:gd name="T90" fmla="*/ 51 w 192"/>
                  <a:gd name="T91" fmla="*/ 143 h 180"/>
                  <a:gd name="T92" fmla="*/ 65 w 192"/>
                  <a:gd name="T93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80">
                    <a:moveTo>
                      <a:pt x="151" y="144"/>
                    </a:moveTo>
                    <a:cubicBezTo>
                      <a:pt x="150" y="142"/>
                      <a:pt x="145" y="128"/>
                      <a:pt x="132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20" y="116"/>
                      <a:pt x="130" y="113"/>
                      <a:pt x="138" y="104"/>
                    </a:cubicBezTo>
                    <a:cubicBezTo>
                      <a:pt x="171" y="104"/>
                      <a:pt x="171" y="104"/>
                      <a:pt x="171" y="104"/>
                    </a:cubicBezTo>
                    <a:cubicBezTo>
                      <a:pt x="180" y="104"/>
                      <a:pt x="182" y="113"/>
                      <a:pt x="182" y="113"/>
                    </a:cubicBezTo>
                    <a:cubicBezTo>
                      <a:pt x="192" y="144"/>
                      <a:pt x="192" y="144"/>
                      <a:pt x="192" y="144"/>
                    </a:cubicBezTo>
                    <a:lnTo>
                      <a:pt x="151" y="144"/>
                    </a:lnTo>
                    <a:close/>
                    <a:moveTo>
                      <a:pt x="146" y="96"/>
                    </a:moveTo>
                    <a:cubicBezTo>
                      <a:pt x="144" y="96"/>
                      <a:pt x="143" y="95"/>
                      <a:pt x="141" y="95"/>
                    </a:cubicBezTo>
                    <a:cubicBezTo>
                      <a:pt x="147" y="86"/>
                      <a:pt x="151" y="75"/>
                      <a:pt x="151" y="63"/>
                    </a:cubicBezTo>
                    <a:cubicBezTo>
                      <a:pt x="151" y="38"/>
                      <a:pt x="139" y="34"/>
                      <a:pt x="129" y="24"/>
                    </a:cubicBezTo>
                    <a:cubicBezTo>
                      <a:pt x="102" y="32"/>
                      <a:pt x="182" y="0"/>
                      <a:pt x="182" y="59"/>
                    </a:cubicBezTo>
                    <a:cubicBezTo>
                      <a:pt x="182" y="79"/>
                      <a:pt x="166" y="96"/>
                      <a:pt x="146" y="96"/>
                    </a:cubicBezTo>
                    <a:close/>
                    <a:moveTo>
                      <a:pt x="140" y="66"/>
                    </a:moveTo>
                    <a:cubicBezTo>
                      <a:pt x="140" y="92"/>
                      <a:pt x="119" y="112"/>
                      <a:pt x="94" y="112"/>
                    </a:cubicBezTo>
                    <a:cubicBezTo>
                      <a:pt x="68" y="112"/>
                      <a:pt x="48" y="92"/>
                      <a:pt x="48" y="66"/>
                    </a:cubicBezTo>
                    <a:cubicBezTo>
                      <a:pt x="48" y="41"/>
                      <a:pt x="68" y="20"/>
                      <a:pt x="94" y="20"/>
                    </a:cubicBezTo>
                    <a:cubicBezTo>
                      <a:pt x="119" y="20"/>
                      <a:pt x="140" y="41"/>
                      <a:pt x="140" y="66"/>
                    </a:cubicBezTo>
                    <a:close/>
                    <a:moveTo>
                      <a:pt x="86" y="33"/>
                    </a:moveTo>
                    <a:cubicBezTo>
                      <a:pt x="72" y="38"/>
                      <a:pt x="89" y="56"/>
                      <a:pt x="58" y="66"/>
                    </a:cubicBezTo>
                    <a:cubicBezTo>
                      <a:pt x="58" y="86"/>
                      <a:pt x="74" y="102"/>
                      <a:pt x="94" y="102"/>
                    </a:cubicBezTo>
                    <a:cubicBezTo>
                      <a:pt x="113" y="102"/>
                      <a:pt x="129" y="86"/>
                      <a:pt x="129" y="66"/>
                    </a:cubicBezTo>
                    <a:cubicBezTo>
                      <a:pt x="111" y="52"/>
                      <a:pt x="81" y="58"/>
                      <a:pt x="86" y="33"/>
                    </a:cubicBezTo>
                    <a:close/>
                    <a:moveTo>
                      <a:pt x="60" y="23"/>
                    </a:moveTo>
                    <a:cubicBezTo>
                      <a:pt x="50" y="33"/>
                      <a:pt x="36" y="41"/>
                      <a:pt x="36" y="63"/>
                    </a:cubicBezTo>
                    <a:cubicBezTo>
                      <a:pt x="36" y="75"/>
                      <a:pt x="40" y="9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26" y="100"/>
                      <a:pt x="9" y="79"/>
                      <a:pt x="9" y="59"/>
                    </a:cubicBezTo>
                    <a:cubicBezTo>
                      <a:pt x="9" y="3"/>
                      <a:pt x="90" y="29"/>
                      <a:pt x="60" y="23"/>
                    </a:cubicBezTo>
                    <a:close/>
                    <a:moveTo>
                      <a:pt x="23" y="104"/>
                    </a:moveTo>
                    <a:cubicBezTo>
                      <a:pt x="50" y="104"/>
                      <a:pt x="50" y="104"/>
                      <a:pt x="50" y="104"/>
                    </a:cubicBezTo>
                    <a:cubicBezTo>
                      <a:pt x="59" y="115"/>
                      <a:pt x="66" y="118"/>
                      <a:pt x="80" y="120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45" y="128"/>
                      <a:pt x="41" y="142"/>
                      <a:pt x="4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11" y="113"/>
                      <a:pt x="14" y="104"/>
                      <a:pt x="23" y="104"/>
                    </a:cubicBezTo>
                    <a:close/>
                    <a:moveTo>
                      <a:pt x="65" y="132"/>
                    </a:move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36" y="132"/>
                      <a:pt x="140" y="143"/>
                      <a:pt x="140" y="143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4" y="132"/>
                      <a:pt x="65" y="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CDA4CA8-E308-D89C-A05A-CC4A041AE0D8}"/>
                </a:ext>
              </a:extLst>
            </p:cNvPr>
            <p:cNvGrpSpPr/>
            <p:nvPr/>
          </p:nvGrpSpPr>
          <p:grpSpPr>
            <a:xfrm>
              <a:off x="7597860" y="1521941"/>
              <a:ext cx="2193345" cy="1891060"/>
              <a:chOff x="5698540" y="1468698"/>
              <a:chExt cx="1645223" cy="1418295"/>
            </a:xfrm>
          </p:grpSpPr>
          <p:sp>
            <p:nvSpPr>
              <p:cNvPr id="26" name="六边形 25">
                <a:extLst>
                  <a:ext uri="{FF2B5EF4-FFF2-40B4-BE49-F238E27FC236}">
                    <a16:creationId xmlns:a16="http://schemas.microsoft.com/office/drawing/2014/main" id="{8C760584-BA2A-9213-68C6-092506918F93}"/>
                  </a:ext>
                </a:extLst>
              </p:cNvPr>
              <p:cNvSpPr/>
              <p:nvPr/>
            </p:nvSpPr>
            <p:spPr>
              <a:xfrm>
                <a:off x="5698540" y="1468698"/>
                <a:ext cx="1645223" cy="1418295"/>
              </a:xfrm>
              <a:prstGeom prst="hexagon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</a:t>
                </a:r>
                <a:endParaRPr lang="en-US" altLang="zh-CN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0D9CE63A-D3A2-B4A4-AB05-B86CB64D4A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35110" y="1650236"/>
                <a:ext cx="325122" cy="305070"/>
              </a:xfrm>
              <a:custGeom>
                <a:avLst/>
                <a:gdLst>
                  <a:gd name="T0" fmla="*/ 151 w 192"/>
                  <a:gd name="T1" fmla="*/ 144 h 180"/>
                  <a:gd name="T2" fmla="*/ 132 w 192"/>
                  <a:gd name="T3" fmla="*/ 128 h 180"/>
                  <a:gd name="T4" fmla="*/ 105 w 192"/>
                  <a:gd name="T5" fmla="*/ 128 h 180"/>
                  <a:gd name="T6" fmla="*/ 108 w 192"/>
                  <a:gd name="T7" fmla="*/ 119 h 180"/>
                  <a:gd name="T8" fmla="*/ 138 w 192"/>
                  <a:gd name="T9" fmla="*/ 104 h 180"/>
                  <a:gd name="T10" fmla="*/ 171 w 192"/>
                  <a:gd name="T11" fmla="*/ 104 h 180"/>
                  <a:gd name="T12" fmla="*/ 182 w 192"/>
                  <a:gd name="T13" fmla="*/ 113 h 180"/>
                  <a:gd name="T14" fmla="*/ 192 w 192"/>
                  <a:gd name="T15" fmla="*/ 144 h 180"/>
                  <a:gd name="T16" fmla="*/ 151 w 192"/>
                  <a:gd name="T17" fmla="*/ 144 h 180"/>
                  <a:gd name="T18" fmla="*/ 146 w 192"/>
                  <a:gd name="T19" fmla="*/ 96 h 180"/>
                  <a:gd name="T20" fmla="*/ 141 w 192"/>
                  <a:gd name="T21" fmla="*/ 95 h 180"/>
                  <a:gd name="T22" fmla="*/ 151 w 192"/>
                  <a:gd name="T23" fmla="*/ 63 h 180"/>
                  <a:gd name="T24" fmla="*/ 129 w 192"/>
                  <a:gd name="T25" fmla="*/ 24 h 180"/>
                  <a:gd name="T26" fmla="*/ 182 w 192"/>
                  <a:gd name="T27" fmla="*/ 59 h 180"/>
                  <a:gd name="T28" fmla="*/ 146 w 192"/>
                  <a:gd name="T29" fmla="*/ 96 h 180"/>
                  <a:gd name="T30" fmla="*/ 140 w 192"/>
                  <a:gd name="T31" fmla="*/ 66 h 180"/>
                  <a:gd name="T32" fmla="*/ 94 w 192"/>
                  <a:gd name="T33" fmla="*/ 112 h 180"/>
                  <a:gd name="T34" fmla="*/ 48 w 192"/>
                  <a:gd name="T35" fmla="*/ 66 h 180"/>
                  <a:gd name="T36" fmla="*/ 94 w 192"/>
                  <a:gd name="T37" fmla="*/ 20 h 180"/>
                  <a:gd name="T38" fmla="*/ 140 w 192"/>
                  <a:gd name="T39" fmla="*/ 66 h 180"/>
                  <a:gd name="T40" fmla="*/ 86 w 192"/>
                  <a:gd name="T41" fmla="*/ 33 h 180"/>
                  <a:gd name="T42" fmla="*/ 58 w 192"/>
                  <a:gd name="T43" fmla="*/ 66 h 180"/>
                  <a:gd name="T44" fmla="*/ 94 w 192"/>
                  <a:gd name="T45" fmla="*/ 102 h 180"/>
                  <a:gd name="T46" fmla="*/ 129 w 192"/>
                  <a:gd name="T47" fmla="*/ 66 h 180"/>
                  <a:gd name="T48" fmla="*/ 86 w 192"/>
                  <a:gd name="T49" fmla="*/ 33 h 180"/>
                  <a:gd name="T50" fmla="*/ 60 w 192"/>
                  <a:gd name="T51" fmla="*/ 23 h 180"/>
                  <a:gd name="T52" fmla="*/ 36 w 192"/>
                  <a:gd name="T53" fmla="*/ 63 h 180"/>
                  <a:gd name="T54" fmla="*/ 46 w 192"/>
                  <a:gd name="T55" fmla="*/ 100 h 180"/>
                  <a:gd name="T56" fmla="*/ 46 w 192"/>
                  <a:gd name="T57" fmla="*/ 100 h 180"/>
                  <a:gd name="T58" fmla="*/ 9 w 192"/>
                  <a:gd name="T59" fmla="*/ 59 h 180"/>
                  <a:gd name="T60" fmla="*/ 60 w 192"/>
                  <a:gd name="T61" fmla="*/ 23 h 180"/>
                  <a:gd name="T62" fmla="*/ 23 w 192"/>
                  <a:gd name="T63" fmla="*/ 104 h 180"/>
                  <a:gd name="T64" fmla="*/ 50 w 192"/>
                  <a:gd name="T65" fmla="*/ 104 h 180"/>
                  <a:gd name="T66" fmla="*/ 80 w 192"/>
                  <a:gd name="T67" fmla="*/ 120 h 180"/>
                  <a:gd name="T68" fmla="*/ 82 w 192"/>
                  <a:gd name="T69" fmla="*/ 128 h 180"/>
                  <a:gd name="T70" fmla="*/ 58 w 192"/>
                  <a:gd name="T71" fmla="*/ 128 h 180"/>
                  <a:gd name="T72" fmla="*/ 40 w 192"/>
                  <a:gd name="T73" fmla="*/ 144 h 180"/>
                  <a:gd name="T74" fmla="*/ 0 w 192"/>
                  <a:gd name="T75" fmla="*/ 144 h 180"/>
                  <a:gd name="T76" fmla="*/ 11 w 192"/>
                  <a:gd name="T77" fmla="*/ 113 h 180"/>
                  <a:gd name="T78" fmla="*/ 23 w 192"/>
                  <a:gd name="T79" fmla="*/ 104 h 180"/>
                  <a:gd name="T80" fmla="*/ 65 w 192"/>
                  <a:gd name="T81" fmla="*/ 132 h 180"/>
                  <a:gd name="T82" fmla="*/ 125 w 192"/>
                  <a:gd name="T83" fmla="*/ 132 h 180"/>
                  <a:gd name="T84" fmla="*/ 140 w 192"/>
                  <a:gd name="T85" fmla="*/ 143 h 180"/>
                  <a:gd name="T86" fmla="*/ 152 w 192"/>
                  <a:gd name="T87" fmla="*/ 180 h 180"/>
                  <a:gd name="T88" fmla="*/ 36 w 192"/>
                  <a:gd name="T89" fmla="*/ 180 h 180"/>
                  <a:gd name="T90" fmla="*/ 51 w 192"/>
                  <a:gd name="T91" fmla="*/ 143 h 180"/>
                  <a:gd name="T92" fmla="*/ 65 w 192"/>
                  <a:gd name="T93" fmla="*/ 13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80">
                    <a:moveTo>
                      <a:pt x="151" y="144"/>
                    </a:moveTo>
                    <a:cubicBezTo>
                      <a:pt x="150" y="142"/>
                      <a:pt x="145" y="128"/>
                      <a:pt x="132" y="128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20" y="116"/>
                      <a:pt x="130" y="113"/>
                      <a:pt x="138" y="104"/>
                    </a:cubicBezTo>
                    <a:cubicBezTo>
                      <a:pt x="171" y="104"/>
                      <a:pt x="171" y="104"/>
                      <a:pt x="171" y="104"/>
                    </a:cubicBezTo>
                    <a:cubicBezTo>
                      <a:pt x="180" y="104"/>
                      <a:pt x="182" y="113"/>
                      <a:pt x="182" y="113"/>
                    </a:cubicBezTo>
                    <a:cubicBezTo>
                      <a:pt x="192" y="144"/>
                      <a:pt x="192" y="144"/>
                      <a:pt x="192" y="144"/>
                    </a:cubicBezTo>
                    <a:lnTo>
                      <a:pt x="151" y="144"/>
                    </a:lnTo>
                    <a:close/>
                    <a:moveTo>
                      <a:pt x="146" y="96"/>
                    </a:moveTo>
                    <a:cubicBezTo>
                      <a:pt x="144" y="96"/>
                      <a:pt x="143" y="95"/>
                      <a:pt x="141" y="95"/>
                    </a:cubicBezTo>
                    <a:cubicBezTo>
                      <a:pt x="147" y="86"/>
                      <a:pt x="151" y="75"/>
                      <a:pt x="151" y="63"/>
                    </a:cubicBezTo>
                    <a:cubicBezTo>
                      <a:pt x="151" y="38"/>
                      <a:pt x="139" y="34"/>
                      <a:pt x="129" y="24"/>
                    </a:cubicBezTo>
                    <a:cubicBezTo>
                      <a:pt x="102" y="32"/>
                      <a:pt x="182" y="0"/>
                      <a:pt x="182" y="59"/>
                    </a:cubicBezTo>
                    <a:cubicBezTo>
                      <a:pt x="182" y="79"/>
                      <a:pt x="166" y="96"/>
                      <a:pt x="146" y="96"/>
                    </a:cubicBezTo>
                    <a:close/>
                    <a:moveTo>
                      <a:pt x="140" y="66"/>
                    </a:moveTo>
                    <a:cubicBezTo>
                      <a:pt x="140" y="92"/>
                      <a:pt x="119" y="112"/>
                      <a:pt x="94" y="112"/>
                    </a:cubicBezTo>
                    <a:cubicBezTo>
                      <a:pt x="68" y="112"/>
                      <a:pt x="48" y="92"/>
                      <a:pt x="48" y="66"/>
                    </a:cubicBezTo>
                    <a:cubicBezTo>
                      <a:pt x="48" y="41"/>
                      <a:pt x="68" y="20"/>
                      <a:pt x="94" y="20"/>
                    </a:cubicBezTo>
                    <a:cubicBezTo>
                      <a:pt x="119" y="20"/>
                      <a:pt x="140" y="41"/>
                      <a:pt x="140" y="66"/>
                    </a:cubicBezTo>
                    <a:close/>
                    <a:moveTo>
                      <a:pt x="86" y="33"/>
                    </a:moveTo>
                    <a:cubicBezTo>
                      <a:pt x="72" y="38"/>
                      <a:pt x="89" y="56"/>
                      <a:pt x="58" y="66"/>
                    </a:cubicBezTo>
                    <a:cubicBezTo>
                      <a:pt x="58" y="86"/>
                      <a:pt x="74" y="102"/>
                      <a:pt x="94" y="102"/>
                    </a:cubicBezTo>
                    <a:cubicBezTo>
                      <a:pt x="113" y="102"/>
                      <a:pt x="129" y="86"/>
                      <a:pt x="129" y="66"/>
                    </a:cubicBezTo>
                    <a:cubicBezTo>
                      <a:pt x="111" y="52"/>
                      <a:pt x="81" y="58"/>
                      <a:pt x="86" y="33"/>
                    </a:cubicBezTo>
                    <a:close/>
                    <a:moveTo>
                      <a:pt x="60" y="23"/>
                    </a:moveTo>
                    <a:cubicBezTo>
                      <a:pt x="50" y="33"/>
                      <a:pt x="36" y="41"/>
                      <a:pt x="36" y="63"/>
                    </a:cubicBezTo>
                    <a:cubicBezTo>
                      <a:pt x="36" y="75"/>
                      <a:pt x="40" y="9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26" y="100"/>
                      <a:pt x="9" y="79"/>
                      <a:pt x="9" y="59"/>
                    </a:cubicBezTo>
                    <a:cubicBezTo>
                      <a:pt x="9" y="3"/>
                      <a:pt x="90" y="29"/>
                      <a:pt x="60" y="23"/>
                    </a:cubicBezTo>
                    <a:close/>
                    <a:moveTo>
                      <a:pt x="23" y="104"/>
                    </a:moveTo>
                    <a:cubicBezTo>
                      <a:pt x="50" y="104"/>
                      <a:pt x="50" y="104"/>
                      <a:pt x="50" y="104"/>
                    </a:cubicBezTo>
                    <a:cubicBezTo>
                      <a:pt x="59" y="115"/>
                      <a:pt x="66" y="118"/>
                      <a:pt x="80" y="120"/>
                    </a:cubicBezTo>
                    <a:cubicBezTo>
                      <a:pt x="82" y="128"/>
                      <a:pt x="82" y="128"/>
                      <a:pt x="82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45" y="128"/>
                      <a:pt x="41" y="142"/>
                      <a:pt x="4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11" y="113"/>
                      <a:pt x="14" y="104"/>
                      <a:pt x="23" y="104"/>
                    </a:cubicBezTo>
                    <a:close/>
                    <a:moveTo>
                      <a:pt x="65" y="132"/>
                    </a:moveTo>
                    <a:cubicBezTo>
                      <a:pt x="125" y="132"/>
                      <a:pt x="125" y="132"/>
                      <a:pt x="125" y="132"/>
                    </a:cubicBezTo>
                    <a:cubicBezTo>
                      <a:pt x="136" y="132"/>
                      <a:pt x="140" y="143"/>
                      <a:pt x="140" y="143"/>
                    </a:cubicBezTo>
                    <a:cubicBezTo>
                      <a:pt x="152" y="180"/>
                      <a:pt x="152" y="180"/>
                      <a:pt x="152" y="180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54" y="132"/>
                      <a:pt x="65" y="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</p:grpSp>
        <p:sp>
          <p:nvSpPr>
            <p:cNvPr id="29" name="TextBox 9">
              <a:extLst>
                <a:ext uri="{FF2B5EF4-FFF2-40B4-BE49-F238E27FC236}">
                  <a16:creationId xmlns:a16="http://schemas.microsoft.com/office/drawing/2014/main" id="{A412E7A9-AAB5-70C8-5CD0-794955879F1A}"/>
                </a:ext>
              </a:extLst>
            </p:cNvPr>
            <p:cNvSpPr txBox="1"/>
            <p:nvPr/>
          </p:nvSpPr>
          <p:spPr>
            <a:xfrm>
              <a:off x="4411673" y="1649238"/>
              <a:ext cx="1687919" cy="1301077"/>
            </a:xfrm>
            <a:prstGeom prst="rect">
              <a:avLst/>
            </a:prstGeom>
            <a:noFill/>
          </p:spPr>
          <p:txBody>
            <a:bodyPr wrap="square" lIns="121908" tIns="60954" rIns="121908" bIns="60954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9">
              <a:extLst>
                <a:ext uri="{FF2B5EF4-FFF2-40B4-BE49-F238E27FC236}">
                  <a16:creationId xmlns:a16="http://schemas.microsoft.com/office/drawing/2014/main" id="{3A331D72-B88F-DEF5-871F-E23DBB6314CA}"/>
                </a:ext>
              </a:extLst>
            </p:cNvPr>
            <p:cNvSpPr txBox="1"/>
            <p:nvPr/>
          </p:nvSpPr>
          <p:spPr>
            <a:xfrm>
              <a:off x="7819269" y="4013016"/>
              <a:ext cx="1687919" cy="1301077"/>
            </a:xfrm>
            <a:prstGeom prst="rect">
              <a:avLst/>
            </a:prstGeom>
            <a:noFill/>
          </p:spPr>
          <p:txBody>
            <a:bodyPr wrap="square" lIns="121908" tIns="60954" rIns="121908" bIns="60954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2730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03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924D93-2D00-6CED-DB0E-6918CAE075AD}"/>
              </a:ext>
            </a:extLst>
          </p:cNvPr>
          <p:cNvSpPr txBox="1"/>
          <p:nvPr/>
        </p:nvSpPr>
        <p:spPr>
          <a:xfrm>
            <a:off x="2387600" y="941142"/>
            <a:ext cx="7416800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540C0B1-565E-B15A-6B4C-56CC75580219}"/>
              </a:ext>
            </a:extLst>
          </p:cNvPr>
          <p:cNvGrpSpPr/>
          <p:nvPr/>
        </p:nvGrpSpPr>
        <p:grpSpPr>
          <a:xfrm>
            <a:off x="1292006" y="2123472"/>
            <a:ext cx="2443737" cy="1474456"/>
            <a:chOff x="1292006" y="2402872"/>
            <a:chExt cx="2443737" cy="147445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829D7DB-B92F-BD7C-2A4C-DCE6FC761A5C}"/>
                </a:ext>
              </a:extLst>
            </p:cNvPr>
            <p:cNvSpPr/>
            <p:nvPr/>
          </p:nvSpPr>
          <p:spPr>
            <a:xfrm rot="10800000" flipH="1" flipV="1">
              <a:off x="1292006" y="2402872"/>
              <a:ext cx="2443737" cy="518128"/>
            </a:xfrm>
            <a:custGeom>
              <a:avLst/>
              <a:gdLst>
                <a:gd name="connsiteX0" fmla="*/ 0 w 2443737"/>
                <a:gd name="connsiteY0" fmla="*/ 518128 h 518128"/>
                <a:gd name="connsiteX1" fmla="*/ 2443737 w 2443737"/>
                <a:gd name="connsiteY1" fmla="*/ 518128 h 518128"/>
                <a:gd name="connsiteX2" fmla="*/ 2443737 w 2443737"/>
                <a:gd name="connsiteY2" fmla="*/ 0 h 518128"/>
                <a:gd name="connsiteX3" fmla="*/ 0 w 2443737"/>
                <a:gd name="connsiteY3" fmla="*/ 0 h 518128"/>
                <a:gd name="connsiteX4" fmla="*/ 141625 w 2443737"/>
                <a:gd name="connsiteY4" fmla="*/ 259064 h 518128"/>
                <a:gd name="connsiteX5" fmla="*/ 0 w 2443737"/>
                <a:gd name="connsiteY5" fmla="*/ 518128 h 51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3737" h="518128">
                  <a:moveTo>
                    <a:pt x="0" y="518128"/>
                  </a:moveTo>
                  <a:lnTo>
                    <a:pt x="2443737" y="518128"/>
                  </a:lnTo>
                  <a:lnTo>
                    <a:pt x="2443737" y="0"/>
                  </a:lnTo>
                  <a:lnTo>
                    <a:pt x="0" y="0"/>
                  </a:lnTo>
                  <a:lnTo>
                    <a:pt x="141625" y="259064"/>
                  </a:lnTo>
                  <a:lnTo>
                    <a:pt x="0" y="5181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F0F"/>
                </a:gs>
                <a:gs pos="70000">
                  <a:srgbClr val="C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E92BE47-9A66-3261-6CC2-CF9411349B00}"/>
                </a:ext>
              </a:extLst>
            </p:cNvPr>
            <p:cNvSpPr txBox="1"/>
            <p:nvPr/>
          </p:nvSpPr>
          <p:spPr>
            <a:xfrm>
              <a:off x="1911512" y="2477270"/>
              <a:ext cx="16825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3305EC1-A916-938E-E9AA-01A28364E80F}"/>
                </a:ext>
              </a:extLst>
            </p:cNvPr>
            <p:cNvSpPr txBox="1"/>
            <p:nvPr/>
          </p:nvSpPr>
          <p:spPr>
            <a:xfrm>
              <a:off x="1426939" y="2980672"/>
              <a:ext cx="2308803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1C623E-ABB5-8449-7C75-AFFF5521AA6A}"/>
              </a:ext>
            </a:extLst>
          </p:cNvPr>
          <p:cNvGrpSpPr/>
          <p:nvPr/>
        </p:nvGrpSpPr>
        <p:grpSpPr>
          <a:xfrm>
            <a:off x="1292006" y="3837971"/>
            <a:ext cx="2443737" cy="1474457"/>
            <a:chOff x="1292006" y="2402871"/>
            <a:chExt cx="2443737" cy="1474457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06C2F0C-F557-FA33-2F3A-BB0DBB9D7B8E}"/>
                </a:ext>
              </a:extLst>
            </p:cNvPr>
            <p:cNvSpPr/>
            <p:nvPr/>
          </p:nvSpPr>
          <p:spPr>
            <a:xfrm rot="10800000" flipH="1" flipV="1">
              <a:off x="1292006" y="2402871"/>
              <a:ext cx="2443737" cy="518130"/>
            </a:xfrm>
            <a:custGeom>
              <a:avLst/>
              <a:gdLst>
                <a:gd name="connsiteX0" fmla="*/ 0 w 2443737"/>
                <a:gd name="connsiteY0" fmla="*/ 518128 h 518128"/>
                <a:gd name="connsiteX1" fmla="*/ 2443737 w 2443737"/>
                <a:gd name="connsiteY1" fmla="*/ 518128 h 518128"/>
                <a:gd name="connsiteX2" fmla="*/ 2443737 w 2443737"/>
                <a:gd name="connsiteY2" fmla="*/ 0 h 518128"/>
                <a:gd name="connsiteX3" fmla="*/ 0 w 2443737"/>
                <a:gd name="connsiteY3" fmla="*/ 0 h 518128"/>
                <a:gd name="connsiteX4" fmla="*/ 141625 w 2443737"/>
                <a:gd name="connsiteY4" fmla="*/ 259064 h 518128"/>
                <a:gd name="connsiteX5" fmla="*/ 0 w 2443737"/>
                <a:gd name="connsiteY5" fmla="*/ 518128 h 51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3737" h="518128">
                  <a:moveTo>
                    <a:pt x="0" y="518128"/>
                  </a:moveTo>
                  <a:lnTo>
                    <a:pt x="2443737" y="518128"/>
                  </a:lnTo>
                  <a:lnTo>
                    <a:pt x="2443737" y="0"/>
                  </a:lnTo>
                  <a:lnTo>
                    <a:pt x="0" y="0"/>
                  </a:lnTo>
                  <a:lnTo>
                    <a:pt x="141625" y="259064"/>
                  </a:lnTo>
                  <a:lnTo>
                    <a:pt x="0" y="5181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F0F"/>
                </a:gs>
                <a:gs pos="70000">
                  <a:srgbClr val="C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ED287CF-BC33-DD43-A6CD-2EAC5E87BC76}"/>
                </a:ext>
              </a:extLst>
            </p:cNvPr>
            <p:cNvSpPr txBox="1"/>
            <p:nvPr/>
          </p:nvSpPr>
          <p:spPr>
            <a:xfrm>
              <a:off x="1911512" y="2477270"/>
              <a:ext cx="16825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85CAFA0-9652-8964-CA96-6A850D84B6AD}"/>
                </a:ext>
              </a:extLst>
            </p:cNvPr>
            <p:cNvSpPr txBox="1"/>
            <p:nvPr/>
          </p:nvSpPr>
          <p:spPr>
            <a:xfrm>
              <a:off x="1426939" y="2980672"/>
              <a:ext cx="2308803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cxnSp>
        <p:nvCxnSpPr>
          <p:cNvPr id="33" name="连接符: 肘形 32">
            <a:extLst>
              <a:ext uri="{FF2B5EF4-FFF2-40B4-BE49-F238E27FC236}">
                <a16:creationId xmlns:a16="http://schemas.microsoft.com/office/drawing/2014/main" id="{5248779F-E755-9AF5-F2C3-27A0F73EB4F7}"/>
              </a:ext>
            </a:extLst>
          </p:cNvPr>
          <p:cNvCxnSpPr>
            <a:stCxn id="12" idx="1"/>
          </p:cNvCxnSpPr>
          <p:nvPr/>
        </p:nvCxnSpPr>
        <p:spPr>
          <a:xfrm>
            <a:off x="3735742" y="2641601"/>
            <a:ext cx="914400" cy="914400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连接符: 肘形 33">
            <a:extLst>
              <a:ext uri="{FF2B5EF4-FFF2-40B4-BE49-F238E27FC236}">
                <a16:creationId xmlns:a16="http://schemas.microsoft.com/office/drawing/2014/main" id="{C42140F2-0EB3-0286-A783-A7F1F0E9DBB4}"/>
              </a:ext>
            </a:extLst>
          </p:cNvPr>
          <p:cNvCxnSpPr>
            <a:cxnSpLocks/>
          </p:cNvCxnSpPr>
          <p:nvPr/>
        </p:nvCxnSpPr>
        <p:spPr>
          <a:xfrm flipV="1">
            <a:off x="3735742" y="3826558"/>
            <a:ext cx="914400" cy="529542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5BC09D3-D6D3-CA8E-F957-B4DE327F8281}"/>
              </a:ext>
            </a:extLst>
          </p:cNvPr>
          <p:cNvGrpSpPr/>
          <p:nvPr/>
        </p:nvGrpSpPr>
        <p:grpSpPr>
          <a:xfrm flipH="1">
            <a:off x="7213672" y="2628901"/>
            <a:ext cx="928772" cy="1714499"/>
            <a:chOff x="6949020" y="2628901"/>
            <a:chExt cx="914400" cy="1714499"/>
          </a:xfrm>
        </p:grpSpPr>
        <p:cxnSp>
          <p:nvCxnSpPr>
            <p:cNvPr id="37" name="连接符: 肘形 36">
              <a:extLst>
                <a:ext uri="{FF2B5EF4-FFF2-40B4-BE49-F238E27FC236}">
                  <a16:creationId xmlns:a16="http://schemas.microsoft.com/office/drawing/2014/main" id="{7BC007CB-7495-8417-92E7-18A54C89F154}"/>
                </a:ext>
              </a:extLst>
            </p:cNvPr>
            <p:cNvCxnSpPr/>
            <p:nvPr/>
          </p:nvCxnSpPr>
          <p:spPr>
            <a:xfrm>
              <a:off x="6949020" y="2628901"/>
              <a:ext cx="914400" cy="914400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连接符: 肘形 37">
              <a:extLst>
                <a:ext uri="{FF2B5EF4-FFF2-40B4-BE49-F238E27FC236}">
                  <a16:creationId xmlns:a16="http://schemas.microsoft.com/office/drawing/2014/main" id="{FEB2EE75-985E-4315-AE2B-6896111B37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49020" y="3813858"/>
              <a:ext cx="914400" cy="529542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4C223EF2-318E-E043-6E84-ECD0A6EF6C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3191" y="2504472"/>
            <a:ext cx="3827415" cy="4353527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327F05D6-0839-B4E5-C593-29AB792F72D4}"/>
              </a:ext>
            </a:extLst>
          </p:cNvPr>
          <p:cNvGrpSpPr/>
          <p:nvPr/>
        </p:nvGrpSpPr>
        <p:grpSpPr>
          <a:xfrm>
            <a:off x="7870607" y="2123472"/>
            <a:ext cx="2443736" cy="1474456"/>
            <a:chOff x="1292007" y="2402872"/>
            <a:chExt cx="2443736" cy="1474456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AB23A5D-0AA2-025F-85D0-8D4BDA326E24}"/>
                </a:ext>
              </a:extLst>
            </p:cNvPr>
            <p:cNvSpPr/>
            <p:nvPr/>
          </p:nvSpPr>
          <p:spPr>
            <a:xfrm rot="10800000" flipV="1">
              <a:off x="1292007" y="2402872"/>
              <a:ext cx="2443736" cy="518128"/>
            </a:xfrm>
            <a:custGeom>
              <a:avLst/>
              <a:gdLst>
                <a:gd name="connsiteX0" fmla="*/ 0 w 2443737"/>
                <a:gd name="connsiteY0" fmla="*/ 518128 h 518128"/>
                <a:gd name="connsiteX1" fmla="*/ 2443737 w 2443737"/>
                <a:gd name="connsiteY1" fmla="*/ 518128 h 518128"/>
                <a:gd name="connsiteX2" fmla="*/ 2443737 w 2443737"/>
                <a:gd name="connsiteY2" fmla="*/ 0 h 518128"/>
                <a:gd name="connsiteX3" fmla="*/ 0 w 2443737"/>
                <a:gd name="connsiteY3" fmla="*/ 0 h 518128"/>
                <a:gd name="connsiteX4" fmla="*/ 141625 w 2443737"/>
                <a:gd name="connsiteY4" fmla="*/ 259064 h 518128"/>
                <a:gd name="connsiteX5" fmla="*/ 0 w 2443737"/>
                <a:gd name="connsiteY5" fmla="*/ 518128 h 51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3737" h="518128">
                  <a:moveTo>
                    <a:pt x="0" y="518128"/>
                  </a:moveTo>
                  <a:lnTo>
                    <a:pt x="2443737" y="518128"/>
                  </a:lnTo>
                  <a:lnTo>
                    <a:pt x="2443737" y="0"/>
                  </a:lnTo>
                  <a:lnTo>
                    <a:pt x="0" y="0"/>
                  </a:lnTo>
                  <a:lnTo>
                    <a:pt x="141625" y="259064"/>
                  </a:lnTo>
                  <a:lnTo>
                    <a:pt x="0" y="5181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F0F"/>
                </a:gs>
                <a:gs pos="70000">
                  <a:srgbClr val="C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E7D2EED-F637-FC94-A8D6-385363279512}"/>
                </a:ext>
              </a:extLst>
            </p:cNvPr>
            <p:cNvSpPr txBox="1"/>
            <p:nvPr/>
          </p:nvSpPr>
          <p:spPr>
            <a:xfrm>
              <a:off x="1426939" y="2477270"/>
              <a:ext cx="16825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CA41D7F-A56C-FA62-0555-591DB8521B96}"/>
                </a:ext>
              </a:extLst>
            </p:cNvPr>
            <p:cNvSpPr txBox="1"/>
            <p:nvPr/>
          </p:nvSpPr>
          <p:spPr>
            <a:xfrm>
              <a:off x="1426939" y="2980672"/>
              <a:ext cx="2308803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F33962D-1CCF-3363-93B6-5D0F715128CB}"/>
              </a:ext>
            </a:extLst>
          </p:cNvPr>
          <p:cNvGrpSpPr/>
          <p:nvPr/>
        </p:nvGrpSpPr>
        <p:grpSpPr>
          <a:xfrm>
            <a:off x="7870607" y="3837972"/>
            <a:ext cx="2443736" cy="1474456"/>
            <a:chOff x="1292007" y="2402872"/>
            <a:chExt cx="2443736" cy="1474456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C927006-8249-A13E-46ED-F1E586D388D4}"/>
                </a:ext>
              </a:extLst>
            </p:cNvPr>
            <p:cNvSpPr/>
            <p:nvPr/>
          </p:nvSpPr>
          <p:spPr>
            <a:xfrm rot="10800000" flipV="1">
              <a:off x="1292007" y="2402872"/>
              <a:ext cx="2443736" cy="518128"/>
            </a:xfrm>
            <a:custGeom>
              <a:avLst/>
              <a:gdLst>
                <a:gd name="connsiteX0" fmla="*/ 0 w 2443737"/>
                <a:gd name="connsiteY0" fmla="*/ 518128 h 518128"/>
                <a:gd name="connsiteX1" fmla="*/ 2443737 w 2443737"/>
                <a:gd name="connsiteY1" fmla="*/ 518128 h 518128"/>
                <a:gd name="connsiteX2" fmla="*/ 2443737 w 2443737"/>
                <a:gd name="connsiteY2" fmla="*/ 0 h 518128"/>
                <a:gd name="connsiteX3" fmla="*/ 0 w 2443737"/>
                <a:gd name="connsiteY3" fmla="*/ 0 h 518128"/>
                <a:gd name="connsiteX4" fmla="*/ 141625 w 2443737"/>
                <a:gd name="connsiteY4" fmla="*/ 259064 h 518128"/>
                <a:gd name="connsiteX5" fmla="*/ 0 w 2443737"/>
                <a:gd name="connsiteY5" fmla="*/ 518128 h 51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3737" h="518128">
                  <a:moveTo>
                    <a:pt x="0" y="518128"/>
                  </a:moveTo>
                  <a:lnTo>
                    <a:pt x="2443737" y="518128"/>
                  </a:lnTo>
                  <a:lnTo>
                    <a:pt x="2443737" y="0"/>
                  </a:lnTo>
                  <a:lnTo>
                    <a:pt x="0" y="0"/>
                  </a:lnTo>
                  <a:lnTo>
                    <a:pt x="141625" y="259064"/>
                  </a:lnTo>
                  <a:lnTo>
                    <a:pt x="0" y="5181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F0F"/>
                </a:gs>
                <a:gs pos="70000">
                  <a:srgbClr val="C000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A94827D-E229-03E0-38FC-705ECD1F62CC}"/>
                </a:ext>
              </a:extLst>
            </p:cNvPr>
            <p:cNvSpPr txBox="1"/>
            <p:nvPr/>
          </p:nvSpPr>
          <p:spPr>
            <a:xfrm>
              <a:off x="1426939" y="2477270"/>
              <a:ext cx="16825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D4E6BBD-8EF6-AC86-B271-6943494718A2}"/>
                </a:ext>
              </a:extLst>
            </p:cNvPr>
            <p:cNvSpPr txBox="1"/>
            <p:nvPr/>
          </p:nvSpPr>
          <p:spPr>
            <a:xfrm>
              <a:off x="1426939" y="2980672"/>
              <a:ext cx="2308803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4205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9A092B7F-DACC-2C56-55BA-C13101276D4E}"/>
              </a:ext>
            </a:extLst>
          </p:cNvPr>
          <p:cNvSpPr/>
          <p:nvPr/>
        </p:nvSpPr>
        <p:spPr>
          <a:xfrm>
            <a:off x="4351840" y="1250950"/>
            <a:ext cx="3492500" cy="4457700"/>
          </a:xfrm>
          <a:prstGeom prst="roundRect">
            <a:avLst>
              <a:gd name="adj" fmla="val 6122"/>
            </a:avLst>
          </a:prstGeom>
          <a:blipFill dpi="0" rotWithShape="1">
            <a:blip r:embed="rId2"/>
            <a:srcRect/>
            <a:tile tx="-20256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12CAAD90-C31E-FD62-D534-13F763C3E349}"/>
              </a:ext>
            </a:extLst>
          </p:cNvPr>
          <p:cNvSpPr/>
          <p:nvPr/>
        </p:nvSpPr>
        <p:spPr>
          <a:xfrm>
            <a:off x="4351840" y="1250950"/>
            <a:ext cx="3492500" cy="4457700"/>
          </a:xfrm>
          <a:prstGeom prst="roundRect">
            <a:avLst>
              <a:gd name="adj" fmla="val 6122"/>
            </a:avLst>
          </a:prstGeom>
          <a:gradFill>
            <a:gsLst>
              <a:gs pos="54000">
                <a:srgbClr val="FF0F0F">
                  <a:alpha val="0"/>
                </a:srgbClr>
              </a:gs>
              <a:gs pos="78000">
                <a:srgbClr val="C00000">
                  <a:alpha val="6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03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003A021-B1FF-B671-1948-AFF97A55F906}"/>
              </a:ext>
            </a:extLst>
          </p:cNvPr>
          <p:cNvGrpSpPr/>
          <p:nvPr/>
        </p:nvGrpSpPr>
        <p:grpSpPr>
          <a:xfrm>
            <a:off x="5168152" y="1631951"/>
            <a:ext cx="1842247" cy="497542"/>
            <a:chOff x="5168152" y="1446849"/>
            <a:chExt cx="1842247" cy="497542"/>
          </a:xfrm>
        </p:grpSpPr>
        <p:sp>
          <p:nvSpPr>
            <p:cNvPr id="36" name="Rectangle: Rounded Corners 8">
              <a:extLst>
                <a:ext uri="{FF2B5EF4-FFF2-40B4-BE49-F238E27FC236}">
                  <a16:creationId xmlns:a16="http://schemas.microsoft.com/office/drawing/2014/main" id="{0B994477-3823-C529-8504-6120BA931A29}"/>
                </a:ext>
              </a:extLst>
            </p:cNvPr>
            <p:cNvSpPr/>
            <p:nvPr/>
          </p:nvSpPr>
          <p:spPr>
            <a:xfrm>
              <a:off x="5168152" y="1446849"/>
              <a:ext cx="1842247" cy="4975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52AECC8-C5FF-C4F0-06CE-D89CD3034F9E}"/>
                </a:ext>
              </a:extLst>
            </p:cNvPr>
            <p:cNvSpPr txBox="1"/>
            <p:nvPr/>
          </p:nvSpPr>
          <p:spPr>
            <a:xfrm>
              <a:off x="5486400" y="1510953"/>
              <a:ext cx="12192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79623AF4-8C7C-BD06-2ED0-28CF296AD262}"/>
              </a:ext>
            </a:extLst>
          </p:cNvPr>
          <p:cNvSpPr/>
          <p:nvPr/>
        </p:nvSpPr>
        <p:spPr>
          <a:xfrm>
            <a:off x="8196906" y="1696055"/>
            <a:ext cx="2939768" cy="3752212"/>
          </a:xfrm>
          <a:prstGeom prst="roundRect">
            <a:avLst>
              <a:gd name="adj" fmla="val 6122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570495D9-E8EC-972A-998F-6D17CC5969ED}"/>
              </a:ext>
            </a:extLst>
          </p:cNvPr>
          <p:cNvSpPr/>
          <p:nvPr/>
        </p:nvSpPr>
        <p:spPr>
          <a:xfrm>
            <a:off x="8196906" y="1696055"/>
            <a:ext cx="2939768" cy="3752212"/>
          </a:xfrm>
          <a:prstGeom prst="roundRect">
            <a:avLst>
              <a:gd name="adj" fmla="val 6122"/>
            </a:avLst>
          </a:prstGeom>
          <a:gradFill>
            <a:gsLst>
              <a:gs pos="54000">
                <a:srgbClr val="FF0F0F">
                  <a:alpha val="0"/>
                </a:srgbClr>
              </a:gs>
              <a:gs pos="78000">
                <a:srgbClr val="C00000">
                  <a:alpha val="6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9097185F-A855-FED4-7CBA-11851BE65E4A}"/>
              </a:ext>
            </a:extLst>
          </p:cNvPr>
          <p:cNvSpPr/>
          <p:nvPr/>
        </p:nvSpPr>
        <p:spPr>
          <a:xfrm>
            <a:off x="1059506" y="1696055"/>
            <a:ext cx="2939768" cy="3752212"/>
          </a:xfrm>
          <a:prstGeom prst="roundRect">
            <a:avLst>
              <a:gd name="adj" fmla="val 6122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20256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F662F09D-CB75-8B8D-CB91-C3EA6CDB09FE}"/>
              </a:ext>
            </a:extLst>
          </p:cNvPr>
          <p:cNvSpPr/>
          <p:nvPr/>
        </p:nvSpPr>
        <p:spPr>
          <a:xfrm>
            <a:off x="1059506" y="1696055"/>
            <a:ext cx="2939768" cy="3752212"/>
          </a:xfrm>
          <a:prstGeom prst="roundRect">
            <a:avLst>
              <a:gd name="adj" fmla="val 6122"/>
            </a:avLst>
          </a:prstGeom>
          <a:gradFill>
            <a:gsLst>
              <a:gs pos="54000">
                <a:srgbClr val="FF0F0F">
                  <a:alpha val="0"/>
                </a:srgbClr>
              </a:gs>
              <a:gs pos="78000">
                <a:srgbClr val="C00000">
                  <a:alpha val="6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4B22BCA-7C7B-48C8-184A-548959D1A0D4}"/>
              </a:ext>
            </a:extLst>
          </p:cNvPr>
          <p:cNvGrpSpPr/>
          <p:nvPr/>
        </p:nvGrpSpPr>
        <p:grpSpPr>
          <a:xfrm>
            <a:off x="8745666" y="1371568"/>
            <a:ext cx="1842247" cy="497542"/>
            <a:chOff x="5168152" y="1446849"/>
            <a:chExt cx="1842247" cy="497542"/>
          </a:xfrm>
        </p:grpSpPr>
        <p:sp>
          <p:nvSpPr>
            <p:cNvPr id="46" name="Rectangle: Rounded Corners 8">
              <a:extLst>
                <a:ext uri="{FF2B5EF4-FFF2-40B4-BE49-F238E27FC236}">
                  <a16:creationId xmlns:a16="http://schemas.microsoft.com/office/drawing/2014/main" id="{4D18E6C5-F248-09DB-B15B-7555B7C7E578}"/>
                </a:ext>
              </a:extLst>
            </p:cNvPr>
            <p:cNvSpPr/>
            <p:nvPr/>
          </p:nvSpPr>
          <p:spPr>
            <a:xfrm>
              <a:off x="5168152" y="1446849"/>
              <a:ext cx="1842247" cy="4975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6C7F285-21F2-CBA0-5C21-9850224FA8EC}"/>
                </a:ext>
              </a:extLst>
            </p:cNvPr>
            <p:cNvSpPr txBox="1"/>
            <p:nvPr/>
          </p:nvSpPr>
          <p:spPr>
            <a:xfrm>
              <a:off x="5486400" y="1510953"/>
              <a:ext cx="12192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0849769-DFAA-6783-2189-1DEE2BFC3727}"/>
              </a:ext>
            </a:extLst>
          </p:cNvPr>
          <p:cNvGrpSpPr/>
          <p:nvPr/>
        </p:nvGrpSpPr>
        <p:grpSpPr>
          <a:xfrm>
            <a:off x="1608266" y="1371568"/>
            <a:ext cx="1842247" cy="497542"/>
            <a:chOff x="5168152" y="1446849"/>
            <a:chExt cx="1842247" cy="497542"/>
          </a:xfrm>
        </p:grpSpPr>
        <p:sp>
          <p:nvSpPr>
            <p:cNvPr id="49" name="Rectangle: Rounded Corners 8">
              <a:extLst>
                <a:ext uri="{FF2B5EF4-FFF2-40B4-BE49-F238E27FC236}">
                  <a16:creationId xmlns:a16="http://schemas.microsoft.com/office/drawing/2014/main" id="{1B325D7C-5102-962E-45B0-4D884F66CA38}"/>
                </a:ext>
              </a:extLst>
            </p:cNvPr>
            <p:cNvSpPr/>
            <p:nvPr/>
          </p:nvSpPr>
          <p:spPr>
            <a:xfrm>
              <a:off x="5168152" y="1446849"/>
              <a:ext cx="1842247" cy="4975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B6C468D-FECE-3B18-578F-AD1BB94F7DB6}"/>
                </a:ext>
              </a:extLst>
            </p:cNvPr>
            <p:cNvSpPr txBox="1"/>
            <p:nvPr/>
          </p:nvSpPr>
          <p:spPr>
            <a:xfrm>
              <a:off x="5486400" y="1510953"/>
              <a:ext cx="12192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BC4C40C7-96C3-88E6-66A0-07F10A7A766C}"/>
              </a:ext>
            </a:extLst>
          </p:cNvPr>
          <p:cNvSpPr txBox="1"/>
          <p:nvPr/>
        </p:nvSpPr>
        <p:spPr>
          <a:xfrm>
            <a:off x="4941598" y="4395719"/>
            <a:ext cx="2308803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86C334A-5E63-73F3-74CE-7A1ED4F279D7}"/>
              </a:ext>
            </a:extLst>
          </p:cNvPr>
          <p:cNvSpPr txBox="1"/>
          <p:nvPr/>
        </p:nvSpPr>
        <p:spPr>
          <a:xfrm>
            <a:off x="1381712" y="4135336"/>
            <a:ext cx="2308803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187CE06-AE3F-63C0-0704-B3EADCC3D0BD}"/>
              </a:ext>
            </a:extLst>
          </p:cNvPr>
          <p:cNvSpPr txBox="1"/>
          <p:nvPr/>
        </p:nvSpPr>
        <p:spPr>
          <a:xfrm>
            <a:off x="8519112" y="4135336"/>
            <a:ext cx="2308803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994322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03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55DB2B2-33B6-2DC1-B8F7-67765CAB107C}"/>
              </a:ext>
            </a:extLst>
          </p:cNvPr>
          <p:cNvGrpSpPr/>
          <p:nvPr/>
        </p:nvGrpSpPr>
        <p:grpSpPr>
          <a:xfrm>
            <a:off x="3798498" y="1447307"/>
            <a:ext cx="4595004" cy="4443658"/>
            <a:chOff x="3683878" y="1311835"/>
            <a:chExt cx="5213492" cy="5041774"/>
          </a:xfrm>
        </p:grpSpPr>
        <p:grpSp>
          <p:nvGrpSpPr>
            <p:cNvPr id="9" name="Group 4">
              <a:extLst>
                <a:ext uri="{FF2B5EF4-FFF2-40B4-BE49-F238E27FC236}">
                  <a16:creationId xmlns:a16="http://schemas.microsoft.com/office/drawing/2014/main" id="{0504341B-F415-2629-0203-4A45E51BEC6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772790" y="1427566"/>
              <a:ext cx="5042353" cy="4926043"/>
              <a:chOff x="1629" y="-2"/>
              <a:chExt cx="4422" cy="4320"/>
            </a:xfrm>
          </p:grpSpPr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C7FCA5BF-66AF-A43C-7708-F4555B36F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2" y="620"/>
                <a:ext cx="90" cy="612"/>
              </a:xfrm>
              <a:custGeom>
                <a:avLst/>
                <a:gdLst>
                  <a:gd name="T0" fmla="*/ 62 w 90"/>
                  <a:gd name="T1" fmla="*/ 612 h 612"/>
                  <a:gd name="T2" fmla="*/ 0 w 90"/>
                  <a:gd name="T3" fmla="*/ 4 h 612"/>
                  <a:gd name="T4" fmla="*/ 26 w 90"/>
                  <a:gd name="T5" fmla="*/ 0 h 612"/>
                  <a:gd name="T6" fmla="*/ 90 w 90"/>
                  <a:gd name="T7" fmla="*/ 610 h 612"/>
                  <a:gd name="T8" fmla="*/ 62 w 90"/>
                  <a:gd name="T9" fmla="*/ 612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612">
                    <a:moveTo>
                      <a:pt x="62" y="612"/>
                    </a:moveTo>
                    <a:lnTo>
                      <a:pt x="0" y="4"/>
                    </a:lnTo>
                    <a:lnTo>
                      <a:pt x="26" y="0"/>
                    </a:lnTo>
                    <a:lnTo>
                      <a:pt x="90" y="610"/>
                    </a:lnTo>
                    <a:lnTo>
                      <a:pt x="62" y="61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7">
                <a:extLst>
                  <a:ext uri="{FF2B5EF4-FFF2-40B4-BE49-F238E27FC236}">
                    <a16:creationId xmlns:a16="http://schemas.microsoft.com/office/drawing/2014/main" id="{C8CCE40C-E4C2-E541-4205-7B8C5DD40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1218"/>
                <a:ext cx="522" cy="231"/>
              </a:xfrm>
              <a:custGeom>
                <a:avLst/>
                <a:gdLst>
                  <a:gd name="T0" fmla="*/ 522 w 522"/>
                  <a:gd name="T1" fmla="*/ 26 h 231"/>
                  <a:gd name="T2" fmla="*/ 10 w 522"/>
                  <a:gd name="T3" fmla="*/ 231 h 231"/>
                  <a:gd name="T4" fmla="*/ 0 w 522"/>
                  <a:gd name="T5" fmla="*/ 206 h 231"/>
                  <a:gd name="T6" fmla="*/ 512 w 522"/>
                  <a:gd name="T7" fmla="*/ 0 h 231"/>
                  <a:gd name="T8" fmla="*/ 522 w 522"/>
                  <a:gd name="T9" fmla="*/ 2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231">
                    <a:moveTo>
                      <a:pt x="522" y="26"/>
                    </a:moveTo>
                    <a:lnTo>
                      <a:pt x="10" y="231"/>
                    </a:lnTo>
                    <a:lnTo>
                      <a:pt x="0" y="206"/>
                    </a:lnTo>
                    <a:lnTo>
                      <a:pt x="512" y="0"/>
                    </a:lnTo>
                    <a:lnTo>
                      <a:pt x="522" y="2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8">
                <a:extLst>
                  <a:ext uri="{FF2B5EF4-FFF2-40B4-BE49-F238E27FC236}">
                    <a16:creationId xmlns:a16="http://schemas.microsoft.com/office/drawing/2014/main" id="{2113ABBC-A006-287B-AD94-0E563AA398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" y="1226"/>
                <a:ext cx="316" cy="893"/>
              </a:xfrm>
              <a:custGeom>
                <a:avLst/>
                <a:gdLst>
                  <a:gd name="T0" fmla="*/ 24 w 316"/>
                  <a:gd name="T1" fmla="*/ 0 h 893"/>
                  <a:gd name="T2" fmla="*/ 316 w 316"/>
                  <a:gd name="T3" fmla="*/ 884 h 893"/>
                  <a:gd name="T4" fmla="*/ 290 w 316"/>
                  <a:gd name="T5" fmla="*/ 893 h 893"/>
                  <a:gd name="T6" fmla="*/ 0 w 316"/>
                  <a:gd name="T7" fmla="*/ 9 h 893"/>
                  <a:gd name="T8" fmla="*/ 24 w 316"/>
                  <a:gd name="T9" fmla="*/ 0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893">
                    <a:moveTo>
                      <a:pt x="24" y="0"/>
                    </a:moveTo>
                    <a:lnTo>
                      <a:pt x="316" y="884"/>
                    </a:lnTo>
                    <a:lnTo>
                      <a:pt x="290" y="893"/>
                    </a:lnTo>
                    <a:lnTo>
                      <a:pt x="0" y="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9">
                <a:extLst>
                  <a:ext uri="{FF2B5EF4-FFF2-40B4-BE49-F238E27FC236}">
                    <a16:creationId xmlns:a16="http://schemas.microsoft.com/office/drawing/2014/main" id="{2EAAF24E-1431-93DE-9C48-4EE7C0417A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7" y="2114"/>
                <a:ext cx="75" cy="730"/>
              </a:xfrm>
              <a:custGeom>
                <a:avLst/>
                <a:gdLst>
                  <a:gd name="T0" fmla="*/ 75 w 75"/>
                  <a:gd name="T1" fmla="*/ 2 h 730"/>
                  <a:gd name="T2" fmla="*/ 28 w 75"/>
                  <a:gd name="T3" fmla="*/ 730 h 730"/>
                  <a:gd name="T4" fmla="*/ 0 w 75"/>
                  <a:gd name="T5" fmla="*/ 728 h 730"/>
                  <a:gd name="T6" fmla="*/ 49 w 75"/>
                  <a:gd name="T7" fmla="*/ 0 h 730"/>
                  <a:gd name="T8" fmla="*/ 75 w 75"/>
                  <a:gd name="T9" fmla="*/ 2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30">
                    <a:moveTo>
                      <a:pt x="75" y="2"/>
                    </a:moveTo>
                    <a:lnTo>
                      <a:pt x="28" y="730"/>
                    </a:lnTo>
                    <a:lnTo>
                      <a:pt x="0" y="728"/>
                    </a:lnTo>
                    <a:lnTo>
                      <a:pt x="49" y="0"/>
                    </a:lnTo>
                    <a:lnTo>
                      <a:pt x="75" y="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0">
                <a:extLst>
                  <a:ext uri="{FF2B5EF4-FFF2-40B4-BE49-F238E27FC236}">
                    <a16:creationId xmlns:a16="http://schemas.microsoft.com/office/drawing/2014/main" id="{A3F63674-53B6-D128-3089-6A54F93A9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3" y="1419"/>
                <a:ext cx="488" cy="490"/>
              </a:xfrm>
              <a:custGeom>
                <a:avLst/>
                <a:gdLst>
                  <a:gd name="T0" fmla="*/ 488 w 488"/>
                  <a:gd name="T1" fmla="*/ 19 h 490"/>
                  <a:gd name="T2" fmla="*/ 19 w 488"/>
                  <a:gd name="T3" fmla="*/ 490 h 490"/>
                  <a:gd name="T4" fmla="*/ 0 w 488"/>
                  <a:gd name="T5" fmla="*/ 471 h 490"/>
                  <a:gd name="T6" fmla="*/ 469 w 488"/>
                  <a:gd name="T7" fmla="*/ 0 h 490"/>
                  <a:gd name="T8" fmla="*/ 488 w 488"/>
                  <a:gd name="T9" fmla="*/ 19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490">
                    <a:moveTo>
                      <a:pt x="488" y="19"/>
                    </a:moveTo>
                    <a:lnTo>
                      <a:pt x="19" y="490"/>
                    </a:lnTo>
                    <a:lnTo>
                      <a:pt x="0" y="471"/>
                    </a:lnTo>
                    <a:lnTo>
                      <a:pt x="469" y="0"/>
                    </a:lnTo>
                    <a:lnTo>
                      <a:pt x="488" y="1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D5866A56-A42A-9632-3078-8B5AFAE8D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8" y="1091"/>
                <a:ext cx="526" cy="1030"/>
              </a:xfrm>
              <a:custGeom>
                <a:avLst/>
                <a:gdLst>
                  <a:gd name="T0" fmla="*/ 0 w 526"/>
                  <a:gd name="T1" fmla="*/ 1018 h 1030"/>
                  <a:gd name="T2" fmla="*/ 502 w 526"/>
                  <a:gd name="T3" fmla="*/ 0 h 1030"/>
                  <a:gd name="T4" fmla="*/ 526 w 526"/>
                  <a:gd name="T5" fmla="*/ 10 h 1030"/>
                  <a:gd name="T6" fmla="*/ 24 w 526"/>
                  <a:gd name="T7" fmla="*/ 1030 h 1030"/>
                  <a:gd name="T8" fmla="*/ 0 w 526"/>
                  <a:gd name="T9" fmla="*/ 1018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6" h="1030">
                    <a:moveTo>
                      <a:pt x="0" y="1018"/>
                    </a:moveTo>
                    <a:lnTo>
                      <a:pt x="502" y="0"/>
                    </a:lnTo>
                    <a:lnTo>
                      <a:pt x="526" y="10"/>
                    </a:lnTo>
                    <a:lnTo>
                      <a:pt x="24" y="1030"/>
                    </a:lnTo>
                    <a:lnTo>
                      <a:pt x="0" y="1018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1E9A08E8-8D9F-2F88-1D6D-AE954478C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6" y="1886"/>
                <a:ext cx="751" cy="242"/>
              </a:xfrm>
              <a:custGeom>
                <a:avLst/>
                <a:gdLst>
                  <a:gd name="T0" fmla="*/ 0 w 751"/>
                  <a:gd name="T1" fmla="*/ 216 h 242"/>
                  <a:gd name="T2" fmla="*/ 742 w 751"/>
                  <a:gd name="T3" fmla="*/ 0 h 242"/>
                  <a:gd name="T4" fmla="*/ 751 w 751"/>
                  <a:gd name="T5" fmla="*/ 26 h 242"/>
                  <a:gd name="T6" fmla="*/ 7 w 751"/>
                  <a:gd name="T7" fmla="*/ 242 h 242"/>
                  <a:gd name="T8" fmla="*/ 0 w 751"/>
                  <a:gd name="T9" fmla="*/ 21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1" h="242">
                    <a:moveTo>
                      <a:pt x="0" y="216"/>
                    </a:moveTo>
                    <a:lnTo>
                      <a:pt x="742" y="0"/>
                    </a:lnTo>
                    <a:lnTo>
                      <a:pt x="751" y="26"/>
                    </a:lnTo>
                    <a:lnTo>
                      <a:pt x="7" y="242"/>
                    </a:lnTo>
                    <a:lnTo>
                      <a:pt x="0" y="21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A183CD82-C5EC-91D6-211D-07229350F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8" y="379"/>
                <a:ext cx="620" cy="859"/>
              </a:xfrm>
              <a:custGeom>
                <a:avLst/>
                <a:gdLst>
                  <a:gd name="T0" fmla="*/ 620 w 620"/>
                  <a:gd name="T1" fmla="*/ 15 h 859"/>
                  <a:gd name="T2" fmla="*/ 21 w 620"/>
                  <a:gd name="T3" fmla="*/ 859 h 859"/>
                  <a:gd name="T4" fmla="*/ 0 w 620"/>
                  <a:gd name="T5" fmla="*/ 844 h 859"/>
                  <a:gd name="T6" fmla="*/ 597 w 620"/>
                  <a:gd name="T7" fmla="*/ 0 h 859"/>
                  <a:gd name="T8" fmla="*/ 620 w 620"/>
                  <a:gd name="T9" fmla="*/ 15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0" h="859">
                    <a:moveTo>
                      <a:pt x="620" y="15"/>
                    </a:moveTo>
                    <a:lnTo>
                      <a:pt x="21" y="859"/>
                    </a:lnTo>
                    <a:lnTo>
                      <a:pt x="0" y="844"/>
                    </a:lnTo>
                    <a:lnTo>
                      <a:pt x="597" y="0"/>
                    </a:lnTo>
                    <a:lnTo>
                      <a:pt x="620" y="1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E05916EC-3B38-2A5E-2056-BDE695E540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" y="2105"/>
                <a:ext cx="530" cy="504"/>
              </a:xfrm>
              <a:custGeom>
                <a:avLst/>
                <a:gdLst>
                  <a:gd name="T0" fmla="*/ 513 w 530"/>
                  <a:gd name="T1" fmla="*/ 504 h 504"/>
                  <a:gd name="T2" fmla="*/ 0 w 530"/>
                  <a:gd name="T3" fmla="*/ 19 h 504"/>
                  <a:gd name="T4" fmla="*/ 18 w 530"/>
                  <a:gd name="T5" fmla="*/ 0 h 504"/>
                  <a:gd name="T6" fmla="*/ 530 w 530"/>
                  <a:gd name="T7" fmla="*/ 485 h 504"/>
                  <a:gd name="T8" fmla="*/ 513 w 530"/>
                  <a:gd name="T9" fmla="*/ 504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0" h="504">
                    <a:moveTo>
                      <a:pt x="513" y="504"/>
                    </a:moveTo>
                    <a:lnTo>
                      <a:pt x="0" y="19"/>
                    </a:lnTo>
                    <a:lnTo>
                      <a:pt x="18" y="0"/>
                    </a:lnTo>
                    <a:lnTo>
                      <a:pt x="530" y="485"/>
                    </a:lnTo>
                    <a:lnTo>
                      <a:pt x="513" y="504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0CA272E8-6478-681D-D0F2-D02B154E1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3" y="764"/>
                <a:ext cx="201" cy="667"/>
              </a:xfrm>
              <a:custGeom>
                <a:avLst/>
                <a:gdLst>
                  <a:gd name="T0" fmla="*/ 26 w 201"/>
                  <a:gd name="T1" fmla="*/ 0 h 667"/>
                  <a:gd name="T2" fmla="*/ 201 w 201"/>
                  <a:gd name="T3" fmla="*/ 660 h 667"/>
                  <a:gd name="T4" fmla="*/ 175 w 201"/>
                  <a:gd name="T5" fmla="*/ 667 h 667"/>
                  <a:gd name="T6" fmla="*/ 0 w 201"/>
                  <a:gd name="T7" fmla="*/ 7 h 667"/>
                  <a:gd name="T8" fmla="*/ 26 w 201"/>
                  <a:gd name="T9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667">
                    <a:moveTo>
                      <a:pt x="26" y="0"/>
                    </a:moveTo>
                    <a:lnTo>
                      <a:pt x="201" y="660"/>
                    </a:lnTo>
                    <a:lnTo>
                      <a:pt x="175" y="667"/>
                    </a:lnTo>
                    <a:lnTo>
                      <a:pt x="0" y="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F6E5FF9A-BAAE-EDAA-5F9A-5E1F2DE9F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2" y="2592"/>
                <a:ext cx="316" cy="389"/>
              </a:xfrm>
              <a:custGeom>
                <a:avLst/>
                <a:gdLst>
                  <a:gd name="T0" fmla="*/ 295 w 316"/>
                  <a:gd name="T1" fmla="*/ 389 h 389"/>
                  <a:gd name="T2" fmla="*/ 0 w 316"/>
                  <a:gd name="T3" fmla="*/ 15 h 389"/>
                  <a:gd name="T4" fmla="*/ 21 w 316"/>
                  <a:gd name="T5" fmla="*/ 0 h 389"/>
                  <a:gd name="T6" fmla="*/ 316 w 316"/>
                  <a:gd name="T7" fmla="*/ 373 h 389"/>
                  <a:gd name="T8" fmla="*/ 295 w 316"/>
                  <a:gd name="T9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389">
                    <a:moveTo>
                      <a:pt x="295" y="389"/>
                    </a:moveTo>
                    <a:lnTo>
                      <a:pt x="0" y="15"/>
                    </a:lnTo>
                    <a:lnTo>
                      <a:pt x="21" y="0"/>
                    </a:lnTo>
                    <a:lnTo>
                      <a:pt x="316" y="373"/>
                    </a:lnTo>
                    <a:lnTo>
                      <a:pt x="295" y="38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2C4F5C4E-87BB-C5A1-BA92-0A92B74C8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3" y="2032"/>
                <a:ext cx="639" cy="96"/>
              </a:xfrm>
              <a:custGeom>
                <a:avLst/>
                <a:gdLst>
                  <a:gd name="T0" fmla="*/ 1 w 639"/>
                  <a:gd name="T1" fmla="*/ 0 h 96"/>
                  <a:gd name="T2" fmla="*/ 639 w 639"/>
                  <a:gd name="T3" fmla="*/ 70 h 96"/>
                  <a:gd name="T4" fmla="*/ 635 w 639"/>
                  <a:gd name="T5" fmla="*/ 96 h 96"/>
                  <a:gd name="T6" fmla="*/ 0 w 639"/>
                  <a:gd name="T7" fmla="*/ 26 h 96"/>
                  <a:gd name="T8" fmla="*/ 1 w 639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9" h="96">
                    <a:moveTo>
                      <a:pt x="1" y="0"/>
                    </a:moveTo>
                    <a:lnTo>
                      <a:pt x="639" y="70"/>
                    </a:lnTo>
                    <a:lnTo>
                      <a:pt x="635" y="96"/>
                    </a:lnTo>
                    <a:lnTo>
                      <a:pt x="0" y="2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80EF6155-99B2-5049-EF61-C7A53A058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0" y="460"/>
                <a:ext cx="311" cy="641"/>
              </a:xfrm>
              <a:custGeom>
                <a:avLst/>
                <a:gdLst>
                  <a:gd name="T0" fmla="*/ 311 w 311"/>
                  <a:gd name="T1" fmla="*/ 12 h 641"/>
                  <a:gd name="T2" fmla="*/ 24 w 311"/>
                  <a:gd name="T3" fmla="*/ 641 h 641"/>
                  <a:gd name="T4" fmla="*/ 0 w 311"/>
                  <a:gd name="T5" fmla="*/ 631 h 641"/>
                  <a:gd name="T6" fmla="*/ 286 w 311"/>
                  <a:gd name="T7" fmla="*/ 0 h 641"/>
                  <a:gd name="T8" fmla="*/ 311 w 311"/>
                  <a:gd name="T9" fmla="*/ 1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1" h="641">
                    <a:moveTo>
                      <a:pt x="311" y="12"/>
                    </a:moveTo>
                    <a:lnTo>
                      <a:pt x="24" y="641"/>
                    </a:lnTo>
                    <a:lnTo>
                      <a:pt x="0" y="631"/>
                    </a:lnTo>
                    <a:lnTo>
                      <a:pt x="286" y="0"/>
                    </a:lnTo>
                    <a:lnTo>
                      <a:pt x="311" y="1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CE0A5F4F-020F-202B-61E7-61809BDE8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6" y="1449"/>
                <a:ext cx="96" cy="668"/>
              </a:xfrm>
              <a:custGeom>
                <a:avLst/>
                <a:gdLst>
                  <a:gd name="T0" fmla="*/ 96 w 96"/>
                  <a:gd name="T1" fmla="*/ 1 h 668"/>
                  <a:gd name="T2" fmla="*/ 26 w 96"/>
                  <a:gd name="T3" fmla="*/ 668 h 668"/>
                  <a:gd name="T4" fmla="*/ 0 w 96"/>
                  <a:gd name="T5" fmla="*/ 665 h 668"/>
                  <a:gd name="T6" fmla="*/ 70 w 96"/>
                  <a:gd name="T7" fmla="*/ 0 h 668"/>
                  <a:gd name="T8" fmla="*/ 96 w 96"/>
                  <a:gd name="T9" fmla="*/ 1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668">
                    <a:moveTo>
                      <a:pt x="96" y="1"/>
                    </a:moveTo>
                    <a:lnTo>
                      <a:pt x="26" y="668"/>
                    </a:lnTo>
                    <a:lnTo>
                      <a:pt x="0" y="665"/>
                    </a:lnTo>
                    <a:lnTo>
                      <a:pt x="70" y="0"/>
                    </a:lnTo>
                    <a:lnTo>
                      <a:pt x="96" y="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0F229259-6E3B-D61C-88F0-0D4ADAEA1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3" y="333"/>
                <a:ext cx="314" cy="66"/>
              </a:xfrm>
              <a:custGeom>
                <a:avLst/>
                <a:gdLst>
                  <a:gd name="T0" fmla="*/ 3 w 314"/>
                  <a:gd name="T1" fmla="*/ 0 h 66"/>
                  <a:gd name="T2" fmla="*/ 314 w 314"/>
                  <a:gd name="T3" fmla="*/ 40 h 66"/>
                  <a:gd name="T4" fmla="*/ 311 w 314"/>
                  <a:gd name="T5" fmla="*/ 66 h 66"/>
                  <a:gd name="T6" fmla="*/ 0 w 314"/>
                  <a:gd name="T7" fmla="*/ 27 h 66"/>
                  <a:gd name="T8" fmla="*/ 3 w 314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66">
                    <a:moveTo>
                      <a:pt x="3" y="0"/>
                    </a:moveTo>
                    <a:lnTo>
                      <a:pt x="314" y="40"/>
                    </a:lnTo>
                    <a:lnTo>
                      <a:pt x="311" y="66"/>
                    </a:lnTo>
                    <a:lnTo>
                      <a:pt x="0" y="2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21">
                <a:extLst>
                  <a:ext uri="{FF2B5EF4-FFF2-40B4-BE49-F238E27FC236}">
                    <a16:creationId xmlns:a16="http://schemas.microsoft.com/office/drawing/2014/main" id="{A911924A-FCC6-3BEE-27F2-6BFF5BD79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4" y="1899"/>
                <a:ext cx="81" cy="399"/>
              </a:xfrm>
              <a:custGeom>
                <a:avLst/>
                <a:gdLst>
                  <a:gd name="T0" fmla="*/ 0 w 81"/>
                  <a:gd name="T1" fmla="*/ 396 h 399"/>
                  <a:gd name="T2" fmla="*/ 55 w 81"/>
                  <a:gd name="T3" fmla="*/ 0 h 399"/>
                  <a:gd name="T4" fmla="*/ 81 w 81"/>
                  <a:gd name="T5" fmla="*/ 3 h 399"/>
                  <a:gd name="T6" fmla="*/ 26 w 81"/>
                  <a:gd name="T7" fmla="*/ 399 h 399"/>
                  <a:gd name="T8" fmla="*/ 0 w 81"/>
                  <a:gd name="T9" fmla="*/ 39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99">
                    <a:moveTo>
                      <a:pt x="0" y="396"/>
                    </a:moveTo>
                    <a:lnTo>
                      <a:pt x="55" y="0"/>
                    </a:lnTo>
                    <a:lnTo>
                      <a:pt x="81" y="3"/>
                    </a:lnTo>
                    <a:lnTo>
                      <a:pt x="26" y="399"/>
                    </a:lnTo>
                    <a:lnTo>
                      <a:pt x="0" y="39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22">
                <a:extLst>
                  <a:ext uri="{FF2B5EF4-FFF2-40B4-BE49-F238E27FC236}">
                    <a16:creationId xmlns:a16="http://schemas.microsoft.com/office/drawing/2014/main" id="{DED22130-8C93-4C32-05D9-1F23EFF85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" y="1888"/>
                <a:ext cx="427" cy="285"/>
              </a:xfrm>
              <a:custGeom>
                <a:avLst/>
                <a:gdLst>
                  <a:gd name="T0" fmla="*/ 413 w 427"/>
                  <a:gd name="T1" fmla="*/ 285 h 285"/>
                  <a:gd name="T2" fmla="*/ 0 w 427"/>
                  <a:gd name="T3" fmla="*/ 23 h 285"/>
                  <a:gd name="T4" fmla="*/ 15 w 427"/>
                  <a:gd name="T5" fmla="*/ 0 h 285"/>
                  <a:gd name="T6" fmla="*/ 427 w 427"/>
                  <a:gd name="T7" fmla="*/ 262 h 285"/>
                  <a:gd name="T8" fmla="*/ 413 w 427"/>
                  <a:gd name="T9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7" h="285">
                    <a:moveTo>
                      <a:pt x="413" y="285"/>
                    </a:moveTo>
                    <a:lnTo>
                      <a:pt x="0" y="23"/>
                    </a:lnTo>
                    <a:lnTo>
                      <a:pt x="15" y="0"/>
                    </a:lnTo>
                    <a:lnTo>
                      <a:pt x="427" y="262"/>
                    </a:lnTo>
                    <a:lnTo>
                      <a:pt x="413" y="28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23">
                <a:extLst>
                  <a:ext uri="{FF2B5EF4-FFF2-40B4-BE49-F238E27FC236}">
                    <a16:creationId xmlns:a16="http://schemas.microsoft.com/office/drawing/2014/main" id="{E8B7D3F8-F9C8-F045-3011-B419DA063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1426"/>
                <a:ext cx="385" cy="269"/>
              </a:xfrm>
              <a:custGeom>
                <a:avLst/>
                <a:gdLst>
                  <a:gd name="T0" fmla="*/ 14 w 385"/>
                  <a:gd name="T1" fmla="*/ 0 h 269"/>
                  <a:gd name="T2" fmla="*/ 385 w 385"/>
                  <a:gd name="T3" fmla="*/ 247 h 269"/>
                  <a:gd name="T4" fmla="*/ 372 w 385"/>
                  <a:gd name="T5" fmla="*/ 269 h 269"/>
                  <a:gd name="T6" fmla="*/ 0 w 385"/>
                  <a:gd name="T7" fmla="*/ 21 h 269"/>
                  <a:gd name="T8" fmla="*/ 14 w 385"/>
                  <a:gd name="T9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269">
                    <a:moveTo>
                      <a:pt x="14" y="0"/>
                    </a:moveTo>
                    <a:lnTo>
                      <a:pt x="385" y="247"/>
                    </a:lnTo>
                    <a:lnTo>
                      <a:pt x="372" y="269"/>
                    </a:lnTo>
                    <a:lnTo>
                      <a:pt x="0" y="21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24">
                <a:extLst>
                  <a:ext uri="{FF2B5EF4-FFF2-40B4-BE49-F238E27FC236}">
                    <a16:creationId xmlns:a16="http://schemas.microsoft.com/office/drawing/2014/main" id="{B77CBF6E-6F46-AA7B-7B85-66C50175E6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7" y="611"/>
                <a:ext cx="436" cy="341"/>
              </a:xfrm>
              <a:custGeom>
                <a:avLst/>
                <a:gdLst>
                  <a:gd name="T0" fmla="*/ 0 w 436"/>
                  <a:gd name="T1" fmla="*/ 320 h 341"/>
                  <a:gd name="T2" fmla="*/ 420 w 436"/>
                  <a:gd name="T3" fmla="*/ 0 h 341"/>
                  <a:gd name="T4" fmla="*/ 436 w 436"/>
                  <a:gd name="T5" fmla="*/ 21 h 341"/>
                  <a:gd name="T6" fmla="*/ 15 w 436"/>
                  <a:gd name="T7" fmla="*/ 341 h 341"/>
                  <a:gd name="T8" fmla="*/ 0 w 436"/>
                  <a:gd name="T9" fmla="*/ 32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341">
                    <a:moveTo>
                      <a:pt x="0" y="320"/>
                    </a:moveTo>
                    <a:lnTo>
                      <a:pt x="420" y="0"/>
                    </a:lnTo>
                    <a:lnTo>
                      <a:pt x="436" y="21"/>
                    </a:lnTo>
                    <a:lnTo>
                      <a:pt x="15" y="341"/>
                    </a:lnTo>
                    <a:lnTo>
                      <a:pt x="0" y="32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25">
                <a:extLst>
                  <a:ext uri="{FF2B5EF4-FFF2-40B4-BE49-F238E27FC236}">
                    <a16:creationId xmlns:a16="http://schemas.microsoft.com/office/drawing/2014/main" id="{9DA0D539-FBB9-3C26-9C71-B843268FB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1796"/>
                <a:ext cx="227" cy="257"/>
              </a:xfrm>
              <a:custGeom>
                <a:avLst/>
                <a:gdLst>
                  <a:gd name="T0" fmla="*/ 20 w 227"/>
                  <a:gd name="T1" fmla="*/ 0 h 257"/>
                  <a:gd name="T2" fmla="*/ 227 w 227"/>
                  <a:gd name="T3" fmla="*/ 240 h 257"/>
                  <a:gd name="T4" fmla="*/ 208 w 227"/>
                  <a:gd name="T5" fmla="*/ 257 h 257"/>
                  <a:gd name="T6" fmla="*/ 0 w 227"/>
                  <a:gd name="T7" fmla="*/ 17 h 257"/>
                  <a:gd name="T8" fmla="*/ 20 w 22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57">
                    <a:moveTo>
                      <a:pt x="20" y="0"/>
                    </a:moveTo>
                    <a:lnTo>
                      <a:pt x="227" y="240"/>
                    </a:lnTo>
                    <a:lnTo>
                      <a:pt x="208" y="257"/>
                    </a:lnTo>
                    <a:lnTo>
                      <a:pt x="0" y="1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26">
                <a:extLst>
                  <a:ext uri="{FF2B5EF4-FFF2-40B4-BE49-F238E27FC236}">
                    <a16:creationId xmlns:a16="http://schemas.microsoft.com/office/drawing/2014/main" id="{5DCDEF7B-93D4-4C08-9D64-3F842A956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2" y="2599"/>
                <a:ext cx="54" cy="599"/>
              </a:xfrm>
              <a:custGeom>
                <a:avLst/>
                <a:gdLst>
                  <a:gd name="T0" fmla="*/ 0 w 54"/>
                  <a:gd name="T1" fmla="*/ 597 h 599"/>
                  <a:gd name="T2" fmla="*/ 26 w 54"/>
                  <a:gd name="T3" fmla="*/ 0 h 599"/>
                  <a:gd name="T4" fmla="*/ 54 w 54"/>
                  <a:gd name="T5" fmla="*/ 1 h 599"/>
                  <a:gd name="T6" fmla="*/ 26 w 54"/>
                  <a:gd name="T7" fmla="*/ 599 h 599"/>
                  <a:gd name="T8" fmla="*/ 0 w 54"/>
                  <a:gd name="T9" fmla="*/ 597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99">
                    <a:moveTo>
                      <a:pt x="0" y="597"/>
                    </a:moveTo>
                    <a:lnTo>
                      <a:pt x="26" y="0"/>
                    </a:lnTo>
                    <a:lnTo>
                      <a:pt x="54" y="1"/>
                    </a:lnTo>
                    <a:lnTo>
                      <a:pt x="26" y="599"/>
                    </a:lnTo>
                    <a:lnTo>
                      <a:pt x="0" y="597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27">
                <a:extLst>
                  <a:ext uri="{FF2B5EF4-FFF2-40B4-BE49-F238E27FC236}">
                    <a16:creationId xmlns:a16="http://schemas.microsoft.com/office/drawing/2014/main" id="{E3BE2462-E599-430A-ECD7-1FE6C4956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" y="2105"/>
                <a:ext cx="513" cy="459"/>
              </a:xfrm>
              <a:custGeom>
                <a:avLst/>
                <a:gdLst>
                  <a:gd name="T0" fmla="*/ 513 w 513"/>
                  <a:gd name="T1" fmla="*/ 19 h 459"/>
                  <a:gd name="T2" fmla="*/ 18 w 513"/>
                  <a:gd name="T3" fmla="*/ 459 h 459"/>
                  <a:gd name="T4" fmla="*/ 0 w 513"/>
                  <a:gd name="T5" fmla="*/ 438 h 459"/>
                  <a:gd name="T6" fmla="*/ 495 w 513"/>
                  <a:gd name="T7" fmla="*/ 0 h 459"/>
                  <a:gd name="T8" fmla="*/ 513 w 513"/>
                  <a:gd name="T9" fmla="*/ 1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3" h="459">
                    <a:moveTo>
                      <a:pt x="513" y="19"/>
                    </a:moveTo>
                    <a:lnTo>
                      <a:pt x="18" y="459"/>
                    </a:lnTo>
                    <a:lnTo>
                      <a:pt x="0" y="438"/>
                    </a:lnTo>
                    <a:lnTo>
                      <a:pt x="495" y="0"/>
                    </a:lnTo>
                    <a:lnTo>
                      <a:pt x="513" y="1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AAF5B8D7-0177-C212-1FB3-7A426A635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8" y="2837"/>
                <a:ext cx="215" cy="375"/>
              </a:xfrm>
              <a:custGeom>
                <a:avLst/>
                <a:gdLst>
                  <a:gd name="T0" fmla="*/ 215 w 215"/>
                  <a:gd name="T1" fmla="*/ 12 h 375"/>
                  <a:gd name="T2" fmla="*/ 24 w 215"/>
                  <a:gd name="T3" fmla="*/ 375 h 375"/>
                  <a:gd name="T4" fmla="*/ 0 w 215"/>
                  <a:gd name="T5" fmla="*/ 363 h 375"/>
                  <a:gd name="T6" fmla="*/ 191 w 215"/>
                  <a:gd name="T7" fmla="*/ 0 h 375"/>
                  <a:gd name="T8" fmla="*/ 215 w 215"/>
                  <a:gd name="T9" fmla="*/ 12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375">
                    <a:moveTo>
                      <a:pt x="215" y="12"/>
                    </a:moveTo>
                    <a:lnTo>
                      <a:pt x="24" y="375"/>
                    </a:lnTo>
                    <a:lnTo>
                      <a:pt x="0" y="363"/>
                    </a:lnTo>
                    <a:lnTo>
                      <a:pt x="191" y="0"/>
                    </a:lnTo>
                    <a:lnTo>
                      <a:pt x="215" y="1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66017C4B-0C32-4948-09C9-1DFC0CF73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1" y="365"/>
                <a:ext cx="198" cy="128"/>
              </a:xfrm>
              <a:custGeom>
                <a:avLst/>
                <a:gdLst>
                  <a:gd name="T0" fmla="*/ 186 w 198"/>
                  <a:gd name="T1" fmla="*/ 128 h 128"/>
                  <a:gd name="T2" fmla="*/ 0 w 198"/>
                  <a:gd name="T3" fmla="*/ 24 h 128"/>
                  <a:gd name="T4" fmla="*/ 14 w 198"/>
                  <a:gd name="T5" fmla="*/ 0 h 128"/>
                  <a:gd name="T6" fmla="*/ 198 w 198"/>
                  <a:gd name="T7" fmla="*/ 106 h 128"/>
                  <a:gd name="T8" fmla="*/ 186 w 198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28">
                    <a:moveTo>
                      <a:pt x="186" y="128"/>
                    </a:moveTo>
                    <a:lnTo>
                      <a:pt x="0" y="24"/>
                    </a:lnTo>
                    <a:lnTo>
                      <a:pt x="14" y="0"/>
                    </a:lnTo>
                    <a:lnTo>
                      <a:pt x="198" y="106"/>
                    </a:lnTo>
                    <a:lnTo>
                      <a:pt x="186" y="128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30">
                <a:extLst>
                  <a:ext uri="{FF2B5EF4-FFF2-40B4-BE49-F238E27FC236}">
                    <a16:creationId xmlns:a16="http://schemas.microsoft.com/office/drawing/2014/main" id="{F1CB2593-31FF-2262-76EB-20C164647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8" y="1034"/>
                <a:ext cx="91" cy="397"/>
              </a:xfrm>
              <a:custGeom>
                <a:avLst/>
                <a:gdLst>
                  <a:gd name="T0" fmla="*/ 91 w 91"/>
                  <a:gd name="T1" fmla="*/ 5 h 397"/>
                  <a:gd name="T2" fmla="*/ 26 w 91"/>
                  <a:gd name="T3" fmla="*/ 397 h 397"/>
                  <a:gd name="T4" fmla="*/ 0 w 91"/>
                  <a:gd name="T5" fmla="*/ 392 h 397"/>
                  <a:gd name="T6" fmla="*/ 64 w 91"/>
                  <a:gd name="T7" fmla="*/ 0 h 397"/>
                  <a:gd name="T8" fmla="*/ 91 w 91"/>
                  <a:gd name="T9" fmla="*/ 5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97">
                    <a:moveTo>
                      <a:pt x="91" y="5"/>
                    </a:moveTo>
                    <a:lnTo>
                      <a:pt x="26" y="397"/>
                    </a:lnTo>
                    <a:lnTo>
                      <a:pt x="0" y="392"/>
                    </a:lnTo>
                    <a:lnTo>
                      <a:pt x="64" y="0"/>
                    </a:lnTo>
                    <a:lnTo>
                      <a:pt x="91" y="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31">
                <a:extLst>
                  <a:ext uri="{FF2B5EF4-FFF2-40B4-BE49-F238E27FC236}">
                    <a16:creationId xmlns:a16="http://schemas.microsoft.com/office/drawing/2014/main" id="{F133C4A3-661F-8E8F-A07C-1BA1DD896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" y="1492"/>
                <a:ext cx="122" cy="412"/>
              </a:xfrm>
              <a:custGeom>
                <a:avLst/>
                <a:gdLst>
                  <a:gd name="T0" fmla="*/ 122 w 122"/>
                  <a:gd name="T1" fmla="*/ 5 h 412"/>
                  <a:gd name="T2" fmla="*/ 26 w 122"/>
                  <a:gd name="T3" fmla="*/ 412 h 412"/>
                  <a:gd name="T4" fmla="*/ 0 w 122"/>
                  <a:gd name="T5" fmla="*/ 407 h 412"/>
                  <a:gd name="T6" fmla="*/ 96 w 122"/>
                  <a:gd name="T7" fmla="*/ 0 h 412"/>
                  <a:gd name="T8" fmla="*/ 122 w 122"/>
                  <a:gd name="T9" fmla="*/ 5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412">
                    <a:moveTo>
                      <a:pt x="122" y="5"/>
                    </a:moveTo>
                    <a:lnTo>
                      <a:pt x="26" y="412"/>
                    </a:lnTo>
                    <a:lnTo>
                      <a:pt x="0" y="407"/>
                    </a:lnTo>
                    <a:lnTo>
                      <a:pt x="96" y="0"/>
                    </a:lnTo>
                    <a:lnTo>
                      <a:pt x="122" y="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8ED7C905-6F05-EA14-8991-1F2F7F643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1725"/>
                <a:ext cx="575" cy="189"/>
              </a:xfrm>
              <a:custGeom>
                <a:avLst/>
                <a:gdLst>
                  <a:gd name="T0" fmla="*/ 575 w 575"/>
                  <a:gd name="T1" fmla="*/ 24 h 189"/>
                  <a:gd name="T2" fmla="*/ 9 w 575"/>
                  <a:gd name="T3" fmla="*/ 189 h 189"/>
                  <a:gd name="T4" fmla="*/ 0 w 575"/>
                  <a:gd name="T5" fmla="*/ 163 h 189"/>
                  <a:gd name="T6" fmla="*/ 567 w 575"/>
                  <a:gd name="T7" fmla="*/ 0 h 189"/>
                  <a:gd name="T8" fmla="*/ 575 w 575"/>
                  <a:gd name="T9" fmla="*/ 2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" h="189">
                    <a:moveTo>
                      <a:pt x="575" y="24"/>
                    </a:moveTo>
                    <a:lnTo>
                      <a:pt x="9" y="189"/>
                    </a:lnTo>
                    <a:lnTo>
                      <a:pt x="0" y="163"/>
                    </a:lnTo>
                    <a:lnTo>
                      <a:pt x="567" y="0"/>
                    </a:lnTo>
                    <a:lnTo>
                      <a:pt x="575" y="24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33">
                <a:extLst>
                  <a:ext uri="{FF2B5EF4-FFF2-40B4-BE49-F238E27FC236}">
                    <a16:creationId xmlns:a16="http://schemas.microsoft.com/office/drawing/2014/main" id="{0053269B-D4F2-D617-46ED-E18BED56F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5" y="1093"/>
                <a:ext cx="72" cy="486"/>
              </a:xfrm>
              <a:custGeom>
                <a:avLst/>
                <a:gdLst>
                  <a:gd name="T0" fmla="*/ 0 w 72"/>
                  <a:gd name="T1" fmla="*/ 484 h 486"/>
                  <a:gd name="T2" fmla="*/ 45 w 72"/>
                  <a:gd name="T3" fmla="*/ 0 h 486"/>
                  <a:gd name="T4" fmla="*/ 72 w 72"/>
                  <a:gd name="T5" fmla="*/ 1 h 486"/>
                  <a:gd name="T6" fmla="*/ 26 w 72"/>
                  <a:gd name="T7" fmla="*/ 486 h 486"/>
                  <a:gd name="T8" fmla="*/ 0 w 72"/>
                  <a:gd name="T9" fmla="*/ 48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486">
                    <a:moveTo>
                      <a:pt x="0" y="484"/>
                    </a:moveTo>
                    <a:lnTo>
                      <a:pt x="45" y="0"/>
                    </a:lnTo>
                    <a:lnTo>
                      <a:pt x="72" y="1"/>
                    </a:lnTo>
                    <a:lnTo>
                      <a:pt x="26" y="486"/>
                    </a:lnTo>
                    <a:lnTo>
                      <a:pt x="0" y="484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34">
                <a:extLst>
                  <a:ext uri="{FF2B5EF4-FFF2-40B4-BE49-F238E27FC236}">
                    <a16:creationId xmlns:a16="http://schemas.microsoft.com/office/drawing/2014/main" id="{D078BC55-FD0B-F69F-732E-E1C100D8D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9" y="587"/>
                <a:ext cx="280" cy="50"/>
              </a:xfrm>
              <a:custGeom>
                <a:avLst/>
                <a:gdLst>
                  <a:gd name="T0" fmla="*/ 280 w 280"/>
                  <a:gd name="T1" fmla="*/ 28 h 50"/>
                  <a:gd name="T2" fmla="*/ 4 w 280"/>
                  <a:gd name="T3" fmla="*/ 50 h 50"/>
                  <a:gd name="T4" fmla="*/ 0 w 280"/>
                  <a:gd name="T5" fmla="*/ 24 h 50"/>
                  <a:gd name="T6" fmla="*/ 278 w 280"/>
                  <a:gd name="T7" fmla="*/ 0 h 50"/>
                  <a:gd name="T8" fmla="*/ 280 w 280"/>
                  <a:gd name="T9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50">
                    <a:moveTo>
                      <a:pt x="280" y="28"/>
                    </a:moveTo>
                    <a:lnTo>
                      <a:pt x="4" y="50"/>
                    </a:lnTo>
                    <a:lnTo>
                      <a:pt x="0" y="24"/>
                    </a:lnTo>
                    <a:lnTo>
                      <a:pt x="278" y="0"/>
                    </a:lnTo>
                    <a:lnTo>
                      <a:pt x="280" y="28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35">
                <a:extLst>
                  <a:ext uri="{FF2B5EF4-FFF2-40B4-BE49-F238E27FC236}">
                    <a16:creationId xmlns:a16="http://schemas.microsoft.com/office/drawing/2014/main" id="{25241493-E207-AA9F-B5CB-428778BD5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4" y="1211"/>
                <a:ext cx="75" cy="239"/>
              </a:xfrm>
              <a:custGeom>
                <a:avLst/>
                <a:gdLst>
                  <a:gd name="T0" fmla="*/ 49 w 75"/>
                  <a:gd name="T1" fmla="*/ 239 h 239"/>
                  <a:gd name="T2" fmla="*/ 0 w 75"/>
                  <a:gd name="T3" fmla="*/ 5 h 239"/>
                  <a:gd name="T4" fmla="*/ 26 w 75"/>
                  <a:gd name="T5" fmla="*/ 0 h 239"/>
                  <a:gd name="T6" fmla="*/ 75 w 75"/>
                  <a:gd name="T7" fmla="*/ 234 h 239"/>
                  <a:gd name="T8" fmla="*/ 49 w 75"/>
                  <a:gd name="T9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39">
                    <a:moveTo>
                      <a:pt x="49" y="239"/>
                    </a:moveTo>
                    <a:lnTo>
                      <a:pt x="0" y="5"/>
                    </a:lnTo>
                    <a:lnTo>
                      <a:pt x="26" y="0"/>
                    </a:lnTo>
                    <a:lnTo>
                      <a:pt x="75" y="234"/>
                    </a:lnTo>
                    <a:lnTo>
                      <a:pt x="49" y="23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36">
                <a:extLst>
                  <a:ext uri="{FF2B5EF4-FFF2-40B4-BE49-F238E27FC236}">
                    <a16:creationId xmlns:a16="http://schemas.microsoft.com/office/drawing/2014/main" id="{023932F0-9AA3-2ABC-980E-BE7207937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8" y="2255"/>
                <a:ext cx="68" cy="312"/>
              </a:xfrm>
              <a:custGeom>
                <a:avLst/>
                <a:gdLst>
                  <a:gd name="T0" fmla="*/ 26 w 68"/>
                  <a:gd name="T1" fmla="*/ 0 h 312"/>
                  <a:gd name="T2" fmla="*/ 68 w 68"/>
                  <a:gd name="T3" fmla="*/ 309 h 312"/>
                  <a:gd name="T4" fmla="*/ 40 w 68"/>
                  <a:gd name="T5" fmla="*/ 312 h 312"/>
                  <a:gd name="T6" fmla="*/ 0 w 68"/>
                  <a:gd name="T7" fmla="*/ 3 h 312"/>
                  <a:gd name="T8" fmla="*/ 26 w 68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12">
                    <a:moveTo>
                      <a:pt x="26" y="0"/>
                    </a:moveTo>
                    <a:lnTo>
                      <a:pt x="68" y="309"/>
                    </a:lnTo>
                    <a:lnTo>
                      <a:pt x="40" y="312"/>
                    </a:lnTo>
                    <a:lnTo>
                      <a:pt x="0" y="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37">
                <a:extLst>
                  <a:ext uri="{FF2B5EF4-FFF2-40B4-BE49-F238E27FC236}">
                    <a16:creationId xmlns:a16="http://schemas.microsoft.com/office/drawing/2014/main" id="{4E382554-A9B7-0FBF-71EB-A812162D7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3" y="2830"/>
                <a:ext cx="222" cy="298"/>
              </a:xfrm>
              <a:custGeom>
                <a:avLst/>
                <a:gdLst>
                  <a:gd name="T0" fmla="*/ 22 w 222"/>
                  <a:gd name="T1" fmla="*/ 0 h 298"/>
                  <a:gd name="T2" fmla="*/ 222 w 222"/>
                  <a:gd name="T3" fmla="*/ 283 h 298"/>
                  <a:gd name="T4" fmla="*/ 201 w 222"/>
                  <a:gd name="T5" fmla="*/ 298 h 298"/>
                  <a:gd name="T6" fmla="*/ 0 w 222"/>
                  <a:gd name="T7" fmla="*/ 14 h 298"/>
                  <a:gd name="T8" fmla="*/ 22 w 222"/>
                  <a:gd name="T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98">
                    <a:moveTo>
                      <a:pt x="22" y="0"/>
                    </a:moveTo>
                    <a:lnTo>
                      <a:pt x="222" y="283"/>
                    </a:lnTo>
                    <a:lnTo>
                      <a:pt x="201" y="298"/>
                    </a:lnTo>
                    <a:lnTo>
                      <a:pt x="0" y="1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38">
                <a:extLst>
                  <a:ext uri="{FF2B5EF4-FFF2-40B4-BE49-F238E27FC236}">
                    <a16:creationId xmlns:a16="http://schemas.microsoft.com/office/drawing/2014/main" id="{8BFE0E78-809F-D3BD-6372-55C5B0F18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9" y="2821"/>
                <a:ext cx="307" cy="36"/>
              </a:xfrm>
              <a:custGeom>
                <a:avLst/>
                <a:gdLst>
                  <a:gd name="T0" fmla="*/ 305 w 307"/>
                  <a:gd name="T1" fmla="*/ 36 h 36"/>
                  <a:gd name="T2" fmla="*/ 0 w 307"/>
                  <a:gd name="T3" fmla="*/ 28 h 36"/>
                  <a:gd name="T4" fmla="*/ 0 w 307"/>
                  <a:gd name="T5" fmla="*/ 0 h 36"/>
                  <a:gd name="T6" fmla="*/ 307 w 307"/>
                  <a:gd name="T7" fmla="*/ 10 h 36"/>
                  <a:gd name="T8" fmla="*/ 305 w 307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36">
                    <a:moveTo>
                      <a:pt x="305" y="36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307" y="10"/>
                    </a:lnTo>
                    <a:lnTo>
                      <a:pt x="305" y="3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39">
                <a:extLst>
                  <a:ext uri="{FF2B5EF4-FFF2-40B4-BE49-F238E27FC236}">
                    <a16:creationId xmlns:a16="http://schemas.microsoft.com/office/drawing/2014/main" id="{E4FE1A6C-AE0F-8F51-581F-E9BC62A03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2" y="1904"/>
                <a:ext cx="216" cy="158"/>
              </a:xfrm>
              <a:custGeom>
                <a:avLst/>
                <a:gdLst>
                  <a:gd name="T0" fmla="*/ 0 w 216"/>
                  <a:gd name="T1" fmla="*/ 135 h 158"/>
                  <a:gd name="T2" fmla="*/ 200 w 216"/>
                  <a:gd name="T3" fmla="*/ 0 h 158"/>
                  <a:gd name="T4" fmla="*/ 216 w 216"/>
                  <a:gd name="T5" fmla="*/ 21 h 158"/>
                  <a:gd name="T6" fmla="*/ 16 w 216"/>
                  <a:gd name="T7" fmla="*/ 158 h 158"/>
                  <a:gd name="T8" fmla="*/ 0 w 216"/>
                  <a:gd name="T9" fmla="*/ 1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158">
                    <a:moveTo>
                      <a:pt x="0" y="135"/>
                    </a:moveTo>
                    <a:lnTo>
                      <a:pt x="200" y="0"/>
                    </a:lnTo>
                    <a:lnTo>
                      <a:pt x="216" y="21"/>
                    </a:lnTo>
                    <a:lnTo>
                      <a:pt x="16" y="15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40">
                <a:extLst>
                  <a:ext uri="{FF2B5EF4-FFF2-40B4-BE49-F238E27FC236}">
                    <a16:creationId xmlns:a16="http://schemas.microsoft.com/office/drawing/2014/main" id="{2AF42545-B92B-9263-15FF-0AF74E7E5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0" y="2553"/>
                <a:ext cx="413" cy="44"/>
              </a:xfrm>
              <a:custGeom>
                <a:avLst/>
                <a:gdLst>
                  <a:gd name="T0" fmla="*/ 413 w 413"/>
                  <a:gd name="T1" fmla="*/ 26 h 44"/>
                  <a:gd name="T2" fmla="*/ 1 w 413"/>
                  <a:gd name="T3" fmla="*/ 44 h 44"/>
                  <a:gd name="T4" fmla="*/ 0 w 413"/>
                  <a:gd name="T5" fmla="*/ 16 h 44"/>
                  <a:gd name="T6" fmla="*/ 411 w 413"/>
                  <a:gd name="T7" fmla="*/ 0 h 44"/>
                  <a:gd name="T8" fmla="*/ 413 w 413"/>
                  <a:gd name="T9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44">
                    <a:moveTo>
                      <a:pt x="413" y="26"/>
                    </a:moveTo>
                    <a:lnTo>
                      <a:pt x="1" y="44"/>
                    </a:lnTo>
                    <a:lnTo>
                      <a:pt x="0" y="16"/>
                    </a:lnTo>
                    <a:lnTo>
                      <a:pt x="411" y="0"/>
                    </a:lnTo>
                    <a:lnTo>
                      <a:pt x="413" y="2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41">
                <a:extLst>
                  <a:ext uri="{FF2B5EF4-FFF2-40B4-BE49-F238E27FC236}">
                    <a16:creationId xmlns:a16="http://schemas.microsoft.com/office/drawing/2014/main" id="{7DB280DC-4CF9-0225-C122-4114E9E09A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6" y="3292"/>
                <a:ext cx="1045" cy="929"/>
              </a:xfrm>
              <a:custGeom>
                <a:avLst/>
                <a:gdLst>
                  <a:gd name="T0" fmla="*/ 293 w 602"/>
                  <a:gd name="T1" fmla="*/ 535 h 535"/>
                  <a:gd name="T2" fmla="*/ 143 w 602"/>
                  <a:gd name="T3" fmla="*/ 515 h 535"/>
                  <a:gd name="T4" fmla="*/ 87 w 602"/>
                  <a:gd name="T5" fmla="*/ 469 h 535"/>
                  <a:gd name="T6" fmla="*/ 38 w 602"/>
                  <a:gd name="T7" fmla="*/ 403 h 535"/>
                  <a:gd name="T8" fmla="*/ 31 w 602"/>
                  <a:gd name="T9" fmla="*/ 368 h 535"/>
                  <a:gd name="T10" fmla="*/ 32 w 602"/>
                  <a:gd name="T11" fmla="*/ 347 h 535"/>
                  <a:gd name="T12" fmla="*/ 38 w 602"/>
                  <a:gd name="T13" fmla="*/ 314 h 535"/>
                  <a:gd name="T14" fmla="*/ 32 w 602"/>
                  <a:gd name="T15" fmla="*/ 293 h 535"/>
                  <a:gd name="T16" fmla="*/ 29 w 602"/>
                  <a:gd name="T17" fmla="*/ 270 h 535"/>
                  <a:gd name="T18" fmla="*/ 37 w 602"/>
                  <a:gd name="T19" fmla="*/ 241 h 535"/>
                  <a:gd name="T20" fmla="*/ 31 w 602"/>
                  <a:gd name="T21" fmla="*/ 214 h 535"/>
                  <a:gd name="T22" fmla="*/ 35 w 602"/>
                  <a:gd name="T23" fmla="*/ 191 h 535"/>
                  <a:gd name="T24" fmla="*/ 41 w 602"/>
                  <a:gd name="T25" fmla="*/ 169 h 535"/>
                  <a:gd name="T26" fmla="*/ 44 w 602"/>
                  <a:gd name="T27" fmla="*/ 145 h 535"/>
                  <a:gd name="T28" fmla="*/ 17 w 602"/>
                  <a:gd name="T29" fmla="*/ 126 h 535"/>
                  <a:gd name="T30" fmla="*/ 0 w 602"/>
                  <a:gd name="T31" fmla="*/ 0 h 535"/>
                  <a:gd name="T32" fmla="*/ 602 w 602"/>
                  <a:gd name="T33" fmla="*/ 0 h 535"/>
                  <a:gd name="T34" fmla="*/ 590 w 602"/>
                  <a:gd name="T35" fmla="*/ 94 h 535"/>
                  <a:gd name="T36" fmla="*/ 563 w 602"/>
                  <a:gd name="T37" fmla="*/ 114 h 535"/>
                  <a:gd name="T38" fmla="*/ 566 w 602"/>
                  <a:gd name="T39" fmla="*/ 138 h 535"/>
                  <a:gd name="T40" fmla="*/ 572 w 602"/>
                  <a:gd name="T41" fmla="*/ 160 h 535"/>
                  <a:gd name="T42" fmla="*/ 577 w 602"/>
                  <a:gd name="T43" fmla="*/ 182 h 535"/>
                  <a:gd name="T44" fmla="*/ 571 w 602"/>
                  <a:gd name="T45" fmla="*/ 209 h 535"/>
                  <a:gd name="T46" fmla="*/ 578 w 602"/>
                  <a:gd name="T47" fmla="*/ 239 h 535"/>
                  <a:gd name="T48" fmla="*/ 575 w 602"/>
                  <a:gd name="T49" fmla="*/ 261 h 535"/>
                  <a:gd name="T50" fmla="*/ 569 w 602"/>
                  <a:gd name="T51" fmla="*/ 282 h 535"/>
                  <a:gd name="T52" fmla="*/ 575 w 602"/>
                  <a:gd name="T53" fmla="*/ 315 h 535"/>
                  <a:gd name="T54" fmla="*/ 577 w 602"/>
                  <a:gd name="T55" fmla="*/ 336 h 535"/>
                  <a:gd name="T56" fmla="*/ 569 w 602"/>
                  <a:gd name="T57" fmla="*/ 372 h 535"/>
                  <a:gd name="T58" fmla="*/ 580 w 602"/>
                  <a:gd name="T59" fmla="*/ 392 h 535"/>
                  <a:gd name="T60" fmla="*/ 524 w 602"/>
                  <a:gd name="T61" fmla="*/ 469 h 535"/>
                  <a:gd name="T62" fmla="*/ 469 w 602"/>
                  <a:gd name="T63" fmla="*/ 515 h 535"/>
                  <a:gd name="T64" fmla="*/ 293 w 602"/>
                  <a:gd name="T65" fmla="*/ 535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02" h="535">
                    <a:moveTo>
                      <a:pt x="293" y="535"/>
                    </a:moveTo>
                    <a:cubicBezTo>
                      <a:pt x="246" y="535"/>
                      <a:pt x="146" y="530"/>
                      <a:pt x="143" y="515"/>
                    </a:cubicBezTo>
                    <a:cubicBezTo>
                      <a:pt x="140" y="500"/>
                      <a:pt x="125" y="491"/>
                      <a:pt x="87" y="469"/>
                    </a:cubicBezTo>
                    <a:cubicBezTo>
                      <a:pt x="50" y="447"/>
                      <a:pt x="38" y="420"/>
                      <a:pt x="38" y="403"/>
                    </a:cubicBezTo>
                    <a:cubicBezTo>
                      <a:pt x="38" y="387"/>
                      <a:pt x="50" y="375"/>
                      <a:pt x="31" y="368"/>
                    </a:cubicBezTo>
                    <a:cubicBezTo>
                      <a:pt x="11" y="360"/>
                      <a:pt x="16" y="353"/>
                      <a:pt x="32" y="347"/>
                    </a:cubicBezTo>
                    <a:cubicBezTo>
                      <a:pt x="48" y="341"/>
                      <a:pt x="38" y="330"/>
                      <a:pt x="38" y="314"/>
                    </a:cubicBezTo>
                    <a:cubicBezTo>
                      <a:pt x="38" y="297"/>
                      <a:pt x="56" y="294"/>
                      <a:pt x="32" y="293"/>
                    </a:cubicBezTo>
                    <a:cubicBezTo>
                      <a:pt x="8" y="291"/>
                      <a:pt x="11" y="276"/>
                      <a:pt x="29" y="270"/>
                    </a:cubicBezTo>
                    <a:cubicBezTo>
                      <a:pt x="47" y="264"/>
                      <a:pt x="37" y="254"/>
                      <a:pt x="37" y="241"/>
                    </a:cubicBezTo>
                    <a:cubicBezTo>
                      <a:pt x="37" y="227"/>
                      <a:pt x="47" y="218"/>
                      <a:pt x="31" y="214"/>
                    </a:cubicBezTo>
                    <a:cubicBezTo>
                      <a:pt x="14" y="209"/>
                      <a:pt x="16" y="196"/>
                      <a:pt x="35" y="191"/>
                    </a:cubicBezTo>
                    <a:cubicBezTo>
                      <a:pt x="54" y="187"/>
                      <a:pt x="43" y="179"/>
                      <a:pt x="41" y="169"/>
                    </a:cubicBezTo>
                    <a:cubicBezTo>
                      <a:pt x="40" y="158"/>
                      <a:pt x="54" y="145"/>
                      <a:pt x="44" y="145"/>
                    </a:cubicBezTo>
                    <a:cubicBezTo>
                      <a:pt x="34" y="145"/>
                      <a:pt x="19" y="137"/>
                      <a:pt x="17" y="1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02" y="0"/>
                      <a:pt x="602" y="0"/>
                      <a:pt x="602" y="0"/>
                    </a:cubicBezTo>
                    <a:cubicBezTo>
                      <a:pt x="590" y="94"/>
                      <a:pt x="590" y="94"/>
                      <a:pt x="590" y="94"/>
                    </a:cubicBezTo>
                    <a:cubicBezTo>
                      <a:pt x="589" y="106"/>
                      <a:pt x="574" y="114"/>
                      <a:pt x="563" y="114"/>
                    </a:cubicBezTo>
                    <a:cubicBezTo>
                      <a:pt x="553" y="114"/>
                      <a:pt x="568" y="127"/>
                      <a:pt x="566" y="138"/>
                    </a:cubicBezTo>
                    <a:cubicBezTo>
                      <a:pt x="565" y="148"/>
                      <a:pt x="553" y="155"/>
                      <a:pt x="572" y="160"/>
                    </a:cubicBezTo>
                    <a:cubicBezTo>
                      <a:pt x="592" y="164"/>
                      <a:pt x="593" y="178"/>
                      <a:pt x="577" y="182"/>
                    </a:cubicBezTo>
                    <a:cubicBezTo>
                      <a:pt x="560" y="187"/>
                      <a:pt x="571" y="196"/>
                      <a:pt x="571" y="209"/>
                    </a:cubicBezTo>
                    <a:cubicBezTo>
                      <a:pt x="571" y="223"/>
                      <a:pt x="560" y="233"/>
                      <a:pt x="578" y="239"/>
                    </a:cubicBezTo>
                    <a:cubicBezTo>
                      <a:pt x="596" y="245"/>
                      <a:pt x="599" y="260"/>
                      <a:pt x="575" y="261"/>
                    </a:cubicBezTo>
                    <a:cubicBezTo>
                      <a:pt x="551" y="263"/>
                      <a:pt x="569" y="266"/>
                      <a:pt x="569" y="282"/>
                    </a:cubicBezTo>
                    <a:cubicBezTo>
                      <a:pt x="569" y="299"/>
                      <a:pt x="559" y="309"/>
                      <a:pt x="575" y="315"/>
                    </a:cubicBezTo>
                    <a:cubicBezTo>
                      <a:pt x="592" y="321"/>
                      <a:pt x="596" y="329"/>
                      <a:pt x="577" y="336"/>
                    </a:cubicBezTo>
                    <a:cubicBezTo>
                      <a:pt x="557" y="344"/>
                      <a:pt x="569" y="356"/>
                      <a:pt x="569" y="372"/>
                    </a:cubicBezTo>
                    <a:cubicBezTo>
                      <a:pt x="569" y="377"/>
                      <a:pt x="582" y="382"/>
                      <a:pt x="580" y="392"/>
                    </a:cubicBezTo>
                    <a:cubicBezTo>
                      <a:pt x="576" y="416"/>
                      <a:pt x="553" y="445"/>
                      <a:pt x="524" y="469"/>
                    </a:cubicBezTo>
                    <a:cubicBezTo>
                      <a:pt x="496" y="493"/>
                      <a:pt x="472" y="500"/>
                      <a:pt x="469" y="515"/>
                    </a:cubicBezTo>
                    <a:cubicBezTo>
                      <a:pt x="466" y="530"/>
                      <a:pt x="341" y="535"/>
                      <a:pt x="293" y="535"/>
                    </a:cubicBez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42">
                <a:extLst>
                  <a:ext uri="{FF2B5EF4-FFF2-40B4-BE49-F238E27FC236}">
                    <a16:creationId xmlns:a16="http://schemas.microsoft.com/office/drawing/2014/main" id="{F60C001A-D557-7FEE-CB28-847F44D2A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3292"/>
                <a:ext cx="295" cy="929"/>
              </a:xfrm>
              <a:custGeom>
                <a:avLst/>
                <a:gdLst>
                  <a:gd name="T0" fmla="*/ 82 w 170"/>
                  <a:gd name="T1" fmla="*/ 535 h 535"/>
                  <a:gd name="T2" fmla="*/ 38 w 170"/>
                  <a:gd name="T3" fmla="*/ 515 h 535"/>
                  <a:gd name="T4" fmla="*/ 22 w 170"/>
                  <a:gd name="T5" fmla="*/ 469 h 535"/>
                  <a:gd name="T6" fmla="*/ 8 w 170"/>
                  <a:gd name="T7" fmla="*/ 403 h 535"/>
                  <a:gd name="T8" fmla="*/ 6 w 170"/>
                  <a:gd name="T9" fmla="*/ 368 h 535"/>
                  <a:gd name="T10" fmla="*/ 7 w 170"/>
                  <a:gd name="T11" fmla="*/ 347 h 535"/>
                  <a:gd name="T12" fmla="*/ 8 w 170"/>
                  <a:gd name="T13" fmla="*/ 314 h 535"/>
                  <a:gd name="T14" fmla="*/ 7 w 170"/>
                  <a:gd name="T15" fmla="*/ 293 h 535"/>
                  <a:gd name="T16" fmla="*/ 6 w 170"/>
                  <a:gd name="T17" fmla="*/ 270 h 535"/>
                  <a:gd name="T18" fmla="*/ 8 w 170"/>
                  <a:gd name="T19" fmla="*/ 241 h 535"/>
                  <a:gd name="T20" fmla="*/ 6 w 170"/>
                  <a:gd name="T21" fmla="*/ 214 h 535"/>
                  <a:gd name="T22" fmla="*/ 7 w 170"/>
                  <a:gd name="T23" fmla="*/ 191 h 535"/>
                  <a:gd name="T24" fmla="*/ 9 w 170"/>
                  <a:gd name="T25" fmla="*/ 169 h 535"/>
                  <a:gd name="T26" fmla="*/ 10 w 170"/>
                  <a:gd name="T27" fmla="*/ 145 h 535"/>
                  <a:gd name="T28" fmla="*/ 2 w 170"/>
                  <a:gd name="T29" fmla="*/ 126 h 535"/>
                  <a:gd name="T30" fmla="*/ 5 w 170"/>
                  <a:gd name="T31" fmla="*/ 90 h 535"/>
                  <a:gd name="T32" fmla="*/ 4 w 170"/>
                  <a:gd name="T33" fmla="*/ 43 h 535"/>
                  <a:gd name="T34" fmla="*/ 0 w 170"/>
                  <a:gd name="T35" fmla="*/ 0 h 535"/>
                  <a:gd name="T36" fmla="*/ 170 w 170"/>
                  <a:gd name="T37" fmla="*/ 0 h 535"/>
                  <a:gd name="T38" fmla="*/ 168 w 170"/>
                  <a:gd name="T39" fmla="*/ 23 h 535"/>
                  <a:gd name="T40" fmla="*/ 164 w 170"/>
                  <a:gd name="T41" fmla="*/ 58 h 535"/>
                  <a:gd name="T42" fmla="*/ 167 w 170"/>
                  <a:gd name="T43" fmla="*/ 94 h 535"/>
                  <a:gd name="T44" fmla="*/ 159 w 170"/>
                  <a:gd name="T45" fmla="*/ 114 h 535"/>
                  <a:gd name="T46" fmla="*/ 160 w 170"/>
                  <a:gd name="T47" fmla="*/ 138 h 535"/>
                  <a:gd name="T48" fmla="*/ 162 w 170"/>
                  <a:gd name="T49" fmla="*/ 160 h 535"/>
                  <a:gd name="T50" fmla="*/ 163 w 170"/>
                  <a:gd name="T51" fmla="*/ 182 h 535"/>
                  <a:gd name="T52" fmla="*/ 161 w 170"/>
                  <a:gd name="T53" fmla="*/ 209 h 535"/>
                  <a:gd name="T54" fmla="*/ 163 w 170"/>
                  <a:gd name="T55" fmla="*/ 239 h 535"/>
                  <a:gd name="T56" fmla="*/ 163 w 170"/>
                  <a:gd name="T57" fmla="*/ 261 h 535"/>
                  <a:gd name="T58" fmla="*/ 161 w 170"/>
                  <a:gd name="T59" fmla="*/ 282 h 535"/>
                  <a:gd name="T60" fmla="*/ 163 w 170"/>
                  <a:gd name="T61" fmla="*/ 315 h 535"/>
                  <a:gd name="T62" fmla="*/ 163 w 170"/>
                  <a:gd name="T63" fmla="*/ 336 h 535"/>
                  <a:gd name="T64" fmla="*/ 161 w 170"/>
                  <a:gd name="T65" fmla="*/ 372 h 535"/>
                  <a:gd name="T66" fmla="*/ 164 w 170"/>
                  <a:gd name="T67" fmla="*/ 392 h 535"/>
                  <a:gd name="T68" fmla="*/ 148 w 170"/>
                  <a:gd name="T69" fmla="*/ 469 h 535"/>
                  <a:gd name="T70" fmla="*/ 132 w 170"/>
                  <a:gd name="T71" fmla="*/ 515 h 535"/>
                  <a:gd name="T72" fmla="*/ 82 w 170"/>
                  <a:gd name="T73" fmla="*/ 535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0" h="535">
                    <a:moveTo>
                      <a:pt x="82" y="535"/>
                    </a:moveTo>
                    <a:cubicBezTo>
                      <a:pt x="68" y="535"/>
                      <a:pt x="39" y="530"/>
                      <a:pt x="38" y="515"/>
                    </a:cubicBezTo>
                    <a:cubicBezTo>
                      <a:pt x="37" y="500"/>
                      <a:pt x="33" y="491"/>
                      <a:pt x="22" y="469"/>
                    </a:cubicBezTo>
                    <a:cubicBezTo>
                      <a:pt x="12" y="447"/>
                      <a:pt x="8" y="420"/>
                      <a:pt x="8" y="403"/>
                    </a:cubicBezTo>
                    <a:cubicBezTo>
                      <a:pt x="8" y="387"/>
                      <a:pt x="12" y="375"/>
                      <a:pt x="6" y="368"/>
                    </a:cubicBezTo>
                    <a:cubicBezTo>
                      <a:pt x="1" y="360"/>
                      <a:pt x="2" y="353"/>
                      <a:pt x="7" y="347"/>
                    </a:cubicBezTo>
                    <a:cubicBezTo>
                      <a:pt x="11" y="341"/>
                      <a:pt x="8" y="330"/>
                      <a:pt x="8" y="314"/>
                    </a:cubicBezTo>
                    <a:cubicBezTo>
                      <a:pt x="8" y="297"/>
                      <a:pt x="13" y="294"/>
                      <a:pt x="7" y="293"/>
                    </a:cubicBezTo>
                    <a:cubicBezTo>
                      <a:pt x="0" y="291"/>
                      <a:pt x="1" y="276"/>
                      <a:pt x="6" y="270"/>
                    </a:cubicBezTo>
                    <a:cubicBezTo>
                      <a:pt x="11" y="264"/>
                      <a:pt x="8" y="254"/>
                      <a:pt x="8" y="241"/>
                    </a:cubicBezTo>
                    <a:cubicBezTo>
                      <a:pt x="8" y="227"/>
                      <a:pt x="11" y="218"/>
                      <a:pt x="6" y="214"/>
                    </a:cubicBezTo>
                    <a:cubicBezTo>
                      <a:pt x="1" y="209"/>
                      <a:pt x="2" y="196"/>
                      <a:pt x="7" y="191"/>
                    </a:cubicBezTo>
                    <a:cubicBezTo>
                      <a:pt x="13" y="187"/>
                      <a:pt x="10" y="179"/>
                      <a:pt x="9" y="169"/>
                    </a:cubicBezTo>
                    <a:cubicBezTo>
                      <a:pt x="9" y="158"/>
                      <a:pt x="13" y="145"/>
                      <a:pt x="10" y="145"/>
                    </a:cubicBezTo>
                    <a:cubicBezTo>
                      <a:pt x="7" y="145"/>
                      <a:pt x="2" y="138"/>
                      <a:pt x="2" y="126"/>
                    </a:cubicBezTo>
                    <a:cubicBezTo>
                      <a:pt x="2" y="114"/>
                      <a:pt x="5" y="106"/>
                      <a:pt x="5" y="90"/>
                    </a:cubicBezTo>
                    <a:cubicBezTo>
                      <a:pt x="5" y="73"/>
                      <a:pt x="6" y="55"/>
                      <a:pt x="4" y="43"/>
                    </a:cubicBezTo>
                    <a:cubicBezTo>
                      <a:pt x="3" y="33"/>
                      <a:pt x="1" y="13"/>
                      <a:pt x="0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170" y="9"/>
                      <a:pt x="170" y="18"/>
                      <a:pt x="168" y="23"/>
                    </a:cubicBezTo>
                    <a:cubicBezTo>
                      <a:pt x="164" y="35"/>
                      <a:pt x="164" y="42"/>
                      <a:pt x="164" y="58"/>
                    </a:cubicBezTo>
                    <a:cubicBezTo>
                      <a:pt x="164" y="75"/>
                      <a:pt x="167" y="82"/>
                      <a:pt x="167" y="94"/>
                    </a:cubicBezTo>
                    <a:cubicBezTo>
                      <a:pt x="167" y="106"/>
                      <a:pt x="162" y="114"/>
                      <a:pt x="159" y="114"/>
                    </a:cubicBezTo>
                    <a:cubicBezTo>
                      <a:pt x="156" y="114"/>
                      <a:pt x="160" y="127"/>
                      <a:pt x="160" y="138"/>
                    </a:cubicBezTo>
                    <a:cubicBezTo>
                      <a:pt x="160" y="148"/>
                      <a:pt x="156" y="155"/>
                      <a:pt x="162" y="160"/>
                    </a:cubicBezTo>
                    <a:cubicBezTo>
                      <a:pt x="167" y="164"/>
                      <a:pt x="168" y="178"/>
                      <a:pt x="163" y="182"/>
                    </a:cubicBezTo>
                    <a:cubicBezTo>
                      <a:pt x="158" y="187"/>
                      <a:pt x="161" y="196"/>
                      <a:pt x="161" y="209"/>
                    </a:cubicBezTo>
                    <a:cubicBezTo>
                      <a:pt x="161" y="223"/>
                      <a:pt x="158" y="233"/>
                      <a:pt x="163" y="239"/>
                    </a:cubicBezTo>
                    <a:cubicBezTo>
                      <a:pt x="169" y="245"/>
                      <a:pt x="169" y="260"/>
                      <a:pt x="163" y="261"/>
                    </a:cubicBezTo>
                    <a:cubicBezTo>
                      <a:pt x="156" y="263"/>
                      <a:pt x="161" y="266"/>
                      <a:pt x="161" y="282"/>
                    </a:cubicBezTo>
                    <a:cubicBezTo>
                      <a:pt x="161" y="299"/>
                      <a:pt x="158" y="309"/>
                      <a:pt x="163" y="315"/>
                    </a:cubicBezTo>
                    <a:cubicBezTo>
                      <a:pt x="167" y="321"/>
                      <a:pt x="169" y="329"/>
                      <a:pt x="163" y="336"/>
                    </a:cubicBezTo>
                    <a:cubicBezTo>
                      <a:pt x="157" y="344"/>
                      <a:pt x="161" y="356"/>
                      <a:pt x="161" y="372"/>
                    </a:cubicBezTo>
                    <a:cubicBezTo>
                      <a:pt x="161" y="377"/>
                      <a:pt x="165" y="382"/>
                      <a:pt x="164" y="392"/>
                    </a:cubicBezTo>
                    <a:cubicBezTo>
                      <a:pt x="163" y="416"/>
                      <a:pt x="156" y="445"/>
                      <a:pt x="148" y="469"/>
                    </a:cubicBezTo>
                    <a:cubicBezTo>
                      <a:pt x="140" y="493"/>
                      <a:pt x="133" y="500"/>
                      <a:pt x="132" y="515"/>
                    </a:cubicBezTo>
                    <a:cubicBezTo>
                      <a:pt x="131" y="530"/>
                      <a:pt x="95" y="535"/>
                      <a:pt x="82" y="535"/>
                    </a:cubicBezTo>
                    <a:close/>
                  </a:path>
                </a:pathLst>
              </a:custGeom>
              <a:solidFill>
                <a:srgbClr val="B2B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Oval 43">
                <a:extLst>
                  <a:ext uri="{FF2B5EF4-FFF2-40B4-BE49-F238E27FC236}">
                    <a16:creationId xmlns:a16="http://schemas.microsoft.com/office/drawing/2014/main" id="{514B52C8-DD23-AD2B-F5AD-A57264E05D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7" y="4212"/>
                <a:ext cx="238" cy="106"/>
              </a:xfrm>
              <a:prstGeom prst="ellipse">
                <a:avLst/>
              </a:pr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Oval 44">
                <a:extLst>
                  <a:ext uri="{FF2B5EF4-FFF2-40B4-BE49-F238E27FC236}">
                    <a16:creationId xmlns:a16="http://schemas.microsoft.com/office/drawing/2014/main" id="{D28A5B73-8B63-0916-9A31-F0C61385B6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9" y="4165"/>
                <a:ext cx="415" cy="115"/>
              </a:xfrm>
              <a:prstGeom prst="ellipse">
                <a:avLst/>
              </a:prstGeom>
              <a:solidFill>
                <a:srgbClr val="575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id="{05EB1401-21EB-F254-CBF1-9B0639FB8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3" y="4198"/>
                <a:ext cx="526" cy="44"/>
              </a:xfrm>
              <a:custGeom>
                <a:avLst/>
                <a:gdLst>
                  <a:gd name="T0" fmla="*/ 140 w 303"/>
                  <a:gd name="T1" fmla="*/ 25 h 25"/>
                  <a:gd name="T2" fmla="*/ 2 w 303"/>
                  <a:gd name="T3" fmla="*/ 7 h 25"/>
                  <a:gd name="T4" fmla="*/ 0 w 303"/>
                  <a:gd name="T5" fmla="*/ 1 h 25"/>
                  <a:gd name="T6" fmla="*/ 139 w 303"/>
                  <a:gd name="T7" fmla="*/ 13 h 25"/>
                  <a:gd name="T8" fmla="*/ 303 w 303"/>
                  <a:gd name="T9" fmla="*/ 0 h 25"/>
                  <a:gd name="T10" fmla="*/ 301 w 303"/>
                  <a:gd name="T11" fmla="*/ 7 h 25"/>
                  <a:gd name="T12" fmla="*/ 140 w 303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3" h="25">
                    <a:moveTo>
                      <a:pt x="140" y="25"/>
                    </a:moveTo>
                    <a:cubicBezTo>
                      <a:pt x="96" y="25"/>
                      <a:pt x="4" y="21"/>
                      <a:pt x="2" y="7"/>
                    </a:cubicBezTo>
                    <a:cubicBezTo>
                      <a:pt x="1" y="6"/>
                      <a:pt x="1" y="3"/>
                      <a:pt x="0" y="1"/>
                    </a:cubicBezTo>
                    <a:cubicBezTo>
                      <a:pt x="28" y="10"/>
                      <a:pt x="101" y="13"/>
                      <a:pt x="139" y="13"/>
                    </a:cubicBezTo>
                    <a:cubicBezTo>
                      <a:pt x="179" y="13"/>
                      <a:pt x="271" y="10"/>
                      <a:pt x="303" y="0"/>
                    </a:cubicBezTo>
                    <a:cubicBezTo>
                      <a:pt x="302" y="3"/>
                      <a:pt x="302" y="5"/>
                      <a:pt x="301" y="7"/>
                    </a:cubicBezTo>
                    <a:cubicBezTo>
                      <a:pt x="299" y="21"/>
                      <a:pt x="184" y="25"/>
                      <a:pt x="140" y="25"/>
                    </a:cubicBezTo>
                    <a:close/>
                  </a:path>
                </a:pathLst>
              </a:custGeom>
              <a:solidFill>
                <a:srgbClr val="4B4B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id="{893503BC-5A2A-24F9-9AEF-E03A3E830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8" y="3556"/>
                <a:ext cx="965" cy="71"/>
              </a:xfrm>
              <a:custGeom>
                <a:avLst/>
                <a:gdLst>
                  <a:gd name="T0" fmla="*/ 13 w 556"/>
                  <a:gd name="T1" fmla="*/ 24 h 41"/>
                  <a:gd name="T2" fmla="*/ 531 w 556"/>
                  <a:gd name="T3" fmla="*/ 0 h 41"/>
                  <a:gd name="T4" fmla="*/ 542 w 556"/>
                  <a:gd name="T5" fmla="*/ 8 h 41"/>
                  <a:gd name="T6" fmla="*/ 556 w 556"/>
                  <a:gd name="T7" fmla="*/ 15 h 41"/>
                  <a:gd name="T8" fmla="*/ 0 w 556"/>
                  <a:gd name="T9" fmla="*/ 41 h 41"/>
                  <a:gd name="T10" fmla="*/ 5 w 556"/>
                  <a:gd name="T11" fmla="*/ 39 h 41"/>
                  <a:gd name="T12" fmla="*/ 13 w 556"/>
                  <a:gd name="T13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6" h="41">
                    <a:moveTo>
                      <a:pt x="13" y="24"/>
                    </a:moveTo>
                    <a:cubicBezTo>
                      <a:pt x="531" y="0"/>
                      <a:pt x="531" y="0"/>
                      <a:pt x="531" y="0"/>
                    </a:cubicBezTo>
                    <a:cubicBezTo>
                      <a:pt x="531" y="3"/>
                      <a:pt x="533" y="6"/>
                      <a:pt x="542" y="8"/>
                    </a:cubicBezTo>
                    <a:cubicBezTo>
                      <a:pt x="549" y="9"/>
                      <a:pt x="553" y="12"/>
                      <a:pt x="556" y="1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0"/>
                      <a:pt x="3" y="40"/>
                      <a:pt x="5" y="39"/>
                    </a:cubicBezTo>
                    <a:cubicBezTo>
                      <a:pt x="20" y="36"/>
                      <a:pt x="16" y="31"/>
                      <a:pt x="13" y="24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id="{8878336D-A614-2E9B-F722-FFFF21A1C5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9" y="3476"/>
                <a:ext cx="981" cy="73"/>
              </a:xfrm>
              <a:custGeom>
                <a:avLst/>
                <a:gdLst>
                  <a:gd name="T0" fmla="*/ 0 w 565"/>
                  <a:gd name="T1" fmla="*/ 27 h 42"/>
                  <a:gd name="T2" fmla="*/ 565 w 565"/>
                  <a:gd name="T3" fmla="*/ 0 h 42"/>
                  <a:gd name="T4" fmla="*/ 544 w 565"/>
                  <a:gd name="T5" fmla="*/ 8 h 42"/>
                  <a:gd name="T6" fmla="*/ 543 w 565"/>
                  <a:gd name="T7" fmla="*/ 17 h 42"/>
                  <a:gd name="T8" fmla="*/ 29 w 565"/>
                  <a:gd name="T9" fmla="*/ 42 h 42"/>
                  <a:gd name="T10" fmla="*/ 25 w 565"/>
                  <a:gd name="T11" fmla="*/ 39 h 42"/>
                  <a:gd name="T12" fmla="*/ 0 w 565"/>
                  <a:gd name="T13" fmla="*/ 2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5" h="42">
                    <a:moveTo>
                      <a:pt x="0" y="27"/>
                    </a:moveTo>
                    <a:cubicBezTo>
                      <a:pt x="565" y="0"/>
                      <a:pt x="565" y="0"/>
                      <a:pt x="565" y="0"/>
                    </a:cubicBezTo>
                    <a:cubicBezTo>
                      <a:pt x="559" y="5"/>
                      <a:pt x="551" y="8"/>
                      <a:pt x="544" y="8"/>
                    </a:cubicBezTo>
                    <a:cubicBezTo>
                      <a:pt x="538" y="8"/>
                      <a:pt x="540" y="12"/>
                      <a:pt x="543" y="17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0"/>
                      <a:pt x="28" y="39"/>
                      <a:pt x="25" y="39"/>
                    </a:cubicBezTo>
                    <a:cubicBezTo>
                      <a:pt x="17" y="39"/>
                      <a:pt x="5" y="34"/>
                      <a:pt x="0" y="27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48">
                <a:extLst>
                  <a:ext uri="{FF2B5EF4-FFF2-40B4-BE49-F238E27FC236}">
                    <a16:creationId xmlns:a16="http://schemas.microsoft.com/office/drawing/2014/main" id="{E9D77A67-60F9-D854-6B19-FA692693C0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" y="3620"/>
                <a:ext cx="934" cy="71"/>
              </a:xfrm>
              <a:custGeom>
                <a:avLst/>
                <a:gdLst>
                  <a:gd name="T0" fmla="*/ 0 w 538"/>
                  <a:gd name="T1" fmla="*/ 25 h 41"/>
                  <a:gd name="T2" fmla="*/ 536 w 538"/>
                  <a:gd name="T3" fmla="*/ 0 h 41"/>
                  <a:gd name="T4" fmla="*/ 538 w 538"/>
                  <a:gd name="T5" fmla="*/ 16 h 41"/>
                  <a:gd name="T6" fmla="*/ 6 w 538"/>
                  <a:gd name="T7" fmla="*/ 41 h 41"/>
                  <a:gd name="T8" fmla="*/ 0 w 538"/>
                  <a:gd name="T9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8" h="41">
                    <a:moveTo>
                      <a:pt x="0" y="25"/>
                    </a:moveTo>
                    <a:cubicBezTo>
                      <a:pt x="536" y="0"/>
                      <a:pt x="536" y="0"/>
                      <a:pt x="536" y="0"/>
                    </a:cubicBezTo>
                    <a:cubicBezTo>
                      <a:pt x="535" y="4"/>
                      <a:pt x="537" y="9"/>
                      <a:pt x="538" y="16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8" y="34"/>
                      <a:pt x="10" y="28"/>
                      <a:pt x="0" y="25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id="{B1C5685F-42B6-8B60-B8E2-49254CA3E4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3683"/>
                <a:ext cx="950" cy="72"/>
              </a:xfrm>
              <a:custGeom>
                <a:avLst/>
                <a:gdLst>
                  <a:gd name="T0" fmla="*/ 2 w 547"/>
                  <a:gd name="T1" fmla="*/ 25 h 42"/>
                  <a:gd name="T2" fmla="*/ 532 w 547"/>
                  <a:gd name="T3" fmla="*/ 0 h 42"/>
                  <a:gd name="T4" fmla="*/ 542 w 547"/>
                  <a:gd name="T5" fmla="*/ 14 h 42"/>
                  <a:gd name="T6" fmla="*/ 547 w 547"/>
                  <a:gd name="T7" fmla="*/ 16 h 42"/>
                  <a:gd name="T8" fmla="*/ 0 w 547"/>
                  <a:gd name="T9" fmla="*/ 42 h 42"/>
                  <a:gd name="T10" fmla="*/ 2 w 547"/>
                  <a:gd name="T11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7" h="42">
                    <a:moveTo>
                      <a:pt x="2" y="25"/>
                    </a:moveTo>
                    <a:cubicBezTo>
                      <a:pt x="532" y="0"/>
                      <a:pt x="532" y="0"/>
                      <a:pt x="532" y="0"/>
                    </a:cubicBezTo>
                    <a:cubicBezTo>
                      <a:pt x="531" y="6"/>
                      <a:pt x="532" y="11"/>
                      <a:pt x="542" y="14"/>
                    </a:cubicBezTo>
                    <a:cubicBezTo>
                      <a:pt x="544" y="15"/>
                      <a:pt x="545" y="15"/>
                      <a:pt x="547" y="1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5" y="38"/>
                      <a:pt x="4" y="32"/>
                      <a:pt x="2" y="25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id="{36714EAE-B0D9-3645-363D-69FCB8C9A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" y="3757"/>
                <a:ext cx="933" cy="71"/>
              </a:xfrm>
              <a:custGeom>
                <a:avLst/>
                <a:gdLst>
                  <a:gd name="T0" fmla="*/ 0 w 537"/>
                  <a:gd name="T1" fmla="*/ 25 h 41"/>
                  <a:gd name="T2" fmla="*/ 532 w 537"/>
                  <a:gd name="T3" fmla="*/ 0 h 41"/>
                  <a:gd name="T4" fmla="*/ 537 w 537"/>
                  <a:gd name="T5" fmla="*/ 14 h 41"/>
                  <a:gd name="T6" fmla="*/ 537 w 537"/>
                  <a:gd name="T7" fmla="*/ 16 h 41"/>
                  <a:gd name="T8" fmla="*/ 7 w 537"/>
                  <a:gd name="T9" fmla="*/ 41 h 41"/>
                  <a:gd name="T10" fmla="*/ 0 w 537"/>
                  <a:gd name="T11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7" h="41">
                    <a:moveTo>
                      <a:pt x="0" y="25"/>
                    </a:moveTo>
                    <a:cubicBezTo>
                      <a:pt x="532" y="0"/>
                      <a:pt x="532" y="0"/>
                      <a:pt x="532" y="0"/>
                    </a:cubicBezTo>
                    <a:cubicBezTo>
                      <a:pt x="534" y="3"/>
                      <a:pt x="537" y="7"/>
                      <a:pt x="537" y="14"/>
                    </a:cubicBezTo>
                    <a:cubicBezTo>
                      <a:pt x="537" y="15"/>
                      <a:pt x="537" y="15"/>
                      <a:pt x="537" y="16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9" y="29"/>
                      <a:pt x="21" y="26"/>
                      <a:pt x="0" y="25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id="{08AEAFEE-A531-CFED-D658-6AE83DB75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8" y="3823"/>
                <a:ext cx="967" cy="71"/>
              </a:xfrm>
              <a:custGeom>
                <a:avLst/>
                <a:gdLst>
                  <a:gd name="T0" fmla="*/ 11 w 557"/>
                  <a:gd name="T1" fmla="*/ 25 h 41"/>
                  <a:gd name="T2" fmla="*/ 536 w 557"/>
                  <a:gd name="T3" fmla="*/ 0 h 41"/>
                  <a:gd name="T4" fmla="*/ 545 w 557"/>
                  <a:gd name="T5" fmla="*/ 9 h 41"/>
                  <a:gd name="T6" fmla="*/ 557 w 557"/>
                  <a:gd name="T7" fmla="*/ 15 h 41"/>
                  <a:gd name="T8" fmla="*/ 0 w 557"/>
                  <a:gd name="T9" fmla="*/ 41 h 41"/>
                  <a:gd name="T10" fmla="*/ 2 w 557"/>
                  <a:gd name="T11" fmla="*/ 41 h 41"/>
                  <a:gd name="T12" fmla="*/ 11 w 557"/>
                  <a:gd name="T13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7" h="41">
                    <a:moveTo>
                      <a:pt x="11" y="25"/>
                    </a:moveTo>
                    <a:cubicBezTo>
                      <a:pt x="536" y="0"/>
                      <a:pt x="536" y="0"/>
                      <a:pt x="536" y="0"/>
                    </a:cubicBezTo>
                    <a:cubicBezTo>
                      <a:pt x="536" y="4"/>
                      <a:pt x="539" y="7"/>
                      <a:pt x="545" y="9"/>
                    </a:cubicBezTo>
                    <a:cubicBezTo>
                      <a:pt x="550" y="11"/>
                      <a:pt x="554" y="13"/>
                      <a:pt x="557" y="1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1"/>
                      <a:pt x="1" y="41"/>
                      <a:pt x="2" y="41"/>
                    </a:cubicBezTo>
                    <a:cubicBezTo>
                      <a:pt x="12" y="37"/>
                      <a:pt x="12" y="32"/>
                      <a:pt x="11" y="25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52">
                <a:extLst>
                  <a:ext uri="{FF2B5EF4-FFF2-40B4-BE49-F238E27FC236}">
                    <a16:creationId xmlns:a16="http://schemas.microsoft.com/office/drawing/2014/main" id="{30B79DE5-71D8-F932-82CF-6498678363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" y="3891"/>
                <a:ext cx="924" cy="71"/>
              </a:xfrm>
              <a:custGeom>
                <a:avLst/>
                <a:gdLst>
                  <a:gd name="T0" fmla="*/ 0 w 532"/>
                  <a:gd name="T1" fmla="*/ 25 h 41"/>
                  <a:gd name="T2" fmla="*/ 530 w 532"/>
                  <a:gd name="T3" fmla="*/ 0 h 41"/>
                  <a:gd name="T4" fmla="*/ 532 w 532"/>
                  <a:gd name="T5" fmla="*/ 17 h 41"/>
                  <a:gd name="T6" fmla="*/ 5 w 532"/>
                  <a:gd name="T7" fmla="*/ 41 h 41"/>
                  <a:gd name="T8" fmla="*/ 0 w 532"/>
                  <a:gd name="T9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2" h="41">
                    <a:moveTo>
                      <a:pt x="0" y="25"/>
                    </a:moveTo>
                    <a:cubicBezTo>
                      <a:pt x="530" y="0"/>
                      <a:pt x="530" y="0"/>
                      <a:pt x="530" y="0"/>
                    </a:cubicBezTo>
                    <a:cubicBezTo>
                      <a:pt x="529" y="5"/>
                      <a:pt x="530" y="10"/>
                      <a:pt x="532" y="17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35"/>
                      <a:pt x="6" y="30"/>
                      <a:pt x="0" y="25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id="{DE174D77-058F-4C30-9473-64ED6061D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" y="3990"/>
                <a:ext cx="924" cy="231"/>
              </a:xfrm>
              <a:custGeom>
                <a:avLst/>
                <a:gdLst>
                  <a:gd name="T0" fmla="*/ 248 w 532"/>
                  <a:gd name="T1" fmla="*/ 133 h 133"/>
                  <a:gd name="T2" fmla="*/ 98 w 532"/>
                  <a:gd name="T3" fmla="*/ 113 h 133"/>
                  <a:gd name="T4" fmla="*/ 42 w 532"/>
                  <a:gd name="T5" fmla="*/ 67 h 133"/>
                  <a:gd name="T6" fmla="*/ 0 w 532"/>
                  <a:gd name="T7" fmla="*/ 25 h 133"/>
                  <a:gd name="T8" fmla="*/ 532 w 532"/>
                  <a:gd name="T9" fmla="*/ 0 h 133"/>
                  <a:gd name="T10" fmla="*/ 479 w 532"/>
                  <a:gd name="T11" fmla="*/ 67 h 133"/>
                  <a:gd name="T12" fmla="*/ 424 w 532"/>
                  <a:gd name="T13" fmla="*/ 113 h 133"/>
                  <a:gd name="T14" fmla="*/ 248 w 532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2" h="133">
                    <a:moveTo>
                      <a:pt x="248" y="133"/>
                    </a:moveTo>
                    <a:cubicBezTo>
                      <a:pt x="201" y="133"/>
                      <a:pt x="101" y="128"/>
                      <a:pt x="98" y="113"/>
                    </a:cubicBezTo>
                    <a:cubicBezTo>
                      <a:pt x="95" y="98"/>
                      <a:pt x="80" y="89"/>
                      <a:pt x="42" y="67"/>
                    </a:cubicBezTo>
                    <a:cubicBezTo>
                      <a:pt x="20" y="54"/>
                      <a:pt x="7" y="38"/>
                      <a:pt x="0" y="25"/>
                    </a:cubicBezTo>
                    <a:cubicBezTo>
                      <a:pt x="532" y="0"/>
                      <a:pt x="532" y="0"/>
                      <a:pt x="532" y="0"/>
                    </a:cubicBezTo>
                    <a:cubicBezTo>
                      <a:pt x="525" y="22"/>
                      <a:pt x="504" y="46"/>
                      <a:pt x="479" y="67"/>
                    </a:cubicBezTo>
                    <a:cubicBezTo>
                      <a:pt x="451" y="91"/>
                      <a:pt x="427" y="98"/>
                      <a:pt x="424" y="113"/>
                    </a:cubicBezTo>
                    <a:cubicBezTo>
                      <a:pt x="421" y="128"/>
                      <a:pt x="296" y="133"/>
                      <a:pt x="248" y="133"/>
                    </a:cubicBez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id="{7EF6F121-0031-1F15-46C4-A5E1916D0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7" y="4013"/>
                <a:ext cx="267" cy="208"/>
              </a:xfrm>
              <a:custGeom>
                <a:avLst/>
                <a:gdLst>
                  <a:gd name="T0" fmla="*/ 55 w 154"/>
                  <a:gd name="T1" fmla="*/ 115 h 120"/>
                  <a:gd name="T2" fmla="*/ 24 w 154"/>
                  <a:gd name="T3" fmla="*/ 55 h 120"/>
                  <a:gd name="T4" fmla="*/ 0 w 154"/>
                  <a:gd name="T5" fmla="*/ 8 h 120"/>
                  <a:gd name="T6" fmla="*/ 152 w 154"/>
                  <a:gd name="T7" fmla="*/ 0 h 120"/>
                  <a:gd name="T8" fmla="*/ 154 w 154"/>
                  <a:gd name="T9" fmla="*/ 55 h 120"/>
                  <a:gd name="T10" fmla="*/ 153 w 154"/>
                  <a:gd name="T11" fmla="*/ 117 h 120"/>
                  <a:gd name="T12" fmla="*/ 153 w 154"/>
                  <a:gd name="T13" fmla="*/ 120 h 120"/>
                  <a:gd name="T14" fmla="*/ 55 w 154"/>
                  <a:gd name="T15" fmla="*/ 11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4" h="120">
                    <a:moveTo>
                      <a:pt x="55" y="115"/>
                    </a:moveTo>
                    <a:cubicBezTo>
                      <a:pt x="49" y="96"/>
                      <a:pt x="41" y="84"/>
                      <a:pt x="24" y="55"/>
                    </a:cubicBezTo>
                    <a:cubicBezTo>
                      <a:pt x="14" y="40"/>
                      <a:pt x="6" y="23"/>
                      <a:pt x="0" y="8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4" y="19"/>
                      <a:pt x="154" y="38"/>
                      <a:pt x="154" y="55"/>
                    </a:cubicBezTo>
                    <a:cubicBezTo>
                      <a:pt x="153" y="87"/>
                      <a:pt x="149" y="97"/>
                      <a:pt x="153" y="117"/>
                    </a:cubicBezTo>
                    <a:cubicBezTo>
                      <a:pt x="153" y="118"/>
                      <a:pt x="153" y="119"/>
                      <a:pt x="153" y="120"/>
                    </a:cubicBezTo>
                    <a:cubicBezTo>
                      <a:pt x="127" y="120"/>
                      <a:pt x="87" y="118"/>
                      <a:pt x="55" y="115"/>
                    </a:cubicBez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Oval 55">
                <a:extLst>
                  <a:ext uri="{FF2B5EF4-FFF2-40B4-BE49-F238E27FC236}">
                    <a16:creationId xmlns:a16="http://schemas.microsoft.com/office/drawing/2014/main" id="{851618AC-C38D-7EFC-0F4D-F33DF76661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4" y="2614"/>
                <a:ext cx="457" cy="457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Oval 56">
                <a:extLst>
                  <a:ext uri="{FF2B5EF4-FFF2-40B4-BE49-F238E27FC236}">
                    <a16:creationId xmlns:a16="http://schemas.microsoft.com/office/drawing/2014/main" id="{89F4B75C-A133-A371-D0EA-215578AA3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7" y="2425"/>
                <a:ext cx="349" cy="349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Oval 57">
                <a:extLst>
                  <a:ext uri="{FF2B5EF4-FFF2-40B4-BE49-F238E27FC236}">
                    <a16:creationId xmlns:a16="http://schemas.microsoft.com/office/drawing/2014/main" id="{A5FE9CD1-F76D-4A0A-6C70-F43722994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2" y="1798"/>
                <a:ext cx="634" cy="634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Oval 58">
                <a:extLst>
                  <a:ext uri="{FF2B5EF4-FFF2-40B4-BE49-F238E27FC236}">
                    <a16:creationId xmlns:a16="http://schemas.microsoft.com/office/drawing/2014/main" id="{FA378B82-7624-5F8B-D011-02817BB170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4" y="1671"/>
                <a:ext cx="457" cy="457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Oval 59">
                <a:extLst>
                  <a:ext uri="{FF2B5EF4-FFF2-40B4-BE49-F238E27FC236}">
                    <a16:creationId xmlns:a16="http://schemas.microsoft.com/office/drawing/2014/main" id="{957C6C2E-0B79-C78B-40E5-5ABD9E678D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27" y="1254"/>
                <a:ext cx="349" cy="349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Oval 60">
                <a:extLst>
                  <a:ext uri="{FF2B5EF4-FFF2-40B4-BE49-F238E27FC236}">
                    <a16:creationId xmlns:a16="http://schemas.microsoft.com/office/drawing/2014/main" id="{D8A5D99A-861D-0200-799B-8E35C4720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5" y="646"/>
                <a:ext cx="243" cy="243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Oval 61">
                <a:extLst>
                  <a:ext uri="{FF2B5EF4-FFF2-40B4-BE49-F238E27FC236}">
                    <a16:creationId xmlns:a16="http://schemas.microsoft.com/office/drawing/2014/main" id="{F2A978AF-8852-876D-9CBD-4727D6DDCC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4" y="778"/>
                <a:ext cx="634" cy="636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Oval 62">
                <a:extLst>
                  <a:ext uri="{FF2B5EF4-FFF2-40B4-BE49-F238E27FC236}">
                    <a16:creationId xmlns:a16="http://schemas.microsoft.com/office/drawing/2014/main" id="{8C3A7D22-6970-BC25-F61F-FD4AA8B4F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1" y="1002"/>
                <a:ext cx="455" cy="457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Oval 63">
                <a:extLst>
                  <a:ext uri="{FF2B5EF4-FFF2-40B4-BE49-F238E27FC236}">
                    <a16:creationId xmlns:a16="http://schemas.microsoft.com/office/drawing/2014/main" id="{1BFB4CC1-5CB8-B391-AB29-44B3349C03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0" y="448"/>
                <a:ext cx="349" cy="349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Oval 65">
                <a:extLst>
                  <a:ext uri="{FF2B5EF4-FFF2-40B4-BE49-F238E27FC236}">
                    <a16:creationId xmlns:a16="http://schemas.microsoft.com/office/drawing/2014/main" id="{01571C3B-4FA8-0FF6-DB84-888EE28609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4" y="266"/>
                <a:ext cx="243" cy="243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Oval 66">
                <a:extLst>
                  <a:ext uri="{FF2B5EF4-FFF2-40B4-BE49-F238E27FC236}">
                    <a16:creationId xmlns:a16="http://schemas.microsoft.com/office/drawing/2014/main" id="{D3D8DD71-CA0F-BCBD-8002-4A140F08C4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4" y="1315"/>
                <a:ext cx="243" cy="243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Oval 67">
                <a:extLst>
                  <a:ext uri="{FF2B5EF4-FFF2-40B4-BE49-F238E27FC236}">
                    <a16:creationId xmlns:a16="http://schemas.microsoft.com/office/drawing/2014/main" id="{FA24F3E8-4841-8A74-C4E2-3DDBF3BC07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6" y="2850"/>
                <a:ext cx="243" cy="244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Oval 68">
                <a:extLst>
                  <a:ext uri="{FF2B5EF4-FFF2-40B4-BE49-F238E27FC236}">
                    <a16:creationId xmlns:a16="http://schemas.microsoft.com/office/drawing/2014/main" id="{B919E23E-F928-B060-01EA-F43A95A65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4" y="2102"/>
                <a:ext cx="122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Oval 69">
                <a:extLst>
                  <a:ext uri="{FF2B5EF4-FFF2-40B4-BE49-F238E27FC236}">
                    <a16:creationId xmlns:a16="http://schemas.microsoft.com/office/drawing/2014/main" id="{1794FFB8-F018-12F7-9DB9-62C811E224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4" y="287"/>
                <a:ext cx="122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Oval 70">
                <a:extLst>
                  <a:ext uri="{FF2B5EF4-FFF2-40B4-BE49-F238E27FC236}">
                    <a16:creationId xmlns:a16="http://schemas.microsoft.com/office/drawing/2014/main" id="{7F1F2E0D-CE77-116A-ACD6-873651FDD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5" y="1744"/>
                <a:ext cx="122" cy="122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Oval 71">
                <a:extLst>
                  <a:ext uri="{FF2B5EF4-FFF2-40B4-BE49-F238E27FC236}">
                    <a16:creationId xmlns:a16="http://schemas.microsoft.com/office/drawing/2014/main" id="{AF582810-04DA-B12C-8416-2EA7CF4F3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3" y="881"/>
                <a:ext cx="121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Oval 72">
                <a:extLst>
                  <a:ext uri="{FF2B5EF4-FFF2-40B4-BE49-F238E27FC236}">
                    <a16:creationId xmlns:a16="http://schemas.microsoft.com/office/drawing/2014/main" id="{314EC91F-B86E-53FF-9911-77DE1DACC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8" y="405"/>
                <a:ext cx="121" cy="123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Oval 73">
                <a:extLst>
                  <a:ext uri="{FF2B5EF4-FFF2-40B4-BE49-F238E27FC236}">
                    <a16:creationId xmlns:a16="http://schemas.microsoft.com/office/drawing/2014/main" id="{C2458244-42FB-E40B-0F74-E0DC92D2C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0" y="3146"/>
                <a:ext cx="121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Oval 74">
                <a:extLst>
                  <a:ext uri="{FF2B5EF4-FFF2-40B4-BE49-F238E27FC236}">
                    <a16:creationId xmlns:a16="http://schemas.microsoft.com/office/drawing/2014/main" id="{1D596009-C101-C3A7-0FC3-2EBB856903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4" y="3135"/>
                <a:ext cx="121" cy="122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Oval 75">
                <a:extLst>
                  <a:ext uri="{FF2B5EF4-FFF2-40B4-BE49-F238E27FC236}">
                    <a16:creationId xmlns:a16="http://schemas.microsoft.com/office/drawing/2014/main" id="{18725BAF-CC65-98BE-AC19-8E2F6EC275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4" y="2493"/>
                <a:ext cx="122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Oval 76">
                <a:extLst>
                  <a:ext uri="{FF2B5EF4-FFF2-40B4-BE49-F238E27FC236}">
                    <a16:creationId xmlns:a16="http://schemas.microsoft.com/office/drawing/2014/main" id="{2B231A1A-C452-AB74-BFAF-A9EBA463DC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7" y="1388"/>
                <a:ext cx="123" cy="123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Oval 77">
                <a:extLst>
                  <a:ext uri="{FF2B5EF4-FFF2-40B4-BE49-F238E27FC236}">
                    <a16:creationId xmlns:a16="http://schemas.microsoft.com/office/drawing/2014/main" id="{8D95FA9C-82CB-A36C-38EE-02F5F3176A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15" y="2236"/>
                <a:ext cx="123" cy="121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Oval 78">
                <a:extLst>
                  <a:ext uri="{FF2B5EF4-FFF2-40B4-BE49-F238E27FC236}">
                    <a16:creationId xmlns:a16="http://schemas.microsoft.com/office/drawing/2014/main" id="{3C520B57-101E-0DA5-855C-5722B6E182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7" y="1622"/>
                <a:ext cx="121" cy="122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79">
                <a:extLst>
                  <a:ext uri="{FF2B5EF4-FFF2-40B4-BE49-F238E27FC236}">
                    <a16:creationId xmlns:a16="http://schemas.microsoft.com/office/drawing/2014/main" id="{3DCE6D98-A007-32B6-75B5-7431CD91A2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18" y="318"/>
                <a:ext cx="88" cy="90"/>
              </a:xfrm>
              <a:custGeom>
                <a:avLst/>
                <a:gdLst>
                  <a:gd name="T0" fmla="*/ 26 w 51"/>
                  <a:gd name="T1" fmla="*/ 0 h 52"/>
                  <a:gd name="T2" fmla="*/ 51 w 51"/>
                  <a:gd name="T3" fmla="*/ 26 h 52"/>
                  <a:gd name="T4" fmla="*/ 26 w 51"/>
                  <a:gd name="T5" fmla="*/ 52 h 52"/>
                  <a:gd name="T6" fmla="*/ 26 w 51"/>
                  <a:gd name="T7" fmla="*/ 52 h 52"/>
                  <a:gd name="T8" fmla="*/ 26 w 51"/>
                  <a:gd name="T9" fmla="*/ 46 h 52"/>
                  <a:gd name="T10" fmla="*/ 26 w 51"/>
                  <a:gd name="T11" fmla="*/ 46 h 52"/>
                  <a:gd name="T12" fmla="*/ 45 w 51"/>
                  <a:gd name="T13" fmla="*/ 26 h 52"/>
                  <a:gd name="T14" fmla="*/ 26 w 51"/>
                  <a:gd name="T15" fmla="*/ 6 h 52"/>
                  <a:gd name="T16" fmla="*/ 26 w 51"/>
                  <a:gd name="T17" fmla="*/ 6 h 52"/>
                  <a:gd name="T18" fmla="*/ 26 w 51"/>
                  <a:gd name="T19" fmla="*/ 0 h 52"/>
                  <a:gd name="T20" fmla="*/ 26 w 51"/>
                  <a:gd name="T21" fmla="*/ 52 h 52"/>
                  <a:gd name="T22" fmla="*/ 0 w 51"/>
                  <a:gd name="T23" fmla="*/ 26 h 52"/>
                  <a:gd name="T24" fmla="*/ 26 w 51"/>
                  <a:gd name="T25" fmla="*/ 0 h 52"/>
                  <a:gd name="T26" fmla="*/ 26 w 51"/>
                  <a:gd name="T27" fmla="*/ 6 h 52"/>
                  <a:gd name="T28" fmla="*/ 6 w 51"/>
                  <a:gd name="T29" fmla="*/ 26 h 52"/>
                  <a:gd name="T30" fmla="*/ 26 w 51"/>
                  <a:gd name="T31" fmla="*/ 46 h 52"/>
                  <a:gd name="T32" fmla="*/ 26 w 51"/>
                  <a:gd name="T3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2">
                    <a:moveTo>
                      <a:pt x="26" y="0"/>
                    </a:moveTo>
                    <a:cubicBezTo>
                      <a:pt x="40" y="0"/>
                      <a:pt x="51" y="12"/>
                      <a:pt x="51" y="26"/>
                    </a:cubicBezTo>
                    <a:cubicBezTo>
                      <a:pt x="51" y="40"/>
                      <a:pt x="40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37" y="46"/>
                      <a:pt x="45" y="37"/>
                      <a:pt x="45" y="26"/>
                    </a:cubicBezTo>
                    <a:cubicBezTo>
                      <a:pt x="45" y="15"/>
                      <a:pt x="37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0"/>
                      <a:pt x="26" y="0"/>
                      <a:pt x="26" y="0"/>
                    </a:cubicBezTo>
                    <a:close/>
                    <a:moveTo>
                      <a:pt x="26" y="52"/>
                    </a:moveTo>
                    <a:cubicBezTo>
                      <a:pt x="12" y="52"/>
                      <a:pt x="0" y="40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7"/>
                      <a:pt x="15" y="46"/>
                      <a:pt x="26" y="46"/>
                    </a:cubicBezTo>
                    <a:lnTo>
                      <a:pt x="26" y="5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Freeform 80">
                <a:extLst>
                  <a:ext uri="{FF2B5EF4-FFF2-40B4-BE49-F238E27FC236}">
                    <a16:creationId xmlns:a16="http://schemas.microsoft.com/office/drawing/2014/main" id="{E693593B-E3B4-7701-C137-2231AF2354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66" y="1129"/>
                <a:ext cx="89" cy="89"/>
              </a:xfrm>
              <a:custGeom>
                <a:avLst/>
                <a:gdLst>
                  <a:gd name="T0" fmla="*/ 26 w 51"/>
                  <a:gd name="T1" fmla="*/ 0 h 51"/>
                  <a:gd name="T2" fmla="*/ 51 w 51"/>
                  <a:gd name="T3" fmla="*/ 26 h 51"/>
                  <a:gd name="T4" fmla="*/ 26 w 51"/>
                  <a:gd name="T5" fmla="*/ 51 h 51"/>
                  <a:gd name="T6" fmla="*/ 26 w 51"/>
                  <a:gd name="T7" fmla="*/ 45 h 51"/>
                  <a:gd name="T8" fmla="*/ 45 w 51"/>
                  <a:gd name="T9" fmla="*/ 26 h 51"/>
                  <a:gd name="T10" fmla="*/ 26 w 51"/>
                  <a:gd name="T11" fmla="*/ 6 h 51"/>
                  <a:gd name="T12" fmla="*/ 26 w 51"/>
                  <a:gd name="T13" fmla="*/ 0 h 51"/>
                  <a:gd name="T14" fmla="*/ 26 w 51"/>
                  <a:gd name="T15" fmla="*/ 51 h 51"/>
                  <a:gd name="T16" fmla="*/ 0 w 51"/>
                  <a:gd name="T17" fmla="*/ 26 h 51"/>
                  <a:gd name="T18" fmla="*/ 26 w 51"/>
                  <a:gd name="T19" fmla="*/ 0 h 51"/>
                  <a:gd name="T20" fmla="*/ 26 w 51"/>
                  <a:gd name="T21" fmla="*/ 6 h 51"/>
                  <a:gd name="T22" fmla="*/ 6 w 51"/>
                  <a:gd name="T23" fmla="*/ 26 h 51"/>
                  <a:gd name="T24" fmla="*/ 26 w 51"/>
                  <a:gd name="T25" fmla="*/ 45 h 51"/>
                  <a:gd name="T26" fmla="*/ 26 w 51"/>
                  <a:gd name="T2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1">
                    <a:moveTo>
                      <a:pt x="26" y="0"/>
                    </a:moveTo>
                    <a:cubicBezTo>
                      <a:pt x="40" y="0"/>
                      <a:pt x="51" y="11"/>
                      <a:pt x="51" y="26"/>
                    </a:cubicBezTo>
                    <a:cubicBezTo>
                      <a:pt x="51" y="40"/>
                      <a:pt x="40" y="51"/>
                      <a:pt x="26" y="51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37" y="45"/>
                      <a:pt x="45" y="36"/>
                      <a:pt x="45" y="26"/>
                    </a:cubicBezTo>
                    <a:cubicBezTo>
                      <a:pt x="45" y="15"/>
                      <a:pt x="37" y="6"/>
                      <a:pt x="26" y="6"/>
                    </a:cubicBezTo>
                    <a:lnTo>
                      <a:pt x="26" y="0"/>
                    </a:lnTo>
                    <a:close/>
                    <a:moveTo>
                      <a:pt x="26" y="51"/>
                    </a:moveTo>
                    <a:cubicBezTo>
                      <a:pt x="12" y="51"/>
                      <a:pt x="0" y="40"/>
                      <a:pt x="0" y="26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6"/>
                      <a:pt x="15" y="45"/>
                      <a:pt x="26" y="45"/>
                    </a:cubicBezTo>
                    <a:lnTo>
                      <a:pt x="26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81">
                <a:extLst>
                  <a:ext uri="{FF2B5EF4-FFF2-40B4-BE49-F238E27FC236}">
                    <a16:creationId xmlns:a16="http://schemas.microsoft.com/office/drawing/2014/main" id="{77103374-E55E-4511-ADA0-7C611C82D3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47" y="2791"/>
                <a:ext cx="89" cy="89"/>
              </a:xfrm>
              <a:custGeom>
                <a:avLst/>
                <a:gdLst>
                  <a:gd name="T0" fmla="*/ 25 w 51"/>
                  <a:gd name="T1" fmla="*/ 0 h 51"/>
                  <a:gd name="T2" fmla="*/ 51 w 51"/>
                  <a:gd name="T3" fmla="*/ 26 h 51"/>
                  <a:gd name="T4" fmla="*/ 25 w 51"/>
                  <a:gd name="T5" fmla="*/ 51 h 51"/>
                  <a:gd name="T6" fmla="*/ 25 w 51"/>
                  <a:gd name="T7" fmla="*/ 45 h 51"/>
                  <a:gd name="T8" fmla="*/ 45 w 51"/>
                  <a:gd name="T9" fmla="*/ 26 h 51"/>
                  <a:gd name="T10" fmla="*/ 25 w 51"/>
                  <a:gd name="T11" fmla="*/ 6 h 51"/>
                  <a:gd name="T12" fmla="*/ 25 w 51"/>
                  <a:gd name="T13" fmla="*/ 0 h 51"/>
                  <a:gd name="T14" fmla="*/ 25 w 51"/>
                  <a:gd name="T15" fmla="*/ 51 h 51"/>
                  <a:gd name="T16" fmla="*/ 0 w 51"/>
                  <a:gd name="T17" fmla="*/ 26 h 51"/>
                  <a:gd name="T18" fmla="*/ 25 w 51"/>
                  <a:gd name="T19" fmla="*/ 0 h 51"/>
                  <a:gd name="T20" fmla="*/ 25 w 51"/>
                  <a:gd name="T21" fmla="*/ 6 h 51"/>
                  <a:gd name="T22" fmla="*/ 6 w 51"/>
                  <a:gd name="T23" fmla="*/ 26 h 51"/>
                  <a:gd name="T24" fmla="*/ 25 w 51"/>
                  <a:gd name="T25" fmla="*/ 45 h 51"/>
                  <a:gd name="T26" fmla="*/ 25 w 51"/>
                  <a:gd name="T2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40" y="0"/>
                      <a:pt x="51" y="11"/>
                      <a:pt x="51" y="26"/>
                    </a:cubicBezTo>
                    <a:cubicBezTo>
                      <a:pt x="51" y="40"/>
                      <a:pt x="40" y="51"/>
                      <a:pt x="25" y="51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6" y="45"/>
                      <a:pt x="45" y="36"/>
                      <a:pt x="45" y="26"/>
                    </a:cubicBezTo>
                    <a:cubicBezTo>
                      <a:pt x="45" y="15"/>
                      <a:pt x="36" y="6"/>
                      <a:pt x="25" y="6"/>
                    </a:cubicBezTo>
                    <a:lnTo>
                      <a:pt x="25" y="0"/>
                    </a:lnTo>
                    <a:close/>
                    <a:moveTo>
                      <a:pt x="25" y="51"/>
                    </a:moveTo>
                    <a:cubicBezTo>
                      <a:pt x="11" y="51"/>
                      <a:pt x="0" y="40"/>
                      <a:pt x="0" y="26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6"/>
                      <a:pt x="15" y="45"/>
                      <a:pt x="25" y="45"/>
                    </a:cubicBezTo>
                    <a:lnTo>
                      <a:pt x="25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Freeform 82">
                <a:extLst>
                  <a:ext uri="{FF2B5EF4-FFF2-40B4-BE49-F238E27FC236}">
                    <a16:creationId xmlns:a16="http://schemas.microsoft.com/office/drawing/2014/main" id="{DC553F76-E1CB-C5B2-534E-A893741005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8" y="3104"/>
                <a:ext cx="89" cy="89"/>
              </a:xfrm>
              <a:custGeom>
                <a:avLst/>
                <a:gdLst>
                  <a:gd name="T0" fmla="*/ 26 w 51"/>
                  <a:gd name="T1" fmla="*/ 0 h 51"/>
                  <a:gd name="T2" fmla="*/ 51 w 51"/>
                  <a:gd name="T3" fmla="*/ 25 h 51"/>
                  <a:gd name="T4" fmla="*/ 26 w 51"/>
                  <a:gd name="T5" fmla="*/ 51 h 51"/>
                  <a:gd name="T6" fmla="*/ 26 w 51"/>
                  <a:gd name="T7" fmla="*/ 45 h 51"/>
                  <a:gd name="T8" fmla="*/ 45 w 51"/>
                  <a:gd name="T9" fmla="*/ 25 h 51"/>
                  <a:gd name="T10" fmla="*/ 26 w 51"/>
                  <a:gd name="T11" fmla="*/ 6 h 51"/>
                  <a:gd name="T12" fmla="*/ 26 w 51"/>
                  <a:gd name="T13" fmla="*/ 0 h 51"/>
                  <a:gd name="T14" fmla="*/ 26 w 51"/>
                  <a:gd name="T15" fmla="*/ 51 h 51"/>
                  <a:gd name="T16" fmla="*/ 0 w 51"/>
                  <a:gd name="T17" fmla="*/ 25 h 51"/>
                  <a:gd name="T18" fmla="*/ 26 w 51"/>
                  <a:gd name="T19" fmla="*/ 0 h 51"/>
                  <a:gd name="T20" fmla="*/ 26 w 51"/>
                  <a:gd name="T21" fmla="*/ 6 h 51"/>
                  <a:gd name="T22" fmla="*/ 6 w 51"/>
                  <a:gd name="T23" fmla="*/ 25 h 51"/>
                  <a:gd name="T24" fmla="*/ 26 w 51"/>
                  <a:gd name="T25" fmla="*/ 45 h 51"/>
                  <a:gd name="T26" fmla="*/ 26 w 51"/>
                  <a:gd name="T2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1">
                    <a:moveTo>
                      <a:pt x="26" y="0"/>
                    </a:moveTo>
                    <a:cubicBezTo>
                      <a:pt x="40" y="0"/>
                      <a:pt x="51" y="11"/>
                      <a:pt x="51" y="25"/>
                    </a:cubicBezTo>
                    <a:cubicBezTo>
                      <a:pt x="51" y="40"/>
                      <a:pt x="40" y="51"/>
                      <a:pt x="26" y="51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36" y="45"/>
                      <a:pt x="45" y="36"/>
                      <a:pt x="45" y="25"/>
                    </a:cubicBezTo>
                    <a:cubicBezTo>
                      <a:pt x="45" y="14"/>
                      <a:pt x="36" y="6"/>
                      <a:pt x="26" y="6"/>
                    </a:cubicBezTo>
                    <a:lnTo>
                      <a:pt x="26" y="0"/>
                    </a:lnTo>
                    <a:close/>
                    <a:moveTo>
                      <a:pt x="26" y="51"/>
                    </a:moveTo>
                    <a:cubicBezTo>
                      <a:pt x="11" y="51"/>
                      <a:pt x="0" y="40"/>
                      <a:pt x="0" y="25"/>
                    </a:cubicBezTo>
                    <a:cubicBezTo>
                      <a:pt x="0" y="11"/>
                      <a:pt x="11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4"/>
                      <a:pt x="6" y="25"/>
                    </a:cubicBezTo>
                    <a:cubicBezTo>
                      <a:pt x="6" y="36"/>
                      <a:pt x="15" y="45"/>
                      <a:pt x="26" y="45"/>
                    </a:cubicBezTo>
                    <a:lnTo>
                      <a:pt x="26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Freeform 83">
                <a:extLst>
                  <a:ext uri="{FF2B5EF4-FFF2-40B4-BE49-F238E27FC236}">
                    <a16:creationId xmlns:a16="http://schemas.microsoft.com/office/drawing/2014/main" id="{60D02C50-BA9C-6953-B07D-E14F26BE92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6" y="2522"/>
                <a:ext cx="89" cy="89"/>
              </a:xfrm>
              <a:custGeom>
                <a:avLst/>
                <a:gdLst>
                  <a:gd name="T0" fmla="*/ 25 w 51"/>
                  <a:gd name="T1" fmla="*/ 0 h 51"/>
                  <a:gd name="T2" fmla="*/ 51 w 51"/>
                  <a:gd name="T3" fmla="*/ 26 h 51"/>
                  <a:gd name="T4" fmla="*/ 25 w 51"/>
                  <a:gd name="T5" fmla="*/ 51 h 51"/>
                  <a:gd name="T6" fmla="*/ 25 w 51"/>
                  <a:gd name="T7" fmla="*/ 51 h 51"/>
                  <a:gd name="T8" fmla="*/ 25 w 51"/>
                  <a:gd name="T9" fmla="*/ 45 h 51"/>
                  <a:gd name="T10" fmla="*/ 25 w 51"/>
                  <a:gd name="T11" fmla="*/ 45 h 51"/>
                  <a:gd name="T12" fmla="*/ 45 w 51"/>
                  <a:gd name="T13" fmla="*/ 26 h 51"/>
                  <a:gd name="T14" fmla="*/ 25 w 51"/>
                  <a:gd name="T15" fmla="*/ 6 h 51"/>
                  <a:gd name="T16" fmla="*/ 25 w 51"/>
                  <a:gd name="T17" fmla="*/ 6 h 51"/>
                  <a:gd name="T18" fmla="*/ 25 w 51"/>
                  <a:gd name="T19" fmla="*/ 0 h 51"/>
                  <a:gd name="T20" fmla="*/ 25 w 51"/>
                  <a:gd name="T21" fmla="*/ 51 h 51"/>
                  <a:gd name="T22" fmla="*/ 0 w 51"/>
                  <a:gd name="T23" fmla="*/ 26 h 51"/>
                  <a:gd name="T24" fmla="*/ 25 w 51"/>
                  <a:gd name="T25" fmla="*/ 0 h 51"/>
                  <a:gd name="T26" fmla="*/ 25 w 51"/>
                  <a:gd name="T27" fmla="*/ 6 h 51"/>
                  <a:gd name="T28" fmla="*/ 6 w 51"/>
                  <a:gd name="T29" fmla="*/ 26 h 51"/>
                  <a:gd name="T30" fmla="*/ 25 w 51"/>
                  <a:gd name="T31" fmla="*/ 45 h 51"/>
                  <a:gd name="T32" fmla="*/ 25 w 51"/>
                  <a:gd name="T3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39" y="0"/>
                      <a:pt x="51" y="12"/>
                      <a:pt x="51" y="26"/>
                    </a:cubicBezTo>
                    <a:cubicBezTo>
                      <a:pt x="51" y="40"/>
                      <a:pt x="39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6" y="45"/>
                      <a:pt x="45" y="37"/>
                      <a:pt x="45" y="26"/>
                    </a:cubicBezTo>
                    <a:cubicBezTo>
                      <a:pt x="45" y="15"/>
                      <a:pt x="36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  <a:moveTo>
                      <a:pt x="25" y="51"/>
                    </a:moveTo>
                    <a:cubicBezTo>
                      <a:pt x="11" y="51"/>
                      <a:pt x="0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4" y="6"/>
                      <a:pt x="6" y="15"/>
                      <a:pt x="6" y="26"/>
                    </a:cubicBezTo>
                    <a:cubicBezTo>
                      <a:pt x="6" y="37"/>
                      <a:pt x="14" y="45"/>
                      <a:pt x="25" y="45"/>
                    </a:cubicBezTo>
                    <a:lnTo>
                      <a:pt x="25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84">
                <a:extLst>
                  <a:ext uri="{FF2B5EF4-FFF2-40B4-BE49-F238E27FC236}">
                    <a16:creationId xmlns:a16="http://schemas.microsoft.com/office/drawing/2014/main" id="{1CFA572D-C9FA-A572-E7D8-250FDBDBC6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96" y="1681"/>
                <a:ext cx="88" cy="89"/>
              </a:xfrm>
              <a:custGeom>
                <a:avLst/>
                <a:gdLst>
                  <a:gd name="T0" fmla="*/ 25 w 51"/>
                  <a:gd name="T1" fmla="*/ 0 h 51"/>
                  <a:gd name="T2" fmla="*/ 51 w 51"/>
                  <a:gd name="T3" fmla="*/ 26 h 51"/>
                  <a:gd name="T4" fmla="*/ 25 w 51"/>
                  <a:gd name="T5" fmla="*/ 51 h 51"/>
                  <a:gd name="T6" fmla="*/ 25 w 51"/>
                  <a:gd name="T7" fmla="*/ 51 h 51"/>
                  <a:gd name="T8" fmla="*/ 25 w 51"/>
                  <a:gd name="T9" fmla="*/ 45 h 51"/>
                  <a:gd name="T10" fmla="*/ 25 w 51"/>
                  <a:gd name="T11" fmla="*/ 45 h 51"/>
                  <a:gd name="T12" fmla="*/ 45 w 51"/>
                  <a:gd name="T13" fmla="*/ 26 h 51"/>
                  <a:gd name="T14" fmla="*/ 25 w 51"/>
                  <a:gd name="T15" fmla="*/ 6 h 51"/>
                  <a:gd name="T16" fmla="*/ 25 w 51"/>
                  <a:gd name="T17" fmla="*/ 6 h 51"/>
                  <a:gd name="T18" fmla="*/ 25 w 51"/>
                  <a:gd name="T19" fmla="*/ 0 h 51"/>
                  <a:gd name="T20" fmla="*/ 25 w 51"/>
                  <a:gd name="T21" fmla="*/ 51 h 51"/>
                  <a:gd name="T22" fmla="*/ 0 w 51"/>
                  <a:gd name="T23" fmla="*/ 26 h 51"/>
                  <a:gd name="T24" fmla="*/ 25 w 51"/>
                  <a:gd name="T25" fmla="*/ 0 h 51"/>
                  <a:gd name="T26" fmla="*/ 25 w 51"/>
                  <a:gd name="T27" fmla="*/ 6 h 51"/>
                  <a:gd name="T28" fmla="*/ 6 w 51"/>
                  <a:gd name="T29" fmla="*/ 26 h 51"/>
                  <a:gd name="T30" fmla="*/ 25 w 51"/>
                  <a:gd name="T31" fmla="*/ 45 h 51"/>
                  <a:gd name="T32" fmla="*/ 25 w 51"/>
                  <a:gd name="T3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39" y="0"/>
                      <a:pt x="51" y="11"/>
                      <a:pt x="51" y="26"/>
                    </a:cubicBezTo>
                    <a:cubicBezTo>
                      <a:pt x="51" y="40"/>
                      <a:pt x="39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6" y="45"/>
                      <a:pt x="45" y="36"/>
                      <a:pt x="45" y="26"/>
                    </a:cubicBezTo>
                    <a:cubicBezTo>
                      <a:pt x="45" y="15"/>
                      <a:pt x="36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  <a:moveTo>
                      <a:pt x="25" y="51"/>
                    </a:moveTo>
                    <a:cubicBezTo>
                      <a:pt x="11" y="51"/>
                      <a:pt x="0" y="40"/>
                      <a:pt x="0" y="26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4" y="6"/>
                      <a:pt x="6" y="15"/>
                      <a:pt x="6" y="26"/>
                    </a:cubicBezTo>
                    <a:cubicBezTo>
                      <a:pt x="6" y="36"/>
                      <a:pt x="14" y="45"/>
                      <a:pt x="25" y="45"/>
                    </a:cubicBezTo>
                    <a:lnTo>
                      <a:pt x="25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85">
                <a:extLst>
                  <a:ext uri="{FF2B5EF4-FFF2-40B4-BE49-F238E27FC236}">
                    <a16:creationId xmlns:a16="http://schemas.microsoft.com/office/drawing/2014/main" id="{54B09B08-B5DD-4001-9241-644D131EE0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8" y="955"/>
                <a:ext cx="89" cy="91"/>
              </a:xfrm>
              <a:custGeom>
                <a:avLst/>
                <a:gdLst>
                  <a:gd name="T0" fmla="*/ 26 w 51"/>
                  <a:gd name="T1" fmla="*/ 0 h 52"/>
                  <a:gd name="T2" fmla="*/ 51 w 51"/>
                  <a:gd name="T3" fmla="*/ 26 h 52"/>
                  <a:gd name="T4" fmla="*/ 26 w 51"/>
                  <a:gd name="T5" fmla="*/ 52 h 52"/>
                  <a:gd name="T6" fmla="*/ 26 w 51"/>
                  <a:gd name="T7" fmla="*/ 52 h 52"/>
                  <a:gd name="T8" fmla="*/ 26 w 51"/>
                  <a:gd name="T9" fmla="*/ 46 h 52"/>
                  <a:gd name="T10" fmla="*/ 26 w 51"/>
                  <a:gd name="T11" fmla="*/ 46 h 52"/>
                  <a:gd name="T12" fmla="*/ 45 w 51"/>
                  <a:gd name="T13" fmla="*/ 26 h 52"/>
                  <a:gd name="T14" fmla="*/ 26 w 51"/>
                  <a:gd name="T15" fmla="*/ 6 h 52"/>
                  <a:gd name="T16" fmla="*/ 26 w 51"/>
                  <a:gd name="T17" fmla="*/ 6 h 52"/>
                  <a:gd name="T18" fmla="*/ 26 w 51"/>
                  <a:gd name="T19" fmla="*/ 0 h 52"/>
                  <a:gd name="T20" fmla="*/ 26 w 51"/>
                  <a:gd name="T21" fmla="*/ 52 h 52"/>
                  <a:gd name="T22" fmla="*/ 0 w 51"/>
                  <a:gd name="T23" fmla="*/ 26 h 52"/>
                  <a:gd name="T24" fmla="*/ 26 w 51"/>
                  <a:gd name="T25" fmla="*/ 0 h 52"/>
                  <a:gd name="T26" fmla="*/ 26 w 51"/>
                  <a:gd name="T27" fmla="*/ 6 h 52"/>
                  <a:gd name="T28" fmla="*/ 6 w 51"/>
                  <a:gd name="T29" fmla="*/ 26 h 52"/>
                  <a:gd name="T30" fmla="*/ 26 w 51"/>
                  <a:gd name="T31" fmla="*/ 46 h 52"/>
                  <a:gd name="T32" fmla="*/ 26 w 51"/>
                  <a:gd name="T3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2">
                    <a:moveTo>
                      <a:pt x="26" y="0"/>
                    </a:moveTo>
                    <a:cubicBezTo>
                      <a:pt x="40" y="0"/>
                      <a:pt x="51" y="12"/>
                      <a:pt x="51" y="26"/>
                    </a:cubicBezTo>
                    <a:cubicBezTo>
                      <a:pt x="51" y="40"/>
                      <a:pt x="40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36" y="46"/>
                      <a:pt x="45" y="37"/>
                      <a:pt x="45" y="26"/>
                    </a:cubicBezTo>
                    <a:cubicBezTo>
                      <a:pt x="45" y="15"/>
                      <a:pt x="36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0"/>
                      <a:pt x="26" y="0"/>
                      <a:pt x="26" y="0"/>
                    </a:cubicBezTo>
                    <a:close/>
                    <a:moveTo>
                      <a:pt x="26" y="52"/>
                    </a:moveTo>
                    <a:cubicBezTo>
                      <a:pt x="11" y="52"/>
                      <a:pt x="0" y="40"/>
                      <a:pt x="0" y="26"/>
                    </a:cubicBezTo>
                    <a:cubicBezTo>
                      <a:pt x="0" y="12"/>
                      <a:pt x="11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7"/>
                      <a:pt x="15" y="46"/>
                      <a:pt x="26" y="46"/>
                    </a:cubicBezTo>
                    <a:lnTo>
                      <a:pt x="26" y="5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Freeform 86">
                <a:extLst>
                  <a:ext uri="{FF2B5EF4-FFF2-40B4-BE49-F238E27FC236}">
                    <a16:creationId xmlns:a16="http://schemas.microsoft.com/office/drawing/2014/main" id="{67AD7868-9A55-A4B2-B9EC-5D6D654D66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00" y="1570"/>
                <a:ext cx="88" cy="89"/>
              </a:xfrm>
              <a:custGeom>
                <a:avLst/>
                <a:gdLst>
                  <a:gd name="T0" fmla="*/ 25 w 51"/>
                  <a:gd name="T1" fmla="*/ 0 h 51"/>
                  <a:gd name="T2" fmla="*/ 51 w 51"/>
                  <a:gd name="T3" fmla="*/ 26 h 51"/>
                  <a:gd name="T4" fmla="*/ 25 w 51"/>
                  <a:gd name="T5" fmla="*/ 51 h 51"/>
                  <a:gd name="T6" fmla="*/ 25 w 51"/>
                  <a:gd name="T7" fmla="*/ 51 h 51"/>
                  <a:gd name="T8" fmla="*/ 25 w 51"/>
                  <a:gd name="T9" fmla="*/ 45 h 51"/>
                  <a:gd name="T10" fmla="*/ 25 w 51"/>
                  <a:gd name="T11" fmla="*/ 45 h 51"/>
                  <a:gd name="T12" fmla="*/ 45 w 51"/>
                  <a:gd name="T13" fmla="*/ 26 h 51"/>
                  <a:gd name="T14" fmla="*/ 25 w 51"/>
                  <a:gd name="T15" fmla="*/ 6 h 51"/>
                  <a:gd name="T16" fmla="*/ 25 w 51"/>
                  <a:gd name="T17" fmla="*/ 6 h 51"/>
                  <a:gd name="T18" fmla="*/ 25 w 51"/>
                  <a:gd name="T19" fmla="*/ 0 h 51"/>
                  <a:gd name="T20" fmla="*/ 25 w 51"/>
                  <a:gd name="T21" fmla="*/ 51 h 51"/>
                  <a:gd name="T22" fmla="*/ 0 w 51"/>
                  <a:gd name="T23" fmla="*/ 26 h 51"/>
                  <a:gd name="T24" fmla="*/ 25 w 51"/>
                  <a:gd name="T25" fmla="*/ 0 h 51"/>
                  <a:gd name="T26" fmla="*/ 25 w 51"/>
                  <a:gd name="T27" fmla="*/ 6 h 51"/>
                  <a:gd name="T28" fmla="*/ 6 w 51"/>
                  <a:gd name="T29" fmla="*/ 26 h 51"/>
                  <a:gd name="T30" fmla="*/ 25 w 51"/>
                  <a:gd name="T31" fmla="*/ 45 h 51"/>
                  <a:gd name="T32" fmla="*/ 25 w 51"/>
                  <a:gd name="T3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39" y="0"/>
                      <a:pt x="51" y="11"/>
                      <a:pt x="51" y="26"/>
                    </a:cubicBezTo>
                    <a:cubicBezTo>
                      <a:pt x="51" y="40"/>
                      <a:pt x="39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6" y="45"/>
                      <a:pt x="45" y="36"/>
                      <a:pt x="45" y="26"/>
                    </a:cubicBezTo>
                    <a:cubicBezTo>
                      <a:pt x="45" y="15"/>
                      <a:pt x="36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  <a:moveTo>
                      <a:pt x="25" y="51"/>
                    </a:moveTo>
                    <a:cubicBezTo>
                      <a:pt x="11" y="51"/>
                      <a:pt x="0" y="40"/>
                      <a:pt x="0" y="26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4" y="6"/>
                      <a:pt x="6" y="15"/>
                      <a:pt x="6" y="26"/>
                    </a:cubicBezTo>
                    <a:cubicBezTo>
                      <a:pt x="6" y="36"/>
                      <a:pt x="14" y="45"/>
                      <a:pt x="25" y="45"/>
                    </a:cubicBezTo>
                    <a:lnTo>
                      <a:pt x="25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Freeform 87">
                <a:extLst>
                  <a:ext uri="{FF2B5EF4-FFF2-40B4-BE49-F238E27FC236}">
                    <a16:creationId xmlns:a16="http://schemas.microsoft.com/office/drawing/2014/main" id="{D1AF2FDF-EDDE-727D-5E12-D3D15D8B6B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0" y="556"/>
                <a:ext cx="89" cy="90"/>
              </a:xfrm>
              <a:custGeom>
                <a:avLst/>
                <a:gdLst>
                  <a:gd name="T0" fmla="*/ 25 w 51"/>
                  <a:gd name="T1" fmla="*/ 0 h 52"/>
                  <a:gd name="T2" fmla="*/ 51 w 51"/>
                  <a:gd name="T3" fmla="*/ 26 h 52"/>
                  <a:gd name="T4" fmla="*/ 25 w 51"/>
                  <a:gd name="T5" fmla="*/ 52 h 52"/>
                  <a:gd name="T6" fmla="*/ 25 w 51"/>
                  <a:gd name="T7" fmla="*/ 46 h 52"/>
                  <a:gd name="T8" fmla="*/ 45 w 51"/>
                  <a:gd name="T9" fmla="*/ 26 h 52"/>
                  <a:gd name="T10" fmla="*/ 25 w 51"/>
                  <a:gd name="T11" fmla="*/ 6 h 52"/>
                  <a:gd name="T12" fmla="*/ 25 w 51"/>
                  <a:gd name="T13" fmla="*/ 0 h 52"/>
                  <a:gd name="T14" fmla="*/ 25 w 51"/>
                  <a:gd name="T15" fmla="*/ 52 h 52"/>
                  <a:gd name="T16" fmla="*/ 0 w 51"/>
                  <a:gd name="T17" fmla="*/ 26 h 52"/>
                  <a:gd name="T18" fmla="*/ 25 w 51"/>
                  <a:gd name="T19" fmla="*/ 0 h 52"/>
                  <a:gd name="T20" fmla="*/ 25 w 51"/>
                  <a:gd name="T21" fmla="*/ 6 h 52"/>
                  <a:gd name="T22" fmla="*/ 6 w 51"/>
                  <a:gd name="T23" fmla="*/ 26 h 52"/>
                  <a:gd name="T24" fmla="*/ 25 w 51"/>
                  <a:gd name="T25" fmla="*/ 46 h 52"/>
                  <a:gd name="T26" fmla="*/ 25 w 51"/>
                  <a:gd name="T2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2">
                    <a:moveTo>
                      <a:pt x="25" y="0"/>
                    </a:moveTo>
                    <a:cubicBezTo>
                      <a:pt x="40" y="0"/>
                      <a:pt x="51" y="12"/>
                      <a:pt x="51" y="26"/>
                    </a:cubicBezTo>
                    <a:cubicBezTo>
                      <a:pt x="51" y="40"/>
                      <a:pt x="40" y="52"/>
                      <a:pt x="25" y="52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36" y="46"/>
                      <a:pt x="45" y="37"/>
                      <a:pt x="45" y="26"/>
                    </a:cubicBezTo>
                    <a:cubicBezTo>
                      <a:pt x="45" y="15"/>
                      <a:pt x="36" y="6"/>
                      <a:pt x="25" y="6"/>
                    </a:cubicBezTo>
                    <a:lnTo>
                      <a:pt x="25" y="0"/>
                    </a:lnTo>
                    <a:close/>
                    <a:moveTo>
                      <a:pt x="25" y="52"/>
                    </a:moveTo>
                    <a:cubicBezTo>
                      <a:pt x="11" y="52"/>
                      <a:pt x="0" y="40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7"/>
                      <a:pt x="15" y="46"/>
                      <a:pt x="25" y="46"/>
                    </a:cubicBezTo>
                    <a:lnTo>
                      <a:pt x="25" y="5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Freeform 88">
                <a:extLst>
                  <a:ext uri="{FF2B5EF4-FFF2-40B4-BE49-F238E27FC236}">
                    <a16:creationId xmlns:a16="http://schemas.microsoft.com/office/drawing/2014/main" id="{BD4682C9-349F-69B6-3761-2779900A14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31" y="1853"/>
                <a:ext cx="89" cy="89"/>
              </a:xfrm>
              <a:custGeom>
                <a:avLst/>
                <a:gdLst>
                  <a:gd name="T0" fmla="*/ 26 w 51"/>
                  <a:gd name="T1" fmla="*/ 0 h 51"/>
                  <a:gd name="T2" fmla="*/ 51 w 51"/>
                  <a:gd name="T3" fmla="*/ 26 h 51"/>
                  <a:gd name="T4" fmla="*/ 26 w 51"/>
                  <a:gd name="T5" fmla="*/ 51 h 51"/>
                  <a:gd name="T6" fmla="*/ 26 w 51"/>
                  <a:gd name="T7" fmla="*/ 45 h 51"/>
                  <a:gd name="T8" fmla="*/ 46 w 51"/>
                  <a:gd name="T9" fmla="*/ 26 h 51"/>
                  <a:gd name="T10" fmla="*/ 26 w 51"/>
                  <a:gd name="T11" fmla="*/ 6 h 51"/>
                  <a:gd name="T12" fmla="*/ 26 w 51"/>
                  <a:gd name="T13" fmla="*/ 0 h 51"/>
                  <a:gd name="T14" fmla="*/ 26 w 51"/>
                  <a:gd name="T15" fmla="*/ 51 h 51"/>
                  <a:gd name="T16" fmla="*/ 0 w 51"/>
                  <a:gd name="T17" fmla="*/ 26 h 51"/>
                  <a:gd name="T18" fmla="*/ 26 w 51"/>
                  <a:gd name="T19" fmla="*/ 0 h 51"/>
                  <a:gd name="T20" fmla="*/ 26 w 51"/>
                  <a:gd name="T21" fmla="*/ 6 h 51"/>
                  <a:gd name="T22" fmla="*/ 6 w 51"/>
                  <a:gd name="T23" fmla="*/ 26 h 51"/>
                  <a:gd name="T24" fmla="*/ 26 w 51"/>
                  <a:gd name="T25" fmla="*/ 45 h 51"/>
                  <a:gd name="T26" fmla="*/ 26 w 51"/>
                  <a:gd name="T2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1">
                    <a:moveTo>
                      <a:pt x="26" y="0"/>
                    </a:moveTo>
                    <a:cubicBezTo>
                      <a:pt x="40" y="0"/>
                      <a:pt x="51" y="12"/>
                      <a:pt x="51" y="26"/>
                    </a:cubicBezTo>
                    <a:cubicBezTo>
                      <a:pt x="51" y="40"/>
                      <a:pt x="40" y="51"/>
                      <a:pt x="26" y="51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37" y="45"/>
                      <a:pt x="46" y="37"/>
                      <a:pt x="46" y="26"/>
                    </a:cubicBezTo>
                    <a:cubicBezTo>
                      <a:pt x="46" y="15"/>
                      <a:pt x="37" y="6"/>
                      <a:pt x="26" y="6"/>
                    </a:cubicBezTo>
                    <a:lnTo>
                      <a:pt x="26" y="0"/>
                    </a:lnTo>
                    <a:close/>
                    <a:moveTo>
                      <a:pt x="26" y="51"/>
                    </a:moveTo>
                    <a:cubicBezTo>
                      <a:pt x="12" y="51"/>
                      <a:pt x="0" y="40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7"/>
                      <a:pt x="15" y="45"/>
                      <a:pt x="26" y="45"/>
                    </a:cubicBezTo>
                    <a:lnTo>
                      <a:pt x="26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Freeform 89">
                <a:extLst>
                  <a:ext uri="{FF2B5EF4-FFF2-40B4-BE49-F238E27FC236}">
                    <a16:creationId xmlns:a16="http://schemas.microsoft.com/office/drawing/2014/main" id="{8E330703-2315-8C22-E396-8BCB9AAC10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85" y="1410"/>
                <a:ext cx="91" cy="91"/>
              </a:xfrm>
              <a:custGeom>
                <a:avLst/>
                <a:gdLst>
                  <a:gd name="T0" fmla="*/ 26 w 52"/>
                  <a:gd name="T1" fmla="*/ 0 h 52"/>
                  <a:gd name="T2" fmla="*/ 52 w 52"/>
                  <a:gd name="T3" fmla="*/ 26 h 52"/>
                  <a:gd name="T4" fmla="*/ 26 w 52"/>
                  <a:gd name="T5" fmla="*/ 52 h 52"/>
                  <a:gd name="T6" fmla="*/ 26 w 52"/>
                  <a:gd name="T7" fmla="*/ 52 h 52"/>
                  <a:gd name="T8" fmla="*/ 26 w 52"/>
                  <a:gd name="T9" fmla="*/ 46 h 52"/>
                  <a:gd name="T10" fmla="*/ 26 w 52"/>
                  <a:gd name="T11" fmla="*/ 46 h 52"/>
                  <a:gd name="T12" fmla="*/ 46 w 52"/>
                  <a:gd name="T13" fmla="*/ 26 h 52"/>
                  <a:gd name="T14" fmla="*/ 26 w 52"/>
                  <a:gd name="T15" fmla="*/ 6 h 52"/>
                  <a:gd name="T16" fmla="*/ 26 w 52"/>
                  <a:gd name="T17" fmla="*/ 6 h 52"/>
                  <a:gd name="T18" fmla="*/ 26 w 52"/>
                  <a:gd name="T19" fmla="*/ 0 h 52"/>
                  <a:gd name="T20" fmla="*/ 26 w 52"/>
                  <a:gd name="T21" fmla="*/ 52 h 52"/>
                  <a:gd name="T22" fmla="*/ 0 w 52"/>
                  <a:gd name="T23" fmla="*/ 26 h 52"/>
                  <a:gd name="T24" fmla="*/ 26 w 52"/>
                  <a:gd name="T25" fmla="*/ 0 h 52"/>
                  <a:gd name="T26" fmla="*/ 26 w 52"/>
                  <a:gd name="T27" fmla="*/ 6 h 52"/>
                  <a:gd name="T28" fmla="*/ 6 w 52"/>
                  <a:gd name="T29" fmla="*/ 26 h 52"/>
                  <a:gd name="T30" fmla="*/ 26 w 52"/>
                  <a:gd name="T31" fmla="*/ 46 h 52"/>
                  <a:gd name="T32" fmla="*/ 26 w 52"/>
                  <a:gd name="T3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40" y="0"/>
                      <a:pt x="52" y="12"/>
                      <a:pt x="52" y="26"/>
                    </a:cubicBezTo>
                    <a:cubicBezTo>
                      <a:pt x="52" y="40"/>
                      <a:pt x="40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37" y="46"/>
                      <a:pt x="46" y="37"/>
                      <a:pt x="46" y="26"/>
                    </a:cubicBezTo>
                    <a:cubicBezTo>
                      <a:pt x="46" y="15"/>
                      <a:pt x="37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0"/>
                      <a:pt x="26" y="0"/>
                      <a:pt x="26" y="0"/>
                    </a:cubicBezTo>
                    <a:close/>
                    <a:moveTo>
                      <a:pt x="26" y="52"/>
                    </a:moveTo>
                    <a:cubicBezTo>
                      <a:pt x="12" y="52"/>
                      <a:pt x="0" y="40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5" y="6"/>
                      <a:pt x="6" y="15"/>
                      <a:pt x="6" y="26"/>
                    </a:cubicBezTo>
                    <a:cubicBezTo>
                      <a:pt x="6" y="37"/>
                      <a:pt x="15" y="46"/>
                      <a:pt x="26" y="46"/>
                    </a:cubicBezTo>
                    <a:lnTo>
                      <a:pt x="26" y="5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Freeform 90">
                <a:extLst>
                  <a:ext uri="{FF2B5EF4-FFF2-40B4-BE49-F238E27FC236}">
                    <a16:creationId xmlns:a16="http://schemas.microsoft.com/office/drawing/2014/main" id="{833C3215-0995-8746-AC64-2298EB0E47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08" y="2176"/>
                <a:ext cx="89" cy="89"/>
              </a:xfrm>
              <a:custGeom>
                <a:avLst/>
                <a:gdLst>
                  <a:gd name="T0" fmla="*/ 25 w 51"/>
                  <a:gd name="T1" fmla="*/ 0 h 51"/>
                  <a:gd name="T2" fmla="*/ 51 w 51"/>
                  <a:gd name="T3" fmla="*/ 25 h 51"/>
                  <a:gd name="T4" fmla="*/ 25 w 51"/>
                  <a:gd name="T5" fmla="*/ 51 h 51"/>
                  <a:gd name="T6" fmla="*/ 25 w 51"/>
                  <a:gd name="T7" fmla="*/ 51 h 51"/>
                  <a:gd name="T8" fmla="*/ 25 w 51"/>
                  <a:gd name="T9" fmla="*/ 45 h 51"/>
                  <a:gd name="T10" fmla="*/ 25 w 51"/>
                  <a:gd name="T11" fmla="*/ 45 h 51"/>
                  <a:gd name="T12" fmla="*/ 45 w 51"/>
                  <a:gd name="T13" fmla="*/ 25 h 51"/>
                  <a:gd name="T14" fmla="*/ 25 w 51"/>
                  <a:gd name="T15" fmla="*/ 5 h 51"/>
                  <a:gd name="T16" fmla="*/ 25 w 51"/>
                  <a:gd name="T17" fmla="*/ 5 h 51"/>
                  <a:gd name="T18" fmla="*/ 25 w 51"/>
                  <a:gd name="T19" fmla="*/ 0 h 51"/>
                  <a:gd name="T20" fmla="*/ 25 w 51"/>
                  <a:gd name="T21" fmla="*/ 51 h 51"/>
                  <a:gd name="T22" fmla="*/ 0 w 51"/>
                  <a:gd name="T23" fmla="*/ 25 h 51"/>
                  <a:gd name="T24" fmla="*/ 25 w 51"/>
                  <a:gd name="T25" fmla="*/ 0 h 51"/>
                  <a:gd name="T26" fmla="*/ 25 w 51"/>
                  <a:gd name="T27" fmla="*/ 5 h 51"/>
                  <a:gd name="T28" fmla="*/ 6 w 51"/>
                  <a:gd name="T29" fmla="*/ 25 h 51"/>
                  <a:gd name="T30" fmla="*/ 25 w 51"/>
                  <a:gd name="T31" fmla="*/ 45 h 51"/>
                  <a:gd name="T32" fmla="*/ 25 w 51"/>
                  <a:gd name="T3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39" y="0"/>
                      <a:pt x="51" y="11"/>
                      <a:pt x="51" y="25"/>
                    </a:cubicBezTo>
                    <a:cubicBezTo>
                      <a:pt x="51" y="39"/>
                      <a:pt x="39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36" y="45"/>
                      <a:pt x="45" y="36"/>
                      <a:pt x="45" y="25"/>
                    </a:cubicBezTo>
                    <a:cubicBezTo>
                      <a:pt x="45" y="14"/>
                      <a:pt x="36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  <a:moveTo>
                      <a:pt x="25" y="51"/>
                    </a:moveTo>
                    <a:cubicBezTo>
                      <a:pt x="11" y="51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14" y="5"/>
                      <a:pt x="6" y="14"/>
                      <a:pt x="6" y="25"/>
                    </a:cubicBezTo>
                    <a:cubicBezTo>
                      <a:pt x="6" y="36"/>
                      <a:pt x="14" y="45"/>
                      <a:pt x="25" y="45"/>
                    </a:cubicBezTo>
                    <a:lnTo>
                      <a:pt x="25" y="51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Freeform 91">
                <a:extLst>
                  <a:ext uri="{FF2B5EF4-FFF2-40B4-BE49-F238E27FC236}">
                    <a16:creationId xmlns:a16="http://schemas.microsoft.com/office/drawing/2014/main" id="{49637E51-16F7-652E-8C9F-E103D4A95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2" y="1016"/>
                <a:ext cx="148" cy="111"/>
              </a:xfrm>
              <a:custGeom>
                <a:avLst/>
                <a:gdLst>
                  <a:gd name="T0" fmla="*/ 43 w 85"/>
                  <a:gd name="T1" fmla="*/ 0 h 64"/>
                  <a:gd name="T2" fmla="*/ 0 w 85"/>
                  <a:gd name="T3" fmla="*/ 43 h 64"/>
                  <a:gd name="T4" fmla="*/ 5 w 85"/>
                  <a:gd name="T5" fmla="*/ 63 h 64"/>
                  <a:gd name="T6" fmla="*/ 5 w 85"/>
                  <a:gd name="T7" fmla="*/ 52 h 64"/>
                  <a:gd name="T8" fmla="*/ 7 w 85"/>
                  <a:gd name="T9" fmla="*/ 46 h 64"/>
                  <a:gd name="T10" fmla="*/ 7 w 85"/>
                  <a:gd name="T11" fmla="*/ 43 h 64"/>
                  <a:gd name="T12" fmla="*/ 43 w 85"/>
                  <a:gd name="T13" fmla="*/ 7 h 64"/>
                  <a:gd name="T14" fmla="*/ 78 w 85"/>
                  <a:gd name="T15" fmla="*/ 43 h 64"/>
                  <a:gd name="T16" fmla="*/ 78 w 85"/>
                  <a:gd name="T17" fmla="*/ 47 h 64"/>
                  <a:gd name="T18" fmla="*/ 80 w 85"/>
                  <a:gd name="T19" fmla="*/ 52 h 64"/>
                  <a:gd name="T20" fmla="*/ 80 w 85"/>
                  <a:gd name="T21" fmla="*/ 64 h 64"/>
                  <a:gd name="T22" fmla="*/ 85 w 85"/>
                  <a:gd name="T23" fmla="*/ 43 h 64"/>
                  <a:gd name="T24" fmla="*/ 43 w 85"/>
                  <a:gd name="T2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64">
                    <a:moveTo>
                      <a:pt x="43" y="0"/>
                    </a:moveTo>
                    <a:cubicBezTo>
                      <a:pt x="19" y="0"/>
                      <a:pt x="0" y="19"/>
                      <a:pt x="0" y="43"/>
                    </a:cubicBezTo>
                    <a:cubicBezTo>
                      <a:pt x="0" y="50"/>
                      <a:pt x="2" y="57"/>
                      <a:pt x="5" y="63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0"/>
                      <a:pt x="6" y="48"/>
                      <a:pt x="7" y="46"/>
                    </a:cubicBezTo>
                    <a:cubicBezTo>
                      <a:pt x="7" y="45"/>
                      <a:pt x="7" y="44"/>
                      <a:pt x="7" y="43"/>
                    </a:cubicBezTo>
                    <a:cubicBezTo>
                      <a:pt x="7" y="23"/>
                      <a:pt x="23" y="7"/>
                      <a:pt x="43" y="7"/>
                    </a:cubicBezTo>
                    <a:cubicBezTo>
                      <a:pt x="62" y="7"/>
                      <a:pt x="78" y="23"/>
                      <a:pt x="78" y="43"/>
                    </a:cubicBezTo>
                    <a:cubicBezTo>
                      <a:pt x="78" y="44"/>
                      <a:pt x="78" y="46"/>
                      <a:pt x="78" y="47"/>
                    </a:cubicBezTo>
                    <a:cubicBezTo>
                      <a:pt x="79" y="48"/>
                      <a:pt x="80" y="50"/>
                      <a:pt x="80" y="52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83" y="58"/>
                      <a:pt x="85" y="50"/>
                      <a:pt x="85" y="43"/>
                    </a:cubicBezTo>
                    <a:cubicBezTo>
                      <a:pt x="85" y="19"/>
                      <a:pt x="66" y="0"/>
                      <a:pt x="43" y="0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Freeform 92">
                <a:extLst>
                  <a:ext uri="{FF2B5EF4-FFF2-40B4-BE49-F238E27FC236}">
                    <a16:creationId xmlns:a16="http://schemas.microsoft.com/office/drawing/2014/main" id="{E2B0A253-615D-F4C6-531A-946F4B168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" y="1091"/>
                <a:ext cx="33" cy="59"/>
              </a:xfrm>
              <a:custGeom>
                <a:avLst/>
                <a:gdLst>
                  <a:gd name="T0" fmla="*/ 1 w 19"/>
                  <a:gd name="T1" fmla="*/ 7 h 34"/>
                  <a:gd name="T2" fmla="*/ 0 w 19"/>
                  <a:gd name="T3" fmla="*/ 9 h 34"/>
                  <a:gd name="T4" fmla="*/ 0 w 19"/>
                  <a:gd name="T5" fmla="*/ 20 h 34"/>
                  <a:gd name="T6" fmla="*/ 0 w 19"/>
                  <a:gd name="T7" fmla="*/ 25 h 34"/>
                  <a:gd name="T8" fmla="*/ 14 w 19"/>
                  <a:gd name="T9" fmla="*/ 34 h 34"/>
                  <a:gd name="T10" fmla="*/ 19 w 19"/>
                  <a:gd name="T11" fmla="*/ 34 h 34"/>
                  <a:gd name="T12" fmla="*/ 19 w 19"/>
                  <a:gd name="T13" fmla="*/ 0 h 34"/>
                  <a:gd name="T14" fmla="*/ 14 w 19"/>
                  <a:gd name="T15" fmla="*/ 0 h 34"/>
                  <a:gd name="T16" fmla="*/ 1 w 19"/>
                  <a:gd name="T17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1" y="7"/>
                    </a:moveTo>
                    <a:cubicBezTo>
                      <a:pt x="1" y="8"/>
                      <a:pt x="0" y="8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6" y="34"/>
                      <a:pt x="14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2" y="3"/>
                      <a:pt x="1" y="7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Freeform 93">
                <a:extLst>
                  <a:ext uri="{FF2B5EF4-FFF2-40B4-BE49-F238E27FC236}">
                    <a16:creationId xmlns:a16="http://schemas.microsoft.com/office/drawing/2014/main" id="{C493064C-4A52-8518-3AA8-15C863D87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5" y="1091"/>
                <a:ext cx="31" cy="59"/>
              </a:xfrm>
              <a:custGeom>
                <a:avLst/>
                <a:gdLst>
                  <a:gd name="T0" fmla="*/ 18 w 18"/>
                  <a:gd name="T1" fmla="*/ 25 h 34"/>
                  <a:gd name="T2" fmla="*/ 18 w 18"/>
                  <a:gd name="T3" fmla="*/ 20 h 34"/>
                  <a:gd name="T4" fmla="*/ 18 w 18"/>
                  <a:gd name="T5" fmla="*/ 9 h 34"/>
                  <a:gd name="T6" fmla="*/ 18 w 18"/>
                  <a:gd name="T7" fmla="*/ 8 h 34"/>
                  <a:gd name="T8" fmla="*/ 5 w 18"/>
                  <a:gd name="T9" fmla="*/ 0 h 34"/>
                  <a:gd name="T10" fmla="*/ 0 w 18"/>
                  <a:gd name="T11" fmla="*/ 0 h 34"/>
                  <a:gd name="T12" fmla="*/ 0 w 18"/>
                  <a:gd name="T13" fmla="*/ 34 h 34"/>
                  <a:gd name="T14" fmla="*/ 5 w 18"/>
                  <a:gd name="T15" fmla="*/ 34 h 34"/>
                  <a:gd name="T16" fmla="*/ 18 w 18"/>
                  <a:gd name="T1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34">
                    <a:moveTo>
                      <a:pt x="18" y="25"/>
                    </a:move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8"/>
                      <a:pt x="18" y="8"/>
                    </a:cubicBezTo>
                    <a:cubicBezTo>
                      <a:pt x="18" y="4"/>
                      <a:pt x="12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3" y="34"/>
                      <a:pt x="18" y="30"/>
                      <a:pt x="18" y="25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" name="Freeform 94">
                <a:extLst>
                  <a:ext uri="{FF2B5EF4-FFF2-40B4-BE49-F238E27FC236}">
                    <a16:creationId xmlns:a16="http://schemas.microsoft.com/office/drawing/2014/main" id="{877DCD8F-9BAD-B62B-0B64-5487127DA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" y="2270"/>
                <a:ext cx="38" cy="78"/>
              </a:xfrm>
              <a:custGeom>
                <a:avLst/>
                <a:gdLst>
                  <a:gd name="T0" fmla="*/ 0 w 38"/>
                  <a:gd name="T1" fmla="*/ 78 h 78"/>
                  <a:gd name="T2" fmla="*/ 38 w 38"/>
                  <a:gd name="T3" fmla="*/ 32 h 78"/>
                  <a:gd name="T4" fmla="*/ 0 w 38"/>
                  <a:gd name="T5" fmla="*/ 0 h 78"/>
                  <a:gd name="T6" fmla="*/ 0 w 38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lnTo>
                      <a:pt x="38" y="32"/>
                    </a:lnTo>
                    <a:lnTo>
                      <a:pt x="0" y="0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Freeform 95">
                <a:extLst>
                  <a:ext uri="{FF2B5EF4-FFF2-40B4-BE49-F238E27FC236}">
                    <a16:creationId xmlns:a16="http://schemas.microsoft.com/office/drawing/2014/main" id="{B6D6A985-509D-9D6C-DC58-B4187DEF6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2270"/>
                <a:ext cx="40" cy="78"/>
              </a:xfrm>
              <a:custGeom>
                <a:avLst/>
                <a:gdLst>
                  <a:gd name="T0" fmla="*/ 40 w 40"/>
                  <a:gd name="T1" fmla="*/ 78 h 78"/>
                  <a:gd name="T2" fmla="*/ 40 w 40"/>
                  <a:gd name="T3" fmla="*/ 0 h 78"/>
                  <a:gd name="T4" fmla="*/ 0 w 40"/>
                  <a:gd name="T5" fmla="*/ 32 h 78"/>
                  <a:gd name="T6" fmla="*/ 40 w 40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8">
                    <a:moveTo>
                      <a:pt x="40" y="78"/>
                    </a:moveTo>
                    <a:lnTo>
                      <a:pt x="40" y="0"/>
                    </a:lnTo>
                    <a:lnTo>
                      <a:pt x="0" y="32"/>
                    </a:lnTo>
                    <a:lnTo>
                      <a:pt x="40" y="78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Freeform 96">
                <a:extLst>
                  <a:ext uri="{FF2B5EF4-FFF2-40B4-BE49-F238E27FC236}">
                    <a16:creationId xmlns:a16="http://schemas.microsoft.com/office/drawing/2014/main" id="{363D74E2-9E78-E400-ECD0-49E1D6BA0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5" y="2350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Freeform 97">
                <a:extLst>
                  <a:ext uri="{FF2B5EF4-FFF2-40B4-BE49-F238E27FC236}">
                    <a16:creationId xmlns:a16="http://schemas.microsoft.com/office/drawing/2014/main" id="{B4DC7885-ACAE-0C65-6806-D1A836E56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" y="2350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Freeform 98">
                <a:extLst>
                  <a:ext uri="{FF2B5EF4-FFF2-40B4-BE49-F238E27FC236}">
                    <a16:creationId xmlns:a16="http://schemas.microsoft.com/office/drawing/2014/main" id="{857789E1-C680-9812-23CC-B1C112969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4" y="2303"/>
                <a:ext cx="127" cy="49"/>
              </a:xfrm>
              <a:custGeom>
                <a:avLst/>
                <a:gdLst>
                  <a:gd name="T0" fmla="*/ 127 w 127"/>
                  <a:gd name="T1" fmla="*/ 49 h 49"/>
                  <a:gd name="T2" fmla="*/ 127 w 127"/>
                  <a:gd name="T3" fmla="*/ 47 h 49"/>
                  <a:gd name="T4" fmla="*/ 89 w 127"/>
                  <a:gd name="T5" fmla="*/ 0 h 49"/>
                  <a:gd name="T6" fmla="*/ 65 w 127"/>
                  <a:gd name="T7" fmla="*/ 21 h 49"/>
                  <a:gd name="T8" fmla="*/ 40 w 127"/>
                  <a:gd name="T9" fmla="*/ 0 h 49"/>
                  <a:gd name="T10" fmla="*/ 0 w 127"/>
                  <a:gd name="T11" fmla="*/ 47 h 49"/>
                  <a:gd name="T12" fmla="*/ 0 w 127"/>
                  <a:gd name="T13" fmla="*/ 49 h 49"/>
                  <a:gd name="T14" fmla="*/ 127 w 127"/>
                  <a:gd name="T1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" h="49">
                    <a:moveTo>
                      <a:pt x="127" y="49"/>
                    </a:moveTo>
                    <a:lnTo>
                      <a:pt x="127" y="47"/>
                    </a:lnTo>
                    <a:lnTo>
                      <a:pt x="89" y="0"/>
                    </a:lnTo>
                    <a:lnTo>
                      <a:pt x="65" y="21"/>
                    </a:lnTo>
                    <a:lnTo>
                      <a:pt x="40" y="0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127" y="4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3" name="Freeform 99">
                <a:extLst>
                  <a:ext uri="{FF2B5EF4-FFF2-40B4-BE49-F238E27FC236}">
                    <a16:creationId xmlns:a16="http://schemas.microsoft.com/office/drawing/2014/main" id="{909504C5-1F8E-6C4A-01D6-71886F22B5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6" y="2269"/>
                <a:ext cx="125" cy="50"/>
              </a:xfrm>
              <a:custGeom>
                <a:avLst/>
                <a:gdLst>
                  <a:gd name="T0" fmla="*/ 37 w 125"/>
                  <a:gd name="T1" fmla="*/ 29 h 50"/>
                  <a:gd name="T2" fmla="*/ 38 w 125"/>
                  <a:gd name="T3" fmla="*/ 31 h 50"/>
                  <a:gd name="T4" fmla="*/ 40 w 125"/>
                  <a:gd name="T5" fmla="*/ 33 h 50"/>
                  <a:gd name="T6" fmla="*/ 63 w 125"/>
                  <a:gd name="T7" fmla="*/ 50 h 50"/>
                  <a:gd name="T8" fmla="*/ 83 w 125"/>
                  <a:gd name="T9" fmla="*/ 33 h 50"/>
                  <a:gd name="T10" fmla="*/ 85 w 125"/>
                  <a:gd name="T11" fmla="*/ 31 h 50"/>
                  <a:gd name="T12" fmla="*/ 87 w 125"/>
                  <a:gd name="T13" fmla="*/ 29 h 50"/>
                  <a:gd name="T14" fmla="*/ 125 w 125"/>
                  <a:gd name="T15" fmla="*/ 0 h 50"/>
                  <a:gd name="T16" fmla="*/ 0 w 125"/>
                  <a:gd name="T17" fmla="*/ 0 h 50"/>
                  <a:gd name="T18" fmla="*/ 37 w 125"/>
                  <a:gd name="T19" fmla="*/ 2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50">
                    <a:moveTo>
                      <a:pt x="37" y="29"/>
                    </a:moveTo>
                    <a:lnTo>
                      <a:pt x="38" y="31"/>
                    </a:lnTo>
                    <a:lnTo>
                      <a:pt x="40" y="33"/>
                    </a:lnTo>
                    <a:lnTo>
                      <a:pt x="63" y="50"/>
                    </a:lnTo>
                    <a:lnTo>
                      <a:pt x="83" y="33"/>
                    </a:lnTo>
                    <a:lnTo>
                      <a:pt x="85" y="31"/>
                    </a:lnTo>
                    <a:lnTo>
                      <a:pt x="87" y="29"/>
                    </a:lnTo>
                    <a:lnTo>
                      <a:pt x="125" y="0"/>
                    </a:lnTo>
                    <a:lnTo>
                      <a:pt x="0" y="0"/>
                    </a:lnTo>
                    <a:lnTo>
                      <a:pt x="37" y="2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Freeform 100">
                <a:extLst>
                  <a:ext uri="{FF2B5EF4-FFF2-40B4-BE49-F238E27FC236}">
                    <a16:creationId xmlns:a16="http://schemas.microsoft.com/office/drawing/2014/main" id="{523CEE09-54F2-20A5-5D4E-C4909927C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5" y="1053"/>
                <a:ext cx="136" cy="128"/>
              </a:xfrm>
              <a:custGeom>
                <a:avLst/>
                <a:gdLst>
                  <a:gd name="T0" fmla="*/ 13 w 78"/>
                  <a:gd name="T1" fmla="*/ 74 h 74"/>
                  <a:gd name="T2" fmla="*/ 27 w 78"/>
                  <a:gd name="T3" fmla="*/ 61 h 74"/>
                  <a:gd name="T4" fmla="*/ 27 w 78"/>
                  <a:gd name="T5" fmla="*/ 61 h 74"/>
                  <a:gd name="T6" fmla="*/ 27 w 78"/>
                  <a:gd name="T7" fmla="*/ 17 h 74"/>
                  <a:gd name="T8" fmla="*/ 70 w 78"/>
                  <a:gd name="T9" fmla="*/ 17 h 74"/>
                  <a:gd name="T10" fmla="*/ 70 w 78"/>
                  <a:gd name="T11" fmla="*/ 48 h 74"/>
                  <a:gd name="T12" fmla="*/ 65 w 78"/>
                  <a:gd name="T13" fmla="*/ 47 h 74"/>
                  <a:gd name="T14" fmla="*/ 51 w 78"/>
                  <a:gd name="T15" fmla="*/ 61 h 74"/>
                  <a:gd name="T16" fmla="*/ 65 w 78"/>
                  <a:gd name="T17" fmla="*/ 74 h 74"/>
                  <a:gd name="T18" fmla="*/ 78 w 78"/>
                  <a:gd name="T19" fmla="*/ 61 h 74"/>
                  <a:gd name="T20" fmla="*/ 78 w 78"/>
                  <a:gd name="T21" fmla="*/ 61 h 74"/>
                  <a:gd name="T22" fmla="*/ 78 w 78"/>
                  <a:gd name="T23" fmla="*/ 61 h 74"/>
                  <a:gd name="T24" fmla="*/ 78 w 78"/>
                  <a:gd name="T25" fmla="*/ 17 h 74"/>
                  <a:gd name="T26" fmla="*/ 78 w 78"/>
                  <a:gd name="T27" fmla="*/ 0 h 74"/>
                  <a:gd name="T28" fmla="*/ 70 w 78"/>
                  <a:gd name="T29" fmla="*/ 0 h 74"/>
                  <a:gd name="T30" fmla="*/ 27 w 78"/>
                  <a:gd name="T31" fmla="*/ 0 h 74"/>
                  <a:gd name="T32" fmla="*/ 18 w 78"/>
                  <a:gd name="T33" fmla="*/ 0 h 74"/>
                  <a:gd name="T34" fmla="*/ 18 w 78"/>
                  <a:gd name="T35" fmla="*/ 17 h 74"/>
                  <a:gd name="T36" fmla="*/ 18 w 78"/>
                  <a:gd name="T37" fmla="*/ 48 h 74"/>
                  <a:gd name="T38" fmla="*/ 13 w 78"/>
                  <a:gd name="T39" fmla="*/ 47 h 74"/>
                  <a:gd name="T40" fmla="*/ 0 w 78"/>
                  <a:gd name="T41" fmla="*/ 61 h 74"/>
                  <a:gd name="T42" fmla="*/ 13 w 78"/>
                  <a:gd name="T4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8" h="74">
                    <a:moveTo>
                      <a:pt x="13" y="74"/>
                    </a:moveTo>
                    <a:cubicBezTo>
                      <a:pt x="21" y="74"/>
                      <a:pt x="27" y="68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68" y="48"/>
                      <a:pt x="66" y="47"/>
                      <a:pt x="65" y="47"/>
                    </a:cubicBezTo>
                    <a:cubicBezTo>
                      <a:pt x="57" y="47"/>
                      <a:pt x="51" y="53"/>
                      <a:pt x="51" y="61"/>
                    </a:cubicBezTo>
                    <a:cubicBezTo>
                      <a:pt x="51" y="68"/>
                      <a:pt x="57" y="74"/>
                      <a:pt x="65" y="74"/>
                    </a:cubicBezTo>
                    <a:cubicBezTo>
                      <a:pt x="72" y="74"/>
                      <a:pt x="78" y="68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7" y="48"/>
                      <a:pt x="15" y="47"/>
                      <a:pt x="13" y="47"/>
                    </a:cubicBezTo>
                    <a:cubicBezTo>
                      <a:pt x="6" y="47"/>
                      <a:pt x="0" y="53"/>
                      <a:pt x="0" y="61"/>
                    </a:cubicBezTo>
                    <a:cubicBezTo>
                      <a:pt x="0" y="68"/>
                      <a:pt x="6" y="74"/>
                      <a:pt x="13" y="74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Freeform 101">
                <a:extLst>
                  <a:ext uri="{FF2B5EF4-FFF2-40B4-BE49-F238E27FC236}">
                    <a16:creationId xmlns:a16="http://schemas.microsoft.com/office/drawing/2014/main" id="{A2AC4A50-2310-1776-647C-C182AD9B7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" y="1468"/>
                <a:ext cx="67" cy="114"/>
              </a:xfrm>
              <a:custGeom>
                <a:avLst/>
                <a:gdLst>
                  <a:gd name="T0" fmla="*/ 0 w 39"/>
                  <a:gd name="T1" fmla="*/ 46 h 66"/>
                  <a:gd name="T2" fmla="*/ 0 w 39"/>
                  <a:gd name="T3" fmla="*/ 55 h 66"/>
                  <a:gd name="T4" fmla="*/ 11 w 39"/>
                  <a:gd name="T5" fmla="*/ 66 h 66"/>
                  <a:gd name="T6" fmla="*/ 27 w 39"/>
                  <a:gd name="T7" fmla="*/ 66 h 66"/>
                  <a:gd name="T8" fmla="*/ 39 w 39"/>
                  <a:gd name="T9" fmla="*/ 55 h 66"/>
                  <a:gd name="T10" fmla="*/ 39 w 39"/>
                  <a:gd name="T11" fmla="*/ 46 h 66"/>
                  <a:gd name="T12" fmla="*/ 25 w 39"/>
                  <a:gd name="T13" fmla="*/ 46 h 66"/>
                  <a:gd name="T14" fmla="*/ 25 w 39"/>
                  <a:gd name="T15" fmla="*/ 38 h 66"/>
                  <a:gd name="T16" fmla="*/ 39 w 39"/>
                  <a:gd name="T17" fmla="*/ 38 h 66"/>
                  <a:gd name="T18" fmla="*/ 39 w 39"/>
                  <a:gd name="T19" fmla="*/ 25 h 66"/>
                  <a:gd name="T20" fmla="*/ 25 w 39"/>
                  <a:gd name="T21" fmla="*/ 25 h 66"/>
                  <a:gd name="T22" fmla="*/ 25 w 39"/>
                  <a:gd name="T23" fmla="*/ 17 h 66"/>
                  <a:gd name="T24" fmla="*/ 39 w 39"/>
                  <a:gd name="T25" fmla="*/ 17 h 66"/>
                  <a:gd name="T26" fmla="*/ 39 w 39"/>
                  <a:gd name="T27" fmla="*/ 11 h 66"/>
                  <a:gd name="T28" fmla="*/ 27 w 39"/>
                  <a:gd name="T29" fmla="*/ 0 h 66"/>
                  <a:gd name="T30" fmla="*/ 11 w 39"/>
                  <a:gd name="T31" fmla="*/ 0 h 66"/>
                  <a:gd name="T32" fmla="*/ 0 w 39"/>
                  <a:gd name="T33" fmla="*/ 11 h 66"/>
                  <a:gd name="T34" fmla="*/ 0 w 39"/>
                  <a:gd name="T35" fmla="*/ 17 h 66"/>
                  <a:gd name="T36" fmla="*/ 14 w 39"/>
                  <a:gd name="T37" fmla="*/ 17 h 66"/>
                  <a:gd name="T38" fmla="*/ 14 w 39"/>
                  <a:gd name="T39" fmla="*/ 25 h 66"/>
                  <a:gd name="T40" fmla="*/ 0 w 39"/>
                  <a:gd name="T41" fmla="*/ 25 h 66"/>
                  <a:gd name="T42" fmla="*/ 0 w 39"/>
                  <a:gd name="T43" fmla="*/ 38 h 66"/>
                  <a:gd name="T44" fmla="*/ 14 w 39"/>
                  <a:gd name="T45" fmla="*/ 38 h 66"/>
                  <a:gd name="T46" fmla="*/ 14 w 39"/>
                  <a:gd name="T47" fmla="*/ 46 h 66"/>
                  <a:gd name="T48" fmla="*/ 0 w 39"/>
                  <a:gd name="T49" fmla="*/ 4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66">
                    <a:moveTo>
                      <a:pt x="0" y="46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61"/>
                      <a:pt x="5" y="66"/>
                      <a:pt x="11" y="66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4" y="66"/>
                      <a:pt x="39" y="61"/>
                      <a:pt x="39" y="5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5"/>
                      <a:pt x="34" y="0"/>
                      <a:pt x="27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46"/>
                      <a:pt x="14" y="46"/>
                      <a:pt x="14" y="46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6" name="Freeform 102">
                <a:extLst>
                  <a:ext uri="{FF2B5EF4-FFF2-40B4-BE49-F238E27FC236}">
                    <a16:creationId xmlns:a16="http://schemas.microsoft.com/office/drawing/2014/main" id="{B0BAB6FA-467C-40DB-9142-C4138A7C5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4" y="1570"/>
                <a:ext cx="108" cy="71"/>
              </a:xfrm>
              <a:custGeom>
                <a:avLst/>
                <a:gdLst>
                  <a:gd name="T0" fmla="*/ 0 w 62"/>
                  <a:gd name="T1" fmla="*/ 2 h 41"/>
                  <a:gd name="T2" fmla="*/ 20 w 62"/>
                  <a:gd name="T3" fmla="*/ 19 h 41"/>
                  <a:gd name="T4" fmla="*/ 27 w 62"/>
                  <a:gd name="T5" fmla="*/ 19 h 41"/>
                  <a:gd name="T6" fmla="*/ 27 w 62"/>
                  <a:gd name="T7" fmla="*/ 32 h 41"/>
                  <a:gd name="T8" fmla="*/ 19 w 62"/>
                  <a:gd name="T9" fmla="*/ 32 h 41"/>
                  <a:gd name="T10" fmla="*/ 19 w 62"/>
                  <a:gd name="T11" fmla="*/ 41 h 41"/>
                  <a:gd name="T12" fmla="*/ 43 w 62"/>
                  <a:gd name="T13" fmla="*/ 41 h 41"/>
                  <a:gd name="T14" fmla="*/ 43 w 62"/>
                  <a:gd name="T15" fmla="*/ 32 h 41"/>
                  <a:gd name="T16" fmla="*/ 35 w 62"/>
                  <a:gd name="T17" fmla="*/ 32 h 41"/>
                  <a:gd name="T18" fmla="*/ 35 w 62"/>
                  <a:gd name="T19" fmla="*/ 19 h 41"/>
                  <a:gd name="T20" fmla="*/ 42 w 62"/>
                  <a:gd name="T21" fmla="*/ 19 h 41"/>
                  <a:gd name="T22" fmla="*/ 62 w 62"/>
                  <a:gd name="T23" fmla="*/ 2 h 41"/>
                  <a:gd name="T24" fmla="*/ 54 w 62"/>
                  <a:gd name="T25" fmla="*/ 0 h 41"/>
                  <a:gd name="T26" fmla="*/ 42 w 62"/>
                  <a:gd name="T27" fmla="*/ 11 h 41"/>
                  <a:gd name="T28" fmla="*/ 20 w 62"/>
                  <a:gd name="T29" fmla="*/ 11 h 41"/>
                  <a:gd name="T30" fmla="*/ 8 w 62"/>
                  <a:gd name="T31" fmla="*/ 0 h 41"/>
                  <a:gd name="T32" fmla="*/ 0 w 62"/>
                  <a:gd name="T33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41">
                    <a:moveTo>
                      <a:pt x="0" y="2"/>
                    </a:moveTo>
                    <a:cubicBezTo>
                      <a:pt x="2" y="12"/>
                      <a:pt x="11" y="19"/>
                      <a:pt x="20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52" y="19"/>
                      <a:pt x="60" y="10"/>
                      <a:pt x="62" y="2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3" y="5"/>
                      <a:pt x="48" y="11"/>
                      <a:pt x="42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11"/>
                      <a:pt x="9" y="6"/>
                      <a:pt x="8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Freeform 103">
                <a:extLst>
                  <a:ext uri="{FF2B5EF4-FFF2-40B4-BE49-F238E27FC236}">
                    <a16:creationId xmlns:a16="http://schemas.microsoft.com/office/drawing/2014/main" id="{A15C3433-F2CF-8F58-CC49-27CC81A866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6" y="2482"/>
                <a:ext cx="129" cy="120"/>
              </a:xfrm>
              <a:custGeom>
                <a:avLst/>
                <a:gdLst>
                  <a:gd name="T0" fmla="*/ 70 w 74"/>
                  <a:gd name="T1" fmla="*/ 69 h 69"/>
                  <a:gd name="T2" fmla="*/ 70 w 74"/>
                  <a:gd name="T3" fmla="*/ 64 h 69"/>
                  <a:gd name="T4" fmla="*/ 74 w 74"/>
                  <a:gd name="T5" fmla="*/ 10 h 69"/>
                  <a:gd name="T6" fmla="*/ 65 w 74"/>
                  <a:gd name="T7" fmla="*/ 18 h 69"/>
                  <a:gd name="T8" fmla="*/ 65 w 74"/>
                  <a:gd name="T9" fmla="*/ 27 h 69"/>
                  <a:gd name="T10" fmla="*/ 65 w 74"/>
                  <a:gd name="T11" fmla="*/ 33 h 69"/>
                  <a:gd name="T12" fmla="*/ 65 w 74"/>
                  <a:gd name="T13" fmla="*/ 41 h 69"/>
                  <a:gd name="T14" fmla="*/ 32 w 74"/>
                  <a:gd name="T15" fmla="*/ 3 h 69"/>
                  <a:gd name="T16" fmla="*/ 31 w 74"/>
                  <a:gd name="T17" fmla="*/ 4 h 69"/>
                  <a:gd name="T18" fmla="*/ 31 w 74"/>
                  <a:gd name="T19" fmla="*/ 64 h 69"/>
                  <a:gd name="T20" fmla="*/ 61 w 74"/>
                  <a:gd name="T21" fmla="*/ 64 h 69"/>
                  <a:gd name="T22" fmla="*/ 65 w 74"/>
                  <a:gd name="T23" fmla="*/ 69 h 69"/>
                  <a:gd name="T24" fmla="*/ 61 w 74"/>
                  <a:gd name="T25" fmla="*/ 37 h 69"/>
                  <a:gd name="T26" fmla="*/ 65 w 74"/>
                  <a:gd name="T27" fmla="*/ 27 h 69"/>
                  <a:gd name="T28" fmla="*/ 61 w 74"/>
                  <a:gd name="T29" fmla="*/ 23 h 69"/>
                  <a:gd name="T30" fmla="*/ 65 w 74"/>
                  <a:gd name="T31" fmla="*/ 10 h 69"/>
                  <a:gd name="T32" fmla="*/ 31 w 74"/>
                  <a:gd name="T33" fmla="*/ 17 h 69"/>
                  <a:gd name="T34" fmla="*/ 53 w 74"/>
                  <a:gd name="T35" fmla="*/ 57 h 69"/>
                  <a:gd name="T36" fmla="*/ 31 w 74"/>
                  <a:gd name="T37" fmla="*/ 57 h 69"/>
                  <a:gd name="T38" fmla="*/ 65 w 74"/>
                  <a:gd name="T39" fmla="*/ 33 h 69"/>
                  <a:gd name="T40" fmla="*/ 31 w 74"/>
                  <a:gd name="T41" fmla="*/ 2 h 69"/>
                  <a:gd name="T42" fmla="*/ 16 w 74"/>
                  <a:gd name="T43" fmla="*/ 10 h 69"/>
                  <a:gd name="T44" fmla="*/ 0 w 74"/>
                  <a:gd name="T45" fmla="*/ 3 h 69"/>
                  <a:gd name="T46" fmla="*/ 10 w 74"/>
                  <a:gd name="T47" fmla="*/ 10 h 69"/>
                  <a:gd name="T48" fmla="*/ 1 w 74"/>
                  <a:gd name="T49" fmla="*/ 64 h 69"/>
                  <a:gd name="T50" fmla="*/ 7 w 74"/>
                  <a:gd name="T51" fmla="*/ 64 h 69"/>
                  <a:gd name="T52" fmla="*/ 16 w 74"/>
                  <a:gd name="T53" fmla="*/ 69 h 69"/>
                  <a:gd name="T54" fmla="*/ 16 w 74"/>
                  <a:gd name="T55" fmla="*/ 64 h 69"/>
                  <a:gd name="T56" fmla="*/ 31 w 74"/>
                  <a:gd name="T57" fmla="*/ 57 h 69"/>
                  <a:gd name="T58" fmla="*/ 8 w 74"/>
                  <a:gd name="T59" fmla="*/ 17 h 69"/>
                  <a:gd name="T60" fmla="*/ 31 w 74"/>
                  <a:gd name="T61" fmla="*/ 10 h 69"/>
                  <a:gd name="T62" fmla="*/ 23 w 74"/>
                  <a:gd name="T63" fmla="*/ 10 h 69"/>
                  <a:gd name="T64" fmla="*/ 31 w 74"/>
                  <a:gd name="T65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" h="69">
                    <a:moveTo>
                      <a:pt x="65" y="69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7" y="18"/>
                      <a:pt x="69" y="20"/>
                      <a:pt x="69" y="23"/>
                    </a:cubicBezTo>
                    <a:cubicBezTo>
                      <a:pt x="69" y="25"/>
                      <a:pt x="67" y="27"/>
                      <a:pt x="65" y="27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7" y="33"/>
                      <a:pt x="69" y="35"/>
                      <a:pt x="69" y="37"/>
                    </a:cubicBezTo>
                    <a:cubicBezTo>
                      <a:pt x="69" y="39"/>
                      <a:pt x="67" y="41"/>
                      <a:pt x="65" y="41"/>
                    </a:cubicBezTo>
                    <a:lnTo>
                      <a:pt x="65" y="69"/>
                    </a:lnTo>
                    <a:close/>
                    <a:moveTo>
                      <a:pt x="32" y="3"/>
                    </a:moveTo>
                    <a:cubicBezTo>
                      <a:pt x="31" y="2"/>
                      <a:pt x="31" y="2"/>
                      <a:pt x="31" y="2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2" y="3"/>
                      <a:pt x="32" y="3"/>
                      <a:pt x="32" y="3"/>
                    </a:cubicBezTo>
                    <a:close/>
                    <a:moveTo>
                      <a:pt x="31" y="64"/>
                    </a:moveTo>
                    <a:cubicBezTo>
                      <a:pt x="61" y="64"/>
                      <a:pt x="61" y="64"/>
                      <a:pt x="61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3" y="41"/>
                      <a:pt x="61" y="39"/>
                      <a:pt x="61" y="37"/>
                    </a:cubicBezTo>
                    <a:cubicBezTo>
                      <a:pt x="61" y="35"/>
                      <a:pt x="63" y="33"/>
                      <a:pt x="65" y="33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3" y="27"/>
                      <a:pt x="61" y="25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0"/>
                      <a:pt x="63" y="18"/>
                      <a:pt x="65" y="18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64"/>
                      <a:pt x="31" y="64"/>
                      <a:pt x="31" y="64"/>
                    </a:cubicBezTo>
                    <a:close/>
                    <a:moveTo>
                      <a:pt x="65" y="33"/>
                    </a:moveTo>
                    <a:cubicBezTo>
                      <a:pt x="65" y="33"/>
                      <a:pt x="65" y="33"/>
                      <a:pt x="65" y="33"/>
                    </a:cubicBezTo>
                    <a:moveTo>
                      <a:pt x="31" y="2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31" y="4"/>
                      <a:pt x="31" y="4"/>
                      <a:pt x="31" y="4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8" name="Oval 104">
                <a:extLst>
                  <a:ext uri="{FF2B5EF4-FFF2-40B4-BE49-F238E27FC236}">
                    <a16:creationId xmlns:a16="http://schemas.microsoft.com/office/drawing/2014/main" id="{592EB8AD-104B-C0BF-4405-782FE8BF7B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8" y="1072"/>
                <a:ext cx="35" cy="3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Freeform 105">
                <a:extLst>
                  <a:ext uri="{FF2B5EF4-FFF2-40B4-BE49-F238E27FC236}">
                    <a16:creationId xmlns:a16="http://schemas.microsoft.com/office/drawing/2014/main" id="{D861F82E-59EF-D44B-1813-466BFBEF0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4" y="1113"/>
                <a:ext cx="82" cy="125"/>
              </a:xfrm>
              <a:custGeom>
                <a:avLst/>
                <a:gdLst>
                  <a:gd name="T0" fmla="*/ 14 w 82"/>
                  <a:gd name="T1" fmla="*/ 23 h 125"/>
                  <a:gd name="T2" fmla="*/ 19 w 82"/>
                  <a:gd name="T3" fmla="*/ 23 h 125"/>
                  <a:gd name="T4" fmla="*/ 19 w 82"/>
                  <a:gd name="T5" fmla="*/ 65 h 125"/>
                  <a:gd name="T6" fmla="*/ 19 w 82"/>
                  <a:gd name="T7" fmla="*/ 65 h 125"/>
                  <a:gd name="T8" fmla="*/ 19 w 82"/>
                  <a:gd name="T9" fmla="*/ 125 h 125"/>
                  <a:gd name="T10" fmla="*/ 38 w 82"/>
                  <a:gd name="T11" fmla="*/ 125 h 125"/>
                  <a:gd name="T12" fmla="*/ 38 w 82"/>
                  <a:gd name="T13" fmla="*/ 59 h 125"/>
                  <a:gd name="T14" fmla="*/ 45 w 82"/>
                  <a:gd name="T15" fmla="*/ 59 h 125"/>
                  <a:gd name="T16" fmla="*/ 45 w 82"/>
                  <a:gd name="T17" fmla="*/ 125 h 125"/>
                  <a:gd name="T18" fmla="*/ 64 w 82"/>
                  <a:gd name="T19" fmla="*/ 125 h 125"/>
                  <a:gd name="T20" fmla="*/ 64 w 82"/>
                  <a:gd name="T21" fmla="*/ 59 h 125"/>
                  <a:gd name="T22" fmla="*/ 64 w 82"/>
                  <a:gd name="T23" fmla="*/ 59 h 125"/>
                  <a:gd name="T24" fmla="*/ 64 w 82"/>
                  <a:gd name="T25" fmla="*/ 23 h 125"/>
                  <a:gd name="T26" fmla="*/ 69 w 82"/>
                  <a:gd name="T27" fmla="*/ 23 h 125"/>
                  <a:gd name="T28" fmla="*/ 69 w 82"/>
                  <a:gd name="T29" fmla="*/ 59 h 125"/>
                  <a:gd name="T30" fmla="*/ 82 w 82"/>
                  <a:gd name="T31" fmla="*/ 59 h 125"/>
                  <a:gd name="T32" fmla="*/ 82 w 82"/>
                  <a:gd name="T33" fmla="*/ 0 h 125"/>
                  <a:gd name="T34" fmla="*/ 0 w 82"/>
                  <a:gd name="T35" fmla="*/ 0 h 125"/>
                  <a:gd name="T36" fmla="*/ 0 w 82"/>
                  <a:gd name="T37" fmla="*/ 59 h 125"/>
                  <a:gd name="T38" fmla="*/ 14 w 82"/>
                  <a:gd name="T39" fmla="*/ 59 h 125"/>
                  <a:gd name="T40" fmla="*/ 14 w 82"/>
                  <a:gd name="T41" fmla="*/ 2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125">
                    <a:moveTo>
                      <a:pt x="14" y="23"/>
                    </a:moveTo>
                    <a:lnTo>
                      <a:pt x="19" y="23"/>
                    </a:lnTo>
                    <a:lnTo>
                      <a:pt x="19" y="65"/>
                    </a:lnTo>
                    <a:lnTo>
                      <a:pt x="19" y="65"/>
                    </a:lnTo>
                    <a:lnTo>
                      <a:pt x="19" y="125"/>
                    </a:lnTo>
                    <a:lnTo>
                      <a:pt x="38" y="125"/>
                    </a:lnTo>
                    <a:lnTo>
                      <a:pt x="38" y="59"/>
                    </a:lnTo>
                    <a:lnTo>
                      <a:pt x="45" y="59"/>
                    </a:lnTo>
                    <a:lnTo>
                      <a:pt x="45" y="125"/>
                    </a:lnTo>
                    <a:lnTo>
                      <a:pt x="64" y="125"/>
                    </a:lnTo>
                    <a:lnTo>
                      <a:pt x="64" y="59"/>
                    </a:lnTo>
                    <a:lnTo>
                      <a:pt x="64" y="59"/>
                    </a:lnTo>
                    <a:lnTo>
                      <a:pt x="64" y="23"/>
                    </a:lnTo>
                    <a:lnTo>
                      <a:pt x="69" y="23"/>
                    </a:lnTo>
                    <a:lnTo>
                      <a:pt x="69" y="59"/>
                    </a:lnTo>
                    <a:lnTo>
                      <a:pt x="82" y="59"/>
                    </a:lnTo>
                    <a:lnTo>
                      <a:pt x="82" y="0"/>
                    </a:lnTo>
                    <a:lnTo>
                      <a:pt x="0" y="0"/>
                    </a:lnTo>
                    <a:lnTo>
                      <a:pt x="0" y="59"/>
                    </a:lnTo>
                    <a:lnTo>
                      <a:pt x="14" y="59"/>
                    </a:lnTo>
                    <a:lnTo>
                      <a:pt x="14" y="23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0" name="Oval 106">
                <a:extLst>
                  <a:ext uri="{FF2B5EF4-FFF2-40B4-BE49-F238E27FC236}">
                    <a16:creationId xmlns:a16="http://schemas.microsoft.com/office/drawing/2014/main" id="{C318AF68-537B-6C28-E6A7-F80ECE5214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2" y="1072"/>
                <a:ext cx="33" cy="3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1" name="Freeform 107">
                <a:extLst>
                  <a:ext uri="{FF2B5EF4-FFF2-40B4-BE49-F238E27FC236}">
                    <a16:creationId xmlns:a16="http://schemas.microsoft.com/office/drawing/2014/main" id="{2353C992-A6A0-2BB3-D79E-D748FBC8F3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1" y="1113"/>
                <a:ext cx="93" cy="125"/>
              </a:xfrm>
              <a:custGeom>
                <a:avLst/>
                <a:gdLst>
                  <a:gd name="T0" fmla="*/ 81 w 93"/>
                  <a:gd name="T1" fmla="*/ 59 h 125"/>
                  <a:gd name="T2" fmla="*/ 93 w 93"/>
                  <a:gd name="T3" fmla="*/ 59 h 125"/>
                  <a:gd name="T4" fmla="*/ 78 w 93"/>
                  <a:gd name="T5" fmla="*/ 0 h 125"/>
                  <a:gd name="T6" fmla="*/ 17 w 93"/>
                  <a:gd name="T7" fmla="*/ 0 h 125"/>
                  <a:gd name="T8" fmla="*/ 0 w 93"/>
                  <a:gd name="T9" fmla="*/ 59 h 125"/>
                  <a:gd name="T10" fmla="*/ 14 w 93"/>
                  <a:gd name="T11" fmla="*/ 59 h 125"/>
                  <a:gd name="T12" fmla="*/ 24 w 93"/>
                  <a:gd name="T13" fmla="*/ 23 h 125"/>
                  <a:gd name="T14" fmla="*/ 28 w 93"/>
                  <a:gd name="T15" fmla="*/ 23 h 125"/>
                  <a:gd name="T16" fmla="*/ 10 w 93"/>
                  <a:gd name="T17" fmla="*/ 89 h 125"/>
                  <a:gd name="T18" fmla="*/ 24 w 93"/>
                  <a:gd name="T19" fmla="*/ 89 h 125"/>
                  <a:gd name="T20" fmla="*/ 24 w 93"/>
                  <a:gd name="T21" fmla="*/ 125 h 125"/>
                  <a:gd name="T22" fmla="*/ 45 w 93"/>
                  <a:gd name="T23" fmla="*/ 125 h 125"/>
                  <a:gd name="T24" fmla="*/ 45 w 93"/>
                  <a:gd name="T25" fmla="*/ 89 h 125"/>
                  <a:gd name="T26" fmla="*/ 50 w 93"/>
                  <a:gd name="T27" fmla="*/ 89 h 125"/>
                  <a:gd name="T28" fmla="*/ 50 w 93"/>
                  <a:gd name="T29" fmla="*/ 125 h 125"/>
                  <a:gd name="T30" fmla="*/ 69 w 93"/>
                  <a:gd name="T31" fmla="*/ 125 h 125"/>
                  <a:gd name="T32" fmla="*/ 69 w 93"/>
                  <a:gd name="T33" fmla="*/ 89 h 125"/>
                  <a:gd name="T34" fmla="*/ 85 w 93"/>
                  <a:gd name="T35" fmla="*/ 89 h 125"/>
                  <a:gd name="T36" fmla="*/ 66 w 93"/>
                  <a:gd name="T37" fmla="*/ 23 h 125"/>
                  <a:gd name="T38" fmla="*/ 71 w 93"/>
                  <a:gd name="T39" fmla="*/ 23 h 125"/>
                  <a:gd name="T40" fmla="*/ 81 w 93"/>
                  <a:gd name="T41" fmla="*/ 5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25">
                    <a:moveTo>
                      <a:pt x="81" y="59"/>
                    </a:moveTo>
                    <a:lnTo>
                      <a:pt x="93" y="59"/>
                    </a:lnTo>
                    <a:lnTo>
                      <a:pt x="78" y="0"/>
                    </a:lnTo>
                    <a:lnTo>
                      <a:pt x="17" y="0"/>
                    </a:lnTo>
                    <a:lnTo>
                      <a:pt x="0" y="59"/>
                    </a:lnTo>
                    <a:lnTo>
                      <a:pt x="14" y="59"/>
                    </a:lnTo>
                    <a:lnTo>
                      <a:pt x="24" y="23"/>
                    </a:lnTo>
                    <a:lnTo>
                      <a:pt x="28" y="23"/>
                    </a:lnTo>
                    <a:lnTo>
                      <a:pt x="10" y="89"/>
                    </a:lnTo>
                    <a:lnTo>
                      <a:pt x="24" y="89"/>
                    </a:lnTo>
                    <a:lnTo>
                      <a:pt x="24" y="125"/>
                    </a:lnTo>
                    <a:lnTo>
                      <a:pt x="45" y="125"/>
                    </a:lnTo>
                    <a:lnTo>
                      <a:pt x="45" y="89"/>
                    </a:lnTo>
                    <a:lnTo>
                      <a:pt x="50" y="89"/>
                    </a:lnTo>
                    <a:lnTo>
                      <a:pt x="50" y="125"/>
                    </a:lnTo>
                    <a:lnTo>
                      <a:pt x="69" y="125"/>
                    </a:lnTo>
                    <a:lnTo>
                      <a:pt x="69" y="89"/>
                    </a:lnTo>
                    <a:lnTo>
                      <a:pt x="85" y="89"/>
                    </a:lnTo>
                    <a:lnTo>
                      <a:pt x="66" y="23"/>
                    </a:lnTo>
                    <a:lnTo>
                      <a:pt x="71" y="23"/>
                    </a:lnTo>
                    <a:lnTo>
                      <a:pt x="81" y="59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" name="Freeform 108">
                <a:extLst>
                  <a:ext uri="{FF2B5EF4-FFF2-40B4-BE49-F238E27FC236}">
                    <a16:creationId xmlns:a16="http://schemas.microsoft.com/office/drawing/2014/main" id="{C944C0FD-3BFB-88CB-8713-3C44A1D4E2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1" y="2807"/>
                <a:ext cx="131" cy="160"/>
              </a:xfrm>
              <a:custGeom>
                <a:avLst/>
                <a:gdLst>
                  <a:gd name="T0" fmla="*/ 52 w 75"/>
                  <a:gd name="T1" fmla="*/ 84 h 92"/>
                  <a:gd name="T2" fmla="*/ 75 w 75"/>
                  <a:gd name="T3" fmla="*/ 92 h 92"/>
                  <a:gd name="T4" fmla="*/ 52 w 75"/>
                  <a:gd name="T5" fmla="*/ 52 h 92"/>
                  <a:gd name="T6" fmla="*/ 47 w 75"/>
                  <a:gd name="T7" fmla="*/ 45 h 92"/>
                  <a:gd name="T8" fmla="*/ 43 w 75"/>
                  <a:gd name="T9" fmla="*/ 63 h 92"/>
                  <a:gd name="T10" fmla="*/ 45 w 75"/>
                  <a:gd name="T11" fmla="*/ 69 h 92"/>
                  <a:gd name="T12" fmla="*/ 43 w 75"/>
                  <a:gd name="T13" fmla="*/ 67 h 92"/>
                  <a:gd name="T14" fmla="*/ 46 w 75"/>
                  <a:gd name="T15" fmla="*/ 78 h 92"/>
                  <a:gd name="T16" fmla="*/ 43 w 75"/>
                  <a:gd name="T17" fmla="*/ 84 h 92"/>
                  <a:gd name="T18" fmla="*/ 43 w 75"/>
                  <a:gd name="T19" fmla="*/ 84 h 92"/>
                  <a:gd name="T20" fmla="*/ 37 w 75"/>
                  <a:gd name="T21" fmla="*/ 78 h 92"/>
                  <a:gd name="T22" fmla="*/ 43 w 75"/>
                  <a:gd name="T23" fmla="*/ 24 h 92"/>
                  <a:gd name="T24" fmla="*/ 40 w 75"/>
                  <a:gd name="T25" fmla="*/ 14 h 92"/>
                  <a:gd name="T26" fmla="*/ 37 w 75"/>
                  <a:gd name="T27" fmla="*/ 27 h 92"/>
                  <a:gd name="T28" fmla="*/ 37 w 75"/>
                  <a:gd name="T29" fmla="*/ 45 h 92"/>
                  <a:gd name="T30" fmla="*/ 41 w 75"/>
                  <a:gd name="T31" fmla="*/ 52 h 92"/>
                  <a:gd name="T32" fmla="*/ 37 w 75"/>
                  <a:gd name="T33" fmla="*/ 62 h 92"/>
                  <a:gd name="T34" fmla="*/ 43 w 75"/>
                  <a:gd name="T35" fmla="*/ 74 h 92"/>
                  <a:gd name="T36" fmla="*/ 41 w 75"/>
                  <a:gd name="T37" fmla="*/ 65 h 92"/>
                  <a:gd name="T38" fmla="*/ 43 w 75"/>
                  <a:gd name="T39" fmla="*/ 24 h 92"/>
                  <a:gd name="T40" fmla="*/ 37 w 75"/>
                  <a:gd name="T41" fmla="*/ 84 h 92"/>
                  <a:gd name="T42" fmla="*/ 37 w 75"/>
                  <a:gd name="T43" fmla="*/ 78 h 92"/>
                  <a:gd name="T44" fmla="*/ 37 w 75"/>
                  <a:gd name="T45" fmla="*/ 78 h 92"/>
                  <a:gd name="T46" fmla="*/ 32 w 75"/>
                  <a:gd name="T47" fmla="*/ 84 h 92"/>
                  <a:gd name="T48" fmla="*/ 37 w 75"/>
                  <a:gd name="T49" fmla="*/ 0 h 92"/>
                  <a:gd name="T50" fmla="*/ 34 w 75"/>
                  <a:gd name="T51" fmla="*/ 14 h 92"/>
                  <a:gd name="T52" fmla="*/ 32 w 75"/>
                  <a:gd name="T53" fmla="*/ 63 h 92"/>
                  <a:gd name="T54" fmla="*/ 32 w 75"/>
                  <a:gd name="T55" fmla="*/ 67 h 92"/>
                  <a:gd name="T56" fmla="*/ 37 w 75"/>
                  <a:gd name="T57" fmla="*/ 69 h 92"/>
                  <a:gd name="T58" fmla="*/ 37 w 75"/>
                  <a:gd name="T59" fmla="*/ 62 h 92"/>
                  <a:gd name="T60" fmla="*/ 33 w 75"/>
                  <a:gd name="T61" fmla="*/ 58 h 92"/>
                  <a:gd name="T62" fmla="*/ 37 w 75"/>
                  <a:gd name="T63" fmla="*/ 52 h 92"/>
                  <a:gd name="T64" fmla="*/ 37 w 75"/>
                  <a:gd name="T65" fmla="*/ 52 h 92"/>
                  <a:gd name="T66" fmla="*/ 37 w 75"/>
                  <a:gd name="T67" fmla="*/ 45 h 92"/>
                  <a:gd name="T68" fmla="*/ 37 w 75"/>
                  <a:gd name="T69" fmla="*/ 27 h 92"/>
                  <a:gd name="T70" fmla="*/ 37 w 75"/>
                  <a:gd name="T71" fmla="*/ 27 h 92"/>
                  <a:gd name="T72" fmla="*/ 0 w 75"/>
                  <a:gd name="T73" fmla="*/ 92 h 92"/>
                  <a:gd name="T74" fmla="*/ 23 w 75"/>
                  <a:gd name="T75" fmla="*/ 84 h 92"/>
                  <a:gd name="T76" fmla="*/ 32 w 75"/>
                  <a:gd name="T77" fmla="*/ 78 h 92"/>
                  <a:gd name="T78" fmla="*/ 32 w 75"/>
                  <a:gd name="T79" fmla="*/ 74 h 92"/>
                  <a:gd name="T80" fmla="*/ 30 w 75"/>
                  <a:gd name="T81" fmla="*/ 69 h 92"/>
                  <a:gd name="T82" fmla="*/ 32 w 75"/>
                  <a:gd name="T83" fmla="*/ 63 h 92"/>
                  <a:gd name="T84" fmla="*/ 32 w 75"/>
                  <a:gd name="T85" fmla="*/ 24 h 92"/>
                  <a:gd name="T86" fmla="*/ 23 w 75"/>
                  <a:gd name="T87" fmla="*/ 45 h 92"/>
                  <a:gd name="T88" fmla="*/ 25 w 75"/>
                  <a:gd name="T89" fmla="*/ 5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92">
                    <a:moveTo>
                      <a:pt x="43" y="84"/>
                    </a:moveTo>
                    <a:cubicBezTo>
                      <a:pt x="52" y="84"/>
                      <a:pt x="52" y="84"/>
                      <a:pt x="52" y="84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75" y="92"/>
                      <a:pt x="75" y="92"/>
                      <a:pt x="75" y="92"/>
                    </a:cubicBezTo>
                    <a:cubicBezTo>
                      <a:pt x="63" y="85"/>
                      <a:pt x="55" y="69"/>
                      <a:pt x="50" y="52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5" y="37"/>
                      <a:pt x="44" y="30"/>
                      <a:pt x="43" y="2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4" y="65"/>
                      <a:pt x="44" y="67"/>
                      <a:pt x="45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3" y="78"/>
                      <a:pt x="43" y="78"/>
                      <a:pt x="43" y="78"/>
                    </a:cubicBezTo>
                    <a:lnTo>
                      <a:pt x="43" y="84"/>
                    </a:lnTo>
                    <a:close/>
                    <a:moveTo>
                      <a:pt x="37" y="84"/>
                    </a:moveTo>
                    <a:cubicBezTo>
                      <a:pt x="43" y="84"/>
                      <a:pt x="43" y="84"/>
                      <a:pt x="43" y="84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84"/>
                      <a:pt x="37" y="84"/>
                      <a:pt x="37" y="84"/>
                    </a:cubicBezTo>
                    <a:close/>
                    <a:moveTo>
                      <a:pt x="43" y="24"/>
                    </a:moveTo>
                    <a:cubicBezTo>
                      <a:pt x="42" y="18"/>
                      <a:pt x="41" y="14"/>
                      <a:pt x="41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8" y="28"/>
                      <a:pt x="38" y="41"/>
                      <a:pt x="39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1" y="52"/>
                      <a:pt x="41" y="54"/>
                      <a:pt x="42" y="58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3" y="63"/>
                      <a:pt x="43" y="63"/>
                      <a:pt x="43" y="63"/>
                    </a:cubicBezTo>
                    <a:lnTo>
                      <a:pt x="43" y="24"/>
                    </a:lnTo>
                    <a:close/>
                    <a:moveTo>
                      <a:pt x="32" y="84"/>
                    </a:moveTo>
                    <a:cubicBezTo>
                      <a:pt x="37" y="84"/>
                      <a:pt x="37" y="84"/>
                      <a:pt x="37" y="84"/>
                    </a:cubicBezTo>
                    <a:cubicBezTo>
                      <a:pt x="37" y="84"/>
                      <a:pt x="37" y="84"/>
                      <a:pt x="37" y="84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2" y="84"/>
                      <a:pt x="32" y="84"/>
                      <a:pt x="32" y="84"/>
                    </a:cubicBezTo>
                    <a:close/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3" y="18"/>
                      <a:pt x="32" y="24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4" y="54"/>
                      <a:pt x="34" y="52"/>
                      <a:pt x="34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7" y="40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lnTo>
                      <a:pt x="37" y="0"/>
                    </a:lnTo>
                    <a:close/>
                    <a:moveTo>
                      <a:pt x="0" y="92"/>
                    </a:moveTo>
                    <a:cubicBezTo>
                      <a:pt x="15" y="92"/>
                      <a:pt x="15" y="92"/>
                      <a:pt x="15" y="92"/>
                    </a:cubicBezTo>
                    <a:cubicBezTo>
                      <a:pt x="23" y="84"/>
                      <a:pt x="23" y="84"/>
                      <a:pt x="23" y="84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1" y="67"/>
                      <a:pt x="31" y="65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30"/>
                      <a:pt x="30" y="37"/>
                      <a:pt x="28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0" y="69"/>
                      <a:pt x="12" y="85"/>
                      <a:pt x="0" y="92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" name="Freeform 109">
                <a:extLst>
                  <a:ext uri="{FF2B5EF4-FFF2-40B4-BE49-F238E27FC236}">
                    <a16:creationId xmlns:a16="http://schemas.microsoft.com/office/drawing/2014/main" id="{460D2257-0864-1896-623E-31F73A90D2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25" y="705"/>
                <a:ext cx="101" cy="63"/>
              </a:xfrm>
              <a:custGeom>
                <a:avLst/>
                <a:gdLst>
                  <a:gd name="T0" fmla="*/ 78 w 101"/>
                  <a:gd name="T1" fmla="*/ 63 h 63"/>
                  <a:gd name="T2" fmla="*/ 101 w 101"/>
                  <a:gd name="T3" fmla="*/ 63 h 63"/>
                  <a:gd name="T4" fmla="*/ 101 w 101"/>
                  <a:gd name="T5" fmla="*/ 35 h 63"/>
                  <a:gd name="T6" fmla="*/ 89 w 101"/>
                  <a:gd name="T7" fmla="*/ 35 h 63"/>
                  <a:gd name="T8" fmla="*/ 89 w 101"/>
                  <a:gd name="T9" fmla="*/ 0 h 63"/>
                  <a:gd name="T10" fmla="*/ 78 w 101"/>
                  <a:gd name="T11" fmla="*/ 0 h 63"/>
                  <a:gd name="T12" fmla="*/ 78 w 101"/>
                  <a:gd name="T13" fmla="*/ 44 h 63"/>
                  <a:gd name="T14" fmla="*/ 87 w 101"/>
                  <a:gd name="T15" fmla="*/ 44 h 63"/>
                  <a:gd name="T16" fmla="*/ 87 w 101"/>
                  <a:gd name="T17" fmla="*/ 56 h 63"/>
                  <a:gd name="T18" fmla="*/ 87 w 101"/>
                  <a:gd name="T19" fmla="*/ 56 h 63"/>
                  <a:gd name="T20" fmla="*/ 78 w 101"/>
                  <a:gd name="T21" fmla="*/ 56 h 63"/>
                  <a:gd name="T22" fmla="*/ 78 w 101"/>
                  <a:gd name="T23" fmla="*/ 63 h 63"/>
                  <a:gd name="T24" fmla="*/ 64 w 101"/>
                  <a:gd name="T25" fmla="*/ 0 h 63"/>
                  <a:gd name="T26" fmla="*/ 64 w 101"/>
                  <a:gd name="T27" fmla="*/ 35 h 63"/>
                  <a:gd name="T28" fmla="*/ 50 w 101"/>
                  <a:gd name="T29" fmla="*/ 35 h 63"/>
                  <a:gd name="T30" fmla="*/ 50 w 101"/>
                  <a:gd name="T31" fmla="*/ 44 h 63"/>
                  <a:gd name="T32" fmla="*/ 59 w 101"/>
                  <a:gd name="T33" fmla="*/ 44 h 63"/>
                  <a:gd name="T34" fmla="*/ 59 w 101"/>
                  <a:gd name="T35" fmla="*/ 56 h 63"/>
                  <a:gd name="T36" fmla="*/ 59 w 101"/>
                  <a:gd name="T37" fmla="*/ 56 h 63"/>
                  <a:gd name="T38" fmla="*/ 50 w 101"/>
                  <a:gd name="T39" fmla="*/ 56 h 63"/>
                  <a:gd name="T40" fmla="*/ 50 w 101"/>
                  <a:gd name="T41" fmla="*/ 63 h 63"/>
                  <a:gd name="T42" fmla="*/ 78 w 101"/>
                  <a:gd name="T43" fmla="*/ 63 h 63"/>
                  <a:gd name="T44" fmla="*/ 78 w 101"/>
                  <a:gd name="T45" fmla="*/ 56 h 63"/>
                  <a:gd name="T46" fmla="*/ 69 w 101"/>
                  <a:gd name="T47" fmla="*/ 56 h 63"/>
                  <a:gd name="T48" fmla="*/ 69 w 101"/>
                  <a:gd name="T49" fmla="*/ 44 h 63"/>
                  <a:gd name="T50" fmla="*/ 78 w 101"/>
                  <a:gd name="T51" fmla="*/ 44 h 63"/>
                  <a:gd name="T52" fmla="*/ 78 w 101"/>
                  <a:gd name="T53" fmla="*/ 0 h 63"/>
                  <a:gd name="T54" fmla="*/ 64 w 101"/>
                  <a:gd name="T55" fmla="*/ 0 h 63"/>
                  <a:gd name="T56" fmla="*/ 50 w 101"/>
                  <a:gd name="T57" fmla="*/ 35 h 63"/>
                  <a:gd name="T58" fmla="*/ 21 w 101"/>
                  <a:gd name="T59" fmla="*/ 35 h 63"/>
                  <a:gd name="T60" fmla="*/ 21 w 101"/>
                  <a:gd name="T61" fmla="*/ 44 h 63"/>
                  <a:gd name="T62" fmla="*/ 29 w 101"/>
                  <a:gd name="T63" fmla="*/ 44 h 63"/>
                  <a:gd name="T64" fmla="*/ 29 w 101"/>
                  <a:gd name="T65" fmla="*/ 56 h 63"/>
                  <a:gd name="T66" fmla="*/ 29 w 101"/>
                  <a:gd name="T67" fmla="*/ 56 h 63"/>
                  <a:gd name="T68" fmla="*/ 21 w 101"/>
                  <a:gd name="T69" fmla="*/ 56 h 63"/>
                  <a:gd name="T70" fmla="*/ 21 w 101"/>
                  <a:gd name="T71" fmla="*/ 63 h 63"/>
                  <a:gd name="T72" fmla="*/ 50 w 101"/>
                  <a:gd name="T73" fmla="*/ 63 h 63"/>
                  <a:gd name="T74" fmla="*/ 50 w 101"/>
                  <a:gd name="T75" fmla="*/ 56 h 63"/>
                  <a:gd name="T76" fmla="*/ 42 w 101"/>
                  <a:gd name="T77" fmla="*/ 56 h 63"/>
                  <a:gd name="T78" fmla="*/ 42 w 101"/>
                  <a:gd name="T79" fmla="*/ 44 h 63"/>
                  <a:gd name="T80" fmla="*/ 50 w 101"/>
                  <a:gd name="T81" fmla="*/ 44 h 63"/>
                  <a:gd name="T82" fmla="*/ 50 w 101"/>
                  <a:gd name="T83" fmla="*/ 35 h 63"/>
                  <a:gd name="T84" fmla="*/ 21 w 101"/>
                  <a:gd name="T85" fmla="*/ 35 h 63"/>
                  <a:gd name="T86" fmla="*/ 0 w 101"/>
                  <a:gd name="T87" fmla="*/ 35 h 63"/>
                  <a:gd name="T88" fmla="*/ 0 w 101"/>
                  <a:gd name="T89" fmla="*/ 63 h 63"/>
                  <a:gd name="T90" fmla="*/ 21 w 101"/>
                  <a:gd name="T91" fmla="*/ 63 h 63"/>
                  <a:gd name="T92" fmla="*/ 21 w 101"/>
                  <a:gd name="T93" fmla="*/ 56 h 63"/>
                  <a:gd name="T94" fmla="*/ 12 w 101"/>
                  <a:gd name="T95" fmla="*/ 56 h 63"/>
                  <a:gd name="T96" fmla="*/ 12 w 101"/>
                  <a:gd name="T97" fmla="*/ 44 h 63"/>
                  <a:gd name="T98" fmla="*/ 21 w 101"/>
                  <a:gd name="T99" fmla="*/ 44 h 63"/>
                  <a:gd name="T100" fmla="*/ 21 w 101"/>
                  <a:gd name="T101" fmla="*/ 3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" h="63">
                    <a:moveTo>
                      <a:pt x="78" y="63"/>
                    </a:moveTo>
                    <a:lnTo>
                      <a:pt x="101" y="63"/>
                    </a:lnTo>
                    <a:lnTo>
                      <a:pt x="101" y="35"/>
                    </a:lnTo>
                    <a:lnTo>
                      <a:pt x="89" y="35"/>
                    </a:lnTo>
                    <a:lnTo>
                      <a:pt x="89" y="0"/>
                    </a:lnTo>
                    <a:lnTo>
                      <a:pt x="78" y="0"/>
                    </a:lnTo>
                    <a:lnTo>
                      <a:pt x="78" y="44"/>
                    </a:lnTo>
                    <a:lnTo>
                      <a:pt x="87" y="44"/>
                    </a:lnTo>
                    <a:lnTo>
                      <a:pt x="87" y="56"/>
                    </a:lnTo>
                    <a:lnTo>
                      <a:pt x="87" y="56"/>
                    </a:lnTo>
                    <a:lnTo>
                      <a:pt x="78" y="56"/>
                    </a:lnTo>
                    <a:lnTo>
                      <a:pt x="78" y="63"/>
                    </a:lnTo>
                    <a:close/>
                    <a:moveTo>
                      <a:pt x="64" y="0"/>
                    </a:moveTo>
                    <a:lnTo>
                      <a:pt x="64" y="35"/>
                    </a:lnTo>
                    <a:lnTo>
                      <a:pt x="50" y="35"/>
                    </a:lnTo>
                    <a:lnTo>
                      <a:pt x="50" y="44"/>
                    </a:lnTo>
                    <a:lnTo>
                      <a:pt x="59" y="44"/>
                    </a:lnTo>
                    <a:lnTo>
                      <a:pt x="59" y="56"/>
                    </a:lnTo>
                    <a:lnTo>
                      <a:pt x="59" y="56"/>
                    </a:lnTo>
                    <a:lnTo>
                      <a:pt x="50" y="56"/>
                    </a:lnTo>
                    <a:lnTo>
                      <a:pt x="50" y="63"/>
                    </a:lnTo>
                    <a:lnTo>
                      <a:pt x="78" y="63"/>
                    </a:lnTo>
                    <a:lnTo>
                      <a:pt x="78" y="56"/>
                    </a:lnTo>
                    <a:lnTo>
                      <a:pt x="69" y="56"/>
                    </a:lnTo>
                    <a:lnTo>
                      <a:pt x="69" y="44"/>
                    </a:lnTo>
                    <a:lnTo>
                      <a:pt x="78" y="44"/>
                    </a:lnTo>
                    <a:lnTo>
                      <a:pt x="78" y="0"/>
                    </a:lnTo>
                    <a:lnTo>
                      <a:pt x="64" y="0"/>
                    </a:lnTo>
                    <a:close/>
                    <a:moveTo>
                      <a:pt x="50" y="35"/>
                    </a:moveTo>
                    <a:lnTo>
                      <a:pt x="21" y="35"/>
                    </a:lnTo>
                    <a:lnTo>
                      <a:pt x="21" y="44"/>
                    </a:lnTo>
                    <a:lnTo>
                      <a:pt x="29" y="44"/>
                    </a:lnTo>
                    <a:lnTo>
                      <a:pt x="29" y="56"/>
                    </a:lnTo>
                    <a:lnTo>
                      <a:pt x="29" y="56"/>
                    </a:lnTo>
                    <a:lnTo>
                      <a:pt x="21" y="56"/>
                    </a:lnTo>
                    <a:lnTo>
                      <a:pt x="21" y="63"/>
                    </a:lnTo>
                    <a:lnTo>
                      <a:pt x="50" y="63"/>
                    </a:lnTo>
                    <a:lnTo>
                      <a:pt x="50" y="56"/>
                    </a:lnTo>
                    <a:lnTo>
                      <a:pt x="42" y="56"/>
                    </a:lnTo>
                    <a:lnTo>
                      <a:pt x="42" y="44"/>
                    </a:lnTo>
                    <a:lnTo>
                      <a:pt x="50" y="44"/>
                    </a:lnTo>
                    <a:lnTo>
                      <a:pt x="50" y="35"/>
                    </a:lnTo>
                    <a:close/>
                    <a:moveTo>
                      <a:pt x="21" y="35"/>
                    </a:moveTo>
                    <a:lnTo>
                      <a:pt x="0" y="35"/>
                    </a:lnTo>
                    <a:lnTo>
                      <a:pt x="0" y="63"/>
                    </a:lnTo>
                    <a:lnTo>
                      <a:pt x="21" y="63"/>
                    </a:lnTo>
                    <a:lnTo>
                      <a:pt x="21" y="56"/>
                    </a:lnTo>
                    <a:lnTo>
                      <a:pt x="12" y="56"/>
                    </a:lnTo>
                    <a:lnTo>
                      <a:pt x="12" y="44"/>
                    </a:lnTo>
                    <a:lnTo>
                      <a:pt x="21" y="44"/>
                    </a:lnTo>
                    <a:lnTo>
                      <a:pt x="21" y="35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4" name="Freeform 110">
                <a:extLst>
                  <a:ext uri="{FF2B5EF4-FFF2-40B4-BE49-F238E27FC236}">
                    <a16:creationId xmlns:a16="http://schemas.microsoft.com/office/drawing/2014/main" id="{776CC1C2-75C2-A7AD-96BB-8D72EDB8B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771"/>
                <a:ext cx="135" cy="44"/>
              </a:xfrm>
              <a:custGeom>
                <a:avLst/>
                <a:gdLst>
                  <a:gd name="T0" fmla="*/ 130 w 135"/>
                  <a:gd name="T1" fmla="*/ 44 h 44"/>
                  <a:gd name="T2" fmla="*/ 135 w 135"/>
                  <a:gd name="T3" fmla="*/ 0 h 44"/>
                  <a:gd name="T4" fmla="*/ 0 w 135"/>
                  <a:gd name="T5" fmla="*/ 0 h 44"/>
                  <a:gd name="T6" fmla="*/ 15 w 135"/>
                  <a:gd name="T7" fmla="*/ 44 h 44"/>
                  <a:gd name="T8" fmla="*/ 130 w 135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44">
                    <a:moveTo>
                      <a:pt x="130" y="44"/>
                    </a:moveTo>
                    <a:lnTo>
                      <a:pt x="135" y="0"/>
                    </a:lnTo>
                    <a:lnTo>
                      <a:pt x="0" y="0"/>
                    </a:lnTo>
                    <a:lnTo>
                      <a:pt x="15" y="44"/>
                    </a:lnTo>
                    <a:lnTo>
                      <a:pt x="130" y="44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" name="Freeform 111">
                <a:extLst>
                  <a:ext uri="{FF2B5EF4-FFF2-40B4-BE49-F238E27FC236}">
                    <a16:creationId xmlns:a16="http://schemas.microsoft.com/office/drawing/2014/main" id="{1B009CFB-F844-6766-B493-E4FCA91241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00" y="1669"/>
                <a:ext cx="127" cy="101"/>
              </a:xfrm>
              <a:custGeom>
                <a:avLst/>
                <a:gdLst>
                  <a:gd name="T0" fmla="*/ 58 w 73"/>
                  <a:gd name="T1" fmla="*/ 58 h 58"/>
                  <a:gd name="T2" fmla="*/ 58 w 73"/>
                  <a:gd name="T3" fmla="*/ 38 h 58"/>
                  <a:gd name="T4" fmla="*/ 67 w 73"/>
                  <a:gd name="T5" fmla="*/ 29 h 58"/>
                  <a:gd name="T6" fmla="*/ 73 w 73"/>
                  <a:gd name="T7" fmla="*/ 29 h 58"/>
                  <a:gd name="T8" fmla="*/ 73 w 73"/>
                  <a:gd name="T9" fmla="*/ 8 h 58"/>
                  <a:gd name="T10" fmla="*/ 65 w 73"/>
                  <a:gd name="T11" fmla="*/ 0 h 58"/>
                  <a:gd name="T12" fmla="*/ 47 w 73"/>
                  <a:gd name="T13" fmla="*/ 0 h 58"/>
                  <a:gd name="T14" fmla="*/ 47 w 73"/>
                  <a:gd name="T15" fmla="*/ 9 h 58"/>
                  <a:gd name="T16" fmla="*/ 54 w 73"/>
                  <a:gd name="T17" fmla="*/ 16 h 58"/>
                  <a:gd name="T18" fmla="*/ 47 w 73"/>
                  <a:gd name="T19" fmla="*/ 22 h 58"/>
                  <a:gd name="T20" fmla="*/ 47 w 73"/>
                  <a:gd name="T21" fmla="*/ 26 h 58"/>
                  <a:gd name="T22" fmla="*/ 54 w 73"/>
                  <a:gd name="T23" fmla="*/ 33 h 58"/>
                  <a:gd name="T24" fmla="*/ 47 w 73"/>
                  <a:gd name="T25" fmla="*/ 39 h 58"/>
                  <a:gd name="T26" fmla="*/ 47 w 73"/>
                  <a:gd name="T27" fmla="*/ 58 h 58"/>
                  <a:gd name="T28" fmla="*/ 58 w 73"/>
                  <a:gd name="T29" fmla="*/ 58 h 58"/>
                  <a:gd name="T30" fmla="*/ 47 w 73"/>
                  <a:gd name="T31" fmla="*/ 0 h 58"/>
                  <a:gd name="T32" fmla="*/ 26 w 73"/>
                  <a:gd name="T33" fmla="*/ 0 h 58"/>
                  <a:gd name="T34" fmla="*/ 26 w 73"/>
                  <a:gd name="T35" fmla="*/ 9 h 58"/>
                  <a:gd name="T36" fmla="*/ 33 w 73"/>
                  <a:gd name="T37" fmla="*/ 16 h 58"/>
                  <a:gd name="T38" fmla="*/ 26 w 73"/>
                  <a:gd name="T39" fmla="*/ 22 h 58"/>
                  <a:gd name="T40" fmla="*/ 26 w 73"/>
                  <a:gd name="T41" fmla="*/ 26 h 58"/>
                  <a:gd name="T42" fmla="*/ 33 w 73"/>
                  <a:gd name="T43" fmla="*/ 33 h 58"/>
                  <a:gd name="T44" fmla="*/ 26 w 73"/>
                  <a:gd name="T45" fmla="*/ 39 h 58"/>
                  <a:gd name="T46" fmla="*/ 26 w 73"/>
                  <a:gd name="T47" fmla="*/ 58 h 58"/>
                  <a:gd name="T48" fmla="*/ 47 w 73"/>
                  <a:gd name="T49" fmla="*/ 58 h 58"/>
                  <a:gd name="T50" fmla="*/ 47 w 73"/>
                  <a:gd name="T51" fmla="*/ 39 h 58"/>
                  <a:gd name="T52" fmla="*/ 47 w 73"/>
                  <a:gd name="T53" fmla="*/ 39 h 58"/>
                  <a:gd name="T54" fmla="*/ 41 w 73"/>
                  <a:gd name="T55" fmla="*/ 33 h 58"/>
                  <a:gd name="T56" fmla="*/ 47 w 73"/>
                  <a:gd name="T57" fmla="*/ 26 h 58"/>
                  <a:gd name="T58" fmla="*/ 47 w 73"/>
                  <a:gd name="T59" fmla="*/ 26 h 58"/>
                  <a:gd name="T60" fmla="*/ 47 w 73"/>
                  <a:gd name="T61" fmla="*/ 26 h 58"/>
                  <a:gd name="T62" fmla="*/ 47 w 73"/>
                  <a:gd name="T63" fmla="*/ 22 h 58"/>
                  <a:gd name="T64" fmla="*/ 47 w 73"/>
                  <a:gd name="T65" fmla="*/ 22 h 58"/>
                  <a:gd name="T66" fmla="*/ 41 w 73"/>
                  <a:gd name="T67" fmla="*/ 16 h 58"/>
                  <a:gd name="T68" fmla="*/ 47 w 73"/>
                  <a:gd name="T69" fmla="*/ 9 h 58"/>
                  <a:gd name="T70" fmla="*/ 47 w 73"/>
                  <a:gd name="T71" fmla="*/ 9 h 58"/>
                  <a:gd name="T72" fmla="*/ 47 w 73"/>
                  <a:gd name="T73" fmla="*/ 9 h 58"/>
                  <a:gd name="T74" fmla="*/ 47 w 73"/>
                  <a:gd name="T75" fmla="*/ 0 h 58"/>
                  <a:gd name="T76" fmla="*/ 26 w 73"/>
                  <a:gd name="T77" fmla="*/ 0 h 58"/>
                  <a:gd name="T78" fmla="*/ 8 w 73"/>
                  <a:gd name="T79" fmla="*/ 0 h 58"/>
                  <a:gd name="T80" fmla="*/ 0 w 73"/>
                  <a:gd name="T81" fmla="*/ 8 h 58"/>
                  <a:gd name="T82" fmla="*/ 0 w 73"/>
                  <a:gd name="T83" fmla="*/ 29 h 58"/>
                  <a:gd name="T84" fmla="*/ 6 w 73"/>
                  <a:gd name="T85" fmla="*/ 29 h 58"/>
                  <a:gd name="T86" fmla="*/ 15 w 73"/>
                  <a:gd name="T87" fmla="*/ 38 h 58"/>
                  <a:gd name="T88" fmla="*/ 15 w 73"/>
                  <a:gd name="T89" fmla="*/ 58 h 58"/>
                  <a:gd name="T90" fmla="*/ 26 w 73"/>
                  <a:gd name="T91" fmla="*/ 58 h 58"/>
                  <a:gd name="T92" fmla="*/ 26 w 73"/>
                  <a:gd name="T93" fmla="*/ 39 h 58"/>
                  <a:gd name="T94" fmla="*/ 26 w 73"/>
                  <a:gd name="T95" fmla="*/ 39 h 58"/>
                  <a:gd name="T96" fmla="*/ 20 w 73"/>
                  <a:gd name="T97" fmla="*/ 33 h 58"/>
                  <a:gd name="T98" fmla="*/ 26 w 73"/>
                  <a:gd name="T99" fmla="*/ 26 h 58"/>
                  <a:gd name="T100" fmla="*/ 26 w 73"/>
                  <a:gd name="T101" fmla="*/ 26 h 58"/>
                  <a:gd name="T102" fmla="*/ 26 w 73"/>
                  <a:gd name="T103" fmla="*/ 26 h 58"/>
                  <a:gd name="T104" fmla="*/ 26 w 73"/>
                  <a:gd name="T105" fmla="*/ 22 h 58"/>
                  <a:gd name="T106" fmla="*/ 26 w 73"/>
                  <a:gd name="T107" fmla="*/ 22 h 58"/>
                  <a:gd name="T108" fmla="*/ 20 w 73"/>
                  <a:gd name="T109" fmla="*/ 16 h 58"/>
                  <a:gd name="T110" fmla="*/ 26 w 73"/>
                  <a:gd name="T111" fmla="*/ 9 h 58"/>
                  <a:gd name="T112" fmla="*/ 26 w 73"/>
                  <a:gd name="T113" fmla="*/ 9 h 58"/>
                  <a:gd name="T114" fmla="*/ 26 w 73"/>
                  <a:gd name="T115" fmla="*/ 9 h 58"/>
                  <a:gd name="T116" fmla="*/ 26 w 73"/>
                  <a:gd name="T1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3" h="58">
                    <a:moveTo>
                      <a:pt x="58" y="58"/>
                    </a:moveTo>
                    <a:cubicBezTo>
                      <a:pt x="58" y="38"/>
                      <a:pt x="58" y="38"/>
                      <a:pt x="58" y="38"/>
                    </a:cubicBezTo>
                    <a:cubicBezTo>
                      <a:pt x="58" y="32"/>
                      <a:pt x="61" y="29"/>
                      <a:pt x="67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3"/>
                      <a:pt x="70" y="0"/>
                      <a:pt x="6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51" y="9"/>
                      <a:pt x="54" y="12"/>
                      <a:pt x="54" y="16"/>
                    </a:cubicBezTo>
                    <a:cubicBezTo>
                      <a:pt x="54" y="19"/>
                      <a:pt x="51" y="22"/>
                      <a:pt x="47" y="22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51" y="26"/>
                      <a:pt x="54" y="29"/>
                      <a:pt x="54" y="33"/>
                    </a:cubicBezTo>
                    <a:cubicBezTo>
                      <a:pt x="54" y="37"/>
                      <a:pt x="51" y="39"/>
                      <a:pt x="47" y="39"/>
                    </a:cubicBezTo>
                    <a:cubicBezTo>
                      <a:pt x="47" y="58"/>
                      <a:pt x="47" y="58"/>
                      <a:pt x="47" y="58"/>
                    </a:cubicBezTo>
                    <a:lnTo>
                      <a:pt x="58" y="58"/>
                    </a:lnTo>
                    <a:close/>
                    <a:moveTo>
                      <a:pt x="4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30" y="9"/>
                      <a:pt x="33" y="12"/>
                      <a:pt x="33" y="16"/>
                    </a:cubicBezTo>
                    <a:cubicBezTo>
                      <a:pt x="33" y="19"/>
                      <a:pt x="30" y="22"/>
                      <a:pt x="26" y="22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30" y="26"/>
                      <a:pt x="33" y="29"/>
                      <a:pt x="33" y="33"/>
                    </a:cubicBezTo>
                    <a:cubicBezTo>
                      <a:pt x="33" y="37"/>
                      <a:pt x="30" y="39"/>
                      <a:pt x="26" y="39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4" y="39"/>
                      <a:pt x="41" y="37"/>
                      <a:pt x="41" y="33"/>
                    </a:cubicBezTo>
                    <a:cubicBezTo>
                      <a:pt x="41" y="29"/>
                      <a:pt x="44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4" y="22"/>
                      <a:pt x="41" y="19"/>
                      <a:pt x="41" y="16"/>
                    </a:cubicBezTo>
                    <a:cubicBezTo>
                      <a:pt x="41" y="12"/>
                      <a:pt x="44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lnTo>
                      <a:pt x="47" y="0"/>
                    </a:lnTo>
                    <a:close/>
                    <a:moveTo>
                      <a:pt x="2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2" y="29"/>
                      <a:pt x="15" y="32"/>
                      <a:pt x="15" y="3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3" y="39"/>
                      <a:pt x="20" y="37"/>
                      <a:pt x="20" y="33"/>
                    </a:cubicBezTo>
                    <a:cubicBezTo>
                      <a:pt x="20" y="29"/>
                      <a:pt x="23" y="26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3" y="22"/>
                      <a:pt x="20" y="19"/>
                      <a:pt x="20" y="16"/>
                    </a:cubicBezTo>
                    <a:cubicBezTo>
                      <a:pt x="20" y="12"/>
                      <a:pt x="23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Freeform 112">
                <a:extLst>
                  <a:ext uri="{FF2B5EF4-FFF2-40B4-BE49-F238E27FC236}">
                    <a16:creationId xmlns:a16="http://schemas.microsoft.com/office/drawing/2014/main" id="{94CCC2EF-D535-F32D-8E77-D93B83F99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8" y="1725"/>
                <a:ext cx="172" cy="92"/>
              </a:xfrm>
              <a:custGeom>
                <a:avLst/>
                <a:gdLst>
                  <a:gd name="T0" fmla="*/ 93 w 99"/>
                  <a:gd name="T1" fmla="*/ 0 h 53"/>
                  <a:gd name="T2" fmla="*/ 86 w 99"/>
                  <a:gd name="T3" fmla="*/ 0 h 53"/>
                  <a:gd name="T4" fmla="*/ 80 w 99"/>
                  <a:gd name="T5" fmla="*/ 0 h 53"/>
                  <a:gd name="T6" fmla="*/ 73 w 99"/>
                  <a:gd name="T7" fmla="*/ 6 h 53"/>
                  <a:gd name="T8" fmla="*/ 73 w 99"/>
                  <a:gd name="T9" fmla="*/ 28 h 53"/>
                  <a:gd name="T10" fmla="*/ 26 w 99"/>
                  <a:gd name="T11" fmla="*/ 28 h 53"/>
                  <a:gd name="T12" fmla="*/ 26 w 99"/>
                  <a:gd name="T13" fmla="*/ 6 h 53"/>
                  <a:gd name="T14" fmla="*/ 19 w 99"/>
                  <a:gd name="T15" fmla="*/ 0 h 53"/>
                  <a:gd name="T16" fmla="*/ 13 w 99"/>
                  <a:gd name="T17" fmla="*/ 0 h 53"/>
                  <a:gd name="T18" fmla="*/ 7 w 99"/>
                  <a:gd name="T19" fmla="*/ 0 h 53"/>
                  <a:gd name="T20" fmla="*/ 0 w 99"/>
                  <a:gd name="T21" fmla="*/ 6 h 53"/>
                  <a:gd name="T22" fmla="*/ 0 w 99"/>
                  <a:gd name="T23" fmla="*/ 39 h 53"/>
                  <a:gd name="T24" fmla="*/ 10 w 99"/>
                  <a:gd name="T25" fmla="*/ 48 h 53"/>
                  <a:gd name="T26" fmla="*/ 10 w 99"/>
                  <a:gd name="T27" fmla="*/ 49 h 53"/>
                  <a:gd name="T28" fmla="*/ 10 w 99"/>
                  <a:gd name="T29" fmla="*/ 51 h 53"/>
                  <a:gd name="T30" fmla="*/ 14 w 99"/>
                  <a:gd name="T31" fmla="*/ 53 h 53"/>
                  <a:gd name="T32" fmla="*/ 15 w 99"/>
                  <a:gd name="T33" fmla="*/ 53 h 53"/>
                  <a:gd name="T34" fmla="*/ 19 w 99"/>
                  <a:gd name="T35" fmla="*/ 51 h 53"/>
                  <a:gd name="T36" fmla="*/ 19 w 99"/>
                  <a:gd name="T37" fmla="*/ 49 h 53"/>
                  <a:gd name="T38" fmla="*/ 19 w 99"/>
                  <a:gd name="T39" fmla="*/ 48 h 53"/>
                  <a:gd name="T40" fmla="*/ 80 w 99"/>
                  <a:gd name="T41" fmla="*/ 48 h 53"/>
                  <a:gd name="T42" fmla="*/ 80 w 99"/>
                  <a:gd name="T43" fmla="*/ 49 h 53"/>
                  <a:gd name="T44" fmla="*/ 81 w 99"/>
                  <a:gd name="T45" fmla="*/ 51 h 53"/>
                  <a:gd name="T46" fmla="*/ 84 w 99"/>
                  <a:gd name="T47" fmla="*/ 53 h 53"/>
                  <a:gd name="T48" fmla="*/ 86 w 99"/>
                  <a:gd name="T49" fmla="*/ 53 h 53"/>
                  <a:gd name="T50" fmla="*/ 89 w 99"/>
                  <a:gd name="T51" fmla="*/ 51 h 53"/>
                  <a:gd name="T52" fmla="*/ 90 w 99"/>
                  <a:gd name="T53" fmla="*/ 49 h 53"/>
                  <a:gd name="T54" fmla="*/ 90 w 99"/>
                  <a:gd name="T55" fmla="*/ 48 h 53"/>
                  <a:gd name="T56" fmla="*/ 93 w 99"/>
                  <a:gd name="T57" fmla="*/ 48 h 53"/>
                  <a:gd name="T58" fmla="*/ 99 w 99"/>
                  <a:gd name="T59" fmla="*/ 39 h 53"/>
                  <a:gd name="T60" fmla="*/ 99 w 99"/>
                  <a:gd name="T61" fmla="*/ 6 h 53"/>
                  <a:gd name="T62" fmla="*/ 93 w 99"/>
                  <a:gd name="T6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9" h="53">
                    <a:moveTo>
                      <a:pt x="93" y="0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6" y="0"/>
                      <a:pt x="73" y="2"/>
                      <a:pt x="73" y="6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2"/>
                      <a:pt x="24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3"/>
                      <a:pt x="5" y="48"/>
                      <a:pt x="10" y="48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50"/>
                      <a:pt x="10" y="51"/>
                      <a:pt x="10" y="51"/>
                    </a:cubicBezTo>
                    <a:cubicBezTo>
                      <a:pt x="11" y="52"/>
                      <a:pt x="12" y="53"/>
                      <a:pt x="14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7" y="53"/>
                      <a:pt x="18" y="52"/>
                      <a:pt x="19" y="51"/>
                    </a:cubicBezTo>
                    <a:cubicBezTo>
                      <a:pt x="19" y="51"/>
                      <a:pt x="19" y="50"/>
                      <a:pt x="19" y="49"/>
                    </a:cubicBezTo>
                    <a:cubicBezTo>
                      <a:pt x="19" y="49"/>
                      <a:pt x="19" y="49"/>
                      <a:pt x="19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50"/>
                      <a:pt x="80" y="51"/>
                      <a:pt x="81" y="51"/>
                    </a:cubicBezTo>
                    <a:cubicBezTo>
                      <a:pt x="81" y="52"/>
                      <a:pt x="83" y="53"/>
                      <a:pt x="84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7" y="53"/>
                      <a:pt x="88" y="52"/>
                      <a:pt x="89" y="51"/>
                    </a:cubicBezTo>
                    <a:cubicBezTo>
                      <a:pt x="89" y="51"/>
                      <a:pt x="89" y="50"/>
                      <a:pt x="90" y="49"/>
                    </a:cubicBezTo>
                    <a:cubicBezTo>
                      <a:pt x="90" y="49"/>
                      <a:pt x="90" y="49"/>
                      <a:pt x="90" y="48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7" y="48"/>
                      <a:pt x="99" y="43"/>
                      <a:pt x="99" y="39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99" y="2"/>
                      <a:pt x="97" y="0"/>
                      <a:pt x="93" y="0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Oval 113">
                <a:extLst>
                  <a:ext uri="{FF2B5EF4-FFF2-40B4-BE49-F238E27FC236}">
                    <a16:creationId xmlns:a16="http://schemas.microsoft.com/office/drawing/2014/main" id="{501FD3DF-E3F4-4B54-B468-38E18D10DC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9" y="1690"/>
                <a:ext cx="14" cy="1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Oval 114">
                <a:extLst>
                  <a:ext uri="{FF2B5EF4-FFF2-40B4-BE49-F238E27FC236}">
                    <a16:creationId xmlns:a16="http://schemas.microsoft.com/office/drawing/2014/main" id="{FC6AE834-5822-D4F9-C5FC-F8C3793088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5" y="1690"/>
                <a:ext cx="14" cy="1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Oval 115">
                <a:extLst>
                  <a:ext uri="{FF2B5EF4-FFF2-40B4-BE49-F238E27FC236}">
                    <a16:creationId xmlns:a16="http://schemas.microsoft.com/office/drawing/2014/main" id="{45BDC57F-B795-0D2C-6713-36D600458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9" y="1720"/>
                <a:ext cx="14" cy="1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Oval 116">
                <a:extLst>
                  <a:ext uri="{FF2B5EF4-FFF2-40B4-BE49-F238E27FC236}">
                    <a16:creationId xmlns:a16="http://schemas.microsoft.com/office/drawing/2014/main" id="{059EA855-01AD-8983-63B7-18A70AF39F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5" y="1720"/>
                <a:ext cx="14" cy="14"/>
              </a:xfrm>
              <a:prstGeom prst="ellipse">
                <a:avLst/>
              </a:pr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Freeform 117">
                <a:extLst>
                  <a:ext uri="{FF2B5EF4-FFF2-40B4-BE49-F238E27FC236}">
                    <a16:creationId xmlns:a16="http://schemas.microsoft.com/office/drawing/2014/main" id="{C69046EC-BEAD-0742-9478-D674D0D1D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6" y="514"/>
                <a:ext cx="129" cy="132"/>
              </a:xfrm>
              <a:custGeom>
                <a:avLst/>
                <a:gdLst>
                  <a:gd name="T0" fmla="*/ 72 w 74"/>
                  <a:gd name="T1" fmla="*/ 54 h 76"/>
                  <a:gd name="T2" fmla="*/ 58 w 74"/>
                  <a:gd name="T3" fmla="*/ 39 h 76"/>
                  <a:gd name="T4" fmla="*/ 55 w 74"/>
                  <a:gd name="T5" fmla="*/ 36 h 76"/>
                  <a:gd name="T6" fmla="*/ 41 w 74"/>
                  <a:gd name="T7" fmla="*/ 19 h 76"/>
                  <a:gd name="T8" fmla="*/ 34 w 74"/>
                  <a:gd name="T9" fmla="*/ 5 h 76"/>
                  <a:gd name="T10" fmla="*/ 26 w 74"/>
                  <a:gd name="T11" fmla="*/ 4 h 76"/>
                  <a:gd name="T12" fmla="*/ 24 w 74"/>
                  <a:gd name="T13" fmla="*/ 11 h 76"/>
                  <a:gd name="T14" fmla="*/ 28 w 74"/>
                  <a:gd name="T15" fmla="*/ 22 h 76"/>
                  <a:gd name="T16" fmla="*/ 29 w 74"/>
                  <a:gd name="T17" fmla="*/ 29 h 76"/>
                  <a:gd name="T18" fmla="*/ 6 w 74"/>
                  <a:gd name="T19" fmla="*/ 29 h 76"/>
                  <a:gd name="T20" fmla="*/ 1 w 74"/>
                  <a:gd name="T21" fmla="*/ 37 h 76"/>
                  <a:gd name="T22" fmla="*/ 12 w 74"/>
                  <a:gd name="T23" fmla="*/ 68 h 76"/>
                  <a:gd name="T24" fmla="*/ 17 w 74"/>
                  <a:gd name="T25" fmla="*/ 71 h 76"/>
                  <a:gd name="T26" fmla="*/ 44 w 74"/>
                  <a:gd name="T27" fmla="*/ 71 h 76"/>
                  <a:gd name="T28" fmla="*/ 50 w 74"/>
                  <a:gd name="T29" fmla="*/ 74 h 76"/>
                  <a:gd name="T30" fmla="*/ 51 w 74"/>
                  <a:gd name="T31" fmla="*/ 75 h 76"/>
                  <a:gd name="T32" fmla="*/ 56 w 74"/>
                  <a:gd name="T33" fmla="*/ 75 h 76"/>
                  <a:gd name="T34" fmla="*/ 72 w 74"/>
                  <a:gd name="T35" fmla="*/ 58 h 76"/>
                  <a:gd name="T36" fmla="*/ 72 w 74"/>
                  <a:gd name="T37" fmla="*/ 5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76">
                    <a:moveTo>
                      <a:pt x="72" y="54"/>
                    </a:moveTo>
                    <a:cubicBezTo>
                      <a:pt x="58" y="39"/>
                      <a:pt x="58" y="39"/>
                      <a:pt x="58" y="39"/>
                    </a:cubicBezTo>
                    <a:cubicBezTo>
                      <a:pt x="56" y="38"/>
                      <a:pt x="55" y="36"/>
                      <a:pt x="55" y="36"/>
                    </a:cubicBezTo>
                    <a:cubicBezTo>
                      <a:pt x="55" y="36"/>
                      <a:pt x="49" y="25"/>
                      <a:pt x="41" y="19"/>
                    </a:cubicBezTo>
                    <a:cubicBezTo>
                      <a:pt x="32" y="14"/>
                      <a:pt x="34" y="10"/>
                      <a:pt x="34" y="5"/>
                    </a:cubicBezTo>
                    <a:cubicBezTo>
                      <a:pt x="34" y="1"/>
                      <a:pt x="30" y="0"/>
                      <a:pt x="26" y="4"/>
                    </a:cubicBezTo>
                    <a:cubicBezTo>
                      <a:pt x="25" y="6"/>
                      <a:pt x="24" y="9"/>
                      <a:pt x="24" y="11"/>
                    </a:cubicBezTo>
                    <a:cubicBezTo>
                      <a:pt x="23" y="16"/>
                      <a:pt x="27" y="20"/>
                      <a:pt x="28" y="22"/>
                    </a:cubicBezTo>
                    <a:cubicBezTo>
                      <a:pt x="29" y="23"/>
                      <a:pt x="30" y="26"/>
                      <a:pt x="29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0" y="33"/>
                      <a:pt x="1" y="3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3" y="70"/>
                      <a:pt x="15" y="71"/>
                      <a:pt x="17" y="71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6" y="71"/>
                      <a:pt x="48" y="73"/>
                      <a:pt x="50" y="74"/>
                    </a:cubicBezTo>
                    <a:cubicBezTo>
                      <a:pt x="51" y="75"/>
                      <a:pt x="51" y="75"/>
                      <a:pt x="51" y="75"/>
                    </a:cubicBezTo>
                    <a:cubicBezTo>
                      <a:pt x="52" y="76"/>
                      <a:pt x="54" y="76"/>
                      <a:pt x="56" y="75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4" y="57"/>
                      <a:pt x="74" y="55"/>
                      <a:pt x="72" y="54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Freeform 118">
                <a:extLst>
                  <a:ext uri="{FF2B5EF4-FFF2-40B4-BE49-F238E27FC236}">
                    <a16:creationId xmlns:a16="http://schemas.microsoft.com/office/drawing/2014/main" id="{D71FC1F3-FFBE-14D4-0D15-65B144A71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4" y="617"/>
                <a:ext cx="43" cy="43"/>
              </a:xfrm>
              <a:custGeom>
                <a:avLst/>
                <a:gdLst>
                  <a:gd name="T0" fmla="*/ 8 w 43"/>
                  <a:gd name="T1" fmla="*/ 43 h 43"/>
                  <a:gd name="T2" fmla="*/ 0 w 43"/>
                  <a:gd name="T3" fmla="*/ 34 h 43"/>
                  <a:gd name="T4" fmla="*/ 34 w 43"/>
                  <a:gd name="T5" fmla="*/ 0 h 43"/>
                  <a:gd name="T6" fmla="*/ 43 w 43"/>
                  <a:gd name="T7" fmla="*/ 8 h 43"/>
                  <a:gd name="T8" fmla="*/ 8 w 43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8" y="43"/>
                    </a:moveTo>
                    <a:lnTo>
                      <a:pt x="0" y="34"/>
                    </a:lnTo>
                    <a:lnTo>
                      <a:pt x="34" y="0"/>
                    </a:lnTo>
                    <a:lnTo>
                      <a:pt x="43" y="8"/>
                    </a:lnTo>
                    <a:lnTo>
                      <a:pt x="8" y="43"/>
                    </a:ln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Freeform 119">
                <a:extLst>
                  <a:ext uri="{FF2B5EF4-FFF2-40B4-BE49-F238E27FC236}">
                    <a16:creationId xmlns:a16="http://schemas.microsoft.com/office/drawing/2014/main" id="{919A2DE0-68FC-8909-9C03-3E7C4EDF70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3" y="1728"/>
                <a:ext cx="39" cy="68"/>
              </a:xfrm>
              <a:custGeom>
                <a:avLst/>
                <a:gdLst>
                  <a:gd name="T0" fmla="*/ 22 w 22"/>
                  <a:gd name="T1" fmla="*/ 20 h 39"/>
                  <a:gd name="T2" fmla="*/ 11 w 22"/>
                  <a:gd name="T3" fmla="*/ 0 h 39"/>
                  <a:gd name="T4" fmla="*/ 0 w 22"/>
                  <a:gd name="T5" fmla="*/ 20 h 39"/>
                  <a:gd name="T6" fmla="*/ 11 w 22"/>
                  <a:gd name="T7" fmla="*/ 39 h 39"/>
                  <a:gd name="T8" fmla="*/ 22 w 22"/>
                  <a:gd name="T9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9">
                    <a:moveTo>
                      <a:pt x="22" y="20"/>
                    </a:moveTo>
                    <a:cubicBezTo>
                      <a:pt x="22" y="13"/>
                      <a:pt x="18" y="3"/>
                      <a:pt x="11" y="0"/>
                    </a:cubicBezTo>
                    <a:cubicBezTo>
                      <a:pt x="5" y="3"/>
                      <a:pt x="0" y="13"/>
                      <a:pt x="0" y="20"/>
                    </a:cubicBezTo>
                    <a:cubicBezTo>
                      <a:pt x="0" y="26"/>
                      <a:pt x="5" y="36"/>
                      <a:pt x="11" y="39"/>
                    </a:cubicBezTo>
                    <a:cubicBezTo>
                      <a:pt x="18" y="36"/>
                      <a:pt x="22" y="26"/>
                      <a:pt x="22" y="20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Freeform 120">
                <a:extLst>
                  <a:ext uri="{FF2B5EF4-FFF2-40B4-BE49-F238E27FC236}">
                    <a16:creationId xmlns:a16="http://schemas.microsoft.com/office/drawing/2014/main" id="{8EE8ABE3-2344-F9E9-1512-3BD9C434A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" y="1772"/>
                <a:ext cx="61" cy="48"/>
              </a:xfrm>
              <a:custGeom>
                <a:avLst/>
                <a:gdLst>
                  <a:gd name="T0" fmla="*/ 1 w 35"/>
                  <a:gd name="T1" fmla="*/ 23 h 28"/>
                  <a:gd name="T2" fmla="*/ 23 w 35"/>
                  <a:gd name="T3" fmla="*/ 24 h 28"/>
                  <a:gd name="T4" fmla="*/ 34 w 35"/>
                  <a:gd name="T5" fmla="*/ 4 h 28"/>
                  <a:gd name="T6" fmla="*/ 12 w 35"/>
                  <a:gd name="T7" fmla="*/ 4 h 28"/>
                  <a:gd name="T8" fmla="*/ 1 w 35"/>
                  <a:gd name="T9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8">
                    <a:moveTo>
                      <a:pt x="1" y="23"/>
                    </a:moveTo>
                    <a:cubicBezTo>
                      <a:pt x="6" y="28"/>
                      <a:pt x="17" y="27"/>
                      <a:pt x="23" y="24"/>
                    </a:cubicBezTo>
                    <a:cubicBezTo>
                      <a:pt x="29" y="20"/>
                      <a:pt x="35" y="12"/>
                      <a:pt x="34" y="4"/>
                    </a:cubicBezTo>
                    <a:cubicBezTo>
                      <a:pt x="29" y="0"/>
                      <a:pt x="18" y="1"/>
                      <a:pt x="12" y="4"/>
                    </a:cubicBezTo>
                    <a:cubicBezTo>
                      <a:pt x="6" y="8"/>
                      <a:pt x="0" y="16"/>
                      <a:pt x="1" y="23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Freeform 121">
                <a:extLst>
                  <a:ext uri="{FF2B5EF4-FFF2-40B4-BE49-F238E27FC236}">
                    <a16:creationId xmlns:a16="http://schemas.microsoft.com/office/drawing/2014/main" id="{BC0B8021-3E60-53A9-9221-20DAD31B3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" y="1820"/>
                <a:ext cx="61" cy="49"/>
              </a:xfrm>
              <a:custGeom>
                <a:avLst/>
                <a:gdLst>
                  <a:gd name="T0" fmla="*/ 23 w 35"/>
                  <a:gd name="T1" fmla="*/ 24 h 28"/>
                  <a:gd name="T2" fmla="*/ 34 w 35"/>
                  <a:gd name="T3" fmla="*/ 5 h 28"/>
                  <a:gd name="T4" fmla="*/ 12 w 35"/>
                  <a:gd name="T5" fmla="*/ 4 h 28"/>
                  <a:gd name="T6" fmla="*/ 1 w 35"/>
                  <a:gd name="T7" fmla="*/ 23 h 28"/>
                  <a:gd name="T8" fmla="*/ 23 w 35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8">
                    <a:moveTo>
                      <a:pt x="23" y="24"/>
                    </a:moveTo>
                    <a:cubicBezTo>
                      <a:pt x="29" y="20"/>
                      <a:pt x="35" y="12"/>
                      <a:pt x="34" y="5"/>
                    </a:cubicBezTo>
                    <a:cubicBezTo>
                      <a:pt x="29" y="0"/>
                      <a:pt x="18" y="1"/>
                      <a:pt x="12" y="4"/>
                    </a:cubicBezTo>
                    <a:cubicBezTo>
                      <a:pt x="6" y="8"/>
                      <a:pt x="0" y="16"/>
                      <a:pt x="1" y="23"/>
                    </a:cubicBezTo>
                    <a:cubicBezTo>
                      <a:pt x="6" y="28"/>
                      <a:pt x="17" y="27"/>
                      <a:pt x="23" y="24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Freeform 122">
                <a:extLst>
                  <a:ext uri="{FF2B5EF4-FFF2-40B4-BE49-F238E27FC236}">
                    <a16:creationId xmlns:a16="http://schemas.microsoft.com/office/drawing/2014/main" id="{004B6066-4D64-8A55-C510-2409DDB5C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3" y="1772"/>
                <a:ext cx="63" cy="48"/>
              </a:xfrm>
              <a:custGeom>
                <a:avLst/>
                <a:gdLst>
                  <a:gd name="T0" fmla="*/ 13 w 36"/>
                  <a:gd name="T1" fmla="*/ 24 h 28"/>
                  <a:gd name="T2" fmla="*/ 35 w 36"/>
                  <a:gd name="T3" fmla="*/ 23 h 28"/>
                  <a:gd name="T4" fmla="*/ 24 w 36"/>
                  <a:gd name="T5" fmla="*/ 4 h 28"/>
                  <a:gd name="T6" fmla="*/ 1 w 36"/>
                  <a:gd name="T7" fmla="*/ 4 h 28"/>
                  <a:gd name="T8" fmla="*/ 13 w 36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13" y="24"/>
                    </a:moveTo>
                    <a:cubicBezTo>
                      <a:pt x="19" y="27"/>
                      <a:pt x="29" y="28"/>
                      <a:pt x="35" y="23"/>
                    </a:cubicBezTo>
                    <a:cubicBezTo>
                      <a:pt x="36" y="16"/>
                      <a:pt x="30" y="8"/>
                      <a:pt x="24" y="4"/>
                    </a:cubicBezTo>
                    <a:cubicBezTo>
                      <a:pt x="18" y="1"/>
                      <a:pt x="7" y="0"/>
                      <a:pt x="1" y="4"/>
                    </a:cubicBezTo>
                    <a:cubicBezTo>
                      <a:pt x="0" y="12"/>
                      <a:pt x="7" y="20"/>
                      <a:pt x="13" y="24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7" name="Freeform 123">
                <a:extLst>
                  <a:ext uri="{FF2B5EF4-FFF2-40B4-BE49-F238E27FC236}">
                    <a16:creationId xmlns:a16="http://schemas.microsoft.com/office/drawing/2014/main" id="{2304CBB2-FDC6-3BB7-52A5-DFBE17B99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3" y="1820"/>
                <a:ext cx="63" cy="49"/>
              </a:xfrm>
              <a:custGeom>
                <a:avLst/>
                <a:gdLst>
                  <a:gd name="T0" fmla="*/ 13 w 36"/>
                  <a:gd name="T1" fmla="*/ 24 h 28"/>
                  <a:gd name="T2" fmla="*/ 35 w 36"/>
                  <a:gd name="T3" fmla="*/ 23 h 28"/>
                  <a:gd name="T4" fmla="*/ 24 w 36"/>
                  <a:gd name="T5" fmla="*/ 4 h 28"/>
                  <a:gd name="T6" fmla="*/ 1 w 36"/>
                  <a:gd name="T7" fmla="*/ 5 h 28"/>
                  <a:gd name="T8" fmla="*/ 13 w 36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13" y="24"/>
                    </a:moveTo>
                    <a:cubicBezTo>
                      <a:pt x="19" y="27"/>
                      <a:pt x="29" y="28"/>
                      <a:pt x="35" y="23"/>
                    </a:cubicBezTo>
                    <a:cubicBezTo>
                      <a:pt x="36" y="16"/>
                      <a:pt x="30" y="8"/>
                      <a:pt x="24" y="4"/>
                    </a:cubicBezTo>
                    <a:cubicBezTo>
                      <a:pt x="18" y="1"/>
                      <a:pt x="7" y="0"/>
                      <a:pt x="1" y="5"/>
                    </a:cubicBezTo>
                    <a:cubicBezTo>
                      <a:pt x="0" y="12"/>
                      <a:pt x="7" y="20"/>
                      <a:pt x="13" y="24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Freeform 124">
                <a:extLst>
                  <a:ext uri="{FF2B5EF4-FFF2-40B4-BE49-F238E27FC236}">
                    <a16:creationId xmlns:a16="http://schemas.microsoft.com/office/drawing/2014/main" id="{F9042659-6CEE-FCB4-4CC0-C25CAF8C8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9" y="1803"/>
                <a:ext cx="7" cy="78"/>
              </a:xfrm>
              <a:custGeom>
                <a:avLst/>
                <a:gdLst>
                  <a:gd name="T0" fmla="*/ 0 w 4"/>
                  <a:gd name="T1" fmla="*/ 1 h 45"/>
                  <a:gd name="T2" fmla="*/ 0 w 4"/>
                  <a:gd name="T3" fmla="*/ 44 h 45"/>
                  <a:gd name="T4" fmla="*/ 2 w 4"/>
                  <a:gd name="T5" fmla="*/ 45 h 45"/>
                  <a:gd name="T6" fmla="*/ 4 w 4"/>
                  <a:gd name="T7" fmla="*/ 44 h 45"/>
                  <a:gd name="T8" fmla="*/ 4 w 4"/>
                  <a:gd name="T9" fmla="*/ 1 h 45"/>
                  <a:gd name="T10" fmla="*/ 2 w 4"/>
                  <a:gd name="T11" fmla="*/ 0 h 45"/>
                  <a:gd name="T12" fmla="*/ 0 w 4"/>
                  <a:gd name="T13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5">
                    <a:moveTo>
                      <a:pt x="0" y="1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1" y="45"/>
                      <a:pt x="2" y="45"/>
                    </a:cubicBezTo>
                    <a:cubicBezTo>
                      <a:pt x="4" y="45"/>
                      <a:pt x="4" y="44"/>
                      <a:pt x="4" y="4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Freeform 125">
                <a:extLst>
                  <a:ext uri="{FF2B5EF4-FFF2-40B4-BE49-F238E27FC236}">
                    <a16:creationId xmlns:a16="http://schemas.microsoft.com/office/drawing/2014/main" id="{E93882C5-E0B0-9AEF-94E4-FB9C55C61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2249"/>
                <a:ext cx="92" cy="84"/>
              </a:xfrm>
              <a:custGeom>
                <a:avLst/>
                <a:gdLst>
                  <a:gd name="T0" fmla="*/ 6 w 53"/>
                  <a:gd name="T1" fmla="*/ 5 h 48"/>
                  <a:gd name="T2" fmla="*/ 1 w 53"/>
                  <a:gd name="T3" fmla="*/ 14 h 48"/>
                  <a:gd name="T4" fmla="*/ 0 w 53"/>
                  <a:gd name="T5" fmla="*/ 17 h 48"/>
                  <a:gd name="T6" fmla="*/ 0 w 53"/>
                  <a:gd name="T7" fmla="*/ 17 h 48"/>
                  <a:gd name="T8" fmla="*/ 0 w 53"/>
                  <a:gd name="T9" fmla="*/ 20 h 48"/>
                  <a:gd name="T10" fmla="*/ 0 w 53"/>
                  <a:gd name="T11" fmla="*/ 22 h 48"/>
                  <a:gd name="T12" fmla="*/ 2 w 53"/>
                  <a:gd name="T13" fmla="*/ 31 h 48"/>
                  <a:gd name="T14" fmla="*/ 8 w 53"/>
                  <a:gd name="T15" fmla="*/ 42 h 48"/>
                  <a:gd name="T16" fmla="*/ 8 w 53"/>
                  <a:gd name="T17" fmla="*/ 42 h 48"/>
                  <a:gd name="T18" fmla="*/ 12 w 53"/>
                  <a:gd name="T19" fmla="*/ 46 h 48"/>
                  <a:gd name="T20" fmla="*/ 13 w 53"/>
                  <a:gd name="T21" fmla="*/ 46 h 48"/>
                  <a:gd name="T22" fmla="*/ 19 w 53"/>
                  <a:gd name="T23" fmla="*/ 47 h 48"/>
                  <a:gd name="T24" fmla="*/ 19 w 53"/>
                  <a:gd name="T25" fmla="*/ 47 h 48"/>
                  <a:gd name="T26" fmla="*/ 22 w 53"/>
                  <a:gd name="T27" fmla="*/ 46 h 48"/>
                  <a:gd name="T28" fmla="*/ 23 w 53"/>
                  <a:gd name="T29" fmla="*/ 45 h 48"/>
                  <a:gd name="T30" fmla="*/ 27 w 53"/>
                  <a:gd name="T31" fmla="*/ 45 h 48"/>
                  <a:gd name="T32" fmla="*/ 27 w 53"/>
                  <a:gd name="T33" fmla="*/ 45 h 48"/>
                  <a:gd name="T34" fmla="*/ 30 w 53"/>
                  <a:gd name="T35" fmla="*/ 45 h 48"/>
                  <a:gd name="T36" fmla="*/ 32 w 53"/>
                  <a:gd name="T37" fmla="*/ 46 h 48"/>
                  <a:gd name="T38" fmla="*/ 35 w 53"/>
                  <a:gd name="T39" fmla="*/ 47 h 48"/>
                  <a:gd name="T40" fmla="*/ 35 w 53"/>
                  <a:gd name="T41" fmla="*/ 47 h 48"/>
                  <a:gd name="T42" fmla="*/ 41 w 53"/>
                  <a:gd name="T43" fmla="*/ 46 h 48"/>
                  <a:gd name="T44" fmla="*/ 42 w 53"/>
                  <a:gd name="T45" fmla="*/ 46 h 48"/>
                  <a:gd name="T46" fmla="*/ 45 w 53"/>
                  <a:gd name="T47" fmla="*/ 42 h 48"/>
                  <a:gd name="T48" fmla="*/ 46 w 53"/>
                  <a:gd name="T49" fmla="*/ 42 h 48"/>
                  <a:gd name="T50" fmla="*/ 51 w 53"/>
                  <a:gd name="T51" fmla="*/ 31 h 48"/>
                  <a:gd name="T52" fmla="*/ 53 w 53"/>
                  <a:gd name="T53" fmla="*/ 22 h 48"/>
                  <a:gd name="T54" fmla="*/ 53 w 53"/>
                  <a:gd name="T55" fmla="*/ 20 h 48"/>
                  <a:gd name="T56" fmla="*/ 53 w 53"/>
                  <a:gd name="T57" fmla="*/ 17 h 48"/>
                  <a:gd name="T58" fmla="*/ 53 w 53"/>
                  <a:gd name="T59" fmla="*/ 17 h 48"/>
                  <a:gd name="T60" fmla="*/ 53 w 53"/>
                  <a:gd name="T61" fmla="*/ 14 h 48"/>
                  <a:gd name="T62" fmla="*/ 48 w 53"/>
                  <a:gd name="T63" fmla="*/ 5 h 48"/>
                  <a:gd name="T64" fmla="*/ 47 w 53"/>
                  <a:gd name="T65" fmla="*/ 3 h 48"/>
                  <a:gd name="T66" fmla="*/ 39 w 53"/>
                  <a:gd name="T67" fmla="*/ 0 h 48"/>
                  <a:gd name="T68" fmla="*/ 31 w 53"/>
                  <a:gd name="T69" fmla="*/ 1 h 48"/>
                  <a:gd name="T70" fmla="*/ 27 w 53"/>
                  <a:gd name="T71" fmla="*/ 3 h 48"/>
                  <a:gd name="T72" fmla="*/ 23 w 53"/>
                  <a:gd name="T73" fmla="*/ 1 h 48"/>
                  <a:gd name="T74" fmla="*/ 14 w 53"/>
                  <a:gd name="T75" fmla="*/ 0 h 48"/>
                  <a:gd name="T76" fmla="*/ 7 w 53"/>
                  <a:gd name="T77" fmla="*/ 3 h 48"/>
                  <a:gd name="T78" fmla="*/ 6 w 53"/>
                  <a:gd name="T7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48">
                    <a:moveTo>
                      <a:pt x="6" y="5"/>
                    </a:moveTo>
                    <a:cubicBezTo>
                      <a:pt x="3" y="7"/>
                      <a:pt x="1" y="11"/>
                      <a:pt x="1" y="14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1" y="25"/>
                      <a:pt x="1" y="28"/>
                      <a:pt x="2" y="31"/>
                    </a:cubicBezTo>
                    <a:cubicBezTo>
                      <a:pt x="4" y="35"/>
                      <a:pt x="6" y="38"/>
                      <a:pt x="8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3"/>
                      <a:pt x="11" y="45"/>
                      <a:pt x="12" y="46"/>
                    </a:cubicBezTo>
                    <a:cubicBezTo>
                      <a:pt x="12" y="46"/>
                      <a:pt x="13" y="46"/>
                      <a:pt x="13" y="46"/>
                    </a:cubicBezTo>
                    <a:cubicBezTo>
                      <a:pt x="15" y="48"/>
                      <a:pt x="17" y="48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20" y="47"/>
                      <a:pt x="21" y="46"/>
                      <a:pt x="22" y="46"/>
                    </a:cubicBezTo>
                    <a:cubicBezTo>
                      <a:pt x="22" y="46"/>
                      <a:pt x="23" y="46"/>
                      <a:pt x="23" y="45"/>
                    </a:cubicBezTo>
                    <a:cubicBezTo>
                      <a:pt x="25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8" y="45"/>
                      <a:pt x="29" y="45"/>
                      <a:pt x="30" y="45"/>
                    </a:cubicBezTo>
                    <a:cubicBezTo>
                      <a:pt x="31" y="46"/>
                      <a:pt x="31" y="46"/>
                      <a:pt x="32" y="46"/>
                    </a:cubicBezTo>
                    <a:cubicBezTo>
                      <a:pt x="33" y="46"/>
                      <a:pt x="34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7" y="48"/>
                      <a:pt x="39" y="48"/>
                      <a:pt x="41" y="46"/>
                    </a:cubicBezTo>
                    <a:cubicBezTo>
                      <a:pt x="41" y="46"/>
                      <a:pt x="41" y="46"/>
                      <a:pt x="42" y="46"/>
                    </a:cubicBezTo>
                    <a:cubicBezTo>
                      <a:pt x="43" y="45"/>
                      <a:pt x="44" y="43"/>
                      <a:pt x="45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8" y="38"/>
                      <a:pt x="50" y="35"/>
                      <a:pt x="51" y="31"/>
                    </a:cubicBezTo>
                    <a:cubicBezTo>
                      <a:pt x="52" y="28"/>
                      <a:pt x="53" y="25"/>
                      <a:pt x="53" y="22"/>
                    </a:cubicBezTo>
                    <a:cubicBezTo>
                      <a:pt x="53" y="22"/>
                      <a:pt x="53" y="21"/>
                      <a:pt x="53" y="20"/>
                    </a:cubicBezTo>
                    <a:cubicBezTo>
                      <a:pt x="53" y="19"/>
                      <a:pt x="53" y="18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6"/>
                      <a:pt x="53" y="15"/>
                      <a:pt x="53" y="14"/>
                    </a:cubicBezTo>
                    <a:cubicBezTo>
                      <a:pt x="52" y="11"/>
                      <a:pt x="51" y="7"/>
                      <a:pt x="48" y="5"/>
                    </a:cubicBezTo>
                    <a:cubicBezTo>
                      <a:pt x="48" y="4"/>
                      <a:pt x="47" y="4"/>
                      <a:pt x="47" y="3"/>
                    </a:cubicBezTo>
                    <a:cubicBezTo>
                      <a:pt x="45" y="2"/>
                      <a:pt x="42" y="1"/>
                      <a:pt x="39" y="0"/>
                    </a:cubicBezTo>
                    <a:cubicBezTo>
                      <a:pt x="36" y="0"/>
                      <a:pt x="34" y="0"/>
                      <a:pt x="31" y="1"/>
                    </a:cubicBezTo>
                    <a:cubicBezTo>
                      <a:pt x="30" y="2"/>
                      <a:pt x="27" y="3"/>
                      <a:pt x="27" y="3"/>
                    </a:cubicBezTo>
                    <a:cubicBezTo>
                      <a:pt x="27" y="3"/>
                      <a:pt x="24" y="2"/>
                      <a:pt x="23" y="1"/>
                    </a:cubicBezTo>
                    <a:cubicBezTo>
                      <a:pt x="20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6" y="4"/>
                      <a:pt x="6" y="4"/>
                      <a:pt x="6" y="5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Freeform 126">
                <a:extLst>
                  <a:ext uri="{FF2B5EF4-FFF2-40B4-BE49-F238E27FC236}">
                    <a16:creationId xmlns:a16="http://schemas.microsoft.com/office/drawing/2014/main" id="{86761E44-A782-1C85-1495-B42C714C1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0" y="2223"/>
                <a:ext cx="23" cy="26"/>
              </a:xfrm>
              <a:custGeom>
                <a:avLst/>
                <a:gdLst>
                  <a:gd name="T0" fmla="*/ 4 w 13"/>
                  <a:gd name="T1" fmla="*/ 11 h 15"/>
                  <a:gd name="T2" fmla="*/ 9 w 13"/>
                  <a:gd name="T3" fmla="*/ 14 h 15"/>
                  <a:gd name="T4" fmla="*/ 12 w 13"/>
                  <a:gd name="T5" fmla="*/ 14 h 15"/>
                  <a:gd name="T6" fmla="*/ 13 w 13"/>
                  <a:gd name="T7" fmla="*/ 14 h 15"/>
                  <a:gd name="T8" fmla="*/ 10 w 13"/>
                  <a:gd name="T9" fmla="*/ 6 h 15"/>
                  <a:gd name="T10" fmla="*/ 1 w 13"/>
                  <a:gd name="T11" fmla="*/ 0 h 15"/>
                  <a:gd name="T12" fmla="*/ 1 w 13"/>
                  <a:gd name="T13" fmla="*/ 0 h 15"/>
                  <a:gd name="T14" fmla="*/ 0 w 13"/>
                  <a:gd name="T15" fmla="*/ 0 h 15"/>
                  <a:gd name="T16" fmla="*/ 0 w 13"/>
                  <a:gd name="T17" fmla="*/ 4 h 15"/>
                  <a:gd name="T18" fmla="*/ 4 w 13"/>
                  <a:gd name="T1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5">
                    <a:moveTo>
                      <a:pt x="4" y="11"/>
                    </a:moveTo>
                    <a:cubicBezTo>
                      <a:pt x="6" y="12"/>
                      <a:pt x="7" y="14"/>
                      <a:pt x="9" y="14"/>
                    </a:cubicBezTo>
                    <a:cubicBezTo>
                      <a:pt x="10" y="14"/>
                      <a:pt x="11" y="15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1"/>
                      <a:pt x="12" y="8"/>
                      <a:pt x="10" y="6"/>
                    </a:cubicBezTo>
                    <a:cubicBezTo>
                      <a:pt x="8" y="3"/>
                      <a:pt x="5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1" y="6"/>
                      <a:pt x="2" y="9"/>
                      <a:pt x="4" y="11"/>
                    </a:cubicBezTo>
                    <a:close/>
                  </a:path>
                </a:pathLst>
              </a:custGeom>
              <a:solidFill>
                <a:srgbClr val="D9D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1" name="Oval 127">
                <a:extLst>
                  <a:ext uri="{FF2B5EF4-FFF2-40B4-BE49-F238E27FC236}">
                    <a16:creationId xmlns:a16="http://schemas.microsoft.com/office/drawing/2014/main" id="{DE75006D-D481-3117-FAF1-8F7A7AF3F4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9" y="1635"/>
                <a:ext cx="467" cy="469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2" name="Oval 128">
                <a:extLst>
                  <a:ext uri="{FF2B5EF4-FFF2-40B4-BE49-F238E27FC236}">
                    <a16:creationId xmlns:a16="http://schemas.microsoft.com/office/drawing/2014/main" id="{A06403CC-8F09-C6E2-07E9-691076ECF9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0" y="3123"/>
                <a:ext cx="464" cy="462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Oval 129">
                <a:extLst>
                  <a:ext uri="{FF2B5EF4-FFF2-40B4-BE49-F238E27FC236}">
                    <a16:creationId xmlns:a16="http://schemas.microsoft.com/office/drawing/2014/main" id="{13629EC9-FBA4-CFE5-0709-6794817A8B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4" y="-2"/>
                <a:ext cx="466" cy="467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Oval 130">
                <a:extLst>
                  <a:ext uri="{FF2B5EF4-FFF2-40B4-BE49-F238E27FC236}">
                    <a16:creationId xmlns:a16="http://schemas.microsoft.com/office/drawing/2014/main" id="{D24F5E6E-F475-056A-3147-66903EC4DE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9" y="-2"/>
                <a:ext cx="467" cy="467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Oval 131">
                <a:extLst>
                  <a:ext uri="{FF2B5EF4-FFF2-40B4-BE49-F238E27FC236}">
                    <a16:creationId xmlns:a16="http://schemas.microsoft.com/office/drawing/2014/main" id="{46DE6793-374C-C175-2323-F73EF64E59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6" y="3121"/>
                <a:ext cx="464" cy="466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Oval 132">
                <a:extLst>
                  <a:ext uri="{FF2B5EF4-FFF2-40B4-BE49-F238E27FC236}">
                    <a16:creationId xmlns:a16="http://schemas.microsoft.com/office/drawing/2014/main" id="{69CBD914-B534-BB6C-5DC9-7C0D72971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5" y="1636"/>
                <a:ext cx="466" cy="466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Freeform 133">
                <a:extLst>
                  <a:ext uri="{FF2B5EF4-FFF2-40B4-BE49-F238E27FC236}">
                    <a16:creationId xmlns:a16="http://schemas.microsoft.com/office/drawing/2014/main" id="{18F25C1F-0948-53BD-1AA1-7E0EB2DF8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" y="448"/>
                <a:ext cx="278" cy="299"/>
              </a:xfrm>
              <a:custGeom>
                <a:avLst/>
                <a:gdLst>
                  <a:gd name="T0" fmla="*/ 0 w 278"/>
                  <a:gd name="T1" fmla="*/ 282 h 299"/>
                  <a:gd name="T2" fmla="*/ 259 w 278"/>
                  <a:gd name="T3" fmla="*/ 0 h 299"/>
                  <a:gd name="T4" fmla="*/ 278 w 278"/>
                  <a:gd name="T5" fmla="*/ 17 h 299"/>
                  <a:gd name="T6" fmla="*/ 19 w 278"/>
                  <a:gd name="T7" fmla="*/ 299 h 299"/>
                  <a:gd name="T8" fmla="*/ 0 w 278"/>
                  <a:gd name="T9" fmla="*/ 282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99">
                    <a:moveTo>
                      <a:pt x="0" y="282"/>
                    </a:moveTo>
                    <a:lnTo>
                      <a:pt x="259" y="0"/>
                    </a:lnTo>
                    <a:lnTo>
                      <a:pt x="278" y="17"/>
                    </a:lnTo>
                    <a:lnTo>
                      <a:pt x="19" y="299"/>
                    </a:lnTo>
                    <a:lnTo>
                      <a:pt x="0" y="2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Freeform 134">
                <a:extLst>
                  <a:ext uri="{FF2B5EF4-FFF2-40B4-BE49-F238E27FC236}">
                    <a16:creationId xmlns:a16="http://schemas.microsoft.com/office/drawing/2014/main" id="{5FB0C5EB-A111-4EE0-3125-9FD1DA10C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2" y="677"/>
                <a:ext cx="80" cy="86"/>
              </a:xfrm>
              <a:custGeom>
                <a:avLst/>
                <a:gdLst>
                  <a:gd name="T0" fmla="*/ 2 w 80"/>
                  <a:gd name="T1" fmla="*/ 0 h 86"/>
                  <a:gd name="T2" fmla="*/ 80 w 80"/>
                  <a:gd name="T3" fmla="*/ 80 h 86"/>
                  <a:gd name="T4" fmla="*/ 0 w 80"/>
                  <a:gd name="T5" fmla="*/ 86 h 86"/>
                  <a:gd name="T6" fmla="*/ 2 w 80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86">
                    <a:moveTo>
                      <a:pt x="2" y="0"/>
                    </a:moveTo>
                    <a:lnTo>
                      <a:pt x="80" y="80"/>
                    </a:lnTo>
                    <a:lnTo>
                      <a:pt x="0" y="8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Freeform 135">
                <a:extLst>
                  <a:ext uri="{FF2B5EF4-FFF2-40B4-BE49-F238E27FC236}">
                    <a16:creationId xmlns:a16="http://schemas.microsoft.com/office/drawing/2014/main" id="{5EEE42FC-E61A-A404-1CD6-69C211251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9" y="1874"/>
                <a:ext cx="382" cy="28"/>
              </a:xfrm>
              <a:custGeom>
                <a:avLst/>
                <a:gdLst>
                  <a:gd name="T0" fmla="*/ 0 w 382"/>
                  <a:gd name="T1" fmla="*/ 0 h 28"/>
                  <a:gd name="T2" fmla="*/ 382 w 382"/>
                  <a:gd name="T3" fmla="*/ 2 h 28"/>
                  <a:gd name="T4" fmla="*/ 382 w 382"/>
                  <a:gd name="T5" fmla="*/ 28 h 28"/>
                  <a:gd name="T6" fmla="*/ 0 w 382"/>
                  <a:gd name="T7" fmla="*/ 26 h 28"/>
                  <a:gd name="T8" fmla="*/ 0 w 38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28">
                    <a:moveTo>
                      <a:pt x="0" y="0"/>
                    </a:moveTo>
                    <a:lnTo>
                      <a:pt x="382" y="2"/>
                    </a:lnTo>
                    <a:lnTo>
                      <a:pt x="382" y="28"/>
                    </a:ln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Freeform 136">
                <a:extLst>
                  <a:ext uri="{FF2B5EF4-FFF2-40B4-BE49-F238E27FC236}">
                    <a16:creationId xmlns:a16="http://schemas.microsoft.com/office/drawing/2014/main" id="{33A9BF88-36E9-7046-EBED-3B5F4AC4C3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" y="1831"/>
                <a:ext cx="63" cy="111"/>
              </a:xfrm>
              <a:custGeom>
                <a:avLst/>
                <a:gdLst>
                  <a:gd name="T0" fmla="*/ 63 w 63"/>
                  <a:gd name="T1" fmla="*/ 0 h 111"/>
                  <a:gd name="T2" fmla="*/ 59 w 63"/>
                  <a:gd name="T3" fmla="*/ 111 h 111"/>
                  <a:gd name="T4" fmla="*/ 0 w 63"/>
                  <a:gd name="T5" fmla="*/ 55 h 111"/>
                  <a:gd name="T6" fmla="*/ 63 w 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111">
                    <a:moveTo>
                      <a:pt x="63" y="0"/>
                    </a:moveTo>
                    <a:lnTo>
                      <a:pt x="59" y="111"/>
                    </a:lnTo>
                    <a:lnTo>
                      <a:pt x="0" y="5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Freeform 137">
                <a:extLst>
                  <a:ext uri="{FF2B5EF4-FFF2-40B4-BE49-F238E27FC236}">
                    <a16:creationId xmlns:a16="http://schemas.microsoft.com/office/drawing/2014/main" id="{FAD18B93-FCC7-43F1-74AE-78362CD664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2" y="1874"/>
                <a:ext cx="382" cy="28"/>
              </a:xfrm>
              <a:custGeom>
                <a:avLst/>
                <a:gdLst>
                  <a:gd name="T0" fmla="*/ 382 w 382"/>
                  <a:gd name="T1" fmla="*/ 0 h 28"/>
                  <a:gd name="T2" fmla="*/ 0 w 382"/>
                  <a:gd name="T3" fmla="*/ 2 h 28"/>
                  <a:gd name="T4" fmla="*/ 0 w 382"/>
                  <a:gd name="T5" fmla="*/ 28 h 28"/>
                  <a:gd name="T6" fmla="*/ 382 w 382"/>
                  <a:gd name="T7" fmla="*/ 26 h 28"/>
                  <a:gd name="T8" fmla="*/ 382 w 38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28">
                    <a:moveTo>
                      <a:pt x="382" y="0"/>
                    </a:moveTo>
                    <a:lnTo>
                      <a:pt x="0" y="2"/>
                    </a:lnTo>
                    <a:lnTo>
                      <a:pt x="0" y="28"/>
                    </a:lnTo>
                    <a:lnTo>
                      <a:pt x="382" y="26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Freeform 138">
                <a:extLst>
                  <a:ext uri="{FF2B5EF4-FFF2-40B4-BE49-F238E27FC236}">
                    <a16:creationId xmlns:a16="http://schemas.microsoft.com/office/drawing/2014/main" id="{AD406FA8-3CD9-C0BE-39AC-F94518384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1831"/>
                <a:ext cx="65" cy="111"/>
              </a:xfrm>
              <a:custGeom>
                <a:avLst/>
                <a:gdLst>
                  <a:gd name="T0" fmla="*/ 0 w 65"/>
                  <a:gd name="T1" fmla="*/ 0 h 111"/>
                  <a:gd name="T2" fmla="*/ 6 w 65"/>
                  <a:gd name="T3" fmla="*/ 111 h 111"/>
                  <a:gd name="T4" fmla="*/ 65 w 65"/>
                  <a:gd name="T5" fmla="*/ 55 h 111"/>
                  <a:gd name="T6" fmla="*/ 0 w 65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111">
                    <a:moveTo>
                      <a:pt x="0" y="0"/>
                    </a:moveTo>
                    <a:lnTo>
                      <a:pt x="6" y="111"/>
                    </a:lnTo>
                    <a:lnTo>
                      <a:pt x="65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3" name="Freeform 139">
                <a:extLst>
                  <a:ext uri="{FF2B5EF4-FFF2-40B4-BE49-F238E27FC236}">
                    <a16:creationId xmlns:a16="http://schemas.microsoft.com/office/drawing/2014/main" id="{01187DF3-25E6-6B7C-AB2E-79FF4E9A2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" y="448"/>
                <a:ext cx="279" cy="299"/>
              </a:xfrm>
              <a:custGeom>
                <a:avLst/>
                <a:gdLst>
                  <a:gd name="T0" fmla="*/ 279 w 279"/>
                  <a:gd name="T1" fmla="*/ 282 h 299"/>
                  <a:gd name="T2" fmla="*/ 21 w 279"/>
                  <a:gd name="T3" fmla="*/ 0 h 299"/>
                  <a:gd name="T4" fmla="*/ 0 w 279"/>
                  <a:gd name="T5" fmla="*/ 17 h 299"/>
                  <a:gd name="T6" fmla="*/ 259 w 279"/>
                  <a:gd name="T7" fmla="*/ 299 h 299"/>
                  <a:gd name="T8" fmla="*/ 279 w 279"/>
                  <a:gd name="T9" fmla="*/ 282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299">
                    <a:moveTo>
                      <a:pt x="279" y="282"/>
                    </a:moveTo>
                    <a:lnTo>
                      <a:pt x="21" y="0"/>
                    </a:lnTo>
                    <a:lnTo>
                      <a:pt x="0" y="17"/>
                    </a:lnTo>
                    <a:lnTo>
                      <a:pt x="259" y="299"/>
                    </a:lnTo>
                    <a:lnTo>
                      <a:pt x="279" y="2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4" name="Freeform 140">
                <a:extLst>
                  <a:ext uri="{FF2B5EF4-FFF2-40B4-BE49-F238E27FC236}">
                    <a16:creationId xmlns:a16="http://schemas.microsoft.com/office/drawing/2014/main" id="{9394D46A-7B74-01DE-51F8-888F61A801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" y="677"/>
                <a:ext cx="81" cy="86"/>
              </a:xfrm>
              <a:custGeom>
                <a:avLst/>
                <a:gdLst>
                  <a:gd name="T0" fmla="*/ 80 w 81"/>
                  <a:gd name="T1" fmla="*/ 0 h 86"/>
                  <a:gd name="T2" fmla="*/ 0 w 81"/>
                  <a:gd name="T3" fmla="*/ 80 h 86"/>
                  <a:gd name="T4" fmla="*/ 81 w 81"/>
                  <a:gd name="T5" fmla="*/ 86 h 86"/>
                  <a:gd name="T6" fmla="*/ 80 w 81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86">
                    <a:moveTo>
                      <a:pt x="80" y="0"/>
                    </a:moveTo>
                    <a:lnTo>
                      <a:pt x="0" y="80"/>
                    </a:lnTo>
                    <a:lnTo>
                      <a:pt x="81" y="8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5" name="Freeform 141">
                <a:extLst>
                  <a:ext uri="{FF2B5EF4-FFF2-40B4-BE49-F238E27FC236}">
                    <a16:creationId xmlns:a16="http://schemas.microsoft.com/office/drawing/2014/main" id="{7BDA7630-70A9-23A1-93C1-11155B529B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6" y="2835"/>
                <a:ext cx="278" cy="299"/>
              </a:xfrm>
              <a:custGeom>
                <a:avLst/>
                <a:gdLst>
                  <a:gd name="T0" fmla="*/ 0 w 278"/>
                  <a:gd name="T1" fmla="*/ 17 h 299"/>
                  <a:gd name="T2" fmla="*/ 259 w 278"/>
                  <a:gd name="T3" fmla="*/ 299 h 299"/>
                  <a:gd name="T4" fmla="*/ 278 w 278"/>
                  <a:gd name="T5" fmla="*/ 279 h 299"/>
                  <a:gd name="T6" fmla="*/ 19 w 278"/>
                  <a:gd name="T7" fmla="*/ 0 h 299"/>
                  <a:gd name="T8" fmla="*/ 0 w 278"/>
                  <a:gd name="T9" fmla="*/ 1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99">
                    <a:moveTo>
                      <a:pt x="0" y="17"/>
                    </a:moveTo>
                    <a:lnTo>
                      <a:pt x="259" y="299"/>
                    </a:lnTo>
                    <a:lnTo>
                      <a:pt x="278" y="279"/>
                    </a:lnTo>
                    <a:lnTo>
                      <a:pt x="19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6" name="Freeform 142">
                <a:extLst>
                  <a:ext uri="{FF2B5EF4-FFF2-40B4-BE49-F238E27FC236}">
                    <a16:creationId xmlns:a16="http://schemas.microsoft.com/office/drawing/2014/main" id="{8EF22EFF-EDCC-0F72-B7E3-946CE9383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2" y="2819"/>
                <a:ext cx="80" cy="85"/>
              </a:xfrm>
              <a:custGeom>
                <a:avLst/>
                <a:gdLst>
                  <a:gd name="T0" fmla="*/ 2 w 80"/>
                  <a:gd name="T1" fmla="*/ 85 h 85"/>
                  <a:gd name="T2" fmla="*/ 80 w 80"/>
                  <a:gd name="T3" fmla="*/ 5 h 85"/>
                  <a:gd name="T4" fmla="*/ 0 w 80"/>
                  <a:gd name="T5" fmla="*/ 0 h 85"/>
                  <a:gd name="T6" fmla="*/ 2 w 80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85">
                    <a:moveTo>
                      <a:pt x="2" y="85"/>
                    </a:moveTo>
                    <a:lnTo>
                      <a:pt x="80" y="5"/>
                    </a:lnTo>
                    <a:lnTo>
                      <a:pt x="0" y="0"/>
                    </a:lnTo>
                    <a:lnTo>
                      <a:pt x="2" y="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Freeform 143">
                <a:extLst>
                  <a:ext uri="{FF2B5EF4-FFF2-40B4-BE49-F238E27FC236}">
                    <a16:creationId xmlns:a16="http://schemas.microsoft.com/office/drawing/2014/main" id="{72F454DB-4C4B-30A1-B3C8-2A7FE4C92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7" y="2835"/>
                <a:ext cx="279" cy="299"/>
              </a:xfrm>
              <a:custGeom>
                <a:avLst/>
                <a:gdLst>
                  <a:gd name="T0" fmla="*/ 279 w 279"/>
                  <a:gd name="T1" fmla="*/ 17 h 299"/>
                  <a:gd name="T2" fmla="*/ 21 w 279"/>
                  <a:gd name="T3" fmla="*/ 299 h 299"/>
                  <a:gd name="T4" fmla="*/ 0 w 279"/>
                  <a:gd name="T5" fmla="*/ 279 h 299"/>
                  <a:gd name="T6" fmla="*/ 259 w 279"/>
                  <a:gd name="T7" fmla="*/ 0 h 299"/>
                  <a:gd name="T8" fmla="*/ 279 w 279"/>
                  <a:gd name="T9" fmla="*/ 1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299">
                    <a:moveTo>
                      <a:pt x="279" y="17"/>
                    </a:moveTo>
                    <a:lnTo>
                      <a:pt x="21" y="299"/>
                    </a:lnTo>
                    <a:lnTo>
                      <a:pt x="0" y="279"/>
                    </a:lnTo>
                    <a:lnTo>
                      <a:pt x="259" y="0"/>
                    </a:lnTo>
                    <a:lnTo>
                      <a:pt x="279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8" name="Freeform 144">
                <a:extLst>
                  <a:ext uri="{FF2B5EF4-FFF2-40B4-BE49-F238E27FC236}">
                    <a16:creationId xmlns:a16="http://schemas.microsoft.com/office/drawing/2014/main" id="{4BB755E1-7B78-186B-B982-CF5C2B1D8B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" y="2819"/>
                <a:ext cx="81" cy="85"/>
              </a:xfrm>
              <a:custGeom>
                <a:avLst/>
                <a:gdLst>
                  <a:gd name="T0" fmla="*/ 80 w 81"/>
                  <a:gd name="T1" fmla="*/ 85 h 85"/>
                  <a:gd name="T2" fmla="*/ 0 w 81"/>
                  <a:gd name="T3" fmla="*/ 5 h 85"/>
                  <a:gd name="T4" fmla="*/ 81 w 81"/>
                  <a:gd name="T5" fmla="*/ 0 h 85"/>
                  <a:gd name="T6" fmla="*/ 80 w 81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85">
                    <a:moveTo>
                      <a:pt x="80" y="85"/>
                    </a:moveTo>
                    <a:lnTo>
                      <a:pt x="0" y="5"/>
                    </a:lnTo>
                    <a:lnTo>
                      <a:pt x="81" y="0"/>
                    </a:lnTo>
                    <a:lnTo>
                      <a:pt x="80" y="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553C8DEB-5DB4-442E-F568-A12971135633}"/>
                </a:ext>
              </a:extLst>
            </p:cNvPr>
            <p:cNvSpPr/>
            <p:nvPr/>
          </p:nvSpPr>
          <p:spPr>
            <a:xfrm>
              <a:off x="5658835" y="3411445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1" name="Oval 9">
              <a:extLst>
                <a:ext uri="{FF2B5EF4-FFF2-40B4-BE49-F238E27FC236}">
                  <a16:creationId xmlns:a16="http://schemas.microsoft.com/office/drawing/2014/main" id="{B36D64A8-89A6-F089-6A7B-24A0C4A2D038}"/>
                </a:ext>
              </a:extLst>
            </p:cNvPr>
            <p:cNvSpPr/>
            <p:nvPr/>
          </p:nvSpPr>
          <p:spPr>
            <a:xfrm>
              <a:off x="6222593" y="2343565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ED4ECE69-41B5-F985-B33A-25A2C4496DA5}"/>
                </a:ext>
              </a:extLst>
            </p:cNvPr>
            <p:cNvSpPr/>
            <p:nvPr/>
          </p:nvSpPr>
          <p:spPr>
            <a:xfrm>
              <a:off x="3683878" y="3204279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3" name="Oval 11">
              <a:extLst>
                <a:ext uri="{FF2B5EF4-FFF2-40B4-BE49-F238E27FC236}">
                  <a16:creationId xmlns:a16="http://schemas.microsoft.com/office/drawing/2014/main" id="{311A5407-2224-1950-A267-46C988B16BB8}"/>
                </a:ext>
              </a:extLst>
            </p:cNvPr>
            <p:cNvSpPr/>
            <p:nvPr/>
          </p:nvSpPr>
          <p:spPr>
            <a:xfrm>
              <a:off x="5610935" y="4266882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12">
              <a:extLst>
                <a:ext uri="{FF2B5EF4-FFF2-40B4-BE49-F238E27FC236}">
                  <a16:creationId xmlns:a16="http://schemas.microsoft.com/office/drawing/2014/main" id="{6C98B59A-0B3C-A357-C93F-43B263FB4277}"/>
                </a:ext>
              </a:extLst>
            </p:cNvPr>
            <p:cNvSpPr/>
            <p:nvPr/>
          </p:nvSpPr>
          <p:spPr>
            <a:xfrm>
              <a:off x="8195302" y="3190608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13">
              <a:extLst>
                <a:ext uri="{FF2B5EF4-FFF2-40B4-BE49-F238E27FC236}">
                  <a16:creationId xmlns:a16="http://schemas.microsoft.com/office/drawing/2014/main" id="{90844015-0A7B-C472-C0E0-108E9D7D968C}"/>
                </a:ext>
              </a:extLst>
            </p:cNvPr>
            <p:cNvSpPr/>
            <p:nvPr/>
          </p:nvSpPr>
          <p:spPr>
            <a:xfrm>
              <a:off x="7746830" y="1322383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0720422D-43B6-B63C-A81D-3BB43C70F9DC}"/>
                </a:ext>
              </a:extLst>
            </p:cNvPr>
            <p:cNvSpPr/>
            <p:nvPr/>
          </p:nvSpPr>
          <p:spPr>
            <a:xfrm>
              <a:off x="7754613" y="4845008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5">
              <a:extLst>
                <a:ext uri="{FF2B5EF4-FFF2-40B4-BE49-F238E27FC236}">
                  <a16:creationId xmlns:a16="http://schemas.microsoft.com/office/drawing/2014/main" id="{72BAE53F-FB06-9F85-F6EC-B3795854B299}"/>
                </a:ext>
              </a:extLst>
            </p:cNvPr>
            <p:cNvSpPr/>
            <p:nvPr/>
          </p:nvSpPr>
          <p:spPr>
            <a:xfrm>
              <a:off x="4136636" y="1311835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CBEA4B21-77D1-9D81-6BB3-39917DF6C683}"/>
                </a:ext>
              </a:extLst>
            </p:cNvPr>
            <p:cNvSpPr/>
            <p:nvPr/>
          </p:nvSpPr>
          <p:spPr>
            <a:xfrm>
              <a:off x="4140294" y="4920044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17">
              <a:extLst>
                <a:ext uri="{FF2B5EF4-FFF2-40B4-BE49-F238E27FC236}">
                  <a16:creationId xmlns:a16="http://schemas.microsoft.com/office/drawing/2014/main" id="{5513386F-2B59-73B9-2BF9-83A22AAB230D}"/>
                </a:ext>
              </a:extLst>
            </p:cNvPr>
            <p:cNvSpPr/>
            <p:nvPr/>
          </p:nvSpPr>
          <p:spPr>
            <a:xfrm>
              <a:off x="5338025" y="2486278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18">
              <a:extLst>
                <a:ext uri="{FF2B5EF4-FFF2-40B4-BE49-F238E27FC236}">
                  <a16:creationId xmlns:a16="http://schemas.microsoft.com/office/drawing/2014/main" id="{11533E0A-F819-64EB-1085-8CDC5D823F66}"/>
                </a:ext>
              </a:extLst>
            </p:cNvPr>
            <p:cNvSpPr/>
            <p:nvPr/>
          </p:nvSpPr>
          <p:spPr>
            <a:xfrm>
              <a:off x="6547050" y="3240324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49">
              <a:extLst>
                <a:ext uri="{FF2B5EF4-FFF2-40B4-BE49-F238E27FC236}">
                  <a16:creationId xmlns:a16="http://schemas.microsoft.com/office/drawing/2014/main" id="{3507F073-45F7-8D93-5A0F-A36E4E5165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2370" y="2690209"/>
              <a:ext cx="217796" cy="256823"/>
            </a:xfrm>
            <a:custGeom>
              <a:avLst/>
              <a:gdLst>
                <a:gd name="T0" fmla="*/ 0 w 78"/>
                <a:gd name="T1" fmla="*/ 84 h 92"/>
                <a:gd name="T2" fmla="*/ 30 w 78"/>
                <a:gd name="T3" fmla="*/ 19 h 92"/>
                <a:gd name="T4" fmla="*/ 39 w 78"/>
                <a:gd name="T5" fmla="*/ 26 h 92"/>
                <a:gd name="T6" fmla="*/ 39 w 78"/>
                <a:gd name="T7" fmla="*/ 26 h 92"/>
                <a:gd name="T8" fmla="*/ 39 w 78"/>
                <a:gd name="T9" fmla="*/ 26 h 92"/>
                <a:gd name="T10" fmla="*/ 40 w 78"/>
                <a:gd name="T11" fmla="*/ 26 h 92"/>
                <a:gd name="T12" fmla="*/ 40 w 78"/>
                <a:gd name="T13" fmla="*/ 27 h 92"/>
                <a:gd name="T14" fmla="*/ 41 w 78"/>
                <a:gd name="T15" fmla="*/ 27 h 92"/>
                <a:gd name="T16" fmla="*/ 41 w 78"/>
                <a:gd name="T17" fmla="*/ 27 h 92"/>
                <a:gd name="T18" fmla="*/ 42 w 78"/>
                <a:gd name="T19" fmla="*/ 28 h 92"/>
                <a:gd name="T20" fmla="*/ 42 w 78"/>
                <a:gd name="T21" fmla="*/ 28 h 92"/>
                <a:gd name="T22" fmla="*/ 43 w 78"/>
                <a:gd name="T23" fmla="*/ 28 h 92"/>
                <a:gd name="T24" fmla="*/ 43 w 78"/>
                <a:gd name="T25" fmla="*/ 29 h 92"/>
                <a:gd name="T26" fmla="*/ 43 w 78"/>
                <a:gd name="T27" fmla="*/ 29 h 92"/>
                <a:gd name="T28" fmla="*/ 44 w 78"/>
                <a:gd name="T29" fmla="*/ 29 h 92"/>
                <a:gd name="T30" fmla="*/ 48 w 78"/>
                <a:gd name="T31" fmla="*/ 32 h 92"/>
                <a:gd name="T32" fmla="*/ 49 w 78"/>
                <a:gd name="T33" fmla="*/ 33 h 92"/>
                <a:gd name="T34" fmla="*/ 49 w 78"/>
                <a:gd name="T35" fmla="*/ 33 h 92"/>
                <a:gd name="T36" fmla="*/ 49 w 78"/>
                <a:gd name="T37" fmla="*/ 33 h 92"/>
                <a:gd name="T38" fmla="*/ 50 w 78"/>
                <a:gd name="T39" fmla="*/ 34 h 92"/>
                <a:gd name="T40" fmla="*/ 50 w 78"/>
                <a:gd name="T41" fmla="*/ 34 h 92"/>
                <a:gd name="T42" fmla="*/ 51 w 78"/>
                <a:gd name="T43" fmla="*/ 34 h 92"/>
                <a:gd name="T44" fmla="*/ 51 w 78"/>
                <a:gd name="T45" fmla="*/ 34 h 92"/>
                <a:gd name="T46" fmla="*/ 52 w 78"/>
                <a:gd name="T47" fmla="*/ 35 h 92"/>
                <a:gd name="T48" fmla="*/ 52 w 78"/>
                <a:gd name="T49" fmla="*/ 35 h 92"/>
                <a:gd name="T50" fmla="*/ 53 w 78"/>
                <a:gd name="T51" fmla="*/ 35 h 92"/>
                <a:gd name="T52" fmla="*/ 53 w 78"/>
                <a:gd name="T53" fmla="*/ 36 h 92"/>
                <a:gd name="T54" fmla="*/ 53 w 78"/>
                <a:gd name="T55" fmla="*/ 36 h 92"/>
                <a:gd name="T56" fmla="*/ 49 w 78"/>
                <a:gd name="T57" fmla="*/ 78 h 92"/>
                <a:gd name="T58" fmla="*/ 8 w 78"/>
                <a:gd name="T59" fmla="*/ 90 h 92"/>
                <a:gd name="T60" fmla="*/ 35 w 78"/>
                <a:gd name="T61" fmla="*/ 63 h 92"/>
                <a:gd name="T62" fmla="*/ 19 w 78"/>
                <a:gd name="T63" fmla="*/ 52 h 92"/>
                <a:gd name="T64" fmla="*/ 3 w 78"/>
                <a:gd name="T65" fmla="*/ 87 h 92"/>
                <a:gd name="T66" fmla="*/ 74 w 78"/>
                <a:gd name="T67" fmla="*/ 92 h 92"/>
                <a:gd name="T68" fmla="*/ 54 w 78"/>
                <a:gd name="T69" fmla="*/ 82 h 92"/>
                <a:gd name="T70" fmla="*/ 69 w 78"/>
                <a:gd name="T71" fmla="*/ 42 h 92"/>
                <a:gd name="T72" fmla="*/ 35 w 78"/>
                <a:gd name="T73" fmla="*/ 0 h 92"/>
                <a:gd name="T74" fmla="*/ 69 w 78"/>
                <a:gd name="T75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92">
                  <a:moveTo>
                    <a:pt x="3" y="87"/>
                  </a:moveTo>
                  <a:cubicBezTo>
                    <a:pt x="2" y="86"/>
                    <a:pt x="1" y="85"/>
                    <a:pt x="0" y="84"/>
                  </a:cubicBezTo>
                  <a:cubicBezTo>
                    <a:pt x="0" y="71"/>
                    <a:pt x="0" y="58"/>
                    <a:pt x="1" y="44"/>
                  </a:cubicBezTo>
                  <a:cubicBezTo>
                    <a:pt x="12" y="40"/>
                    <a:pt x="22" y="31"/>
                    <a:pt x="30" y="1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4" y="54"/>
                    <a:pt x="49" y="66"/>
                    <a:pt x="49" y="78"/>
                  </a:cubicBezTo>
                  <a:cubicBezTo>
                    <a:pt x="36" y="83"/>
                    <a:pt x="24" y="87"/>
                    <a:pt x="11" y="92"/>
                  </a:cubicBezTo>
                  <a:cubicBezTo>
                    <a:pt x="10" y="91"/>
                    <a:pt x="9" y="91"/>
                    <a:pt x="8" y="90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8" y="68"/>
                    <a:pt x="32" y="67"/>
                    <a:pt x="35" y="63"/>
                  </a:cubicBezTo>
                  <a:cubicBezTo>
                    <a:pt x="38" y="59"/>
                    <a:pt x="37" y="53"/>
                    <a:pt x="33" y="50"/>
                  </a:cubicBezTo>
                  <a:cubicBezTo>
                    <a:pt x="28" y="47"/>
                    <a:pt x="22" y="48"/>
                    <a:pt x="19" y="52"/>
                  </a:cubicBezTo>
                  <a:cubicBezTo>
                    <a:pt x="16" y="56"/>
                    <a:pt x="17" y="61"/>
                    <a:pt x="20" y="64"/>
                  </a:cubicBezTo>
                  <a:cubicBezTo>
                    <a:pt x="3" y="87"/>
                    <a:pt x="3" y="87"/>
                    <a:pt x="3" y="87"/>
                  </a:cubicBezTo>
                  <a:close/>
                  <a:moveTo>
                    <a:pt x="27" y="92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27" y="92"/>
                    <a:pt x="27" y="92"/>
                    <a:pt x="27" y="92"/>
                  </a:cubicBezTo>
                  <a:close/>
                  <a:moveTo>
                    <a:pt x="69" y="42"/>
                  </a:moveTo>
                  <a:cubicBezTo>
                    <a:pt x="78" y="30"/>
                    <a:pt x="78" y="30"/>
                    <a:pt x="78" y="3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52">
              <a:extLst>
                <a:ext uri="{FF2B5EF4-FFF2-40B4-BE49-F238E27FC236}">
                  <a16:creationId xmlns:a16="http://schemas.microsoft.com/office/drawing/2014/main" id="{76016C0D-1D7C-E434-181C-9809F6FB6E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2379" y="3413373"/>
              <a:ext cx="206522" cy="302134"/>
            </a:xfrm>
            <a:custGeom>
              <a:avLst/>
              <a:gdLst>
                <a:gd name="T0" fmla="*/ 16 w 73"/>
                <a:gd name="T1" fmla="*/ 77 h 107"/>
                <a:gd name="T2" fmla="*/ 57 w 73"/>
                <a:gd name="T3" fmla="*/ 77 h 107"/>
                <a:gd name="T4" fmla="*/ 52 w 73"/>
                <a:gd name="T5" fmla="*/ 101 h 107"/>
                <a:gd name="T6" fmla="*/ 45 w 73"/>
                <a:gd name="T7" fmla="*/ 101 h 107"/>
                <a:gd name="T8" fmla="*/ 37 w 73"/>
                <a:gd name="T9" fmla="*/ 107 h 107"/>
                <a:gd name="T10" fmla="*/ 29 w 73"/>
                <a:gd name="T11" fmla="*/ 101 h 107"/>
                <a:gd name="T12" fmla="*/ 21 w 73"/>
                <a:gd name="T13" fmla="*/ 101 h 107"/>
                <a:gd name="T14" fmla="*/ 16 w 73"/>
                <a:gd name="T15" fmla="*/ 77 h 107"/>
                <a:gd name="T16" fmla="*/ 51 w 73"/>
                <a:gd name="T17" fmla="*/ 29 h 107"/>
                <a:gd name="T18" fmla="*/ 52 w 73"/>
                <a:gd name="T19" fmla="*/ 35 h 107"/>
                <a:gd name="T20" fmla="*/ 51 w 73"/>
                <a:gd name="T21" fmla="*/ 37 h 107"/>
                <a:gd name="T22" fmla="*/ 53 w 73"/>
                <a:gd name="T23" fmla="*/ 38 h 107"/>
                <a:gd name="T24" fmla="*/ 52 w 73"/>
                <a:gd name="T25" fmla="*/ 42 h 107"/>
                <a:gd name="T26" fmla="*/ 50 w 73"/>
                <a:gd name="T27" fmla="*/ 42 h 107"/>
                <a:gd name="T28" fmla="*/ 52 w 73"/>
                <a:gd name="T29" fmla="*/ 43 h 107"/>
                <a:gd name="T30" fmla="*/ 51 w 73"/>
                <a:gd name="T31" fmla="*/ 47 h 107"/>
                <a:gd name="T32" fmla="*/ 50 w 73"/>
                <a:gd name="T33" fmla="*/ 48 h 107"/>
                <a:gd name="T34" fmla="*/ 51 w 73"/>
                <a:gd name="T35" fmla="*/ 49 h 107"/>
                <a:gd name="T36" fmla="*/ 50 w 73"/>
                <a:gd name="T37" fmla="*/ 53 h 107"/>
                <a:gd name="T38" fmla="*/ 47 w 73"/>
                <a:gd name="T39" fmla="*/ 54 h 107"/>
                <a:gd name="T40" fmla="*/ 29 w 73"/>
                <a:gd name="T41" fmla="*/ 49 h 107"/>
                <a:gd name="T42" fmla="*/ 21 w 73"/>
                <a:gd name="T43" fmla="*/ 49 h 107"/>
                <a:gd name="T44" fmla="*/ 21 w 73"/>
                <a:gd name="T45" fmla="*/ 32 h 107"/>
                <a:gd name="T46" fmla="*/ 28 w 73"/>
                <a:gd name="T47" fmla="*/ 31 h 107"/>
                <a:gd name="T48" fmla="*/ 42 w 73"/>
                <a:gd name="T49" fmla="*/ 16 h 107"/>
                <a:gd name="T50" fmla="*/ 38 w 73"/>
                <a:gd name="T51" fmla="*/ 30 h 107"/>
                <a:gd name="T52" fmla="*/ 51 w 73"/>
                <a:gd name="T53" fmla="*/ 29 h 107"/>
                <a:gd name="T54" fmla="*/ 15 w 73"/>
                <a:gd name="T55" fmla="*/ 71 h 107"/>
                <a:gd name="T56" fmla="*/ 25 w 73"/>
                <a:gd name="T57" fmla="*/ 71 h 107"/>
                <a:gd name="T58" fmla="*/ 17 w 73"/>
                <a:gd name="T59" fmla="*/ 48 h 107"/>
                <a:gd name="T60" fmla="*/ 11 w 73"/>
                <a:gd name="T61" fmla="*/ 29 h 107"/>
                <a:gd name="T62" fmla="*/ 23 w 73"/>
                <a:gd name="T63" fmla="*/ 13 h 107"/>
                <a:gd name="T64" fmla="*/ 37 w 73"/>
                <a:gd name="T65" fmla="*/ 11 h 107"/>
                <a:gd name="T66" fmla="*/ 50 w 73"/>
                <a:gd name="T67" fmla="*/ 14 h 107"/>
                <a:gd name="T68" fmla="*/ 62 w 73"/>
                <a:gd name="T69" fmla="*/ 29 h 107"/>
                <a:gd name="T70" fmla="*/ 56 w 73"/>
                <a:gd name="T71" fmla="*/ 48 h 107"/>
                <a:gd name="T72" fmla="*/ 48 w 73"/>
                <a:gd name="T73" fmla="*/ 71 h 107"/>
                <a:gd name="T74" fmla="*/ 58 w 73"/>
                <a:gd name="T75" fmla="*/ 71 h 107"/>
                <a:gd name="T76" fmla="*/ 65 w 73"/>
                <a:gd name="T77" fmla="*/ 52 h 107"/>
                <a:gd name="T78" fmla="*/ 71 w 73"/>
                <a:gd name="T79" fmla="*/ 27 h 107"/>
                <a:gd name="T80" fmla="*/ 55 w 73"/>
                <a:gd name="T81" fmla="*/ 5 h 107"/>
                <a:gd name="T82" fmla="*/ 37 w 73"/>
                <a:gd name="T83" fmla="*/ 1 h 107"/>
                <a:gd name="T84" fmla="*/ 19 w 73"/>
                <a:gd name="T85" fmla="*/ 4 h 107"/>
                <a:gd name="T86" fmla="*/ 2 w 73"/>
                <a:gd name="T87" fmla="*/ 27 h 107"/>
                <a:gd name="T88" fmla="*/ 8 w 73"/>
                <a:gd name="T89" fmla="*/ 52 h 107"/>
                <a:gd name="T90" fmla="*/ 15 w 73"/>
                <a:gd name="T91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6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4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2"/>
                  </a:cubicBezTo>
                  <a:cubicBezTo>
                    <a:pt x="10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58">
              <a:extLst>
                <a:ext uri="{FF2B5EF4-FFF2-40B4-BE49-F238E27FC236}">
                  <a16:creationId xmlns:a16="http://schemas.microsoft.com/office/drawing/2014/main" id="{A5ADBD7C-9DE8-BC56-57F7-6F9155648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463" y="1551275"/>
              <a:ext cx="286985" cy="258287"/>
            </a:xfrm>
            <a:custGeom>
              <a:avLst/>
              <a:gdLst>
                <a:gd name="T0" fmla="*/ 30 w 86"/>
                <a:gd name="T1" fmla="*/ 0 h 77"/>
                <a:gd name="T2" fmla="*/ 34 w 86"/>
                <a:gd name="T3" fmla="*/ 28 h 77"/>
                <a:gd name="T4" fmla="*/ 8 w 86"/>
                <a:gd name="T5" fmla="*/ 28 h 77"/>
                <a:gd name="T6" fmla="*/ 7 w 86"/>
                <a:gd name="T7" fmla="*/ 28 h 77"/>
                <a:gd name="T8" fmla="*/ 0 w 86"/>
                <a:gd name="T9" fmla="*/ 35 h 77"/>
                <a:gd name="T10" fmla="*/ 0 w 86"/>
                <a:gd name="T11" fmla="*/ 35 h 77"/>
                <a:gd name="T12" fmla="*/ 4 w 86"/>
                <a:gd name="T13" fmla="*/ 41 h 77"/>
                <a:gd name="T14" fmla="*/ 1 w 86"/>
                <a:gd name="T15" fmla="*/ 47 h 77"/>
                <a:gd name="T16" fmla="*/ 1 w 86"/>
                <a:gd name="T17" fmla="*/ 47 h 77"/>
                <a:gd name="T18" fmla="*/ 6 w 86"/>
                <a:gd name="T19" fmla="*/ 54 h 77"/>
                <a:gd name="T20" fmla="*/ 4 w 86"/>
                <a:gd name="T21" fmla="*/ 58 h 77"/>
                <a:gd name="T22" fmla="*/ 4 w 86"/>
                <a:gd name="T23" fmla="*/ 58 h 77"/>
                <a:gd name="T24" fmla="*/ 11 w 86"/>
                <a:gd name="T25" fmla="*/ 65 h 77"/>
                <a:gd name="T26" fmla="*/ 11 w 86"/>
                <a:gd name="T27" fmla="*/ 65 h 77"/>
                <a:gd name="T28" fmla="*/ 9 w 86"/>
                <a:gd name="T29" fmla="*/ 70 h 77"/>
                <a:gd name="T30" fmla="*/ 9 w 86"/>
                <a:gd name="T31" fmla="*/ 70 h 77"/>
                <a:gd name="T32" fmla="*/ 16 w 86"/>
                <a:gd name="T33" fmla="*/ 76 h 77"/>
                <a:gd name="T34" fmla="*/ 29 w 86"/>
                <a:gd name="T35" fmla="*/ 76 h 77"/>
                <a:gd name="T36" fmla="*/ 46 w 86"/>
                <a:gd name="T37" fmla="*/ 76 h 77"/>
                <a:gd name="T38" fmla="*/ 46 w 86"/>
                <a:gd name="T39" fmla="*/ 76 h 77"/>
                <a:gd name="T40" fmla="*/ 52 w 86"/>
                <a:gd name="T41" fmla="*/ 71 h 77"/>
                <a:gd name="T42" fmla="*/ 66 w 86"/>
                <a:gd name="T43" fmla="*/ 69 h 77"/>
                <a:gd name="T44" fmla="*/ 66 w 86"/>
                <a:gd name="T45" fmla="*/ 77 h 77"/>
                <a:gd name="T46" fmla="*/ 86 w 86"/>
                <a:gd name="T47" fmla="*/ 77 h 77"/>
                <a:gd name="T48" fmla="*/ 86 w 86"/>
                <a:gd name="T49" fmla="*/ 25 h 77"/>
                <a:gd name="T50" fmla="*/ 66 w 86"/>
                <a:gd name="T51" fmla="*/ 25 h 77"/>
                <a:gd name="T52" fmla="*/ 66 w 86"/>
                <a:gd name="T53" fmla="*/ 32 h 77"/>
                <a:gd name="T54" fmla="*/ 62 w 86"/>
                <a:gd name="T55" fmla="*/ 32 h 77"/>
                <a:gd name="T56" fmla="*/ 30 w 86"/>
                <a:gd name="T5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77">
                  <a:moveTo>
                    <a:pt x="30" y="0"/>
                  </a:moveTo>
                  <a:cubicBezTo>
                    <a:pt x="2" y="7"/>
                    <a:pt x="34" y="28"/>
                    <a:pt x="34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3" y="28"/>
                    <a:pt x="0" y="31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2" y="40"/>
                    <a:pt x="4" y="41"/>
                  </a:cubicBezTo>
                  <a:cubicBezTo>
                    <a:pt x="2" y="42"/>
                    <a:pt x="1" y="45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50"/>
                    <a:pt x="3" y="53"/>
                    <a:pt x="6" y="54"/>
                  </a:cubicBezTo>
                  <a:cubicBezTo>
                    <a:pt x="5" y="55"/>
                    <a:pt x="4" y="56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3"/>
                    <a:pt x="12" y="76"/>
                    <a:pt x="16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8" y="16"/>
                    <a:pt x="32" y="17"/>
                    <a:pt x="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64">
              <a:extLst>
                <a:ext uri="{FF2B5EF4-FFF2-40B4-BE49-F238E27FC236}">
                  <a16:creationId xmlns:a16="http://schemas.microsoft.com/office/drawing/2014/main" id="{D1478C77-E7F1-422D-CC08-1DD3176319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8435" y="3444513"/>
              <a:ext cx="239609" cy="268923"/>
            </a:xfrm>
            <a:custGeom>
              <a:avLst/>
              <a:gdLst>
                <a:gd name="T0" fmla="*/ 50 w 85"/>
                <a:gd name="T1" fmla="*/ 91 h 95"/>
                <a:gd name="T2" fmla="*/ 58 w 85"/>
                <a:gd name="T3" fmla="*/ 80 h 95"/>
                <a:gd name="T4" fmla="*/ 57 w 85"/>
                <a:gd name="T5" fmla="*/ 74 h 95"/>
                <a:gd name="T6" fmla="*/ 44 w 85"/>
                <a:gd name="T7" fmla="*/ 62 h 95"/>
                <a:gd name="T8" fmla="*/ 38 w 85"/>
                <a:gd name="T9" fmla="*/ 61 h 95"/>
                <a:gd name="T10" fmla="*/ 30 w 85"/>
                <a:gd name="T11" fmla="*/ 66 h 95"/>
                <a:gd name="T12" fmla="*/ 18 w 85"/>
                <a:gd name="T13" fmla="*/ 35 h 95"/>
                <a:gd name="T14" fmla="*/ 26 w 85"/>
                <a:gd name="T15" fmla="*/ 30 h 95"/>
                <a:gd name="T16" fmla="*/ 28 w 85"/>
                <a:gd name="T17" fmla="*/ 24 h 95"/>
                <a:gd name="T18" fmla="*/ 23 w 85"/>
                <a:gd name="T19" fmla="*/ 7 h 95"/>
                <a:gd name="T20" fmla="*/ 19 w 85"/>
                <a:gd name="T21" fmla="*/ 4 h 95"/>
                <a:gd name="T22" fmla="*/ 5 w 85"/>
                <a:gd name="T23" fmla="*/ 5 h 95"/>
                <a:gd name="T24" fmla="*/ 0 w 85"/>
                <a:gd name="T25" fmla="*/ 10 h 95"/>
                <a:gd name="T26" fmla="*/ 43 w 85"/>
                <a:gd name="T27" fmla="*/ 93 h 95"/>
                <a:gd name="T28" fmla="*/ 50 w 85"/>
                <a:gd name="T29" fmla="*/ 91 h 95"/>
                <a:gd name="T30" fmla="*/ 46 w 85"/>
                <a:gd name="T31" fmla="*/ 52 h 95"/>
                <a:gd name="T32" fmla="*/ 32 w 85"/>
                <a:gd name="T33" fmla="*/ 52 h 95"/>
                <a:gd name="T34" fmla="*/ 33 w 85"/>
                <a:gd name="T35" fmla="*/ 49 h 95"/>
                <a:gd name="T36" fmla="*/ 41 w 85"/>
                <a:gd name="T37" fmla="*/ 37 h 95"/>
                <a:gd name="T38" fmla="*/ 42 w 85"/>
                <a:gd name="T39" fmla="*/ 31 h 95"/>
                <a:gd name="T40" fmla="*/ 41 w 85"/>
                <a:gd name="T41" fmla="*/ 29 h 95"/>
                <a:gd name="T42" fmla="*/ 40 w 85"/>
                <a:gd name="T43" fmla="*/ 31 h 95"/>
                <a:gd name="T44" fmla="*/ 39 w 85"/>
                <a:gd name="T45" fmla="*/ 35 h 95"/>
                <a:gd name="T46" fmla="*/ 34 w 85"/>
                <a:gd name="T47" fmla="*/ 35 h 95"/>
                <a:gd name="T48" fmla="*/ 35 w 85"/>
                <a:gd name="T49" fmla="*/ 30 h 95"/>
                <a:gd name="T50" fmla="*/ 42 w 85"/>
                <a:gd name="T51" fmla="*/ 25 h 95"/>
                <a:gd name="T52" fmla="*/ 47 w 85"/>
                <a:gd name="T53" fmla="*/ 27 h 95"/>
                <a:gd name="T54" fmla="*/ 48 w 85"/>
                <a:gd name="T55" fmla="*/ 33 h 95"/>
                <a:gd name="T56" fmla="*/ 47 w 85"/>
                <a:gd name="T57" fmla="*/ 36 h 95"/>
                <a:gd name="T58" fmla="*/ 39 w 85"/>
                <a:gd name="T59" fmla="*/ 49 h 95"/>
                <a:gd name="T60" fmla="*/ 46 w 85"/>
                <a:gd name="T61" fmla="*/ 49 h 95"/>
                <a:gd name="T62" fmla="*/ 46 w 85"/>
                <a:gd name="T63" fmla="*/ 52 h 95"/>
                <a:gd name="T64" fmla="*/ 63 w 85"/>
                <a:gd name="T65" fmla="*/ 49 h 95"/>
                <a:gd name="T66" fmla="*/ 60 w 85"/>
                <a:gd name="T67" fmla="*/ 49 h 95"/>
                <a:gd name="T68" fmla="*/ 60 w 85"/>
                <a:gd name="T69" fmla="*/ 52 h 95"/>
                <a:gd name="T70" fmla="*/ 54 w 85"/>
                <a:gd name="T71" fmla="*/ 52 h 95"/>
                <a:gd name="T72" fmla="*/ 55 w 85"/>
                <a:gd name="T73" fmla="*/ 49 h 95"/>
                <a:gd name="T74" fmla="*/ 47 w 85"/>
                <a:gd name="T75" fmla="*/ 49 h 95"/>
                <a:gd name="T76" fmla="*/ 47 w 85"/>
                <a:gd name="T77" fmla="*/ 45 h 95"/>
                <a:gd name="T78" fmla="*/ 55 w 85"/>
                <a:gd name="T79" fmla="*/ 26 h 95"/>
                <a:gd name="T80" fmla="*/ 63 w 85"/>
                <a:gd name="T81" fmla="*/ 26 h 95"/>
                <a:gd name="T82" fmla="*/ 61 w 85"/>
                <a:gd name="T83" fmla="*/ 45 h 95"/>
                <a:gd name="T84" fmla="*/ 64 w 85"/>
                <a:gd name="T85" fmla="*/ 45 h 95"/>
                <a:gd name="T86" fmla="*/ 63 w 85"/>
                <a:gd name="T87" fmla="*/ 49 h 95"/>
                <a:gd name="T88" fmla="*/ 55 w 85"/>
                <a:gd name="T89" fmla="*/ 45 h 95"/>
                <a:gd name="T90" fmla="*/ 52 w 85"/>
                <a:gd name="T91" fmla="*/ 45 h 95"/>
                <a:gd name="T92" fmla="*/ 56 w 85"/>
                <a:gd name="T93" fmla="*/ 34 h 95"/>
                <a:gd name="T94" fmla="*/ 55 w 85"/>
                <a:gd name="T95" fmla="*/ 45 h 95"/>
                <a:gd name="T96" fmla="*/ 43 w 85"/>
                <a:gd name="T97" fmla="*/ 0 h 95"/>
                <a:gd name="T98" fmla="*/ 72 w 85"/>
                <a:gd name="T99" fmla="*/ 12 h 95"/>
                <a:gd name="T100" fmla="*/ 85 w 85"/>
                <a:gd name="T101" fmla="*/ 41 h 95"/>
                <a:gd name="T102" fmla="*/ 72 w 85"/>
                <a:gd name="T103" fmla="*/ 70 h 95"/>
                <a:gd name="T104" fmla="*/ 65 w 85"/>
                <a:gd name="T105" fmla="*/ 75 h 95"/>
                <a:gd name="T106" fmla="*/ 64 w 85"/>
                <a:gd name="T107" fmla="*/ 72 h 95"/>
                <a:gd name="T108" fmla="*/ 59 w 85"/>
                <a:gd name="T109" fmla="*/ 68 h 95"/>
                <a:gd name="T110" fmla="*/ 66 w 85"/>
                <a:gd name="T111" fmla="*/ 63 h 95"/>
                <a:gd name="T112" fmla="*/ 75 w 85"/>
                <a:gd name="T113" fmla="*/ 41 h 95"/>
                <a:gd name="T114" fmla="*/ 66 w 85"/>
                <a:gd name="T115" fmla="*/ 18 h 95"/>
                <a:gd name="T116" fmla="*/ 43 w 85"/>
                <a:gd name="T117" fmla="*/ 9 h 95"/>
                <a:gd name="T118" fmla="*/ 31 w 85"/>
                <a:gd name="T119" fmla="*/ 11 h 95"/>
                <a:gd name="T120" fmla="*/ 30 w 85"/>
                <a:gd name="T121" fmla="*/ 5 h 95"/>
                <a:gd name="T122" fmla="*/ 28 w 85"/>
                <a:gd name="T123" fmla="*/ 2 h 95"/>
                <a:gd name="T124" fmla="*/ 43 w 85"/>
                <a:gd name="T12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95">
                  <a:moveTo>
                    <a:pt x="50" y="91"/>
                  </a:moveTo>
                  <a:cubicBezTo>
                    <a:pt x="53" y="87"/>
                    <a:pt x="55" y="83"/>
                    <a:pt x="58" y="80"/>
                  </a:cubicBezTo>
                  <a:cubicBezTo>
                    <a:pt x="59" y="78"/>
                    <a:pt x="58" y="76"/>
                    <a:pt x="57" y="74"/>
                  </a:cubicBezTo>
                  <a:cubicBezTo>
                    <a:pt x="52" y="70"/>
                    <a:pt x="48" y="66"/>
                    <a:pt x="44" y="62"/>
                  </a:cubicBezTo>
                  <a:cubicBezTo>
                    <a:pt x="42" y="60"/>
                    <a:pt x="40" y="60"/>
                    <a:pt x="38" y="61"/>
                  </a:cubicBezTo>
                  <a:cubicBezTo>
                    <a:pt x="36" y="62"/>
                    <a:pt x="33" y="64"/>
                    <a:pt x="30" y="66"/>
                  </a:cubicBezTo>
                  <a:cubicBezTo>
                    <a:pt x="21" y="52"/>
                    <a:pt x="20" y="45"/>
                    <a:pt x="18" y="35"/>
                  </a:cubicBezTo>
                  <a:cubicBezTo>
                    <a:pt x="20" y="33"/>
                    <a:pt x="23" y="31"/>
                    <a:pt x="26" y="30"/>
                  </a:cubicBezTo>
                  <a:cubicBezTo>
                    <a:pt x="28" y="29"/>
                    <a:pt x="28" y="27"/>
                    <a:pt x="28" y="24"/>
                  </a:cubicBezTo>
                  <a:cubicBezTo>
                    <a:pt x="26" y="19"/>
                    <a:pt x="24" y="13"/>
                    <a:pt x="23" y="7"/>
                  </a:cubicBezTo>
                  <a:cubicBezTo>
                    <a:pt x="22" y="5"/>
                    <a:pt x="21" y="3"/>
                    <a:pt x="19" y="4"/>
                  </a:cubicBezTo>
                  <a:cubicBezTo>
                    <a:pt x="14" y="4"/>
                    <a:pt x="9" y="4"/>
                    <a:pt x="5" y="5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2" y="45"/>
                    <a:pt x="15" y="77"/>
                    <a:pt x="43" y="93"/>
                  </a:cubicBezTo>
                  <a:cubicBezTo>
                    <a:pt x="46" y="95"/>
                    <a:pt x="48" y="95"/>
                    <a:pt x="50" y="91"/>
                  </a:cubicBezTo>
                  <a:close/>
                  <a:moveTo>
                    <a:pt x="46" y="52"/>
                  </a:moveTo>
                  <a:cubicBezTo>
                    <a:pt x="32" y="52"/>
                    <a:pt x="32" y="52"/>
                    <a:pt x="32" y="52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5"/>
                    <a:pt x="42" y="34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9"/>
                    <a:pt x="40" y="30"/>
                    <a:pt x="40" y="31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7"/>
                    <a:pt x="38" y="25"/>
                    <a:pt x="42" y="25"/>
                  </a:cubicBezTo>
                  <a:cubicBezTo>
                    <a:pt x="45" y="25"/>
                    <a:pt x="46" y="26"/>
                    <a:pt x="47" y="27"/>
                  </a:cubicBezTo>
                  <a:cubicBezTo>
                    <a:pt x="48" y="28"/>
                    <a:pt x="48" y="31"/>
                    <a:pt x="48" y="33"/>
                  </a:cubicBezTo>
                  <a:cubicBezTo>
                    <a:pt x="48" y="35"/>
                    <a:pt x="47" y="36"/>
                    <a:pt x="47" y="3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52"/>
                    <a:pt x="46" y="52"/>
                    <a:pt x="46" y="52"/>
                  </a:cubicBezTo>
                  <a:close/>
                  <a:moveTo>
                    <a:pt x="63" y="49"/>
                  </a:moveTo>
                  <a:cubicBezTo>
                    <a:pt x="60" y="49"/>
                    <a:pt x="60" y="49"/>
                    <a:pt x="60" y="4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3" y="49"/>
                    <a:pt x="63" y="49"/>
                    <a:pt x="63" y="49"/>
                  </a:cubicBezTo>
                  <a:close/>
                  <a:moveTo>
                    <a:pt x="55" y="45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45"/>
                    <a:pt x="55" y="45"/>
                    <a:pt x="55" y="45"/>
                  </a:cubicBezTo>
                  <a:close/>
                  <a:moveTo>
                    <a:pt x="43" y="0"/>
                  </a:moveTo>
                  <a:cubicBezTo>
                    <a:pt x="55" y="0"/>
                    <a:pt x="65" y="4"/>
                    <a:pt x="72" y="12"/>
                  </a:cubicBezTo>
                  <a:cubicBezTo>
                    <a:pt x="80" y="19"/>
                    <a:pt x="85" y="29"/>
                    <a:pt x="85" y="41"/>
                  </a:cubicBezTo>
                  <a:cubicBezTo>
                    <a:pt x="85" y="52"/>
                    <a:pt x="80" y="62"/>
                    <a:pt x="72" y="70"/>
                  </a:cubicBezTo>
                  <a:cubicBezTo>
                    <a:pt x="70" y="72"/>
                    <a:pt x="68" y="74"/>
                    <a:pt x="65" y="75"/>
                  </a:cubicBezTo>
                  <a:cubicBezTo>
                    <a:pt x="65" y="74"/>
                    <a:pt x="65" y="73"/>
                    <a:pt x="64" y="72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62" y="67"/>
                    <a:pt x="64" y="65"/>
                    <a:pt x="66" y="63"/>
                  </a:cubicBezTo>
                  <a:cubicBezTo>
                    <a:pt x="72" y="57"/>
                    <a:pt x="75" y="49"/>
                    <a:pt x="75" y="41"/>
                  </a:cubicBezTo>
                  <a:cubicBezTo>
                    <a:pt x="75" y="32"/>
                    <a:pt x="72" y="24"/>
                    <a:pt x="66" y="18"/>
                  </a:cubicBezTo>
                  <a:cubicBezTo>
                    <a:pt x="60" y="12"/>
                    <a:pt x="52" y="9"/>
                    <a:pt x="43" y="9"/>
                  </a:cubicBezTo>
                  <a:cubicBezTo>
                    <a:pt x="39" y="9"/>
                    <a:pt x="35" y="10"/>
                    <a:pt x="31" y="1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66">
              <a:extLst>
                <a:ext uri="{FF2B5EF4-FFF2-40B4-BE49-F238E27FC236}">
                  <a16:creationId xmlns:a16="http://schemas.microsoft.com/office/drawing/2014/main" id="{68C59761-406B-E01E-C0DA-79FC92392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5399" y="1583320"/>
              <a:ext cx="293602" cy="220202"/>
            </a:xfrm>
            <a:custGeom>
              <a:avLst/>
              <a:gdLst>
                <a:gd name="T0" fmla="*/ 3 w 108"/>
                <a:gd name="T1" fmla="*/ 54 h 81"/>
                <a:gd name="T2" fmla="*/ 21 w 108"/>
                <a:gd name="T3" fmla="*/ 47 h 81"/>
                <a:gd name="T4" fmla="*/ 26 w 108"/>
                <a:gd name="T5" fmla="*/ 43 h 81"/>
                <a:gd name="T6" fmla="*/ 35 w 108"/>
                <a:gd name="T7" fmla="*/ 62 h 81"/>
                <a:gd name="T8" fmla="*/ 43 w 108"/>
                <a:gd name="T9" fmla="*/ 43 h 81"/>
                <a:gd name="T10" fmla="*/ 48 w 108"/>
                <a:gd name="T11" fmla="*/ 47 h 81"/>
                <a:gd name="T12" fmla="*/ 60 w 108"/>
                <a:gd name="T13" fmla="*/ 51 h 81"/>
                <a:gd name="T14" fmla="*/ 61 w 108"/>
                <a:gd name="T15" fmla="*/ 50 h 81"/>
                <a:gd name="T16" fmla="*/ 72 w 108"/>
                <a:gd name="T17" fmla="*/ 46 h 81"/>
                <a:gd name="T18" fmla="*/ 84 w 108"/>
                <a:gd name="T19" fmla="*/ 60 h 81"/>
                <a:gd name="T20" fmla="*/ 96 w 108"/>
                <a:gd name="T21" fmla="*/ 46 h 81"/>
                <a:gd name="T22" fmla="*/ 105 w 108"/>
                <a:gd name="T23" fmla="*/ 48 h 81"/>
                <a:gd name="T24" fmla="*/ 108 w 108"/>
                <a:gd name="T25" fmla="*/ 71 h 81"/>
                <a:gd name="T26" fmla="*/ 70 w 108"/>
                <a:gd name="T27" fmla="*/ 71 h 81"/>
                <a:gd name="T28" fmla="*/ 70 w 108"/>
                <a:gd name="T29" fmla="*/ 81 h 81"/>
                <a:gd name="T30" fmla="*/ 0 w 108"/>
                <a:gd name="T31" fmla="*/ 81 h 81"/>
                <a:gd name="T32" fmla="*/ 3 w 108"/>
                <a:gd name="T33" fmla="*/ 54 h 81"/>
                <a:gd name="T34" fmla="*/ 74 w 108"/>
                <a:gd name="T35" fmla="*/ 26 h 81"/>
                <a:gd name="T36" fmla="*/ 94 w 108"/>
                <a:gd name="T37" fmla="*/ 24 h 81"/>
                <a:gd name="T38" fmla="*/ 92 w 108"/>
                <a:gd name="T39" fmla="*/ 37 h 81"/>
                <a:gd name="T40" fmla="*/ 89 w 108"/>
                <a:gd name="T41" fmla="*/ 41 h 81"/>
                <a:gd name="T42" fmla="*/ 99 w 108"/>
                <a:gd name="T43" fmla="*/ 42 h 81"/>
                <a:gd name="T44" fmla="*/ 98 w 108"/>
                <a:gd name="T45" fmla="*/ 31 h 81"/>
                <a:gd name="T46" fmla="*/ 69 w 108"/>
                <a:gd name="T47" fmla="*/ 31 h 81"/>
                <a:gd name="T48" fmla="*/ 68 w 108"/>
                <a:gd name="T49" fmla="*/ 42 h 81"/>
                <a:gd name="T50" fmla="*/ 78 w 108"/>
                <a:gd name="T51" fmla="*/ 41 h 81"/>
                <a:gd name="T52" fmla="*/ 75 w 108"/>
                <a:gd name="T53" fmla="*/ 37 h 81"/>
                <a:gd name="T54" fmla="*/ 74 w 108"/>
                <a:gd name="T55" fmla="*/ 26 h 81"/>
                <a:gd name="T56" fmla="*/ 74 w 108"/>
                <a:gd name="T57" fmla="*/ 26 h 81"/>
                <a:gd name="T58" fmla="*/ 22 w 108"/>
                <a:gd name="T59" fmla="*/ 30 h 81"/>
                <a:gd name="T60" fmla="*/ 23 w 108"/>
                <a:gd name="T61" fmla="*/ 15 h 81"/>
                <a:gd name="T62" fmla="*/ 47 w 108"/>
                <a:gd name="T63" fmla="*/ 15 h 81"/>
                <a:gd name="T64" fmla="*/ 48 w 108"/>
                <a:gd name="T65" fmla="*/ 31 h 81"/>
                <a:gd name="T66" fmla="*/ 52 w 108"/>
                <a:gd name="T67" fmla="*/ 25 h 81"/>
                <a:gd name="T68" fmla="*/ 50 w 108"/>
                <a:gd name="T69" fmla="*/ 8 h 81"/>
                <a:gd name="T70" fmla="*/ 20 w 108"/>
                <a:gd name="T71" fmla="*/ 6 h 81"/>
                <a:gd name="T72" fmla="*/ 18 w 108"/>
                <a:gd name="T73" fmla="*/ 27 h 81"/>
                <a:gd name="T74" fmla="*/ 22 w 108"/>
                <a:gd name="T75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1"/>
                    <a:pt x="15" y="49"/>
                    <a:pt x="21" y="47"/>
                  </a:cubicBezTo>
                  <a:cubicBezTo>
                    <a:pt x="23" y="45"/>
                    <a:pt x="24" y="44"/>
                    <a:pt x="26" y="4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4"/>
                    <a:pt x="46" y="46"/>
                    <a:pt x="48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1" y="50"/>
                    <a:pt x="61" y="50"/>
                  </a:cubicBezTo>
                  <a:cubicBezTo>
                    <a:pt x="65" y="48"/>
                    <a:pt x="69" y="47"/>
                    <a:pt x="72" y="46"/>
                  </a:cubicBezTo>
                  <a:cubicBezTo>
                    <a:pt x="75" y="52"/>
                    <a:pt x="79" y="57"/>
                    <a:pt x="84" y="60"/>
                  </a:cubicBezTo>
                  <a:cubicBezTo>
                    <a:pt x="89" y="57"/>
                    <a:pt x="93" y="52"/>
                    <a:pt x="96" y="46"/>
                  </a:cubicBezTo>
                  <a:cubicBezTo>
                    <a:pt x="99" y="47"/>
                    <a:pt x="102" y="48"/>
                    <a:pt x="105" y="48"/>
                  </a:cubicBezTo>
                  <a:cubicBezTo>
                    <a:pt x="108" y="53"/>
                    <a:pt x="108" y="64"/>
                    <a:pt x="108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4"/>
                    <a:pt x="70" y="77"/>
                    <a:pt x="70" y="81"/>
                  </a:cubicBezTo>
                  <a:cubicBezTo>
                    <a:pt x="47" y="81"/>
                    <a:pt x="24" y="81"/>
                    <a:pt x="0" y="81"/>
                  </a:cubicBezTo>
                  <a:cubicBezTo>
                    <a:pt x="0" y="68"/>
                    <a:pt x="1" y="58"/>
                    <a:pt x="3" y="54"/>
                  </a:cubicBezTo>
                  <a:close/>
                  <a:moveTo>
                    <a:pt x="74" y="26"/>
                  </a:moveTo>
                  <a:cubicBezTo>
                    <a:pt x="79" y="27"/>
                    <a:pt x="89" y="26"/>
                    <a:pt x="94" y="24"/>
                  </a:cubicBezTo>
                  <a:cubicBezTo>
                    <a:pt x="94" y="27"/>
                    <a:pt x="94" y="32"/>
                    <a:pt x="92" y="37"/>
                  </a:cubicBezTo>
                  <a:cubicBezTo>
                    <a:pt x="91" y="39"/>
                    <a:pt x="90" y="40"/>
                    <a:pt x="8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3"/>
                    <a:pt x="98" y="31"/>
                  </a:cubicBezTo>
                  <a:cubicBezTo>
                    <a:pt x="102" y="2"/>
                    <a:pt x="65" y="2"/>
                    <a:pt x="69" y="31"/>
                  </a:cubicBezTo>
                  <a:cubicBezTo>
                    <a:pt x="69" y="33"/>
                    <a:pt x="68" y="42"/>
                    <a:pt x="6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7" y="40"/>
                    <a:pt x="76" y="39"/>
                    <a:pt x="75" y="37"/>
                  </a:cubicBezTo>
                  <a:cubicBezTo>
                    <a:pt x="74" y="33"/>
                    <a:pt x="73" y="29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lose/>
                  <a:moveTo>
                    <a:pt x="22" y="30"/>
                  </a:moveTo>
                  <a:cubicBezTo>
                    <a:pt x="21" y="25"/>
                    <a:pt x="21" y="21"/>
                    <a:pt x="23" y="15"/>
                  </a:cubicBezTo>
                  <a:cubicBezTo>
                    <a:pt x="29" y="11"/>
                    <a:pt x="37" y="17"/>
                    <a:pt x="47" y="15"/>
                  </a:cubicBezTo>
                  <a:cubicBezTo>
                    <a:pt x="48" y="20"/>
                    <a:pt x="48" y="24"/>
                    <a:pt x="48" y="31"/>
                  </a:cubicBezTo>
                  <a:cubicBezTo>
                    <a:pt x="48" y="31"/>
                    <a:pt x="52" y="27"/>
                    <a:pt x="52" y="25"/>
                  </a:cubicBezTo>
                  <a:cubicBezTo>
                    <a:pt x="53" y="22"/>
                    <a:pt x="52" y="10"/>
                    <a:pt x="50" y="8"/>
                  </a:cubicBezTo>
                  <a:cubicBezTo>
                    <a:pt x="45" y="0"/>
                    <a:pt x="26" y="0"/>
                    <a:pt x="20" y="6"/>
                  </a:cubicBezTo>
                  <a:cubicBezTo>
                    <a:pt x="18" y="8"/>
                    <a:pt x="16" y="25"/>
                    <a:pt x="18" y="27"/>
                  </a:cubicBezTo>
                  <a:cubicBezTo>
                    <a:pt x="20" y="29"/>
                    <a:pt x="22" y="30"/>
                    <a:pt x="2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69">
              <a:extLst>
                <a:ext uri="{FF2B5EF4-FFF2-40B4-BE49-F238E27FC236}">
                  <a16:creationId xmlns:a16="http://schemas.microsoft.com/office/drawing/2014/main" id="{231B66B1-50F3-2348-8381-69D6B6E4A4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4927" y="2507312"/>
              <a:ext cx="320675" cy="328613"/>
            </a:xfrm>
            <a:custGeom>
              <a:avLst/>
              <a:gdLst>
                <a:gd name="T0" fmla="*/ 81 w 91"/>
                <a:gd name="T1" fmla="*/ 44 h 93"/>
                <a:gd name="T2" fmla="*/ 88 w 91"/>
                <a:gd name="T3" fmla="*/ 37 h 93"/>
                <a:gd name="T4" fmla="*/ 88 w 91"/>
                <a:gd name="T5" fmla="*/ 23 h 93"/>
                <a:gd name="T6" fmla="*/ 68 w 91"/>
                <a:gd name="T7" fmla="*/ 4 h 93"/>
                <a:gd name="T8" fmla="*/ 54 w 91"/>
                <a:gd name="T9" fmla="*/ 4 h 93"/>
                <a:gd name="T10" fmla="*/ 47 w 91"/>
                <a:gd name="T11" fmla="*/ 10 h 93"/>
                <a:gd name="T12" fmla="*/ 81 w 91"/>
                <a:gd name="T13" fmla="*/ 44 h 93"/>
                <a:gd name="T14" fmla="*/ 52 w 91"/>
                <a:gd name="T15" fmla="*/ 23 h 93"/>
                <a:gd name="T16" fmla="*/ 68 w 91"/>
                <a:gd name="T17" fmla="*/ 39 h 93"/>
                <a:gd name="T18" fmla="*/ 77 w 91"/>
                <a:gd name="T19" fmla="*/ 47 h 93"/>
                <a:gd name="T20" fmla="*/ 43 w 91"/>
                <a:gd name="T21" fmla="*/ 81 h 93"/>
                <a:gd name="T22" fmla="*/ 35 w 91"/>
                <a:gd name="T23" fmla="*/ 72 h 93"/>
                <a:gd name="T24" fmla="*/ 19 w 91"/>
                <a:gd name="T25" fmla="*/ 58 h 93"/>
                <a:gd name="T26" fmla="*/ 42 w 91"/>
                <a:gd name="T27" fmla="*/ 36 h 93"/>
                <a:gd name="T28" fmla="*/ 40 w 91"/>
                <a:gd name="T29" fmla="*/ 34 h 93"/>
                <a:gd name="T30" fmla="*/ 16 w 91"/>
                <a:gd name="T31" fmla="*/ 57 h 93"/>
                <a:gd name="T32" fmla="*/ 10 w 91"/>
                <a:gd name="T33" fmla="*/ 48 h 93"/>
                <a:gd name="T34" fmla="*/ 44 w 91"/>
                <a:gd name="T35" fmla="*/ 14 h 93"/>
                <a:gd name="T36" fmla="*/ 52 w 91"/>
                <a:gd name="T37" fmla="*/ 23 h 93"/>
                <a:gd name="T38" fmla="*/ 4 w 91"/>
                <a:gd name="T39" fmla="*/ 68 h 93"/>
                <a:gd name="T40" fmla="*/ 0 w 91"/>
                <a:gd name="T41" fmla="*/ 86 h 93"/>
                <a:gd name="T42" fmla="*/ 7 w 91"/>
                <a:gd name="T43" fmla="*/ 93 h 93"/>
                <a:gd name="T44" fmla="*/ 25 w 91"/>
                <a:gd name="T45" fmla="*/ 89 h 93"/>
                <a:gd name="T46" fmla="*/ 4 w 91"/>
                <a:gd name="T47" fmla="*/ 6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" h="93">
                  <a:moveTo>
                    <a:pt x="81" y="44"/>
                  </a:moveTo>
                  <a:cubicBezTo>
                    <a:pt x="88" y="37"/>
                    <a:pt x="88" y="37"/>
                    <a:pt x="88" y="37"/>
                  </a:cubicBezTo>
                  <a:cubicBezTo>
                    <a:pt x="91" y="33"/>
                    <a:pt x="91" y="27"/>
                    <a:pt x="8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4" y="0"/>
                    <a:pt x="58" y="0"/>
                    <a:pt x="54" y="4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81" y="44"/>
                    <a:pt x="81" y="44"/>
                    <a:pt x="81" y="44"/>
                  </a:cubicBezTo>
                  <a:close/>
                  <a:moveTo>
                    <a:pt x="52" y="23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5" y="83"/>
                    <a:pt x="33" y="79"/>
                    <a:pt x="35" y="72"/>
                  </a:cubicBezTo>
                  <a:cubicBezTo>
                    <a:pt x="26" y="71"/>
                    <a:pt x="20" y="68"/>
                    <a:pt x="19" y="5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0" y="57"/>
                    <a:pt x="9" y="54"/>
                    <a:pt x="10" y="48"/>
                  </a:cubicBezTo>
                  <a:cubicBezTo>
                    <a:pt x="21" y="37"/>
                    <a:pt x="33" y="25"/>
                    <a:pt x="44" y="14"/>
                  </a:cubicBezTo>
                  <a:cubicBezTo>
                    <a:pt x="52" y="23"/>
                    <a:pt x="52" y="23"/>
                    <a:pt x="52" y="23"/>
                  </a:cubicBezTo>
                  <a:close/>
                  <a:moveTo>
                    <a:pt x="4" y="68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4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74">
              <a:extLst>
                <a:ext uri="{FF2B5EF4-FFF2-40B4-BE49-F238E27FC236}">
                  <a16:creationId xmlns:a16="http://schemas.microsoft.com/office/drawing/2014/main" id="{13277565-2944-5DF8-64AE-F088BF6CC1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2002" y="3435254"/>
              <a:ext cx="309746" cy="311186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98">
              <a:extLst>
                <a:ext uri="{FF2B5EF4-FFF2-40B4-BE49-F238E27FC236}">
                  <a16:creationId xmlns:a16="http://schemas.microsoft.com/office/drawing/2014/main" id="{80F4BED9-F2F7-85ED-9359-FAD69A08D9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9448" y="5136130"/>
              <a:ext cx="265000" cy="219471"/>
            </a:xfrm>
            <a:custGeom>
              <a:avLst/>
              <a:gdLst>
                <a:gd name="T0" fmla="*/ 19 w 102"/>
                <a:gd name="T1" fmla="*/ 33 h 85"/>
                <a:gd name="T2" fmla="*/ 9 w 102"/>
                <a:gd name="T3" fmla="*/ 32 h 85"/>
                <a:gd name="T4" fmla="*/ 18 w 102"/>
                <a:gd name="T5" fmla="*/ 35 h 85"/>
                <a:gd name="T6" fmla="*/ 28 w 102"/>
                <a:gd name="T7" fmla="*/ 37 h 85"/>
                <a:gd name="T8" fmla="*/ 88 w 102"/>
                <a:gd name="T9" fmla="*/ 51 h 85"/>
                <a:gd name="T10" fmla="*/ 102 w 102"/>
                <a:gd name="T11" fmla="*/ 47 h 85"/>
                <a:gd name="T12" fmla="*/ 88 w 102"/>
                <a:gd name="T13" fmla="*/ 85 h 85"/>
                <a:gd name="T14" fmla="*/ 70 w 102"/>
                <a:gd name="T15" fmla="*/ 72 h 85"/>
                <a:gd name="T16" fmla="*/ 3 w 102"/>
                <a:gd name="T17" fmla="*/ 65 h 85"/>
                <a:gd name="T18" fmla="*/ 0 w 102"/>
                <a:gd name="T19" fmla="*/ 58 h 85"/>
                <a:gd name="T20" fmla="*/ 0 w 102"/>
                <a:gd name="T21" fmla="*/ 51 h 85"/>
                <a:gd name="T22" fmla="*/ 31 w 102"/>
                <a:gd name="T23" fmla="*/ 53 h 85"/>
                <a:gd name="T24" fmla="*/ 54 w 102"/>
                <a:gd name="T25" fmla="*/ 45 h 85"/>
                <a:gd name="T26" fmla="*/ 40 w 102"/>
                <a:gd name="T27" fmla="*/ 37 h 85"/>
                <a:gd name="T28" fmla="*/ 86 w 102"/>
                <a:gd name="T29" fmla="*/ 50 h 85"/>
                <a:gd name="T30" fmla="*/ 19 w 102"/>
                <a:gd name="T31" fmla="*/ 32 h 85"/>
                <a:gd name="T32" fmla="*/ 31 w 102"/>
                <a:gd name="T33" fmla="*/ 37 h 85"/>
                <a:gd name="T34" fmla="*/ 30 w 102"/>
                <a:gd name="T35" fmla="*/ 43 h 85"/>
                <a:gd name="T36" fmla="*/ 5 w 102"/>
                <a:gd name="T37" fmla="*/ 38 h 85"/>
                <a:gd name="T38" fmla="*/ 6 w 102"/>
                <a:gd name="T39" fmla="*/ 31 h 85"/>
                <a:gd name="T40" fmla="*/ 11 w 102"/>
                <a:gd name="T41" fmla="*/ 30 h 85"/>
                <a:gd name="T42" fmla="*/ 38 w 102"/>
                <a:gd name="T43" fmla="*/ 27 h 85"/>
                <a:gd name="T44" fmla="*/ 31 w 102"/>
                <a:gd name="T45" fmla="*/ 13 h 85"/>
                <a:gd name="T46" fmla="*/ 30 w 102"/>
                <a:gd name="T47" fmla="*/ 14 h 85"/>
                <a:gd name="T48" fmla="*/ 37 w 102"/>
                <a:gd name="T49" fmla="*/ 28 h 85"/>
                <a:gd name="T50" fmla="*/ 38 w 102"/>
                <a:gd name="T51" fmla="*/ 27 h 85"/>
                <a:gd name="T52" fmla="*/ 40 w 102"/>
                <a:gd name="T53" fmla="*/ 27 h 85"/>
                <a:gd name="T54" fmla="*/ 40 w 102"/>
                <a:gd name="T55" fmla="*/ 32 h 85"/>
                <a:gd name="T56" fmla="*/ 34 w 102"/>
                <a:gd name="T57" fmla="*/ 35 h 85"/>
                <a:gd name="T58" fmla="*/ 23 w 102"/>
                <a:gd name="T59" fmla="*/ 12 h 85"/>
                <a:gd name="T60" fmla="*/ 29 w 102"/>
                <a:gd name="T61" fmla="*/ 9 h 85"/>
                <a:gd name="T62" fmla="*/ 37 w 102"/>
                <a:gd name="T63" fmla="*/ 19 h 85"/>
                <a:gd name="T64" fmla="*/ 45 w 102"/>
                <a:gd name="T65" fmla="*/ 11 h 85"/>
                <a:gd name="T66" fmla="*/ 43 w 102"/>
                <a:gd name="T67" fmla="*/ 19 h 85"/>
                <a:gd name="T68" fmla="*/ 47 w 102"/>
                <a:gd name="T69" fmla="*/ 12 h 85"/>
                <a:gd name="T70" fmla="*/ 49 w 102"/>
                <a:gd name="T71" fmla="*/ 3 h 85"/>
                <a:gd name="T72" fmla="*/ 43 w 102"/>
                <a:gd name="T73" fmla="*/ 10 h 85"/>
                <a:gd name="T74" fmla="*/ 41 w 102"/>
                <a:gd name="T75" fmla="*/ 21 h 85"/>
                <a:gd name="T76" fmla="*/ 46 w 102"/>
                <a:gd name="T77" fmla="*/ 24 h 85"/>
                <a:gd name="T78" fmla="*/ 56 w 102"/>
                <a:gd name="T79" fmla="*/ 3 h 85"/>
                <a:gd name="T80" fmla="*/ 50 w 102"/>
                <a:gd name="T81" fmla="*/ 0 h 85"/>
                <a:gd name="T82" fmla="*/ 47 w 102"/>
                <a:gd name="T83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5">
                  <a:moveTo>
                    <a:pt x="26" y="36"/>
                  </a:moveTo>
                  <a:cubicBezTo>
                    <a:pt x="25" y="35"/>
                    <a:pt x="22" y="34"/>
                    <a:pt x="19" y="33"/>
                  </a:cubicBezTo>
                  <a:cubicBezTo>
                    <a:pt x="16" y="33"/>
                    <a:pt x="13" y="32"/>
                    <a:pt x="11" y="32"/>
                  </a:cubicBezTo>
                  <a:cubicBezTo>
                    <a:pt x="10" y="32"/>
                    <a:pt x="9" y="32"/>
                    <a:pt x="9" y="32"/>
                  </a:cubicBezTo>
                  <a:cubicBezTo>
                    <a:pt x="9" y="32"/>
                    <a:pt x="10" y="32"/>
                    <a:pt x="11" y="33"/>
                  </a:cubicBezTo>
                  <a:cubicBezTo>
                    <a:pt x="13" y="34"/>
                    <a:pt x="15" y="35"/>
                    <a:pt x="18" y="35"/>
                  </a:cubicBezTo>
                  <a:cubicBezTo>
                    <a:pt x="21" y="36"/>
                    <a:pt x="24" y="37"/>
                    <a:pt x="26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6"/>
                    <a:pt x="26" y="36"/>
                  </a:cubicBezTo>
                  <a:close/>
                  <a:moveTo>
                    <a:pt x="88" y="51"/>
                  </a:moveTo>
                  <a:cubicBezTo>
                    <a:pt x="88" y="47"/>
                    <a:pt x="88" y="47"/>
                    <a:pt x="88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8" y="51"/>
                    <a:pt x="88" y="51"/>
                    <a:pt x="88" y="51"/>
                  </a:cubicBezTo>
                  <a:close/>
                  <a:moveTo>
                    <a:pt x="19" y="32"/>
                  </a:moveTo>
                  <a:cubicBezTo>
                    <a:pt x="23" y="32"/>
                    <a:pt x="25" y="33"/>
                    <a:pt x="27" y="34"/>
                  </a:cubicBezTo>
                  <a:cubicBezTo>
                    <a:pt x="29" y="35"/>
                    <a:pt x="30" y="36"/>
                    <a:pt x="31" y="37"/>
                  </a:cubicBezTo>
                  <a:cubicBezTo>
                    <a:pt x="31" y="37"/>
                    <a:pt x="31" y="38"/>
                    <a:pt x="31" y="38"/>
                  </a:cubicBezTo>
                  <a:cubicBezTo>
                    <a:pt x="31" y="40"/>
                    <a:pt x="30" y="42"/>
                    <a:pt x="30" y="43"/>
                  </a:cubicBezTo>
                  <a:cubicBezTo>
                    <a:pt x="30" y="44"/>
                    <a:pt x="29" y="44"/>
                    <a:pt x="29" y="44"/>
                  </a:cubicBezTo>
                  <a:cubicBezTo>
                    <a:pt x="25" y="46"/>
                    <a:pt x="7" y="42"/>
                    <a:pt x="5" y="38"/>
                  </a:cubicBezTo>
                  <a:cubicBezTo>
                    <a:pt x="5" y="38"/>
                    <a:pt x="4" y="37"/>
                    <a:pt x="5" y="37"/>
                  </a:cubicBezTo>
                  <a:cubicBezTo>
                    <a:pt x="5" y="35"/>
                    <a:pt x="6" y="33"/>
                    <a:pt x="6" y="31"/>
                  </a:cubicBezTo>
                  <a:cubicBezTo>
                    <a:pt x="6" y="31"/>
                    <a:pt x="6" y="31"/>
                    <a:pt x="7" y="30"/>
                  </a:cubicBezTo>
                  <a:cubicBezTo>
                    <a:pt x="8" y="30"/>
                    <a:pt x="9" y="30"/>
                    <a:pt x="11" y="30"/>
                  </a:cubicBezTo>
                  <a:cubicBezTo>
                    <a:pt x="13" y="30"/>
                    <a:pt x="16" y="31"/>
                    <a:pt x="19" y="32"/>
                  </a:cubicBezTo>
                  <a:close/>
                  <a:moveTo>
                    <a:pt x="38" y="27"/>
                  </a:moveTo>
                  <a:cubicBezTo>
                    <a:pt x="38" y="25"/>
                    <a:pt x="36" y="23"/>
                    <a:pt x="35" y="20"/>
                  </a:cubicBezTo>
                  <a:cubicBezTo>
                    <a:pt x="33" y="17"/>
                    <a:pt x="32" y="15"/>
                    <a:pt x="31" y="13"/>
                  </a:cubicBezTo>
                  <a:cubicBezTo>
                    <a:pt x="30" y="12"/>
                    <a:pt x="29" y="12"/>
                    <a:pt x="29" y="12"/>
                  </a:cubicBezTo>
                  <a:cubicBezTo>
                    <a:pt x="29" y="12"/>
                    <a:pt x="29" y="12"/>
                    <a:pt x="30" y="14"/>
                  </a:cubicBezTo>
                  <a:cubicBezTo>
                    <a:pt x="30" y="16"/>
                    <a:pt x="32" y="18"/>
                    <a:pt x="33" y="21"/>
                  </a:cubicBezTo>
                  <a:cubicBezTo>
                    <a:pt x="35" y="24"/>
                    <a:pt x="36" y="26"/>
                    <a:pt x="37" y="28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28"/>
                    <a:pt x="38" y="27"/>
                  </a:cubicBezTo>
                  <a:close/>
                  <a:moveTo>
                    <a:pt x="37" y="19"/>
                  </a:moveTo>
                  <a:cubicBezTo>
                    <a:pt x="38" y="22"/>
                    <a:pt x="39" y="25"/>
                    <a:pt x="40" y="27"/>
                  </a:cubicBezTo>
                  <a:cubicBezTo>
                    <a:pt x="41" y="29"/>
                    <a:pt x="41" y="30"/>
                    <a:pt x="41" y="31"/>
                  </a:cubicBezTo>
                  <a:cubicBezTo>
                    <a:pt x="41" y="32"/>
                    <a:pt x="40" y="32"/>
                    <a:pt x="40" y="32"/>
                  </a:cubicBezTo>
                  <a:cubicBezTo>
                    <a:pt x="38" y="33"/>
                    <a:pt x="37" y="34"/>
                    <a:pt x="35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0" y="33"/>
                    <a:pt x="21" y="17"/>
                    <a:pt x="22" y="13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4" y="11"/>
                    <a:pt x="26" y="10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30" y="9"/>
                    <a:pt x="31" y="10"/>
                    <a:pt x="32" y="12"/>
                  </a:cubicBezTo>
                  <a:cubicBezTo>
                    <a:pt x="33" y="14"/>
                    <a:pt x="35" y="16"/>
                    <a:pt x="37" y="19"/>
                  </a:cubicBezTo>
                  <a:close/>
                  <a:moveTo>
                    <a:pt x="48" y="4"/>
                  </a:moveTo>
                  <a:cubicBezTo>
                    <a:pt x="47" y="6"/>
                    <a:pt x="46" y="8"/>
                    <a:pt x="45" y="11"/>
                  </a:cubicBezTo>
                  <a:cubicBezTo>
                    <a:pt x="44" y="13"/>
                    <a:pt x="43" y="16"/>
                    <a:pt x="43" y="18"/>
                  </a:cubicBezTo>
                  <a:cubicBezTo>
                    <a:pt x="43" y="19"/>
                    <a:pt x="42" y="19"/>
                    <a:pt x="43" y="19"/>
                  </a:cubicBezTo>
                  <a:cubicBezTo>
                    <a:pt x="43" y="19"/>
                    <a:pt x="43" y="19"/>
                    <a:pt x="44" y="18"/>
                  </a:cubicBezTo>
                  <a:cubicBezTo>
                    <a:pt x="45" y="16"/>
                    <a:pt x="46" y="14"/>
                    <a:pt x="47" y="12"/>
                  </a:cubicBezTo>
                  <a:cubicBezTo>
                    <a:pt x="48" y="9"/>
                    <a:pt x="49" y="7"/>
                    <a:pt x="49" y="5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3"/>
                    <a:pt x="48" y="4"/>
                  </a:cubicBezTo>
                  <a:close/>
                  <a:moveTo>
                    <a:pt x="43" y="10"/>
                  </a:moveTo>
                  <a:cubicBezTo>
                    <a:pt x="42" y="13"/>
                    <a:pt x="42" y="16"/>
                    <a:pt x="41" y="17"/>
                  </a:cubicBezTo>
                  <a:cubicBezTo>
                    <a:pt x="41" y="19"/>
                    <a:pt x="41" y="21"/>
                    <a:pt x="41" y="21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3" y="23"/>
                    <a:pt x="45" y="23"/>
                    <a:pt x="46" y="24"/>
                  </a:cubicBezTo>
                  <a:cubicBezTo>
                    <a:pt x="47" y="24"/>
                    <a:pt x="47" y="24"/>
                    <a:pt x="48" y="24"/>
                  </a:cubicBezTo>
                  <a:cubicBezTo>
                    <a:pt x="51" y="22"/>
                    <a:pt x="57" y="7"/>
                    <a:pt x="56" y="3"/>
                  </a:cubicBezTo>
                  <a:cubicBezTo>
                    <a:pt x="56" y="3"/>
                    <a:pt x="56" y="3"/>
                    <a:pt x="55" y="2"/>
                  </a:cubicBezTo>
                  <a:cubicBezTo>
                    <a:pt x="54" y="2"/>
                    <a:pt x="52" y="1"/>
                    <a:pt x="50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49" y="1"/>
                    <a:pt x="48" y="2"/>
                    <a:pt x="47" y="3"/>
                  </a:cubicBezTo>
                  <a:cubicBezTo>
                    <a:pt x="46" y="5"/>
                    <a:pt x="45" y="8"/>
                    <a:pt x="43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20">
              <a:extLst>
                <a:ext uri="{FF2B5EF4-FFF2-40B4-BE49-F238E27FC236}">
                  <a16:creationId xmlns:a16="http://schemas.microsoft.com/office/drawing/2014/main" id="{A269F309-2638-7485-5BA3-1CB0A91BB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5265" y="5146454"/>
              <a:ext cx="235525" cy="210372"/>
            </a:xfrm>
            <a:custGeom>
              <a:avLst/>
              <a:gdLst>
                <a:gd name="T0" fmla="*/ 17 w 93"/>
                <a:gd name="T1" fmla="*/ 18 h 83"/>
                <a:gd name="T2" fmla="*/ 9 w 93"/>
                <a:gd name="T3" fmla="*/ 28 h 83"/>
                <a:gd name="T4" fmla="*/ 84 w 93"/>
                <a:gd name="T5" fmla="*/ 74 h 83"/>
                <a:gd name="T6" fmla="*/ 70 w 93"/>
                <a:gd name="T7" fmla="*/ 28 h 83"/>
                <a:gd name="T8" fmla="*/ 24 w 93"/>
                <a:gd name="T9" fmla="*/ 34 h 83"/>
                <a:gd name="T10" fmla="*/ 24 w 93"/>
                <a:gd name="T11" fmla="*/ 18 h 83"/>
                <a:gd name="T12" fmla="*/ 30 w 93"/>
                <a:gd name="T13" fmla="*/ 13 h 83"/>
                <a:gd name="T14" fmla="*/ 46 w 93"/>
                <a:gd name="T15" fmla="*/ 0 h 83"/>
                <a:gd name="T16" fmla="*/ 63 w 93"/>
                <a:gd name="T17" fmla="*/ 13 h 83"/>
                <a:gd name="T18" fmla="*/ 70 w 93"/>
                <a:gd name="T19" fmla="*/ 18 h 83"/>
                <a:gd name="T20" fmla="*/ 93 w 93"/>
                <a:gd name="T21" fmla="*/ 18 h 83"/>
                <a:gd name="T22" fmla="*/ 93 w 93"/>
                <a:gd name="T23" fmla="*/ 79 h 83"/>
                <a:gd name="T24" fmla="*/ 89 w 93"/>
                <a:gd name="T25" fmla="*/ 83 h 83"/>
                <a:gd name="T26" fmla="*/ 0 w 93"/>
                <a:gd name="T27" fmla="*/ 83 h 83"/>
                <a:gd name="T28" fmla="*/ 0 w 93"/>
                <a:gd name="T29" fmla="*/ 23 h 83"/>
                <a:gd name="T30" fmla="*/ 5 w 93"/>
                <a:gd name="T31" fmla="*/ 18 h 83"/>
                <a:gd name="T32" fmla="*/ 14 w 93"/>
                <a:gd name="T33" fmla="*/ 70 h 83"/>
                <a:gd name="T34" fmla="*/ 39 w 93"/>
                <a:gd name="T35" fmla="*/ 62 h 83"/>
                <a:gd name="T36" fmla="*/ 29 w 93"/>
                <a:gd name="T37" fmla="*/ 63 h 83"/>
                <a:gd name="T38" fmla="*/ 29 w 93"/>
                <a:gd name="T39" fmla="*/ 60 h 83"/>
                <a:gd name="T40" fmla="*/ 26 w 93"/>
                <a:gd name="T41" fmla="*/ 59 h 83"/>
                <a:gd name="T42" fmla="*/ 26 w 93"/>
                <a:gd name="T43" fmla="*/ 61 h 83"/>
                <a:gd name="T44" fmla="*/ 21 w 93"/>
                <a:gd name="T45" fmla="*/ 59 h 83"/>
                <a:gd name="T46" fmla="*/ 35 w 93"/>
                <a:gd name="T47" fmla="*/ 42 h 83"/>
                <a:gd name="T48" fmla="*/ 23 w 93"/>
                <a:gd name="T49" fmla="*/ 57 h 83"/>
                <a:gd name="T50" fmla="*/ 24 w 93"/>
                <a:gd name="T51" fmla="*/ 57 h 83"/>
                <a:gd name="T52" fmla="*/ 30 w 93"/>
                <a:gd name="T53" fmla="*/ 57 h 83"/>
                <a:gd name="T54" fmla="*/ 30 w 93"/>
                <a:gd name="T55" fmla="*/ 57 h 83"/>
                <a:gd name="T56" fmla="*/ 31 w 93"/>
                <a:gd name="T57" fmla="*/ 65 h 83"/>
                <a:gd name="T58" fmla="*/ 36 w 93"/>
                <a:gd name="T59" fmla="*/ 66 h 83"/>
                <a:gd name="T60" fmla="*/ 31 w 93"/>
                <a:gd name="T61" fmla="*/ 65 h 83"/>
                <a:gd name="T62" fmla="*/ 44 w 93"/>
                <a:gd name="T63" fmla="*/ 55 h 83"/>
                <a:gd name="T64" fmla="*/ 78 w 93"/>
                <a:gd name="T65" fmla="*/ 51 h 83"/>
                <a:gd name="T66" fmla="*/ 44 w 93"/>
                <a:gd name="T67" fmla="*/ 60 h 83"/>
                <a:gd name="T68" fmla="*/ 59 w 93"/>
                <a:gd name="T69" fmla="*/ 65 h 83"/>
                <a:gd name="T70" fmla="*/ 44 w 93"/>
                <a:gd name="T71" fmla="*/ 60 h 83"/>
                <a:gd name="T72" fmla="*/ 44 w 93"/>
                <a:gd name="T73" fmla="*/ 46 h 83"/>
                <a:gd name="T74" fmla="*/ 78 w 93"/>
                <a:gd name="T75" fmla="*/ 42 h 83"/>
                <a:gd name="T76" fmla="*/ 39 w 93"/>
                <a:gd name="T77" fmla="*/ 13 h 83"/>
                <a:gd name="T78" fmla="*/ 52 w 93"/>
                <a:gd name="T79" fmla="*/ 12 h 83"/>
                <a:gd name="T80" fmla="*/ 41 w 93"/>
                <a:gd name="T81" fmla="*/ 1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83">
                  <a:moveTo>
                    <a:pt x="5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54" y="34"/>
                    <a:pt x="39" y="34"/>
                    <a:pt x="24" y="3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0"/>
                    <a:pt x="32" y="7"/>
                    <a:pt x="34" y="5"/>
                  </a:cubicBezTo>
                  <a:cubicBezTo>
                    <a:pt x="37" y="2"/>
                    <a:pt x="41" y="0"/>
                    <a:pt x="46" y="0"/>
                  </a:cubicBezTo>
                  <a:cubicBezTo>
                    <a:pt x="51" y="0"/>
                    <a:pt x="55" y="2"/>
                    <a:pt x="58" y="5"/>
                  </a:cubicBezTo>
                  <a:cubicBezTo>
                    <a:pt x="61" y="7"/>
                    <a:pt x="62" y="10"/>
                    <a:pt x="63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4" y="62"/>
                  </a:moveTo>
                  <a:cubicBezTo>
                    <a:pt x="14" y="70"/>
                    <a:pt x="14" y="70"/>
                    <a:pt x="14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4" y="62"/>
                    <a:pt x="14" y="62"/>
                    <a:pt x="14" y="62"/>
                  </a:cubicBezTo>
                  <a:close/>
                  <a:moveTo>
                    <a:pt x="35" y="42"/>
                  </a:moveTo>
                  <a:cubicBezTo>
                    <a:pt x="32" y="42"/>
                    <a:pt x="26" y="35"/>
                    <a:pt x="19" y="42"/>
                  </a:cubicBezTo>
                  <a:cubicBezTo>
                    <a:pt x="20" y="47"/>
                    <a:pt x="20" y="53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7"/>
                    <a:pt x="26" y="57"/>
                    <a:pt x="27" y="57"/>
                  </a:cubicBezTo>
                  <a:cubicBezTo>
                    <a:pt x="28" y="57"/>
                    <a:pt x="29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4" y="53"/>
                    <a:pt x="34" y="47"/>
                    <a:pt x="35" y="42"/>
                  </a:cubicBezTo>
                  <a:close/>
                  <a:moveTo>
                    <a:pt x="31" y="65"/>
                  </a:moveTo>
                  <a:cubicBezTo>
                    <a:pt x="31" y="66"/>
                    <a:pt x="31" y="66"/>
                    <a:pt x="31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1" y="65"/>
                    <a:pt x="31" y="65"/>
                    <a:pt x="31" y="65"/>
                  </a:cubicBezTo>
                  <a:close/>
                  <a:moveTo>
                    <a:pt x="44" y="51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4" y="51"/>
                    <a:pt x="44" y="51"/>
                    <a:pt x="44" y="51"/>
                  </a:cubicBezTo>
                  <a:close/>
                  <a:moveTo>
                    <a:pt x="44" y="60"/>
                  </a:moveTo>
                  <a:cubicBezTo>
                    <a:pt x="44" y="65"/>
                    <a:pt x="44" y="65"/>
                    <a:pt x="44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44" y="60"/>
                    <a:pt x="44" y="60"/>
                    <a:pt x="44" y="60"/>
                  </a:cubicBezTo>
                  <a:close/>
                  <a:moveTo>
                    <a:pt x="44" y="42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44" y="42"/>
                    <a:pt x="44" y="42"/>
                    <a:pt x="44" y="42"/>
                  </a:cubicBezTo>
                  <a:close/>
                  <a:moveTo>
                    <a:pt x="39" y="13"/>
                  </a:move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2" y="12"/>
                    <a:pt x="52" y="12"/>
                  </a:cubicBezTo>
                  <a:cubicBezTo>
                    <a:pt x="50" y="10"/>
                    <a:pt x="48" y="9"/>
                    <a:pt x="46" y="9"/>
                  </a:cubicBezTo>
                  <a:cubicBezTo>
                    <a:pt x="44" y="9"/>
                    <a:pt x="42" y="10"/>
                    <a:pt x="41" y="12"/>
                  </a:cubicBezTo>
                  <a:cubicBezTo>
                    <a:pt x="40" y="12"/>
                    <a:pt x="40" y="13"/>
                    <a:pt x="39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22">
              <a:extLst>
                <a:ext uri="{FF2B5EF4-FFF2-40B4-BE49-F238E27FC236}">
                  <a16:creationId xmlns:a16="http://schemas.microsoft.com/office/drawing/2014/main" id="{4AA79287-E124-257B-4160-848E1D656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9082" y="3706517"/>
              <a:ext cx="494368" cy="294517"/>
            </a:xfrm>
            <a:custGeom>
              <a:avLst/>
              <a:gdLst>
                <a:gd name="T0" fmla="*/ 49 w 106"/>
                <a:gd name="T1" fmla="*/ 1 h 63"/>
                <a:gd name="T2" fmla="*/ 43 w 106"/>
                <a:gd name="T3" fmla="*/ 9 h 63"/>
                <a:gd name="T4" fmla="*/ 37 w 106"/>
                <a:gd name="T5" fmla="*/ 9 h 63"/>
                <a:gd name="T6" fmla="*/ 29 w 106"/>
                <a:gd name="T7" fmla="*/ 9 h 63"/>
                <a:gd name="T8" fmla="*/ 8 w 106"/>
                <a:gd name="T9" fmla="*/ 9 h 63"/>
                <a:gd name="T10" fmla="*/ 0 w 106"/>
                <a:gd name="T11" fmla="*/ 17 h 63"/>
                <a:gd name="T12" fmla="*/ 0 w 106"/>
                <a:gd name="T13" fmla="*/ 17 h 63"/>
                <a:gd name="T14" fmla="*/ 8 w 106"/>
                <a:gd name="T15" fmla="*/ 25 h 63"/>
                <a:gd name="T16" fmla="*/ 24 w 106"/>
                <a:gd name="T17" fmla="*/ 25 h 63"/>
                <a:gd name="T18" fmla="*/ 23 w 106"/>
                <a:gd name="T19" fmla="*/ 30 h 63"/>
                <a:gd name="T20" fmla="*/ 23 w 106"/>
                <a:gd name="T21" fmla="*/ 30 h 63"/>
                <a:gd name="T22" fmla="*/ 28 w 106"/>
                <a:gd name="T23" fmla="*/ 37 h 63"/>
                <a:gd name="T24" fmla="*/ 26 w 106"/>
                <a:gd name="T25" fmla="*/ 42 h 63"/>
                <a:gd name="T26" fmla="*/ 26 w 106"/>
                <a:gd name="T27" fmla="*/ 42 h 63"/>
                <a:gd name="T28" fmla="*/ 34 w 106"/>
                <a:gd name="T29" fmla="*/ 50 h 63"/>
                <a:gd name="T30" fmla="*/ 34 w 106"/>
                <a:gd name="T31" fmla="*/ 50 h 63"/>
                <a:gd name="T32" fmla="*/ 32 w 106"/>
                <a:gd name="T33" fmla="*/ 55 h 63"/>
                <a:gd name="T34" fmla="*/ 32 w 106"/>
                <a:gd name="T35" fmla="*/ 55 h 63"/>
                <a:gd name="T36" fmla="*/ 39 w 106"/>
                <a:gd name="T37" fmla="*/ 62 h 63"/>
                <a:gd name="T38" fmla="*/ 70 w 106"/>
                <a:gd name="T39" fmla="*/ 62 h 63"/>
                <a:gd name="T40" fmla="*/ 77 w 106"/>
                <a:gd name="T41" fmla="*/ 56 h 63"/>
                <a:gd name="T42" fmla="*/ 89 w 106"/>
                <a:gd name="T43" fmla="*/ 54 h 63"/>
                <a:gd name="T44" fmla="*/ 89 w 106"/>
                <a:gd name="T45" fmla="*/ 63 h 63"/>
                <a:gd name="T46" fmla="*/ 106 w 106"/>
                <a:gd name="T47" fmla="*/ 63 h 63"/>
                <a:gd name="T48" fmla="*/ 106 w 106"/>
                <a:gd name="T49" fmla="*/ 7 h 63"/>
                <a:gd name="T50" fmla="*/ 89 w 106"/>
                <a:gd name="T51" fmla="*/ 7 h 63"/>
                <a:gd name="T52" fmla="*/ 89 w 106"/>
                <a:gd name="T53" fmla="*/ 10 h 63"/>
                <a:gd name="T54" fmla="*/ 89 w 106"/>
                <a:gd name="T55" fmla="*/ 33 h 63"/>
                <a:gd name="T56" fmla="*/ 86 w 106"/>
                <a:gd name="T57" fmla="*/ 34 h 63"/>
                <a:gd name="T58" fmla="*/ 84 w 106"/>
                <a:gd name="T59" fmla="*/ 13 h 63"/>
                <a:gd name="T60" fmla="*/ 49 w 106"/>
                <a:gd name="T6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" h="63">
                  <a:moveTo>
                    <a:pt x="49" y="1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2"/>
                    <a:pt x="4" y="25"/>
                    <a:pt x="8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4"/>
                    <a:pt x="25" y="37"/>
                    <a:pt x="28" y="37"/>
                  </a:cubicBezTo>
                  <a:cubicBezTo>
                    <a:pt x="27" y="39"/>
                    <a:pt x="26" y="40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6"/>
                    <a:pt x="30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3" y="51"/>
                    <a:pt x="32" y="53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9"/>
                    <a:pt x="35" y="62"/>
                    <a:pt x="39" y="62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2" y="9"/>
                    <a:pt x="62" y="0"/>
                    <a:pt x="49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539AE917-F28F-C81F-C32E-5E6742345693}"/>
              </a:ext>
            </a:extLst>
          </p:cNvPr>
          <p:cNvGrpSpPr/>
          <p:nvPr/>
        </p:nvGrpSpPr>
        <p:grpSpPr>
          <a:xfrm>
            <a:off x="7995525" y="1495539"/>
            <a:ext cx="3356688" cy="966452"/>
            <a:chOff x="5462556" y="1451877"/>
            <a:chExt cx="3356688" cy="966452"/>
          </a:xfrm>
        </p:grpSpPr>
        <p:sp>
          <p:nvSpPr>
            <p:cNvPr id="182" name="TextBox 19">
              <a:extLst>
                <a:ext uri="{FF2B5EF4-FFF2-40B4-BE49-F238E27FC236}">
                  <a16:creationId xmlns:a16="http://schemas.microsoft.com/office/drawing/2014/main" id="{F0932333-864A-44D6-A5B7-70FD5DCF7EBA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204A7E93-0381-496F-C4B6-FA889C1627CF}"/>
                </a:ext>
              </a:extLst>
            </p:cNvPr>
            <p:cNvSpPr txBox="1"/>
            <p:nvPr/>
          </p:nvSpPr>
          <p:spPr>
            <a:xfrm>
              <a:off x="5462556" y="1796427"/>
              <a:ext cx="33566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A568BB42-7A17-5F77-6AC1-BCBE6CF146F4}"/>
              </a:ext>
            </a:extLst>
          </p:cNvPr>
          <p:cNvGrpSpPr/>
          <p:nvPr/>
        </p:nvGrpSpPr>
        <p:grpSpPr>
          <a:xfrm>
            <a:off x="8344840" y="3059630"/>
            <a:ext cx="3356688" cy="966452"/>
            <a:chOff x="5462556" y="1451877"/>
            <a:chExt cx="3356688" cy="966452"/>
          </a:xfrm>
        </p:grpSpPr>
        <p:sp>
          <p:nvSpPr>
            <p:cNvPr id="185" name="TextBox 19">
              <a:extLst>
                <a:ext uri="{FF2B5EF4-FFF2-40B4-BE49-F238E27FC236}">
                  <a16:creationId xmlns:a16="http://schemas.microsoft.com/office/drawing/2014/main" id="{84EFDFE8-2C0E-DA0A-3A8A-D808875C665B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085A11DE-EBA0-EA37-5658-3E98C221C10B}"/>
                </a:ext>
              </a:extLst>
            </p:cNvPr>
            <p:cNvSpPr txBox="1"/>
            <p:nvPr/>
          </p:nvSpPr>
          <p:spPr>
            <a:xfrm>
              <a:off x="5462556" y="1796427"/>
              <a:ext cx="33566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2F9576C4-F87E-BB4E-3788-BAA30D5ACA4E}"/>
              </a:ext>
            </a:extLst>
          </p:cNvPr>
          <p:cNvGrpSpPr/>
          <p:nvPr/>
        </p:nvGrpSpPr>
        <p:grpSpPr>
          <a:xfrm>
            <a:off x="7995525" y="4507132"/>
            <a:ext cx="3356688" cy="966452"/>
            <a:chOff x="5462556" y="1451877"/>
            <a:chExt cx="3356688" cy="966452"/>
          </a:xfrm>
        </p:grpSpPr>
        <p:sp>
          <p:nvSpPr>
            <p:cNvPr id="188" name="TextBox 19">
              <a:extLst>
                <a:ext uri="{FF2B5EF4-FFF2-40B4-BE49-F238E27FC236}">
                  <a16:creationId xmlns:a16="http://schemas.microsoft.com/office/drawing/2014/main" id="{0E39E867-E521-A65D-8DD0-AE6C6A41AB3A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97BD236E-6AB7-6868-B1A9-C36A5A2083F5}"/>
                </a:ext>
              </a:extLst>
            </p:cNvPr>
            <p:cNvSpPr txBox="1"/>
            <p:nvPr/>
          </p:nvSpPr>
          <p:spPr>
            <a:xfrm>
              <a:off x="5462556" y="1796427"/>
              <a:ext cx="33566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AE7605B1-F467-6801-B638-8B6FD3ED6AF2}"/>
              </a:ext>
            </a:extLst>
          </p:cNvPr>
          <p:cNvGrpSpPr/>
          <p:nvPr/>
        </p:nvGrpSpPr>
        <p:grpSpPr>
          <a:xfrm>
            <a:off x="717376" y="1495539"/>
            <a:ext cx="3356688" cy="966452"/>
            <a:chOff x="5462556" y="1451877"/>
            <a:chExt cx="3356688" cy="966452"/>
          </a:xfrm>
        </p:grpSpPr>
        <p:sp>
          <p:nvSpPr>
            <p:cNvPr id="191" name="TextBox 19">
              <a:extLst>
                <a:ext uri="{FF2B5EF4-FFF2-40B4-BE49-F238E27FC236}">
                  <a16:creationId xmlns:a16="http://schemas.microsoft.com/office/drawing/2014/main" id="{9EEEE56A-CCE5-38F0-D42F-2C1B4DBAA402}"/>
                </a:ext>
              </a:extLst>
            </p:cNvPr>
            <p:cNvSpPr txBox="1"/>
            <p:nvPr/>
          </p:nvSpPr>
          <p:spPr>
            <a:xfrm>
              <a:off x="6374629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DC4F45E0-55D6-F28B-620C-C10C4AE19BEE}"/>
                </a:ext>
              </a:extLst>
            </p:cNvPr>
            <p:cNvSpPr txBox="1"/>
            <p:nvPr/>
          </p:nvSpPr>
          <p:spPr>
            <a:xfrm>
              <a:off x="5462556" y="1796427"/>
              <a:ext cx="33566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3C9160BB-2FE8-75A2-A33F-0C6D72FB71C3}"/>
              </a:ext>
            </a:extLst>
          </p:cNvPr>
          <p:cNvGrpSpPr/>
          <p:nvPr/>
        </p:nvGrpSpPr>
        <p:grpSpPr>
          <a:xfrm>
            <a:off x="487507" y="3059630"/>
            <a:ext cx="3356688" cy="966452"/>
            <a:chOff x="5462556" y="1451877"/>
            <a:chExt cx="3356688" cy="966452"/>
          </a:xfrm>
        </p:grpSpPr>
        <p:sp>
          <p:nvSpPr>
            <p:cNvPr id="194" name="TextBox 19">
              <a:extLst>
                <a:ext uri="{FF2B5EF4-FFF2-40B4-BE49-F238E27FC236}">
                  <a16:creationId xmlns:a16="http://schemas.microsoft.com/office/drawing/2014/main" id="{D8E3B011-AB1D-4C8F-AD79-76C14D6B9680}"/>
                </a:ext>
              </a:extLst>
            </p:cNvPr>
            <p:cNvSpPr txBox="1"/>
            <p:nvPr/>
          </p:nvSpPr>
          <p:spPr>
            <a:xfrm>
              <a:off x="6351253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3267842F-F6E2-754F-6352-417A3BE0D7DF}"/>
                </a:ext>
              </a:extLst>
            </p:cNvPr>
            <p:cNvSpPr txBox="1"/>
            <p:nvPr/>
          </p:nvSpPr>
          <p:spPr>
            <a:xfrm>
              <a:off x="5462556" y="1796427"/>
              <a:ext cx="33566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AE29CE19-B200-6139-6064-F102CC88CC31}"/>
              </a:ext>
            </a:extLst>
          </p:cNvPr>
          <p:cNvGrpSpPr/>
          <p:nvPr/>
        </p:nvGrpSpPr>
        <p:grpSpPr>
          <a:xfrm>
            <a:off x="717376" y="4507132"/>
            <a:ext cx="3371743" cy="966452"/>
            <a:chOff x="5462556" y="1451877"/>
            <a:chExt cx="3371743" cy="966452"/>
          </a:xfrm>
        </p:grpSpPr>
        <p:sp>
          <p:nvSpPr>
            <p:cNvPr id="197" name="TextBox 19">
              <a:extLst>
                <a:ext uri="{FF2B5EF4-FFF2-40B4-BE49-F238E27FC236}">
                  <a16:creationId xmlns:a16="http://schemas.microsoft.com/office/drawing/2014/main" id="{A09AE635-5906-273A-D1A6-AB95CAB53D3F}"/>
                </a:ext>
              </a:extLst>
            </p:cNvPr>
            <p:cNvSpPr txBox="1"/>
            <p:nvPr/>
          </p:nvSpPr>
          <p:spPr>
            <a:xfrm>
              <a:off x="638986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r"/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064A863F-EBCA-23FD-2745-A09CAAE5E75A}"/>
                </a:ext>
              </a:extLst>
            </p:cNvPr>
            <p:cNvSpPr txBox="1"/>
            <p:nvPr/>
          </p:nvSpPr>
          <p:spPr>
            <a:xfrm>
              <a:off x="5462556" y="1796427"/>
              <a:ext cx="335668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34060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A2962BA6-9420-25B1-EA43-6826184AA5E7}"/>
              </a:ext>
            </a:extLst>
          </p:cNvPr>
          <p:cNvGrpSpPr/>
          <p:nvPr/>
        </p:nvGrpSpPr>
        <p:grpSpPr>
          <a:xfrm>
            <a:off x="0" y="-3582"/>
            <a:ext cx="12192000" cy="6858001"/>
            <a:chOff x="0" y="-3582"/>
            <a:chExt cx="12192000" cy="6858001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C22A1E6-6640-A228-28AB-862F3F0D7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582"/>
              <a:ext cx="12192000" cy="401955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8AE945F-7A4D-EA69-EE5D-B9C7A59A7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022069"/>
              <a:ext cx="12192000" cy="4832350"/>
            </a:xfrm>
            <a:prstGeom prst="rect">
              <a:avLst/>
            </a:prstGeom>
          </p:spPr>
        </p:pic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88214F44-CAD3-DA8D-1043-45007474FEC6}"/>
              </a:ext>
            </a:extLst>
          </p:cNvPr>
          <p:cNvSpPr txBox="1"/>
          <p:nvPr/>
        </p:nvSpPr>
        <p:spPr>
          <a:xfrm>
            <a:off x="4380584" y="803668"/>
            <a:ext cx="3016391" cy="264687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04</a:t>
            </a:r>
            <a:endParaRPr lang="zh-CN" altLang="en-US" sz="166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4FB92FE-25FC-FA3E-5050-3C9CE6F3A0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3581"/>
            <a:ext cx="4751905" cy="1118173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963C93E-94F6-4BCC-17C6-179EEC47E616}"/>
              </a:ext>
            </a:extLst>
          </p:cNvPr>
          <p:cNvSpPr/>
          <p:nvPr/>
        </p:nvSpPr>
        <p:spPr>
          <a:xfrm>
            <a:off x="-997410" y="4664206"/>
            <a:ext cx="8640563" cy="2041429"/>
          </a:xfrm>
          <a:custGeom>
            <a:avLst/>
            <a:gdLst>
              <a:gd name="connsiteX0" fmla="*/ 7812277 w 7921155"/>
              <a:gd name="connsiteY0" fmla="*/ 1469894 h 2041429"/>
              <a:gd name="connsiteX1" fmla="*/ 7878952 w 7921155"/>
              <a:gd name="connsiteY1" fmla="*/ 1469894 h 2041429"/>
              <a:gd name="connsiteX2" fmla="*/ 7155052 w 7921155"/>
              <a:gd name="connsiteY2" fmla="*/ 1041269 h 2041429"/>
              <a:gd name="connsiteX3" fmla="*/ 6745477 w 7921155"/>
              <a:gd name="connsiteY3" fmla="*/ 888869 h 2041429"/>
              <a:gd name="connsiteX4" fmla="*/ 6631177 w 7921155"/>
              <a:gd name="connsiteY4" fmla="*/ 736469 h 2041429"/>
              <a:gd name="connsiteX5" fmla="*/ 6421627 w 7921155"/>
              <a:gd name="connsiteY5" fmla="*/ 793619 h 2041429"/>
              <a:gd name="connsiteX6" fmla="*/ 6278752 w 7921155"/>
              <a:gd name="connsiteY6" fmla="*/ 965069 h 2041429"/>
              <a:gd name="connsiteX7" fmla="*/ 5831077 w 7921155"/>
              <a:gd name="connsiteY7" fmla="*/ 1031744 h 2041429"/>
              <a:gd name="connsiteX8" fmla="*/ 5326252 w 7921155"/>
              <a:gd name="connsiteY8" fmla="*/ 1117469 h 2041429"/>
              <a:gd name="connsiteX9" fmla="*/ 5183377 w 7921155"/>
              <a:gd name="connsiteY9" fmla="*/ 1069844 h 2041429"/>
              <a:gd name="connsiteX10" fmla="*/ 5002402 w 7921155"/>
              <a:gd name="connsiteY10" fmla="*/ 917444 h 2041429"/>
              <a:gd name="connsiteX11" fmla="*/ 4792852 w 7921155"/>
              <a:gd name="connsiteY11" fmla="*/ 917444 h 2041429"/>
              <a:gd name="connsiteX12" fmla="*/ 4573777 w 7921155"/>
              <a:gd name="connsiteY12" fmla="*/ 1031744 h 2041429"/>
              <a:gd name="connsiteX13" fmla="*/ 4526152 w 7921155"/>
              <a:gd name="connsiteY13" fmla="*/ 993644 h 2041429"/>
              <a:gd name="connsiteX14" fmla="*/ 4497577 w 7921155"/>
              <a:gd name="connsiteY14" fmla="*/ 669794 h 2041429"/>
              <a:gd name="connsiteX15" fmla="*/ 4545202 w 7921155"/>
              <a:gd name="connsiteY15" fmla="*/ 450719 h 2041429"/>
              <a:gd name="connsiteX16" fmla="*/ 4449952 w 7921155"/>
              <a:gd name="connsiteY16" fmla="*/ 98294 h 2041429"/>
              <a:gd name="connsiteX17" fmla="*/ 4316602 w 7921155"/>
              <a:gd name="connsiteY17" fmla="*/ 136394 h 2041429"/>
              <a:gd name="connsiteX18" fmla="*/ 4221352 w 7921155"/>
              <a:gd name="connsiteY18" fmla="*/ 317369 h 2041429"/>
              <a:gd name="connsiteX19" fmla="*/ 4335652 w 7921155"/>
              <a:gd name="connsiteY19" fmla="*/ 612644 h 2041429"/>
              <a:gd name="connsiteX20" fmla="*/ 4345177 w 7921155"/>
              <a:gd name="connsiteY20" fmla="*/ 898394 h 2041429"/>
              <a:gd name="connsiteX21" fmla="*/ 4278502 w 7921155"/>
              <a:gd name="connsiteY21" fmla="*/ 1060319 h 2041429"/>
              <a:gd name="connsiteX22" fmla="*/ 4021327 w 7921155"/>
              <a:gd name="connsiteY22" fmla="*/ 1088894 h 2041429"/>
              <a:gd name="connsiteX23" fmla="*/ 3764152 w 7921155"/>
              <a:gd name="connsiteY23" fmla="*/ 1050794 h 2041429"/>
              <a:gd name="connsiteX24" fmla="*/ 3459352 w 7921155"/>
              <a:gd name="connsiteY24" fmla="*/ 917444 h 2041429"/>
              <a:gd name="connsiteX25" fmla="*/ 3316477 w 7921155"/>
              <a:gd name="connsiteY25" fmla="*/ 793619 h 2041429"/>
              <a:gd name="connsiteX26" fmla="*/ 3135502 w 7921155"/>
              <a:gd name="connsiteY26" fmla="*/ 555494 h 2041429"/>
              <a:gd name="connsiteX27" fmla="*/ 2859277 w 7921155"/>
              <a:gd name="connsiteY27" fmla="*/ 393569 h 2041429"/>
              <a:gd name="connsiteX28" fmla="*/ 2497327 w 7921155"/>
              <a:gd name="connsiteY28" fmla="*/ 250694 h 2041429"/>
              <a:gd name="connsiteX29" fmla="*/ 1697227 w 7921155"/>
              <a:gd name="connsiteY29" fmla="*/ 60194 h 2041429"/>
              <a:gd name="connsiteX30" fmla="*/ 1468627 w 7921155"/>
              <a:gd name="connsiteY30" fmla="*/ 3044 h 2041429"/>
              <a:gd name="connsiteX31" fmla="*/ 1268602 w 7921155"/>
              <a:gd name="connsiteY31" fmla="*/ 136394 h 2041429"/>
              <a:gd name="connsiteX32" fmla="*/ 1068577 w 7921155"/>
              <a:gd name="connsiteY32" fmla="*/ 307844 h 2041429"/>
              <a:gd name="connsiteX33" fmla="*/ 659002 w 7921155"/>
              <a:gd name="connsiteY33" fmla="*/ 488819 h 2041429"/>
              <a:gd name="connsiteX34" fmla="*/ 639952 w 7921155"/>
              <a:gd name="connsiteY34" fmla="*/ 574544 h 2041429"/>
              <a:gd name="connsiteX35" fmla="*/ 563752 w 7921155"/>
              <a:gd name="connsiteY35" fmla="*/ 698369 h 2041429"/>
              <a:gd name="connsiteX36" fmla="*/ 554227 w 7921155"/>
              <a:gd name="connsiteY36" fmla="*/ 841244 h 2041429"/>
              <a:gd name="connsiteX37" fmla="*/ 192277 w 7921155"/>
              <a:gd name="connsiteY37" fmla="*/ 869819 h 2041429"/>
              <a:gd name="connsiteX38" fmla="*/ 163702 w 7921155"/>
              <a:gd name="connsiteY38" fmla="*/ 936494 h 2041429"/>
              <a:gd name="connsiteX39" fmla="*/ 211327 w 7921155"/>
              <a:gd name="connsiteY39" fmla="*/ 1784219 h 2041429"/>
              <a:gd name="connsiteX40" fmla="*/ 2849752 w 7921155"/>
              <a:gd name="connsiteY40" fmla="*/ 2041394 h 2041429"/>
              <a:gd name="connsiteX41" fmla="*/ 6412102 w 7921155"/>
              <a:gd name="connsiteY41" fmla="*/ 1803269 h 2041429"/>
              <a:gd name="connsiteX42" fmla="*/ 7621777 w 7921155"/>
              <a:gd name="connsiteY42" fmla="*/ 1841369 h 2041429"/>
              <a:gd name="connsiteX43" fmla="*/ 7812277 w 7921155"/>
              <a:gd name="connsiteY43" fmla="*/ 1469894 h 2041429"/>
              <a:gd name="connsiteX0" fmla="*/ 8524885 w 8633763"/>
              <a:gd name="connsiteY0" fmla="*/ 1469894 h 2041429"/>
              <a:gd name="connsiteX1" fmla="*/ 8591560 w 8633763"/>
              <a:gd name="connsiteY1" fmla="*/ 1469894 h 2041429"/>
              <a:gd name="connsiteX2" fmla="*/ 7867660 w 8633763"/>
              <a:gd name="connsiteY2" fmla="*/ 1041269 h 2041429"/>
              <a:gd name="connsiteX3" fmla="*/ 7458085 w 8633763"/>
              <a:gd name="connsiteY3" fmla="*/ 888869 h 2041429"/>
              <a:gd name="connsiteX4" fmla="*/ 7343785 w 8633763"/>
              <a:gd name="connsiteY4" fmla="*/ 736469 h 2041429"/>
              <a:gd name="connsiteX5" fmla="*/ 7134235 w 8633763"/>
              <a:gd name="connsiteY5" fmla="*/ 793619 h 2041429"/>
              <a:gd name="connsiteX6" fmla="*/ 6991360 w 8633763"/>
              <a:gd name="connsiteY6" fmla="*/ 965069 h 2041429"/>
              <a:gd name="connsiteX7" fmla="*/ 6543685 w 8633763"/>
              <a:gd name="connsiteY7" fmla="*/ 1031744 h 2041429"/>
              <a:gd name="connsiteX8" fmla="*/ 6038860 w 8633763"/>
              <a:gd name="connsiteY8" fmla="*/ 1117469 h 2041429"/>
              <a:gd name="connsiteX9" fmla="*/ 5895985 w 8633763"/>
              <a:gd name="connsiteY9" fmla="*/ 1069844 h 2041429"/>
              <a:gd name="connsiteX10" fmla="*/ 5715010 w 8633763"/>
              <a:gd name="connsiteY10" fmla="*/ 917444 h 2041429"/>
              <a:gd name="connsiteX11" fmla="*/ 5505460 w 8633763"/>
              <a:gd name="connsiteY11" fmla="*/ 917444 h 2041429"/>
              <a:gd name="connsiteX12" fmla="*/ 5286385 w 8633763"/>
              <a:gd name="connsiteY12" fmla="*/ 1031744 h 2041429"/>
              <a:gd name="connsiteX13" fmla="*/ 5238760 w 8633763"/>
              <a:gd name="connsiteY13" fmla="*/ 993644 h 2041429"/>
              <a:gd name="connsiteX14" fmla="*/ 5210185 w 8633763"/>
              <a:gd name="connsiteY14" fmla="*/ 669794 h 2041429"/>
              <a:gd name="connsiteX15" fmla="*/ 5257810 w 8633763"/>
              <a:gd name="connsiteY15" fmla="*/ 450719 h 2041429"/>
              <a:gd name="connsiteX16" fmla="*/ 5162560 w 8633763"/>
              <a:gd name="connsiteY16" fmla="*/ 98294 h 2041429"/>
              <a:gd name="connsiteX17" fmla="*/ 5029210 w 8633763"/>
              <a:gd name="connsiteY17" fmla="*/ 136394 h 2041429"/>
              <a:gd name="connsiteX18" fmla="*/ 4933960 w 8633763"/>
              <a:gd name="connsiteY18" fmla="*/ 317369 h 2041429"/>
              <a:gd name="connsiteX19" fmla="*/ 5048260 w 8633763"/>
              <a:gd name="connsiteY19" fmla="*/ 612644 h 2041429"/>
              <a:gd name="connsiteX20" fmla="*/ 5057785 w 8633763"/>
              <a:gd name="connsiteY20" fmla="*/ 898394 h 2041429"/>
              <a:gd name="connsiteX21" fmla="*/ 4991110 w 8633763"/>
              <a:gd name="connsiteY21" fmla="*/ 1060319 h 2041429"/>
              <a:gd name="connsiteX22" fmla="*/ 4733935 w 8633763"/>
              <a:gd name="connsiteY22" fmla="*/ 1088894 h 2041429"/>
              <a:gd name="connsiteX23" fmla="*/ 4476760 w 8633763"/>
              <a:gd name="connsiteY23" fmla="*/ 1050794 h 2041429"/>
              <a:gd name="connsiteX24" fmla="*/ 4171960 w 8633763"/>
              <a:gd name="connsiteY24" fmla="*/ 917444 h 2041429"/>
              <a:gd name="connsiteX25" fmla="*/ 4029085 w 8633763"/>
              <a:gd name="connsiteY25" fmla="*/ 793619 h 2041429"/>
              <a:gd name="connsiteX26" fmla="*/ 3848110 w 8633763"/>
              <a:gd name="connsiteY26" fmla="*/ 555494 h 2041429"/>
              <a:gd name="connsiteX27" fmla="*/ 3571885 w 8633763"/>
              <a:gd name="connsiteY27" fmla="*/ 393569 h 2041429"/>
              <a:gd name="connsiteX28" fmla="*/ 3209935 w 8633763"/>
              <a:gd name="connsiteY28" fmla="*/ 250694 h 2041429"/>
              <a:gd name="connsiteX29" fmla="*/ 2409835 w 8633763"/>
              <a:gd name="connsiteY29" fmla="*/ 60194 h 2041429"/>
              <a:gd name="connsiteX30" fmla="*/ 2181235 w 8633763"/>
              <a:gd name="connsiteY30" fmla="*/ 3044 h 2041429"/>
              <a:gd name="connsiteX31" fmla="*/ 1981210 w 8633763"/>
              <a:gd name="connsiteY31" fmla="*/ 136394 h 2041429"/>
              <a:gd name="connsiteX32" fmla="*/ 1781185 w 8633763"/>
              <a:gd name="connsiteY32" fmla="*/ 307844 h 2041429"/>
              <a:gd name="connsiteX33" fmla="*/ 1371610 w 8633763"/>
              <a:gd name="connsiteY33" fmla="*/ 488819 h 2041429"/>
              <a:gd name="connsiteX34" fmla="*/ 1352560 w 8633763"/>
              <a:gd name="connsiteY34" fmla="*/ 574544 h 2041429"/>
              <a:gd name="connsiteX35" fmla="*/ 1276360 w 8633763"/>
              <a:gd name="connsiteY35" fmla="*/ 698369 h 2041429"/>
              <a:gd name="connsiteX36" fmla="*/ 1266835 w 8633763"/>
              <a:gd name="connsiteY36" fmla="*/ 841244 h 2041429"/>
              <a:gd name="connsiteX37" fmla="*/ 904885 w 8633763"/>
              <a:gd name="connsiteY37" fmla="*/ 869819 h 2041429"/>
              <a:gd name="connsiteX38" fmla="*/ 10 w 8633763"/>
              <a:gd name="connsiteY38" fmla="*/ 1012694 h 2041429"/>
              <a:gd name="connsiteX39" fmla="*/ 923935 w 8633763"/>
              <a:gd name="connsiteY39" fmla="*/ 1784219 h 2041429"/>
              <a:gd name="connsiteX40" fmla="*/ 3562360 w 8633763"/>
              <a:gd name="connsiteY40" fmla="*/ 2041394 h 2041429"/>
              <a:gd name="connsiteX41" fmla="*/ 7124710 w 8633763"/>
              <a:gd name="connsiteY41" fmla="*/ 1803269 h 2041429"/>
              <a:gd name="connsiteX42" fmla="*/ 8334385 w 8633763"/>
              <a:gd name="connsiteY42" fmla="*/ 1841369 h 2041429"/>
              <a:gd name="connsiteX43" fmla="*/ 8524885 w 8633763"/>
              <a:gd name="connsiteY43" fmla="*/ 1469894 h 2041429"/>
              <a:gd name="connsiteX0" fmla="*/ 8533300 w 8642178"/>
              <a:gd name="connsiteY0" fmla="*/ 1469894 h 2041429"/>
              <a:gd name="connsiteX1" fmla="*/ 8599975 w 8642178"/>
              <a:gd name="connsiteY1" fmla="*/ 1469894 h 2041429"/>
              <a:gd name="connsiteX2" fmla="*/ 7876075 w 8642178"/>
              <a:gd name="connsiteY2" fmla="*/ 1041269 h 2041429"/>
              <a:gd name="connsiteX3" fmla="*/ 7466500 w 8642178"/>
              <a:gd name="connsiteY3" fmla="*/ 888869 h 2041429"/>
              <a:gd name="connsiteX4" fmla="*/ 7352200 w 8642178"/>
              <a:gd name="connsiteY4" fmla="*/ 736469 h 2041429"/>
              <a:gd name="connsiteX5" fmla="*/ 7142650 w 8642178"/>
              <a:gd name="connsiteY5" fmla="*/ 793619 h 2041429"/>
              <a:gd name="connsiteX6" fmla="*/ 6999775 w 8642178"/>
              <a:gd name="connsiteY6" fmla="*/ 965069 h 2041429"/>
              <a:gd name="connsiteX7" fmla="*/ 6552100 w 8642178"/>
              <a:gd name="connsiteY7" fmla="*/ 1031744 h 2041429"/>
              <a:gd name="connsiteX8" fmla="*/ 6047275 w 8642178"/>
              <a:gd name="connsiteY8" fmla="*/ 1117469 h 2041429"/>
              <a:gd name="connsiteX9" fmla="*/ 5904400 w 8642178"/>
              <a:gd name="connsiteY9" fmla="*/ 1069844 h 2041429"/>
              <a:gd name="connsiteX10" fmla="*/ 5723425 w 8642178"/>
              <a:gd name="connsiteY10" fmla="*/ 917444 h 2041429"/>
              <a:gd name="connsiteX11" fmla="*/ 5513875 w 8642178"/>
              <a:gd name="connsiteY11" fmla="*/ 917444 h 2041429"/>
              <a:gd name="connsiteX12" fmla="*/ 5294800 w 8642178"/>
              <a:gd name="connsiteY12" fmla="*/ 1031744 h 2041429"/>
              <a:gd name="connsiteX13" fmla="*/ 5247175 w 8642178"/>
              <a:gd name="connsiteY13" fmla="*/ 993644 h 2041429"/>
              <a:gd name="connsiteX14" fmla="*/ 5218600 w 8642178"/>
              <a:gd name="connsiteY14" fmla="*/ 669794 h 2041429"/>
              <a:gd name="connsiteX15" fmla="*/ 5266225 w 8642178"/>
              <a:gd name="connsiteY15" fmla="*/ 450719 h 2041429"/>
              <a:gd name="connsiteX16" fmla="*/ 5170975 w 8642178"/>
              <a:gd name="connsiteY16" fmla="*/ 98294 h 2041429"/>
              <a:gd name="connsiteX17" fmla="*/ 5037625 w 8642178"/>
              <a:gd name="connsiteY17" fmla="*/ 136394 h 2041429"/>
              <a:gd name="connsiteX18" fmla="*/ 4942375 w 8642178"/>
              <a:gd name="connsiteY18" fmla="*/ 317369 h 2041429"/>
              <a:gd name="connsiteX19" fmla="*/ 5056675 w 8642178"/>
              <a:gd name="connsiteY19" fmla="*/ 612644 h 2041429"/>
              <a:gd name="connsiteX20" fmla="*/ 5066200 w 8642178"/>
              <a:gd name="connsiteY20" fmla="*/ 898394 h 2041429"/>
              <a:gd name="connsiteX21" fmla="*/ 4999525 w 8642178"/>
              <a:gd name="connsiteY21" fmla="*/ 1060319 h 2041429"/>
              <a:gd name="connsiteX22" fmla="*/ 4742350 w 8642178"/>
              <a:gd name="connsiteY22" fmla="*/ 1088894 h 2041429"/>
              <a:gd name="connsiteX23" fmla="*/ 4485175 w 8642178"/>
              <a:gd name="connsiteY23" fmla="*/ 1050794 h 2041429"/>
              <a:gd name="connsiteX24" fmla="*/ 4180375 w 8642178"/>
              <a:gd name="connsiteY24" fmla="*/ 917444 h 2041429"/>
              <a:gd name="connsiteX25" fmla="*/ 4037500 w 8642178"/>
              <a:gd name="connsiteY25" fmla="*/ 793619 h 2041429"/>
              <a:gd name="connsiteX26" fmla="*/ 3856525 w 8642178"/>
              <a:gd name="connsiteY26" fmla="*/ 555494 h 2041429"/>
              <a:gd name="connsiteX27" fmla="*/ 3580300 w 8642178"/>
              <a:gd name="connsiteY27" fmla="*/ 393569 h 2041429"/>
              <a:gd name="connsiteX28" fmla="*/ 3218350 w 8642178"/>
              <a:gd name="connsiteY28" fmla="*/ 250694 h 2041429"/>
              <a:gd name="connsiteX29" fmla="*/ 2418250 w 8642178"/>
              <a:gd name="connsiteY29" fmla="*/ 60194 h 2041429"/>
              <a:gd name="connsiteX30" fmla="*/ 2189650 w 8642178"/>
              <a:gd name="connsiteY30" fmla="*/ 3044 h 2041429"/>
              <a:gd name="connsiteX31" fmla="*/ 1989625 w 8642178"/>
              <a:gd name="connsiteY31" fmla="*/ 136394 h 2041429"/>
              <a:gd name="connsiteX32" fmla="*/ 1789600 w 8642178"/>
              <a:gd name="connsiteY32" fmla="*/ 307844 h 2041429"/>
              <a:gd name="connsiteX33" fmla="*/ 1380025 w 8642178"/>
              <a:gd name="connsiteY33" fmla="*/ 488819 h 2041429"/>
              <a:gd name="connsiteX34" fmla="*/ 1360975 w 8642178"/>
              <a:gd name="connsiteY34" fmla="*/ 574544 h 2041429"/>
              <a:gd name="connsiteX35" fmla="*/ 1284775 w 8642178"/>
              <a:gd name="connsiteY35" fmla="*/ 698369 h 2041429"/>
              <a:gd name="connsiteX36" fmla="*/ 1275250 w 8642178"/>
              <a:gd name="connsiteY36" fmla="*/ 841244 h 2041429"/>
              <a:gd name="connsiteX37" fmla="*/ 519600 w 8642178"/>
              <a:gd name="connsiteY37" fmla="*/ 679319 h 2041429"/>
              <a:gd name="connsiteX38" fmla="*/ 8425 w 8642178"/>
              <a:gd name="connsiteY38" fmla="*/ 1012694 h 2041429"/>
              <a:gd name="connsiteX39" fmla="*/ 932350 w 8642178"/>
              <a:gd name="connsiteY39" fmla="*/ 1784219 h 2041429"/>
              <a:gd name="connsiteX40" fmla="*/ 3570775 w 8642178"/>
              <a:gd name="connsiteY40" fmla="*/ 2041394 h 2041429"/>
              <a:gd name="connsiteX41" fmla="*/ 7133125 w 8642178"/>
              <a:gd name="connsiteY41" fmla="*/ 1803269 h 2041429"/>
              <a:gd name="connsiteX42" fmla="*/ 8342800 w 8642178"/>
              <a:gd name="connsiteY42" fmla="*/ 1841369 h 2041429"/>
              <a:gd name="connsiteX43" fmla="*/ 8533300 w 8642178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928237 w 8641240"/>
              <a:gd name="connsiteY35" fmla="*/ 5586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1685 w 8640563"/>
              <a:gd name="connsiteY0" fmla="*/ 1469894 h 2041429"/>
              <a:gd name="connsiteX1" fmla="*/ 8598360 w 8640563"/>
              <a:gd name="connsiteY1" fmla="*/ 1469894 h 2041429"/>
              <a:gd name="connsiteX2" fmla="*/ 7874460 w 8640563"/>
              <a:gd name="connsiteY2" fmla="*/ 1041269 h 2041429"/>
              <a:gd name="connsiteX3" fmla="*/ 7464885 w 8640563"/>
              <a:gd name="connsiteY3" fmla="*/ 888869 h 2041429"/>
              <a:gd name="connsiteX4" fmla="*/ 7350585 w 8640563"/>
              <a:gd name="connsiteY4" fmla="*/ 736469 h 2041429"/>
              <a:gd name="connsiteX5" fmla="*/ 7141035 w 8640563"/>
              <a:gd name="connsiteY5" fmla="*/ 793619 h 2041429"/>
              <a:gd name="connsiteX6" fmla="*/ 6998160 w 8640563"/>
              <a:gd name="connsiteY6" fmla="*/ 965069 h 2041429"/>
              <a:gd name="connsiteX7" fmla="*/ 6550485 w 8640563"/>
              <a:gd name="connsiteY7" fmla="*/ 1031744 h 2041429"/>
              <a:gd name="connsiteX8" fmla="*/ 6045660 w 8640563"/>
              <a:gd name="connsiteY8" fmla="*/ 1117469 h 2041429"/>
              <a:gd name="connsiteX9" fmla="*/ 5902785 w 8640563"/>
              <a:gd name="connsiteY9" fmla="*/ 1069844 h 2041429"/>
              <a:gd name="connsiteX10" fmla="*/ 5721810 w 8640563"/>
              <a:gd name="connsiteY10" fmla="*/ 917444 h 2041429"/>
              <a:gd name="connsiteX11" fmla="*/ 5512260 w 8640563"/>
              <a:gd name="connsiteY11" fmla="*/ 917444 h 2041429"/>
              <a:gd name="connsiteX12" fmla="*/ 5293185 w 8640563"/>
              <a:gd name="connsiteY12" fmla="*/ 1031744 h 2041429"/>
              <a:gd name="connsiteX13" fmla="*/ 5245560 w 8640563"/>
              <a:gd name="connsiteY13" fmla="*/ 993644 h 2041429"/>
              <a:gd name="connsiteX14" fmla="*/ 5216985 w 8640563"/>
              <a:gd name="connsiteY14" fmla="*/ 669794 h 2041429"/>
              <a:gd name="connsiteX15" fmla="*/ 5264610 w 8640563"/>
              <a:gd name="connsiteY15" fmla="*/ 450719 h 2041429"/>
              <a:gd name="connsiteX16" fmla="*/ 5169360 w 8640563"/>
              <a:gd name="connsiteY16" fmla="*/ 98294 h 2041429"/>
              <a:gd name="connsiteX17" fmla="*/ 5036010 w 8640563"/>
              <a:gd name="connsiteY17" fmla="*/ 136394 h 2041429"/>
              <a:gd name="connsiteX18" fmla="*/ 4940760 w 8640563"/>
              <a:gd name="connsiteY18" fmla="*/ 317369 h 2041429"/>
              <a:gd name="connsiteX19" fmla="*/ 5055060 w 8640563"/>
              <a:gd name="connsiteY19" fmla="*/ 612644 h 2041429"/>
              <a:gd name="connsiteX20" fmla="*/ 5064585 w 8640563"/>
              <a:gd name="connsiteY20" fmla="*/ 898394 h 2041429"/>
              <a:gd name="connsiteX21" fmla="*/ 4997910 w 8640563"/>
              <a:gd name="connsiteY21" fmla="*/ 1060319 h 2041429"/>
              <a:gd name="connsiteX22" fmla="*/ 4740735 w 8640563"/>
              <a:gd name="connsiteY22" fmla="*/ 1088894 h 2041429"/>
              <a:gd name="connsiteX23" fmla="*/ 4483560 w 8640563"/>
              <a:gd name="connsiteY23" fmla="*/ 1050794 h 2041429"/>
              <a:gd name="connsiteX24" fmla="*/ 4178760 w 8640563"/>
              <a:gd name="connsiteY24" fmla="*/ 917444 h 2041429"/>
              <a:gd name="connsiteX25" fmla="*/ 4035885 w 8640563"/>
              <a:gd name="connsiteY25" fmla="*/ 793619 h 2041429"/>
              <a:gd name="connsiteX26" fmla="*/ 3854910 w 8640563"/>
              <a:gd name="connsiteY26" fmla="*/ 555494 h 2041429"/>
              <a:gd name="connsiteX27" fmla="*/ 3578685 w 8640563"/>
              <a:gd name="connsiteY27" fmla="*/ 393569 h 2041429"/>
              <a:gd name="connsiteX28" fmla="*/ 3216735 w 8640563"/>
              <a:gd name="connsiteY28" fmla="*/ 250694 h 2041429"/>
              <a:gd name="connsiteX29" fmla="*/ 2416635 w 8640563"/>
              <a:gd name="connsiteY29" fmla="*/ 60194 h 2041429"/>
              <a:gd name="connsiteX30" fmla="*/ 2188035 w 8640563"/>
              <a:gd name="connsiteY30" fmla="*/ 3044 h 2041429"/>
              <a:gd name="connsiteX31" fmla="*/ 1988010 w 8640563"/>
              <a:gd name="connsiteY31" fmla="*/ 136394 h 2041429"/>
              <a:gd name="connsiteX32" fmla="*/ 1787985 w 8640563"/>
              <a:gd name="connsiteY32" fmla="*/ 307844 h 2041429"/>
              <a:gd name="connsiteX33" fmla="*/ 1378410 w 8640563"/>
              <a:gd name="connsiteY33" fmla="*/ 488819 h 2041429"/>
              <a:gd name="connsiteX34" fmla="*/ 1359360 w 8640563"/>
              <a:gd name="connsiteY34" fmla="*/ 574544 h 2041429"/>
              <a:gd name="connsiteX35" fmla="*/ 927560 w 8640563"/>
              <a:gd name="connsiteY35" fmla="*/ 558669 h 2041429"/>
              <a:gd name="connsiteX36" fmla="*/ 651335 w 8640563"/>
              <a:gd name="connsiteY36" fmla="*/ 587244 h 2041429"/>
              <a:gd name="connsiteX37" fmla="*/ 517985 w 8640563"/>
              <a:gd name="connsiteY37" fmla="*/ 679319 h 2041429"/>
              <a:gd name="connsiteX38" fmla="*/ 6810 w 8640563"/>
              <a:gd name="connsiteY38" fmla="*/ 1012694 h 2041429"/>
              <a:gd name="connsiteX39" fmla="*/ 930735 w 8640563"/>
              <a:gd name="connsiteY39" fmla="*/ 1784219 h 2041429"/>
              <a:gd name="connsiteX40" fmla="*/ 3569160 w 8640563"/>
              <a:gd name="connsiteY40" fmla="*/ 2041394 h 2041429"/>
              <a:gd name="connsiteX41" fmla="*/ 7131510 w 8640563"/>
              <a:gd name="connsiteY41" fmla="*/ 1803269 h 2041429"/>
              <a:gd name="connsiteX42" fmla="*/ 8341185 w 8640563"/>
              <a:gd name="connsiteY42" fmla="*/ 1841369 h 2041429"/>
              <a:gd name="connsiteX43" fmla="*/ 8531685 w 8640563"/>
              <a:gd name="connsiteY43" fmla="*/ 1469894 h 204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640563" h="2041429">
                <a:moveTo>
                  <a:pt x="8531685" y="1469894"/>
                </a:moveTo>
                <a:cubicBezTo>
                  <a:pt x="8574548" y="1407981"/>
                  <a:pt x="8707898" y="1541332"/>
                  <a:pt x="8598360" y="1469894"/>
                </a:cubicBezTo>
                <a:cubicBezTo>
                  <a:pt x="8488822" y="1398456"/>
                  <a:pt x="8063372" y="1138106"/>
                  <a:pt x="7874460" y="1041269"/>
                </a:cubicBezTo>
                <a:cubicBezTo>
                  <a:pt x="7685548" y="944432"/>
                  <a:pt x="7552197" y="939669"/>
                  <a:pt x="7464885" y="888869"/>
                </a:cubicBezTo>
                <a:cubicBezTo>
                  <a:pt x="7377572" y="838069"/>
                  <a:pt x="7404560" y="752344"/>
                  <a:pt x="7350585" y="736469"/>
                </a:cubicBezTo>
                <a:cubicBezTo>
                  <a:pt x="7296610" y="720594"/>
                  <a:pt x="7199773" y="755519"/>
                  <a:pt x="7141035" y="793619"/>
                </a:cubicBezTo>
                <a:cubicBezTo>
                  <a:pt x="7082297" y="831719"/>
                  <a:pt x="7096585" y="925382"/>
                  <a:pt x="6998160" y="965069"/>
                </a:cubicBezTo>
                <a:cubicBezTo>
                  <a:pt x="6899735" y="1004756"/>
                  <a:pt x="6709235" y="1006344"/>
                  <a:pt x="6550485" y="1031744"/>
                </a:cubicBezTo>
                <a:cubicBezTo>
                  <a:pt x="6391735" y="1057144"/>
                  <a:pt x="6153610" y="1111119"/>
                  <a:pt x="6045660" y="1117469"/>
                </a:cubicBezTo>
                <a:cubicBezTo>
                  <a:pt x="5937710" y="1123819"/>
                  <a:pt x="5956760" y="1103181"/>
                  <a:pt x="5902785" y="1069844"/>
                </a:cubicBezTo>
                <a:cubicBezTo>
                  <a:pt x="5848810" y="1036507"/>
                  <a:pt x="5786897" y="942844"/>
                  <a:pt x="5721810" y="917444"/>
                </a:cubicBezTo>
                <a:cubicBezTo>
                  <a:pt x="5656722" y="892044"/>
                  <a:pt x="5583697" y="898394"/>
                  <a:pt x="5512260" y="917444"/>
                </a:cubicBezTo>
                <a:cubicBezTo>
                  <a:pt x="5440822" y="936494"/>
                  <a:pt x="5337635" y="1019044"/>
                  <a:pt x="5293185" y="1031744"/>
                </a:cubicBezTo>
                <a:cubicBezTo>
                  <a:pt x="5248735" y="1044444"/>
                  <a:pt x="5258260" y="1053969"/>
                  <a:pt x="5245560" y="993644"/>
                </a:cubicBezTo>
                <a:cubicBezTo>
                  <a:pt x="5232860" y="933319"/>
                  <a:pt x="5213810" y="760281"/>
                  <a:pt x="5216985" y="669794"/>
                </a:cubicBezTo>
                <a:cubicBezTo>
                  <a:pt x="5220160" y="579307"/>
                  <a:pt x="5272547" y="545969"/>
                  <a:pt x="5264610" y="450719"/>
                </a:cubicBezTo>
                <a:cubicBezTo>
                  <a:pt x="5256673" y="355469"/>
                  <a:pt x="5207460" y="150681"/>
                  <a:pt x="5169360" y="98294"/>
                </a:cubicBezTo>
                <a:cubicBezTo>
                  <a:pt x="5131260" y="45907"/>
                  <a:pt x="5074110" y="99882"/>
                  <a:pt x="5036010" y="136394"/>
                </a:cubicBezTo>
                <a:cubicBezTo>
                  <a:pt x="4997910" y="172906"/>
                  <a:pt x="4937585" y="237994"/>
                  <a:pt x="4940760" y="317369"/>
                </a:cubicBezTo>
                <a:cubicBezTo>
                  <a:pt x="4943935" y="396744"/>
                  <a:pt x="5034423" y="515807"/>
                  <a:pt x="5055060" y="612644"/>
                </a:cubicBezTo>
                <a:cubicBezTo>
                  <a:pt x="5075697" y="709481"/>
                  <a:pt x="5074110" y="823782"/>
                  <a:pt x="5064585" y="898394"/>
                </a:cubicBezTo>
                <a:cubicBezTo>
                  <a:pt x="5055060" y="973006"/>
                  <a:pt x="5051885" y="1028569"/>
                  <a:pt x="4997910" y="1060319"/>
                </a:cubicBezTo>
                <a:cubicBezTo>
                  <a:pt x="4943935" y="1092069"/>
                  <a:pt x="4826460" y="1090481"/>
                  <a:pt x="4740735" y="1088894"/>
                </a:cubicBezTo>
                <a:cubicBezTo>
                  <a:pt x="4655010" y="1087306"/>
                  <a:pt x="4577222" y="1079369"/>
                  <a:pt x="4483560" y="1050794"/>
                </a:cubicBezTo>
                <a:cubicBezTo>
                  <a:pt x="4389897" y="1022219"/>
                  <a:pt x="4253372" y="960306"/>
                  <a:pt x="4178760" y="917444"/>
                </a:cubicBezTo>
                <a:cubicBezTo>
                  <a:pt x="4104148" y="874582"/>
                  <a:pt x="4089860" y="853944"/>
                  <a:pt x="4035885" y="793619"/>
                </a:cubicBezTo>
                <a:cubicBezTo>
                  <a:pt x="3981910" y="733294"/>
                  <a:pt x="3931110" y="622169"/>
                  <a:pt x="3854910" y="555494"/>
                </a:cubicBezTo>
                <a:cubicBezTo>
                  <a:pt x="3778710" y="488819"/>
                  <a:pt x="3685047" y="444369"/>
                  <a:pt x="3578685" y="393569"/>
                </a:cubicBezTo>
                <a:cubicBezTo>
                  <a:pt x="3472322" y="342769"/>
                  <a:pt x="3410410" y="306256"/>
                  <a:pt x="3216735" y="250694"/>
                </a:cubicBezTo>
                <a:cubicBezTo>
                  <a:pt x="3023060" y="195131"/>
                  <a:pt x="2416635" y="60194"/>
                  <a:pt x="2416635" y="60194"/>
                </a:cubicBezTo>
                <a:cubicBezTo>
                  <a:pt x="2245185" y="18919"/>
                  <a:pt x="2259472" y="-9656"/>
                  <a:pt x="2188035" y="3044"/>
                </a:cubicBezTo>
                <a:cubicBezTo>
                  <a:pt x="2116598" y="15744"/>
                  <a:pt x="2054685" y="85594"/>
                  <a:pt x="1988010" y="136394"/>
                </a:cubicBezTo>
                <a:cubicBezTo>
                  <a:pt x="1921335" y="187194"/>
                  <a:pt x="1889585" y="249106"/>
                  <a:pt x="1787985" y="307844"/>
                </a:cubicBezTo>
                <a:cubicBezTo>
                  <a:pt x="1686385" y="366581"/>
                  <a:pt x="1449847" y="444369"/>
                  <a:pt x="1378410" y="488819"/>
                </a:cubicBezTo>
                <a:cubicBezTo>
                  <a:pt x="1306973" y="533269"/>
                  <a:pt x="1434501" y="562902"/>
                  <a:pt x="1359360" y="574544"/>
                </a:cubicBezTo>
                <a:cubicBezTo>
                  <a:pt x="1284219" y="586186"/>
                  <a:pt x="1045564" y="556552"/>
                  <a:pt x="927560" y="558669"/>
                </a:cubicBezTo>
                <a:cubicBezTo>
                  <a:pt x="809556" y="560786"/>
                  <a:pt x="719597" y="567136"/>
                  <a:pt x="651335" y="587244"/>
                </a:cubicBezTo>
                <a:cubicBezTo>
                  <a:pt x="583073" y="607352"/>
                  <a:pt x="625406" y="608411"/>
                  <a:pt x="517985" y="679319"/>
                </a:cubicBezTo>
                <a:cubicBezTo>
                  <a:pt x="410564" y="750227"/>
                  <a:pt x="-61982" y="828544"/>
                  <a:pt x="6810" y="1012694"/>
                </a:cubicBezTo>
                <a:cubicBezTo>
                  <a:pt x="75602" y="1196844"/>
                  <a:pt x="337010" y="1612769"/>
                  <a:pt x="930735" y="1784219"/>
                </a:cubicBezTo>
                <a:cubicBezTo>
                  <a:pt x="1524460" y="1955669"/>
                  <a:pt x="2535698" y="2038219"/>
                  <a:pt x="3569160" y="2041394"/>
                </a:cubicBezTo>
                <a:cubicBezTo>
                  <a:pt x="4602622" y="2044569"/>
                  <a:pt x="6336172" y="1836607"/>
                  <a:pt x="7131510" y="1803269"/>
                </a:cubicBezTo>
                <a:cubicBezTo>
                  <a:pt x="7926847" y="1769932"/>
                  <a:pt x="8106235" y="1901694"/>
                  <a:pt x="8341185" y="1841369"/>
                </a:cubicBezTo>
                <a:cubicBezTo>
                  <a:pt x="8576135" y="1781044"/>
                  <a:pt x="8488822" y="1531807"/>
                  <a:pt x="8531685" y="1469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7AC96AA-5088-E521-517B-CA057ACF8E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4482827"/>
            <a:ext cx="7396977" cy="175554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4BB96B1-B484-589A-AB93-3A89DFD0413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093"/>
          <a:stretch/>
        </p:blipFill>
        <p:spPr>
          <a:xfrm>
            <a:off x="-1" y="4835931"/>
            <a:ext cx="12192002" cy="20220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82647DA-D697-A273-5002-66D5E6FC6C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1664" y="4374782"/>
            <a:ext cx="2776255" cy="1910127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C3A4952E-951D-9060-C2ED-12347DF5C84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9874" y="455319"/>
            <a:ext cx="1950791" cy="127225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C08A993-47A5-9633-7BA0-0BB1AEBD0375}"/>
              </a:ext>
            </a:extLst>
          </p:cNvPr>
          <p:cNvGrpSpPr/>
          <p:nvPr/>
        </p:nvGrpSpPr>
        <p:grpSpPr>
          <a:xfrm>
            <a:off x="2968368" y="2843456"/>
            <a:ext cx="5847972" cy="878428"/>
            <a:chOff x="3322871" y="1923862"/>
            <a:chExt cx="4441372" cy="878428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F2D87A17-672A-4C8D-612E-E6DF9D83A9F2}"/>
                </a:ext>
              </a:extLst>
            </p:cNvPr>
            <p:cNvSpPr/>
            <p:nvPr/>
          </p:nvSpPr>
          <p:spPr>
            <a:xfrm>
              <a:off x="3322871" y="2500308"/>
              <a:ext cx="4441372" cy="301982"/>
            </a:xfrm>
            <a:prstGeom prst="trapezoid">
              <a:avLst>
                <a:gd name="adj" fmla="val 31308"/>
              </a:avLst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E44F437-E2C0-C3DF-C6EE-A0E33AE573AA}"/>
                </a:ext>
              </a:extLst>
            </p:cNvPr>
            <p:cNvSpPr/>
            <p:nvPr/>
          </p:nvSpPr>
          <p:spPr>
            <a:xfrm>
              <a:off x="3487666" y="1923862"/>
              <a:ext cx="4111783" cy="70030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1C391C6-4119-EFC9-49EE-9F171E96E336}"/>
                </a:ext>
              </a:extLst>
            </p:cNvPr>
            <p:cNvSpPr txBox="1"/>
            <p:nvPr/>
          </p:nvSpPr>
          <p:spPr>
            <a:xfrm>
              <a:off x="4280204" y="2023621"/>
              <a:ext cx="252670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B150949-C058-4A68-8345-7E00FA8B7E88}"/>
              </a:ext>
            </a:extLst>
          </p:cNvPr>
          <p:cNvSpPr txBox="1"/>
          <p:nvPr/>
        </p:nvSpPr>
        <p:spPr>
          <a:xfrm>
            <a:off x="3367768" y="3894812"/>
            <a:ext cx="515257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87438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04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A0F0BB66-E919-DA18-2DEA-EC8DD0C4CFDA}"/>
              </a:ext>
            </a:extLst>
          </p:cNvPr>
          <p:cNvGrpSpPr/>
          <p:nvPr/>
        </p:nvGrpSpPr>
        <p:grpSpPr>
          <a:xfrm>
            <a:off x="8758992" y="2461260"/>
            <a:ext cx="1669098" cy="1669098"/>
            <a:chOff x="8758992" y="2664460"/>
            <a:chExt cx="1669098" cy="1669098"/>
          </a:xfrm>
        </p:grpSpPr>
        <p:sp>
          <p:nvSpPr>
            <p:cNvPr id="200" name="任意多边形 43">
              <a:extLst>
                <a:ext uri="{FF2B5EF4-FFF2-40B4-BE49-F238E27FC236}">
                  <a16:creationId xmlns:a16="http://schemas.microsoft.com/office/drawing/2014/main" id="{4218D730-69DB-4C6A-D54D-15056553AEFF}"/>
                </a:ext>
              </a:extLst>
            </p:cNvPr>
            <p:cNvSpPr/>
            <p:nvPr/>
          </p:nvSpPr>
          <p:spPr>
            <a:xfrm>
              <a:off x="8758992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91E42592-1405-0026-6A7A-C0A339775534}"/>
                </a:ext>
              </a:extLst>
            </p:cNvPr>
            <p:cNvGrpSpPr/>
            <p:nvPr/>
          </p:nvGrpSpPr>
          <p:grpSpPr>
            <a:xfrm>
              <a:off x="9018231" y="2923699"/>
              <a:ext cx="1150620" cy="1150620"/>
              <a:chOff x="9018231" y="2923699"/>
              <a:chExt cx="1150620" cy="1150620"/>
            </a:xfrm>
          </p:grpSpPr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B187131A-EE18-E5E2-C251-0CA2CA6C0CC5}"/>
                  </a:ext>
                </a:extLst>
              </p:cNvPr>
              <p:cNvSpPr/>
              <p:nvPr/>
            </p:nvSpPr>
            <p:spPr>
              <a:xfrm>
                <a:off x="9018231" y="2923699"/>
                <a:ext cx="1150620" cy="1150620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61">
                <a:extLst>
                  <a:ext uri="{FF2B5EF4-FFF2-40B4-BE49-F238E27FC236}">
                    <a16:creationId xmlns:a16="http://schemas.microsoft.com/office/drawing/2014/main" id="{5DAA1949-F1E2-9F28-2589-9750205277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32410" y="3337878"/>
                <a:ext cx="322263" cy="322263"/>
              </a:xfrm>
              <a:custGeom>
                <a:avLst/>
                <a:gdLst>
                  <a:gd name="T0" fmla="*/ 890 w 1018"/>
                  <a:gd name="T1" fmla="*/ 61 h 1017"/>
                  <a:gd name="T2" fmla="*/ 876 w 1018"/>
                  <a:gd name="T3" fmla="*/ 5 h 1017"/>
                  <a:gd name="T4" fmla="*/ 147 w 1018"/>
                  <a:gd name="T5" fmla="*/ 2 h 1017"/>
                  <a:gd name="T6" fmla="*/ 127 w 1018"/>
                  <a:gd name="T7" fmla="*/ 31 h 1017"/>
                  <a:gd name="T8" fmla="*/ 131 w 1018"/>
                  <a:gd name="T9" fmla="*/ 148 h 1017"/>
                  <a:gd name="T10" fmla="*/ 24 w 1018"/>
                  <a:gd name="T11" fmla="*/ 243 h 1017"/>
                  <a:gd name="T12" fmla="*/ 3 w 1018"/>
                  <a:gd name="T13" fmla="*/ 383 h 1017"/>
                  <a:gd name="T14" fmla="*/ 61 w 1018"/>
                  <a:gd name="T15" fmla="*/ 493 h 1017"/>
                  <a:gd name="T16" fmla="*/ 170 w 1018"/>
                  <a:gd name="T17" fmla="*/ 551 h 1017"/>
                  <a:gd name="T18" fmla="*/ 274 w 1018"/>
                  <a:gd name="T19" fmla="*/ 546 h 1017"/>
                  <a:gd name="T20" fmla="*/ 382 w 1018"/>
                  <a:gd name="T21" fmla="*/ 690 h 1017"/>
                  <a:gd name="T22" fmla="*/ 410 w 1018"/>
                  <a:gd name="T23" fmla="*/ 735 h 1017"/>
                  <a:gd name="T24" fmla="*/ 410 w 1018"/>
                  <a:gd name="T25" fmla="*/ 791 h 1017"/>
                  <a:gd name="T26" fmla="*/ 379 w 1018"/>
                  <a:gd name="T27" fmla="*/ 837 h 1017"/>
                  <a:gd name="T28" fmla="*/ 318 w 1018"/>
                  <a:gd name="T29" fmla="*/ 858 h 1017"/>
                  <a:gd name="T30" fmla="*/ 248 w 1018"/>
                  <a:gd name="T31" fmla="*/ 880 h 1017"/>
                  <a:gd name="T32" fmla="*/ 197 w 1018"/>
                  <a:gd name="T33" fmla="*/ 948 h 1017"/>
                  <a:gd name="T34" fmla="*/ 196 w 1018"/>
                  <a:gd name="T35" fmla="*/ 1003 h 1017"/>
                  <a:gd name="T36" fmla="*/ 795 w 1018"/>
                  <a:gd name="T37" fmla="*/ 1017 h 1017"/>
                  <a:gd name="T38" fmla="*/ 826 w 1018"/>
                  <a:gd name="T39" fmla="*/ 992 h 1017"/>
                  <a:gd name="T40" fmla="*/ 812 w 1018"/>
                  <a:gd name="T41" fmla="*/ 925 h 1017"/>
                  <a:gd name="T42" fmla="*/ 750 w 1018"/>
                  <a:gd name="T43" fmla="*/ 869 h 1017"/>
                  <a:gd name="T44" fmla="*/ 681 w 1018"/>
                  <a:gd name="T45" fmla="*/ 856 h 1017"/>
                  <a:gd name="T46" fmla="*/ 633 w 1018"/>
                  <a:gd name="T47" fmla="*/ 830 h 1017"/>
                  <a:gd name="T48" fmla="*/ 605 w 1018"/>
                  <a:gd name="T49" fmla="*/ 772 h 1017"/>
                  <a:gd name="T50" fmla="*/ 616 w 1018"/>
                  <a:gd name="T51" fmla="*/ 718 h 1017"/>
                  <a:gd name="T52" fmla="*/ 639 w 1018"/>
                  <a:gd name="T53" fmla="*/ 683 h 1017"/>
                  <a:gd name="T54" fmla="*/ 774 w 1018"/>
                  <a:gd name="T55" fmla="*/ 554 h 1017"/>
                  <a:gd name="T56" fmla="*/ 887 w 1018"/>
                  <a:gd name="T57" fmla="*/ 540 h 1017"/>
                  <a:gd name="T58" fmla="*/ 983 w 1018"/>
                  <a:gd name="T59" fmla="*/ 461 h 1017"/>
                  <a:gd name="T60" fmla="*/ 1018 w 1018"/>
                  <a:gd name="T61" fmla="*/ 342 h 1017"/>
                  <a:gd name="T62" fmla="*/ 971 w 1018"/>
                  <a:gd name="T63" fmla="*/ 210 h 1017"/>
                  <a:gd name="T64" fmla="*/ 154 w 1018"/>
                  <a:gd name="T65" fmla="*/ 481 h 1017"/>
                  <a:gd name="T66" fmla="*/ 88 w 1018"/>
                  <a:gd name="T67" fmla="*/ 426 h 1017"/>
                  <a:gd name="T68" fmla="*/ 63 w 1018"/>
                  <a:gd name="T69" fmla="*/ 345 h 1017"/>
                  <a:gd name="T70" fmla="*/ 92 w 1018"/>
                  <a:gd name="T71" fmla="*/ 256 h 1017"/>
                  <a:gd name="T72" fmla="*/ 152 w 1018"/>
                  <a:gd name="T73" fmla="*/ 252 h 1017"/>
                  <a:gd name="T74" fmla="*/ 241 w 1018"/>
                  <a:gd name="T75" fmla="*/ 488 h 1017"/>
                  <a:gd name="T76" fmla="*/ 176 w 1018"/>
                  <a:gd name="T77" fmla="*/ 487 h 1017"/>
                  <a:gd name="T78" fmla="*/ 717 w 1018"/>
                  <a:gd name="T79" fmla="*/ 925 h 1017"/>
                  <a:gd name="T80" fmla="*/ 263 w 1018"/>
                  <a:gd name="T81" fmla="*/ 954 h 1017"/>
                  <a:gd name="T82" fmla="*/ 301 w 1018"/>
                  <a:gd name="T83" fmla="*/ 925 h 1017"/>
                  <a:gd name="T84" fmla="*/ 380 w 1018"/>
                  <a:gd name="T85" fmla="*/ 910 h 1017"/>
                  <a:gd name="T86" fmla="*/ 448 w 1018"/>
                  <a:gd name="T87" fmla="*/ 854 h 1017"/>
                  <a:gd name="T88" fmla="*/ 476 w 1018"/>
                  <a:gd name="T89" fmla="*/ 778 h 1017"/>
                  <a:gd name="T90" fmla="*/ 509 w 1018"/>
                  <a:gd name="T91" fmla="*/ 795 h 1017"/>
                  <a:gd name="T92" fmla="*/ 543 w 1018"/>
                  <a:gd name="T93" fmla="*/ 778 h 1017"/>
                  <a:gd name="T94" fmla="*/ 578 w 1018"/>
                  <a:gd name="T95" fmla="*/ 865 h 1017"/>
                  <a:gd name="T96" fmla="*/ 653 w 1018"/>
                  <a:gd name="T97" fmla="*/ 915 h 1017"/>
                  <a:gd name="T98" fmla="*/ 494 w 1018"/>
                  <a:gd name="T99" fmla="*/ 709 h 1017"/>
                  <a:gd name="T100" fmla="*/ 329 w 1018"/>
                  <a:gd name="T101" fmla="*/ 511 h 1017"/>
                  <a:gd name="T102" fmla="*/ 247 w 1018"/>
                  <a:gd name="T103" fmla="*/ 342 h 1017"/>
                  <a:gd name="T104" fmla="*/ 196 w 1018"/>
                  <a:gd name="T105" fmla="*/ 132 h 1017"/>
                  <a:gd name="T106" fmla="*/ 817 w 1018"/>
                  <a:gd name="T107" fmla="*/ 164 h 1017"/>
                  <a:gd name="T108" fmla="*/ 762 w 1018"/>
                  <a:gd name="T109" fmla="*/ 369 h 1017"/>
                  <a:gd name="T110" fmla="*/ 663 w 1018"/>
                  <a:gd name="T111" fmla="*/ 550 h 1017"/>
                  <a:gd name="T112" fmla="*/ 509 w 1018"/>
                  <a:gd name="T113" fmla="*/ 722 h 1017"/>
                  <a:gd name="T114" fmla="*/ 911 w 1018"/>
                  <a:gd name="T115" fmla="*/ 448 h 1017"/>
                  <a:gd name="T116" fmla="*/ 842 w 1018"/>
                  <a:gd name="T117" fmla="*/ 487 h 1017"/>
                  <a:gd name="T118" fmla="*/ 777 w 1018"/>
                  <a:gd name="T119" fmla="*/ 489 h 1017"/>
                  <a:gd name="T120" fmla="*/ 866 w 1018"/>
                  <a:gd name="T121" fmla="*/ 252 h 1017"/>
                  <a:gd name="T122" fmla="*/ 926 w 1018"/>
                  <a:gd name="T123" fmla="*/ 257 h 1017"/>
                  <a:gd name="T124" fmla="*/ 955 w 1018"/>
                  <a:gd name="T125" fmla="*/ 34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8" h="1017">
                    <a:moveTo>
                      <a:pt x="887" y="148"/>
                    </a:moveTo>
                    <a:lnTo>
                      <a:pt x="887" y="148"/>
                    </a:lnTo>
                    <a:lnTo>
                      <a:pt x="884" y="147"/>
                    </a:lnTo>
                    <a:lnTo>
                      <a:pt x="884" y="147"/>
                    </a:lnTo>
                    <a:lnTo>
                      <a:pt x="887" y="119"/>
                    </a:lnTo>
                    <a:lnTo>
                      <a:pt x="889" y="90"/>
                    </a:lnTo>
                    <a:lnTo>
                      <a:pt x="890" y="61"/>
                    </a:lnTo>
                    <a:lnTo>
                      <a:pt x="890" y="31"/>
                    </a:lnTo>
                    <a:lnTo>
                      <a:pt x="890" y="31"/>
                    </a:lnTo>
                    <a:lnTo>
                      <a:pt x="890" y="26"/>
                    </a:lnTo>
                    <a:lnTo>
                      <a:pt x="888" y="19"/>
                    </a:lnTo>
                    <a:lnTo>
                      <a:pt x="885" y="14"/>
                    </a:lnTo>
                    <a:lnTo>
                      <a:pt x="882" y="10"/>
                    </a:lnTo>
                    <a:lnTo>
                      <a:pt x="876" y="5"/>
                    </a:lnTo>
                    <a:lnTo>
                      <a:pt x="871" y="2"/>
                    </a:lnTo>
                    <a:lnTo>
                      <a:pt x="866" y="0"/>
                    </a:lnTo>
                    <a:lnTo>
                      <a:pt x="859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53" y="0"/>
                    </a:lnTo>
                    <a:lnTo>
                      <a:pt x="147" y="2"/>
                    </a:lnTo>
                    <a:lnTo>
                      <a:pt x="141" y="5"/>
                    </a:lnTo>
                    <a:lnTo>
                      <a:pt x="137" y="10"/>
                    </a:lnTo>
                    <a:lnTo>
                      <a:pt x="133" y="14"/>
                    </a:lnTo>
                    <a:lnTo>
                      <a:pt x="130" y="19"/>
                    </a:lnTo>
                    <a:lnTo>
                      <a:pt x="129" y="26"/>
                    </a:lnTo>
                    <a:lnTo>
                      <a:pt x="127" y="31"/>
                    </a:lnTo>
                    <a:lnTo>
                      <a:pt x="127" y="31"/>
                    </a:lnTo>
                    <a:lnTo>
                      <a:pt x="127" y="61"/>
                    </a:lnTo>
                    <a:lnTo>
                      <a:pt x="130" y="90"/>
                    </a:lnTo>
                    <a:lnTo>
                      <a:pt x="132" y="119"/>
                    </a:lnTo>
                    <a:lnTo>
                      <a:pt x="134" y="147"/>
                    </a:lnTo>
                    <a:lnTo>
                      <a:pt x="134" y="147"/>
                    </a:lnTo>
                    <a:lnTo>
                      <a:pt x="131" y="148"/>
                    </a:lnTo>
                    <a:lnTo>
                      <a:pt x="131" y="148"/>
                    </a:lnTo>
                    <a:lnTo>
                      <a:pt x="110" y="157"/>
                    </a:lnTo>
                    <a:lnTo>
                      <a:pt x="93" y="168"/>
                    </a:lnTo>
                    <a:lnTo>
                      <a:pt x="76" y="180"/>
                    </a:lnTo>
                    <a:lnTo>
                      <a:pt x="61" y="194"/>
                    </a:lnTo>
                    <a:lnTo>
                      <a:pt x="47" y="210"/>
                    </a:lnTo>
                    <a:lnTo>
                      <a:pt x="35" y="226"/>
                    </a:lnTo>
                    <a:lnTo>
                      <a:pt x="24" y="243"/>
                    </a:lnTo>
                    <a:lnTo>
                      <a:pt x="16" y="263"/>
                    </a:lnTo>
                    <a:lnTo>
                      <a:pt x="8" y="281"/>
                    </a:lnTo>
                    <a:lnTo>
                      <a:pt x="4" y="301"/>
                    </a:lnTo>
                    <a:lnTo>
                      <a:pt x="1" y="322"/>
                    </a:lnTo>
                    <a:lnTo>
                      <a:pt x="0" y="342"/>
                    </a:lnTo>
                    <a:lnTo>
                      <a:pt x="0" y="363"/>
                    </a:lnTo>
                    <a:lnTo>
                      <a:pt x="3" y="383"/>
                    </a:lnTo>
                    <a:lnTo>
                      <a:pt x="8" y="404"/>
                    </a:lnTo>
                    <a:lnTo>
                      <a:pt x="15" y="425"/>
                    </a:lnTo>
                    <a:lnTo>
                      <a:pt x="15" y="425"/>
                    </a:lnTo>
                    <a:lnTo>
                      <a:pt x="24" y="443"/>
                    </a:lnTo>
                    <a:lnTo>
                      <a:pt x="35" y="461"/>
                    </a:lnTo>
                    <a:lnTo>
                      <a:pt x="47" y="478"/>
                    </a:lnTo>
                    <a:lnTo>
                      <a:pt x="61" y="493"/>
                    </a:lnTo>
                    <a:lnTo>
                      <a:pt x="76" y="507"/>
                    </a:lnTo>
                    <a:lnTo>
                      <a:pt x="93" y="519"/>
                    </a:lnTo>
                    <a:lnTo>
                      <a:pt x="110" y="530"/>
                    </a:lnTo>
                    <a:lnTo>
                      <a:pt x="130" y="540"/>
                    </a:lnTo>
                    <a:lnTo>
                      <a:pt x="130" y="540"/>
                    </a:lnTo>
                    <a:lnTo>
                      <a:pt x="150" y="546"/>
                    </a:lnTo>
                    <a:lnTo>
                      <a:pt x="170" y="551"/>
                    </a:lnTo>
                    <a:lnTo>
                      <a:pt x="191" y="555"/>
                    </a:lnTo>
                    <a:lnTo>
                      <a:pt x="211" y="556"/>
                    </a:lnTo>
                    <a:lnTo>
                      <a:pt x="211" y="556"/>
                    </a:lnTo>
                    <a:lnTo>
                      <a:pt x="227" y="555"/>
                    </a:lnTo>
                    <a:lnTo>
                      <a:pt x="243" y="554"/>
                    </a:lnTo>
                    <a:lnTo>
                      <a:pt x="259" y="550"/>
                    </a:lnTo>
                    <a:lnTo>
                      <a:pt x="274" y="546"/>
                    </a:lnTo>
                    <a:lnTo>
                      <a:pt x="274" y="546"/>
                    </a:lnTo>
                    <a:lnTo>
                      <a:pt x="301" y="586"/>
                    </a:lnTo>
                    <a:lnTo>
                      <a:pt x="327" y="621"/>
                    </a:lnTo>
                    <a:lnTo>
                      <a:pt x="353" y="654"/>
                    </a:lnTo>
                    <a:lnTo>
                      <a:pt x="379" y="683"/>
                    </a:lnTo>
                    <a:lnTo>
                      <a:pt x="379" y="683"/>
                    </a:lnTo>
                    <a:lnTo>
                      <a:pt x="382" y="690"/>
                    </a:lnTo>
                    <a:lnTo>
                      <a:pt x="386" y="695"/>
                    </a:lnTo>
                    <a:lnTo>
                      <a:pt x="386" y="695"/>
                    </a:lnTo>
                    <a:lnTo>
                      <a:pt x="393" y="703"/>
                    </a:lnTo>
                    <a:lnTo>
                      <a:pt x="398" y="710"/>
                    </a:lnTo>
                    <a:lnTo>
                      <a:pt x="402" y="718"/>
                    </a:lnTo>
                    <a:lnTo>
                      <a:pt x="406" y="726"/>
                    </a:lnTo>
                    <a:lnTo>
                      <a:pt x="410" y="735"/>
                    </a:lnTo>
                    <a:lnTo>
                      <a:pt x="412" y="744"/>
                    </a:lnTo>
                    <a:lnTo>
                      <a:pt x="413" y="753"/>
                    </a:lnTo>
                    <a:lnTo>
                      <a:pt x="414" y="763"/>
                    </a:lnTo>
                    <a:lnTo>
                      <a:pt x="414" y="763"/>
                    </a:lnTo>
                    <a:lnTo>
                      <a:pt x="413" y="772"/>
                    </a:lnTo>
                    <a:lnTo>
                      <a:pt x="412" y="782"/>
                    </a:lnTo>
                    <a:lnTo>
                      <a:pt x="410" y="791"/>
                    </a:lnTo>
                    <a:lnTo>
                      <a:pt x="406" y="799"/>
                    </a:lnTo>
                    <a:lnTo>
                      <a:pt x="402" y="808"/>
                    </a:lnTo>
                    <a:lnTo>
                      <a:pt x="398" y="816"/>
                    </a:lnTo>
                    <a:lnTo>
                      <a:pt x="393" y="824"/>
                    </a:lnTo>
                    <a:lnTo>
                      <a:pt x="386" y="830"/>
                    </a:lnTo>
                    <a:lnTo>
                      <a:pt x="386" y="830"/>
                    </a:lnTo>
                    <a:lnTo>
                      <a:pt x="379" y="837"/>
                    </a:lnTo>
                    <a:lnTo>
                      <a:pt x="371" y="842"/>
                    </a:lnTo>
                    <a:lnTo>
                      <a:pt x="364" y="847"/>
                    </a:lnTo>
                    <a:lnTo>
                      <a:pt x="355" y="851"/>
                    </a:lnTo>
                    <a:lnTo>
                      <a:pt x="346" y="854"/>
                    </a:lnTo>
                    <a:lnTo>
                      <a:pt x="337" y="856"/>
                    </a:lnTo>
                    <a:lnTo>
                      <a:pt x="328" y="858"/>
                    </a:lnTo>
                    <a:lnTo>
                      <a:pt x="318" y="858"/>
                    </a:lnTo>
                    <a:lnTo>
                      <a:pt x="318" y="858"/>
                    </a:lnTo>
                    <a:lnTo>
                      <a:pt x="306" y="859"/>
                    </a:lnTo>
                    <a:lnTo>
                      <a:pt x="293" y="861"/>
                    </a:lnTo>
                    <a:lnTo>
                      <a:pt x="281" y="865"/>
                    </a:lnTo>
                    <a:lnTo>
                      <a:pt x="269" y="869"/>
                    </a:lnTo>
                    <a:lnTo>
                      <a:pt x="257" y="874"/>
                    </a:lnTo>
                    <a:lnTo>
                      <a:pt x="248" y="880"/>
                    </a:lnTo>
                    <a:lnTo>
                      <a:pt x="237" y="887"/>
                    </a:lnTo>
                    <a:lnTo>
                      <a:pt x="228" y="896"/>
                    </a:lnTo>
                    <a:lnTo>
                      <a:pt x="220" y="904"/>
                    </a:lnTo>
                    <a:lnTo>
                      <a:pt x="212" y="915"/>
                    </a:lnTo>
                    <a:lnTo>
                      <a:pt x="207" y="925"/>
                    </a:lnTo>
                    <a:lnTo>
                      <a:pt x="202" y="937"/>
                    </a:lnTo>
                    <a:lnTo>
                      <a:pt x="197" y="948"/>
                    </a:lnTo>
                    <a:lnTo>
                      <a:pt x="194" y="960"/>
                    </a:lnTo>
                    <a:lnTo>
                      <a:pt x="192" y="973"/>
                    </a:lnTo>
                    <a:lnTo>
                      <a:pt x="191" y="986"/>
                    </a:lnTo>
                    <a:lnTo>
                      <a:pt x="191" y="986"/>
                    </a:lnTo>
                    <a:lnTo>
                      <a:pt x="192" y="992"/>
                    </a:lnTo>
                    <a:lnTo>
                      <a:pt x="194" y="998"/>
                    </a:lnTo>
                    <a:lnTo>
                      <a:pt x="196" y="1003"/>
                    </a:lnTo>
                    <a:lnTo>
                      <a:pt x="200" y="1008"/>
                    </a:lnTo>
                    <a:lnTo>
                      <a:pt x="205" y="1012"/>
                    </a:lnTo>
                    <a:lnTo>
                      <a:pt x="210" y="1015"/>
                    </a:lnTo>
                    <a:lnTo>
                      <a:pt x="217" y="1017"/>
                    </a:lnTo>
                    <a:lnTo>
                      <a:pt x="223" y="1017"/>
                    </a:lnTo>
                    <a:lnTo>
                      <a:pt x="795" y="1017"/>
                    </a:lnTo>
                    <a:lnTo>
                      <a:pt x="795" y="1017"/>
                    </a:lnTo>
                    <a:lnTo>
                      <a:pt x="801" y="1017"/>
                    </a:lnTo>
                    <a:lnTo>
                      <a:pt x="808" y="1015"/>
                    </a:lnTo>
                    <a:lnTo>
                      <a:pt x="813" y="1012"/>
                    </a:lnTo>
                    <a:lnTo>
                      <a:pt x="817" y="1008"/>
                    </a:lnTo>
                    <a:lnTo>
                      <a:pt x="822" y="1003"/>
                    </a:lnTo>
                    <a:lnTo>
                      <a:pt x="825" y="998"/>
                    </a:lnTo>
                    <a:lnTo>
                      <a:pt x="826" y="992"/>
                    </a:lnTo>
                    <a:lnTo>
                      <a:pt x="827" y="986"/>
                    </a:lnTo>
                    <a:lnTo>
                      <a:pt x="827" y="986"/>
                    </a:lnTo>
                    <a:lnTo>
                      <a:pt x="826" y="973"/>
                    </a:lnTo>
                    <a:lnTo>
                      <a:pt x="825" y="960"/>
                    </a:lnTo>
                    <a:lnTo>
                      <a:pt x="822" y="948"/>
                    </a:lnTo>
                    <a:lnTo>
                      <a:pt x="817" y="937"/>
                    </a:lnTo>
                    <a:lnTo>
                      <a:pt x="812" y="925"/>
                    </a:lnTo>
                    <a:lnTo>
                      <a:pt x="806" y="915"/>
                    </a:lnTo>
                    <a:lnTo>
                      <a:pt x="798" y="904"/>
                    </a:lnTo>
                    <a:lnTo>
                      <a:pt x="790" y="896"/>
                    </a:lnTo>
                    <a:lnTo>
                      <a:pt x="781" y="887"/>
                    </a:lnTo>
                    <a:lnTo>
                      <a:pt x="771" y="880"/>
                    </a:lnTo>
                    <a:lnTo>
                      <a:pt x="761" y="874"/>
                    </a:lnTo>
                    <a:lnTo>
                      <a:pt x="750" y="869"/>
                    </a:lnTo>
                    <a:lnTo>
                      <a:pt x="738" y="865"/>
                    </a:lnTo>
                    <a:lnTo>
                      <a:pt x="725" y="861"/>
                    </a:lnTo>
                    <a:lnTo>
                      <a:pt x="713" y="859"/>
                    </a:lnTo>
                    <a:lnTo>
                      <a:pt x="699" y="858"/>
                    </a:lnTo>
                    <a:lnTo>
                      <a:pt x="699" y="858"/>
                    </a:lnTo>
                    <a:lnTo>
                      <a:pt x="691" y="858"/>
                    </a:lnTo>
                    <a:lnTo>
                      <a:pt x="681" y="856"/>
                    </a:lnTo>
                    <a:lnTo>
                      <a:pt x="673" y="854"/>
                    </a:lnTo>
                    <a:lnTo>
                      <a:pt x="663" y="851"/>
                    </a:lnTo>
                    <a:lnTo>
                      <a:pt x="655" y="847"/>
                    </a:lnTo>
                    <a:lnTo>
                      <a:pt x="647" y="842"/>
                    </a:lnTo>
                    <a:lnTo>
                      <a:pt x="639" y="837"/>
                    </a:lnTo>
                    <a:lnTo>
                      <a:pt x="633" y="830"/>
                    </a:lnTo>
                    <a:lnTo>
                      <a:pt x="633" y="830"/>
                    </a:lnTo>
                    <a:lnTo>
                      <a:pt x="626" y="824"/>
                    </a:lnTo>
                    <a:lnTo>
                      <a:pt x="620" y="816"/>
                    </a:lnTo>
                    <a:lnTo>
                      <a:pt x="616" y="808"/>
                    </a:lnTo>
                    <a:lnTo>
                      <a:pt x="611" y="799"/>
                    </a:lnTo>
                    <a:lnTo>
                      <a:pt x="608" y="791"/>
                    </a:lnTo>
                    <a:lnTo>
                      <a:pt x="606" y="782"/>
                    </a:lnTo>
                    <a:lnTo>
                      <a:pt x="605" y="772"/>
                    </a:lnTo>
                    <a:lnTo>
                      <a:pt x="605" y="763"/>
                    </a:lnTo>
                    <a:lnTo>
                      <a:pt x="605" y="763"/>
                    </a:lnTo>
                    <a:lnTo>
                      <a:pt x="605" y="753"/>
                    </a:lnTo>
                    <a:lnTo>
                      <a:pt x="606" y="744"/>
                    </a:lnTo>
                    <a:lnTo>
                      <a:pt x="608" y="735"/>
                    </a:lnTo>
                    <a:lnTo>
                      <a:pt x="611" y="726"/>
                    </a:lnTo>
                    <a:lnTo>
                      <a:pt x="616" y="718"/>
                    </a:lnTo>
                    <a:lnTo>
                      <a:pt x="620" y="710"/>
                    </a:lnTo>
                    <a:lnTo>
                      <a:pt x="626" y="703"/>
                    </a:lnTo>
                    <a:lnTo>
                      <a:pt x="633" y="695"/>
                    </a:lnTo>
                    <a:lnTo>
                      <a:pt x="633" y="695"/>
                    </a:lnTo>
                    <a:lnTo>
                      <a:pt x="637" y="690"/>
                    </a:lnTo>
                    <a:lnTo>
                      <a:pt x="639" y="683"/>
                    </a:lnTo>
                    <a:lnTo>
                      <a:pt x="639" y="683"/>
                    </a:lnTo>
                    <a:lnTo>
                      <a:pt x="665" y="654"/>
                    </a:lnTo>
                    <a:lnTo>
                      <a:pt x="691" y="622"/>
                    </a:lnTo>
                    <a:lnTo>
                      <a:pt x="718" y="586"/>
                    </a:lnTo>
                    <a:lnTo>
                      <a:pt x="743" y="546"/>
                    </a:lnTo>
                    <a:lnTo>
                      <a:pt x="743" y="546"/>
                    </a:lnTo>
                    <a:lnTo>
                      <a:pt x="758" y="550"/>
                    </a:lnTo>
                    <a:lnTo>
                      <a:pt x="774" y="554"/>
                    </a:lnTo>
                    <a:lnTo>
                      <a:pt x="791" y="555"/>
                    </a:lnTo>
                    <a:lnTo>
                      <a:pt x="806" y="556"/>
                    </a:lnTo>
                    <a:lnTo>
                      <a:pt x="806" y="556"/>
                    </a:lnTo>
                    <a:lnTo>
                      <a:pt x="827" y="555"/>
                    </a:lnTo>
                    <a:lnTo>
                      <a:pt x="847" y="551"/>
                    </a:lnTo>
                    <a:lnTo>
                      <a:pt x="868" y="546"/>
                    </a:lnTo>
                    <a:lnTo>
                      <a:pt x="887" y="540"/>
                    </a:lnTo>
                    <a:lnTo>
                      <a:pt x="887" y="540"/>
                    </a:lnTo>
                    <a:lnTo>
                      <a:pt x="906" y="530"/>
                    </a:lnTo>
                    <a:lnTo>
                      <a:pt x="925" y="519"/>
                    </a:lnTo>
                    <a:lnTo>
                      <a:pt x="941" y="507"/>
                    </a:lnTo>
                    <a:lnTo>
                      <a:pt x="956" y="493"/>
                    </a:lnTo>
                    <a:lnTo>
                      <a:pt x="970" y="478"/>
                    </a:lnTo>
                    <a:lnTo>
                      <a:pt x="983" y="461"/>
                    </a:lnTo>
                    <a:lnTo>
                      <a:pt x="993" y="443"/>
                    </a:lnTo>
                    <a:lnTo>
                      <a:pt x="1002" y="425"/>
                    </a:lnTo>
                    <a:lnTo>
                      <a:pt x="1002" y="425"/>
                    </a:lnTo>
                    <a:lnTo>
                      <a:pt x="1009" y="404"/>
                    </a:lnTo>
                    <a:lnTo>
                      <a:pt x="1014" y="383"/>
                    </a:lnTo>
                    <a:lnTo>
                      <a:pt x="1017" y="363"/>
                    </a:lnTo>
                    <a:lnTo>
                      <a:pt x="1018" y="342"/>
                    </a:lnTo>
                    <a:lnTo>
                      <a:pt x="1017" y="322"/>
                    </a:lnTo>
                    <a:lnTo>
                      <a:pt x="1014" y="301"/>
                    </a:lnTo>
                    <a:lnTo>
                      <a:pt x="1008" y="281"/>
                    </a:lnTo>
                    <a:lnTo>
                      <a:pt x="1002" y="263"/>
                    </a:lnTo>
                    <a:lnTo>
                      <a:pt x="993" y="243"/>
                    </a:lnTo>
                    <a:lnTo>
                      <a:pt x="983" y="226"/>
                    </a:lnTo>
                    <a:lnTo>
                      <a:pt x="971" y="210"/>
                    </a:lnTo>
                    <a:lnTo>
                      <a:pt x="957" y="194"/>
                    </a:lnTo>
                    <a:lnTo>
                      <a:pt x="942" y="180"/>
                    </a:lnTo>
                    <a:lnTo>
                      <a:pt x="925" y="168"/>
                    </a:lnTo>
                    <a:lnTo>
                      <a:pt x="906" y="157"/>
                    </a:lnTo>
                    <a:lnTo>
                      <a:pt x="887" y="148"/>
                    </a:lnTo>
                    <a:lnTo>
                      <a:pt x="887" y="148"/>
                    </a:lnTo>
                    <a:close/>
                    <a:moveTo>
                      <a:pt x="154" y="481"/>
                    </a:moveTo>
                    <a:lnTo>
                      <a:pt x="154" y="481"/>
                    </a:lnTo>
                    <a:lnTo>
                      <a:pt x="140" y="474"/>
                    </a:lnTo>
                    <a:lnTo>
                      <a:pt x="129" y="467"/>
                    </a:lnTo>
                    <a:lnTo>
                      <a:pt x="117" y="458"/>
                    </a:lnTo>
                    <a:lnTo>
                      <a:pt x="106" y="448"/>
                    </a:lnTo>
                    <a:lnTo>
                      <a:pt x="96" y="438"/>
                    </a:lnTo>
                    <a:lnTo>
                      <a:pt x="88" y="426"/>
                    </a:lnTo>
                    <a:lnTo>
                      <a:pt x="80" y="413"/>
                    </a:lnTo>
                    <a:lnTo>
                      <a:pt x="74" y="400"/>
                    </a:lnTo>
                    <a:lnTo>
                      <a:pt x="74" y="400"/>
                    </a:lnTo>
                    <a:lnTo>
                      <a:pt x="70" y="386"/>
                    </a:lnTo>
                    <a:lnTo>
                      <a:pt x="66" y="373"/>
                    </a:lnTo>
                    <a:lnTo>
                      <a:pt x="64" y="359"/>
                    </a:lnTo>
                    <a:lnTo>
                      <a:pt x="63" y="345"/>
                    </a:lnTo>
                    <a:lnTo>
                      <a:pt x="63" y="331"/>
                    </a:lnTo>
                    <a:lnTo>
                      <a:pt x="65" y="319"/>
                    </a:lnTo>
                    <a:lnTo>
                      <a:pt x="68" y="305"/>
                    </a:lnTo>
                    <a:lnTo>
                      <a:pt x="73" y="292"/>
                    </a:lnTo>
                    <a:lnTo>
                      <a:pt x="78" y="280"/>
                    </a:lnTo>
                    <a:lnTo>
                      <a:pt x="85" y="268"/>
                    </a:lnTo>
                    <a:lnTo>
                      <a:pt x="92" y="256"/>
                    </a:lnTo>
                    <a:lnTo>
                      <a:pt x="101" y="247"/>
                    </a:lnTo>
                    <a:lnTo>
                      <a:pt x="110" y="236"/>
                    </a:lnTo>
                    <a:lnTo>
                      <a:pt x="120" y="227"/>
                    </a:lnTo>
                    <a:lnTo>
                      <a:pt x="132" y="219"/>
                    </a:lnTo>
                    <a:lnTo>
                      <a:pt x="144" y="212"/>
                    </a:lnTo>
                    <a:lnTo>
                      <a:pt x="144" y="212"/>
                    </a:lnTo>
                    <a:lnTo>
                      <a:pt x="152" y="252"/>
                    </a:lnTo>
                    <a:lnTo>
                      <a:pt x="162" y="290"/>
                    </a:lnTo>
                    <a:lnTo>
                      <a:pt x="173" y="326"/>
                    </a:lnTo>
                    <a:lnTo>
                      <a:pt x="184" y="361"/>
                    </a:lnTo>
                    <a:lnTo>
                      <a:pt x="197" y="395"/>
                    </a:lnTo>
                    <a:lnTo>
                      <a:pt x="211" y="428"/>
                    </a:lnTo>
                    <a:lnTo>
                      <a:pt x="226" y="459"/>
                    </a:lnTo>
                    <a:lnTo>
                      <a:pt x="241" y="488"/>
                    </a:lnTo>
                    <a:lnTo>
                      <a:pt x="241" y="488"/>
                    </a:lnTo>
                    <a:lnTo>
                      <a:pt x="230" y="490"/>
                    </a:lnTo>
                    <a:lnTo>
                      <a:pt x="220" y="491"/>
                    </a:lnTo>
                    <a:lnTo>
                      <a:pt x="209" y="491"/>
                    </a:lnTo>
                    <a:lnTo>
                      <a:pt x="197" y="491"/>
                    </a:lnTo>
                    <a:lnTo>
                      <a:pt x="187" y="490"/>
                    </a:lnTo>
                    <a:lnTo>
                      <a:pt x="176" y="487"/>
                    </a:lnTo>
                    <a:lnTo>
                      <a:pt x="165" y="485"/>
                    </a:lnTo>
                    <a:lnTo>
                      <a:pt x="154" y="481"/>
                    </a:lnTo>
                    <a:lnTo>
                      <a:pt x="154" y="481"/>
                    </a:lnTo>
                    <a:close/>
                    <a:moveTo>
                      <a:pt x="699" y="922"/>
                    </a:moveTo>
                    <a:lnTo>
                      <a:pt x="699" y="922"/>
                    </a:lnTo>
                    <a:lnTo>
                      <a:pt x="709" y="923"/>
                    </a:lnTo>
                    <a:lnTo>
                      <a:pt x="717" y="925"/>
                    </a:lnTo>
                    <a:lnTo>
                      <a:pt x="725" y="927"/>
                    </a:lnTo>
                    <a:lnTo>
                      <a:pt x="733" y="931"/>
                    </a:lnTo>
                    <a:lnTo>
                      <a:pt x="739" y="935"/>
                    </a:lnTo>
                    <a:lnTo>
                      <a:pt x="746" y="941"/>
                    </a:lnTo>
                    <a:lnTo>
                      <a:pt x="751" y="947"/>
                    </a:lnTo>
                    <a:lnTo>
                      <a:pt x="755" y="954"/>
                    </a:lnTo>
                    <a:lnTo>
                      <a:pt x="263" y="954"/>
                    </a:lnTo>
                    <a:lnTo>
                      <a:pt x="263" y="954"/>
                    </a:lnTo>
                    <a:lnTo>
                      <a:pt x="268" y="947"/>
                    </a:lnTo>
                    <a:lnTo>
                      <a:pt x="273" y="941"/>
                    </a:lnTo>
                    <a:lnTo>
                      <a:pt x="279" y="935"/>
                    </a:lnTo>
                    <a:lnTo>
                      <a:pt x="286" y="931"/>
                    </a:lnTo>
                    <a:lnTo>
                      <a:pt x="294" y="927"/>
                    </a:lnTo>
                    <a:lnTo>
                      <a:pt x="301" y="925"/>
                    </a:lnTo>
                    <a:lnTo>
                      <a:pt x="310" y="923"/>
                    </a:lnTo>
                    <a:lnTo>
                      <a:pt x="318" y="922"/>
                    </a:lnTo>
                    <a:lnTo>
                      <a:pt x="318" y="922"/>
                    </a:lnTo>
                    <a:lnTo>
                      <a:pt x="333" y="922"/>
                    </a:lnTo>
                    <a:lnTo>
                      <a:pt x="350" y="919"/>
                    </a:lnTo>
                    <a:lnTo>
                      <a:pt x="365" y="915"/>
                    </a:lnTo>
                    <a:lnTo>
                      <a:pt x="380" y="910"/>
                    </a:lnTo>
                    <a:lnTo>
                      <a:pt x="394" y="903"/>
                    </a:lnTo>
                    <a:lnTo>
                      <a:pt x="406" y="896"/>
                    </a:lnTo>
                    <a:lnTo>
                      <a:pt x="419" y="886"/>
                    </a:lnTo>
                    <a:lnTo>
                      <a:pt x="431" y="875"/>
                    </a:lnTo>
                    <a:lnTo>
                      <a:pt x="431" y="875"/>
                    </a:lnTo>
                    <a:lnTo>
                      <a:pt x="440" y="865"/>
                    </a:lnTo>
                    <a:lnTo>
                      <a:pt x="448" y="854"/>
                    </a:lnTo>
                    <a:lnTo>
                      <a:pt x="456" y="842"/>
                    </a:lnTo>
                    <a:lnTo>
                      <a:pt x="462" y="830"/>
                    </a:lnTo>
                    <a:lnTo>
                      <a:pt x="468" y="817"/>
                    </a:lnTo>
                    <a:lnTo>
                      <a:pt x="471" y="805"/>
                    </a:lnTo>
                    <a:lnTo>
                      <a:pt x="474" y="792"/>
                    </a:lnTo>
                    <a:lnTo>
                      <a:pt x="476" y="778"/>
                    </a:lnTo>
                    <a:lnTo>
                      <a:pt x="476" y="778"/>
                    </a:lnTo>
                    <a:lnTo>
                      <a:pt x="490" y="788"/>
                    </a:lnTo>
                    <a:lnTo>
                      <a:pt x="490" y="788"/>
                    </a:lnTo>
                    <a:lnTo>
                      <a:pt x="494" y="792"/>
                    </a:lnTo>
                    <a:lnTo>
                      <a:pt x="500" y="793"/>
                    </a:lnTo>
                    <a:lnTo>
                      <a:pt x="504" y="795"/>
                    </a:lnTo>
                    <a:lnTo>
                      <a:pt x="509" y="795"/>
                    </a:lnTo>
                    <a:lnTo>
                      <a:pt x="509" y="795"/>
                    </a:lnTo>
                    <a:lnTo>
                      <a:pt x="514" y="795"/>
                    </a:lnTo>
                    <a:lnTo>
                      <a:pt x="519" y="793"/>
                    </a:lnTo>
                    <a:lnTo>
                      <a:pt x="523" y="792"/>
                    </a:lnTo>
                    <a:lnTo>
                      <a:pt x="528" y="788"/>
                    </a:lnTo>
                    <a:lnTo>
                      <a:pt x="528" y="788"/>
                    </a:lnTo>
                    <a:lnTo>
                      <a:pt x="543" y="778"/>
                    </a:lnTo>
                    <a:lnTo>
                      <a:pt x="543" y="778"/>
                    </a:lnTo>
                    <a:lnTo>
                      <a:pt x="544" y="792"/>
                    </a:lnTo>
                    <a:lnTo>
                      <a:pt x="547" y="805"/>
                    </a:lnTo>
                    <a:lnTo>
                      <a:pt x="551" y="817"/>
                    </a:lnTo>
                    <a:lnTo>
                      <a:pt x="557" y="830"/>
                    </a:lnTo>
                    <a:lnTo>
                      <a:pt x="562" y="842"/>
                    </a:lnTo>
                    <a:lnTo>
                      <a:pt x="570" y="854"/>
                    </a:lnTo>
                    <a:lnTo>
                      <a:pt x="578" y="865"/>
                    </a:lnTo>
                    <a:lnTo>
                      <a:pt x="588" y="875"/>
                    </a:lnTo>
                    <a:lnTo>
                      <a:pt x="588" y="875"/>
                    </a:lnTo>
                    <a:lnTo>
                      <a:pt x="600" y="886"/>
                    </a:lnTo>
                    <a:lnTo>
                      <a:pt x="611" y="896"/>
                    </a:lnTo>
                    <a:lnTo>
                      <a:pt x="625" y="903"/>
                    </a:lnTo>
                    <a:lnTo>
                      <a:pt x="639" y="910"/>
                    </a:lnTo>
                    <a:lnTo>
                      <a:pt x="653" y="915"/>
                    </a:lnTo>
                    <a:lnTo>
                      <a:pt x="668" y="919"/>
                    </a:lnTo>
                    <a:lnTo>
                      <a:pt x="684" y="922"/>
                    </a:lnTo>
                    <a:lnTo>
                      <a:pt x="699" y="922"/>
                    </a:lnTo>
                    <a:lnTo>
                      <a:pt x="699" y="922"/>
                    </a:lnTo>
                    <a:close/>
                    <a:moveTo>
                      <a:pt x="509" y="722"/>
                    </a:moveTo>
                    <a:lnTo>
                      <a:pt x="509" y="722"/>
                    </a:lnTo>
                    <a:lnTo>
                      <a:pt x="494" y="709"/>
                    </a:lnTo>
                    <a:lnTo>
                      <a:pt x="476" y="692"/>
                    </a:lnTo>
                    <a:lnTo>
                      <a:pt x="456" y="672"/>
                    </a:lnTo>
                    <a:lnTo>
                      <a:pt x="432" y="647"/>
                    </a:lnTo>
                    <a:lnTo>
                      <a:pt x="408" y="618"/>
                    </a:lnTo>
                    <a:lnTo>
                      <a:pt x="382" y="586"/>
                    </a:lnTo>
                    <a:lnTo>
                      <a:pt x="355" y="550"/>
                    </a:lnTo>
                    <a:lnTo>
                      <a:pt x="329" y="511"/>
                    </a:lnTo>
                    <a:lnTo>
                      <a:pt x="316" y="489"/>
                    </a:lnTo>
                    <a:lnTo>
                      <a:pt x="303" y="467"/>
                    </a:lnTo>
                    <a:lnTo>
                      <a:pt x="292" y="444"/>
                    </a:lnTo>
                    <a:lnTo>
                      <a:pt x="280" y="420"/>
                    </a:lnTo>
                    <a:lnTo>
                      <a:pt x="268" y="395"/>
                    </a:lnTo>
                    <a:lnTo>
                      <a:pt x="257" y="369"/>
                    </a:lnTo>
                    <a:lnTo>
                      <a:pt x="247" y="342"/>
                    </a:lnTo>
                    <a:lnTo>
                      <a:pt x="237" y="315"/>
                    </a:lnTo>
                    <a:lnTo>
                      <a:pt x="228" y="286"/>
                    </a:lnTo>
                    <a:lnTo>
                      <a:pt x="220" y="257"/>
                    </a:lnTo>
                    <a:lnTo>
                      <a:pt x="212" y="227"/>
                    </a:lnTo>
                    <a:lnTo>
                      <a:pt x="206" y="196"/>
                    </a:lnTo>
                    <a:lnTo>
                      <a:pt x="200" y="164"/>
                    </a:lnTo>
                    <a:lnTo>
                      <a:pt x="196" y="132"/>
                    </a:lnTo>
                    <a:lnTo>
                      <a:pt x="193" y="98"/>
                    </a:lnTo>
                    <a:lnTo>
                      <a:pt x="192" y="63"/>
                    </a:lnTo>
                    <a:lnTo>
                      <a:pt x="827" y="63"/>
                    </a:lnTo>
                    <a:lnTo>
                      <a:pt x="827" y="63"/>
                    </a:lnTo>
                    <a:lnTo>
                      <a:pt x="825" y="98"/>
                    </a:lnTo>
                    <a:lnTo>
                      <a:pt x="822" y="132"/>
                    </a:lnTo>
                    <a:lnTo>
                      <a:pt x="817" y="164"/>
                    </a:lnTo>
                    <a:lnTo>
                      <a:pt x="812" y="196"/>
                    </a:lnTo>
                    <a:lnTo>
                      <a:pt x="806" y="227"/>
                    </a:lnTo>
                    <a:lnTo>
                      <a:pt x="798" y="257"/>
                    </a:lnTo>
                    <a:lnTo>
                      <a:pt x="791" y="286"/>
                    </a:lnTo>
                    <a:lnTo>
                      <a:pt x="781" y="315"/>
                    </a:lnTo>
                    <a:lnTo>
                      <a:pt x="771" y="342"/>
                    </a:lnTo>
                    <a:lnTo>
                      <a:pt x="762" y="369"/>
                    </a:lnTo>
                    <a:lnTo>
                      <a:pt x="750" y="395"/>
                    </a:lnTo>
                    <a:lnTo>
                      <a:pt x="739" y="420"/>
                    </a:lnTo>
                    <a:lnTo>
                      <a:pt x="726" y="444"/>
                    </a:lnTo>
                    <a:lnTo>
                      <a:pt x="714" y="467"/>
                    </a:lnTo>
                    <a:lnTo>
                      <a:pt x="702" y="489"/>
                    </a:lnTo>
                    <a:lnTo>
                      <a:pt x="689" y="511"/>
                    </a:lnTo>
                    <a:lnTo>
                      <a:pt x="663" y="550"/>
                    </a:lnTo>
                    <a:lnTo>
                      <a:pt x="636" y="586"/>
                    </a:lnTo>
                    <a:lnTo>
                      <a:pt x="610" y="618"/>
                    </a:lnTo>
                    <a:lnTo>
                      <a:pt x="586" y="647"/>
                    </a:lnTo>
                    <a:lnTo>
                      <a:pt x="563" y="672"/>
                    </a:lnTo>
                    <a:lnTo>
                      <a:pt x="542" y="692"/>
                    </a:lnTo>
                    <a:lnTo>
                      <a:pt x="523" y="709"/>
                    </a:lnTo>
                    <a:lnTo>
                      <a:pt x="509" y="722"/>
                    </a:lnTo>
                    <a:lnTo>
                      <a:pt x="509" y="722"/>
                    </a:lnTo>
                    <a:close/>
                    <a:moveTo>
                      <a:pt x="943" y="400"/>
                    </a:moveTo>
                    <a:lnTo>
                      <a:pt x="943" y="400"/>
                    </a:lnTo>
                    <a:lnTo>
                      <a:pt x="936" y="413"/>
                    </a:lnTo>
                    <a:lnTo>
                      <a:pt x="929" y="426"/>
                    </a:lnTo>
                    <a:lnTo>
                      <a:pt x="920" y="438"/>
                    </a:lnTo>
                    <a:lnTo>
                      <a:pt x="911" y="448"/>
                    </a:lnTo>
                    <a:lnTo>
                      <a:pt x="900" y="458"/>
                    </a:lnTo>
                    <a:lnTo>
                      <a:pt x="889" y="467"/>
                    </a:lnTo>
                    <a:lnTo>
                      <a:pt x="876" y="474"/>
                    </a:lnTo>
                    <a:lnTo>
                      <a:pt x="864" y="481"/>
                    </a:lnTo>
                    <a:lnTo>
                      <a:pt x="864" y="481"/>
                    </a:lnTo>
                    <a:lnTo>
                      <a:pt x="853" y="485"/>
                    </a:lnTo>
                    <a:lnTo>
                      <a:pt x="842" y="487"/>
                    </a:lnTo>
                    <a:lnTo>
                      <a:pt x="831" y="490"/>
                    </a:lnTo>
                    <a:lnTo>
                      <a:pt x="821" y="491"/>
                    </a:lnTo>
                    <a:lnTo>
                      <a:pt x="809" y="491"/>
                    </a:lnTo>
                    <a:lnTo>
                      <a:pt x="798" y="491"/>
                    </a:lnTo>
                    <a:lnTo>
                      <a:pt x="787" y="490"/>
                    </a:lnTo>
                    <a:lnTo>
                      <a:pt x="777" y="489"/>
                    </a:lnTo>
                    <a:lnTo>
                      <a:pt x="777" y="489"/>
                    </a:lnTo>
                    <a:lnTo>
                      <a:pt x="792" y="459"/>
                    </a:lnTo>
                    <a:lnTo>
                      <a:pt x="807" y="428"/>
                    </a:lnTo>
                    <a:lnTo>
                      <a:pt x="821" y="396"/>
                    </a:lnTo>
                    <a:lnTo>
                      <a:pt x="833" y="361"/>
                    </a:lnTo>
                    <a:lnTo>
                      <a:pt x="845" y="326"/>
                    </a:lnTo>
                    <a:lnTo>
                      <a:pt x="856" y="290"/>
                    </a:lnTo>
                    <a:lnTo>
                      <a:pt x="866" y="252"/>
                    </a:lnTo>
                    <a:lnTo>
                      <a:pt x="874" y="212"/>
                    </a:lnTo>
                    <a:lnTo>
                      <a:pt x="874" y="212"/>
                    </a:lnTo>
                    <a:lnTo>
                      <a:pt x="886" y="220"/>
                    </a:lnTo>
                    <a:lnTo>
                      <a:pt x="898" y="227"/>
                    </a:lnTo>
                    <a:lnTo>
                      <a:pt x="908" y="237"/>
                    </a:lnTo>
                    <a:lnTo>
                      <a:pt x="917" y="247"/>
                    </a:lnTo>
                    <a:lnTo>
                      <a:pt x="926" y="257"/>
                    </a:lnTo>
                    <a:lnTo>
                      <a:pt x="933" y="268"/>
                    </a:lnTo>
                    <a:lnTo>
                      <a:pt x="940" y="280"/>
                    </a:lnTo>
                    <a:lnTo>
                      <a:pt x="945" y="293"/>
                    </a:lnTo>
                    <a:lnTo>
                      <a:pt x="949" y="306"/>
                    </a:lnTo>
                    <a:lnTo>
                      <a:pt x="952" y="319"/>
                    </a:lnTo>
                    <a:lnTo>
                      <a:pt x="954" y="332"/>
                    </a:lnTo>
                    <a:lnTo>
                      <a:pt x="955" y="345"/>
                    </a:lnTo>
                    <a:lnTo>
                      <a:pt x="954" y="359"/>
                    </a:lnTo>
                    <a:lnTo>
                      <a:pt x="952" y="373"/>
                    </a:lnTo>
                    <a:lnTo>
                      <a:pt x="948" y="386"/>
                    </a:lnTo>
                    <a:lnTo>
                      <a:pt x="943" y="400"/>
                    </a:lnTo>
                    <a:lnTo>
                      <a:pt x="943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56B6A528-3742-FC29-9A96-1E614AAB8D93}"/>
              </a:ext>
            </a:extLst>
          </p:cNvPr>
          <p:cNvGrpSpPr/>
          <p:nvPr/>
        </p:nvGrpSpPr>
        <p:grpSpPr>
          <a:xfrm>
            <a:off x="1763911" y="2461260"/>
            <a:ext cx="1669098" cy="1669098"/>
            <a:chOff x="1763911" y="2664460"/>
            <a:chExt cx="1669098" cy="1669098"/>
          </a:xfrm>
        </p:grpSpPr>
        <p:sp>
          <p:nvSpPr>
            <p:cNvPr id="205" name="任意多边形 48">
              <a:extLst>
                <a:ext uri="{FF2B5EF4-FFF2-40B4-BE49-F238E27FC236}">
                  <a16:creationId xmlns:a16="http://schemas.microsoft.com/office/drawing/2014/main" id="{CD99EABD-BDBC-9C97-091D-9EB2480932B4}"/>
                </a:ext>
              </a:extLst>
            </p:cNvPr>
            <p:cNvSpPr/>
            <p:nvPr/>
          </p:nvSpPr>
          <p:spPr>
            <a:xfrm>
              <a:off x="176391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BB88EED4-A24E-2D24-72B3-E3E6FFA9110B}"/>
                </a:ext>
              </a:extLst>
            </p:cNvPr>
            <p:cNvGrpSpPr/>
            <p:nvPr/>
          </p:nvGrpSpPr>
          <p:grpSpPr>
            <a:xfrm>
              <a:off x="2023150" y="2923699"/>
              <a:ext cx="1150620" cy="1150620"/>
              <a:chOff x="2023150" y="2923699"/>
              <a:chExt cx="1150620" cy="1150620"/>
            </a:xfrm>
          </p:grpSpPr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4C01AAE0-96F3-5CA9-DE98-7F3A8FC29EA7}"/>
                  </a:ext>
                </a:extLst>
              </p:cNvPr>
              <p:cNvSpPr/>
              <p:nvPr/>
            </p:nvSpPr>
            <p:spPr>
              <a:xfrm>
                <a:off x="2023150" y="2923699"/>
                <a:ext cx="1150620" cy="1150620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82">
                <a:extLst>
                  <a:ext uri="{FF2B5EF4-FFF2-40B4-BE49-F238E27FC236}">
                    <a16:creationId xmlns:a16="http://schemas.microsoft.com/office/drawing/2014/main" id="{92674E51-19F0-6D5A-D03B-EF63AD535E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7335" y="3337878"/>
                <a:ext cx="222250" cy="322263"/>
              </a:xfrm>
              <a:custGeom>
                <a:avLst/>
                <a:gdLst>
                  <a:gd name="T0" fmla="*/ 695 w 700"/>
                  <a:gd name="T1" fmla="*/ 430 h 1017"/>
                  <a:gd name="T2" fmla="*/ 685 w 700"/>
                  <a:gd name="T3" fmla="*/ 418 h 1017"/>
                  <a:gd name="T4" fmla="*/ 667 w 700"/>
                  <a:gd name="T5" fmla="*/ 413 h 1017"/>
                  <a:gd name="T6" fmla="*/ 445 w 700"/>
                  <a:gd name="T7" fmla="*/ 31 h 1017"/>
                  <a:gd name="T8" fmla="*/ 444 w 700"/>
                  <a:gd name="T9" fmla="*/ 27 h 1017"/>
                  <a:gd name="T10" fmla="*/ 441 w 700"/>
                  <a:gd name="T11" fmla="*/ 17 h 1017"/>
                  <a:gd name="T12" fmla="*/ 436 w 700"/>
                  <a:gd name="T13" fmla="*/ 8 h 1017"/>
                  <a:gd name="T14" fmla="*/ 427 w 700"/>
                  <a:gd name="T15" fmla="*/ 3 h 1017"/>
                  <a:gd name="T16" fmla="*/ 423 w 700"/>
                  <a:gd name="T17" fmla="*/ 1 h 1017"/>
                  <a:gd name="T18" fmla="*/ 413 w 700"/>
                  <a:gd name="T19" fmla="*/ 0 h 1017"/>
                  <a:gd name="T20" fmla="*/ 403 w 700"/>
                  <a:gd name="T21" fmla="*/ 1 h 1017"/>
                  <a:gd name="T22" fmla="*/ 394 w 700"/>
                  <a:gd name="T23" fmla="*/ 6 h 1017"/>
                  <a:gd name="T24" fmla="*/ 387 w 700"/>
                  <a:gd name="T25" fmla="*/ 13 h 1017"/>
                  <a:gd name="T26" fmla="*/ 5 w 700"/>
                  <a:gd name="T27" fmla="*/ 554 h 1017"/>
                  <a:gd name="T28" fmla="*/ 0 w 700"/>
                  <a:gd name="T29" fmla="*/ 570 h 1017"/>
                  <a:gd name="T30" fmla="*/ 3 w 700"/>
                  <a:gd name="T31" fmla="*/ 587 h 1017"/>
                  <a:gd name="T32" fmla="*/ 9 w 700"/>
                  <a:gd name="T33" fmla="*/ 594 h 1017"/>
                  <a:gd name="T34" fmla="*/ 23 w 700"/>
                  <a:gd name="T35" fmla="*/ 603 h 1017"/>
                  <a:gd name="T36" fmla="*/ 254 w 700"/>
                  <a:gd name="T37" fmla="*/ 604 h 1017"/>
                  <a:gd name="T38" fmla="*/ 254 w 700"/>
                  <a:gd name="T39" fmla="*/ 986 h 1017"/>
                  <a:gd name="T40" fmla="*/ 255 w 700"/>
                  <a:gd name="T41" fmla="*/ 996 h 1017"/>
                  <a:gd name="T42" fmla="*/ 261 w 700"/>
                  <a:gd name="T43" fmla="*/ 1004 h 1017"/>
                  <a:gd name="T44" fmla="*/ 267 w 700"/>
                  <a:gd name="T45" fmla="*/ 1012 h 1017"/>
                  <a:gd name="T46" fmla="*/ 276 w 700"/>
                  <a:gd name="T47" fmla="*/ 1016 h 1017"/>
                  <a:gd name="T48" fmla="*/ 281 w 700"/>
                  <a:gd name="T49" fmla="*/ 1017 h 1017"/>
                  <a:gd name="T50" fmla="*/ 285 w 700"/>
                  <a:gd name="T51" fmla="*/ 1017 h 1017"/>
                  <a:gd name="T52" fmla="*/ 300 w 700"/>
                  <a:gd name="T53" fmla="*/ 1014 h 1017"/>
                  <a:gd name="T54" fmla="*/ 312 w 700"/>
                  <a:gd name="T55" fmla="*/ 1004 h 1017"/>
                  <a:gd name="T56" fmla="*/ 693 w 700"/>
                  <a:gd name="T57" fmla="*/ 463 h 1017"/>
                  <a:gd name="T58" fmla="*/ 700 w 700"/>
                  <a:gd name="T59" fmla="*/ 447 h 1017"/>
                  <a:gd name="T60" fmla="*/ 695 w 700"/>
                  <a:gd name="T61" fmla="*/ 430 h 1017"/>
                  <a:gd name="T62" fmla="*/ 318 w 700"/>
                  <a:gd name="T63" fmla="*/ 885 h 1017"/>
                  <a:gd name="T64" fmla="*/ 318 w 700"/>
                  <a:gd name="T65" fmla="*/ 572 h 1017"/>
                  <a:gd name="T66" fmla="*/ 315 w 700"/>
                  <a:gd name="T67" fmla="*/ 560 h 1017"/>
                  <a:gd name="T68" fmla="*/ 308 w 700"/>
                  <a:gd name="T69" fmla="*/ 549 h 1017"/>
                  <a:gd name="T70" fmla="*/ 298 w 700"/>
                  <a:gd name="T71" fmla="*/ 543 h 1017"/>
                  <a:gd name="T72" fmla="*/ 285 w 700"/>
                  <a:gd name="T73" fmla="*/ 541 h 1017"/>
                  <a:gd name="T74" fmla="*/ 381 w 700"/>
                  <a:gd name="T75" fmla="*/ 132 h 1017"/>
                  <a:gd name="T76" fmla="*/ 381 w 700"/>
                  <a:gd name="T77" fmla="*/ 445 h 1017"/>
                  <a:gd name="T78" fmla="*/ 384 w 700"/>
                  <a:gd name="T79" fmla="*/ 457 h 1017"/>
                  <a:gd name="T80" fmla="*/ 391 w 700"/>
                  <a:gd name="T81" fmla="*/ 468 h 1017"/>
                  <a:gd name="T82" fmla="*/ 400 w 700"/>
                  <a:gd name="T83" fmla="*/ 474 h 1017"/>
                  <a:gd name="T84" fmla="*/ 413 w 700"/>
                  <a:gd name="T85" fmla="*/ 476 h 1017"/>
                  <a:gd name="T86" fmla="*/ 318 w 700"/>
                  <a:gd name="T87" fmla="*/ 88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00" h="1017">
                    <a:moveTo>
                      <a:pt x="695" y="430"/>
                    </a:moveTo>
                    <a:lnTo>
                      <a:pt x="695" y="430"/>
                    </a:lnTo>
                    <a:lnTo>
                      <a:pt x="691" y="424"/>
                    </a:lnTo>
                    <a:lnTo>
                      <a:pt x="685" y="418"/>
                    </a:lnTo>
                    <a:lnTo>
                      <a:pt x="676" y="414"/>
                    </a:lnTo>
                    <a:lnTo>
                      <a:pt x="667" y="413"/>
                    </a:lnTo>
                    <a:lnTo>
                      <a:pt x="445" y="413"/>
                    </a:lnTo>
                    <a:lnTo>
                      <a:pt x="445" y="31"/>
                    </a:lnTo>
                    <a:lnTo>
                      <a:pt x="445" y="31"/>
                    </a:lnTo>
                    <a:lnTo>
                      <a:pt x="444" y="27"/>
                    </a:lnTo>
                    <a:lnTo>
                      <a:pt x="443" y="21"/>
                    </a:lnTo>
                    <a:lnTo>
                      <a:pt x="441" y="17"/>
                    </a:lnTo>
                    <a:lnTo>
                      <a:pt x="439" y="13"/>
                    </a:lnTo>
                    <a:lnTo>
                      <a:pt x="436" y="8"/>
                    </a:lnTo>
                    <a:lnTo>
                      <a:pt x="431" y="5"/>
                    </a:lnTo>
                    <a:lnTo>
                      <a:pt x="427" y="3"/>
                    </a:lnTo>
                    <a:lnTo>
                      <a:pt x="423" y="1"/>
                    </a:lnTo>
                    <a:lnTo>
                      <a:pt x="423" y="1"/>
                    </a:lnTo>
                    <a:lnTo>
                      <a:pt x="417" y="0"/>
                    </a:lnTo>
                    <a:lnTo>
                      <a:pt x="413" y="0"/>
                    </a:lnTo>
                    <a:lnTo>
                      <a:pt x="408" y="0"/>
                    </a:lnTo>
                    <a:lnTo>
                      <a:pt x="403" y="1"/>
                    </a:lnTo>
                    <a:lnTo>
                      <a:pt x="398" y="3"/>
                    </a:lnTo>
                    <a:lnTo>
                      <a:pt x="394" y="6"/>
                    </a:lnTo>
                    <a:lnTo>
                      <a:pt x="391" y="10"/>
                    </a:lnTo>
                    <a:lnTo>
                      <a:pt x="387" y="13"/>
                    </a:lnTo>
                    <a:lnTo>
                      <a:pt x="5" y="554"/>
                    </a:lnTo>
                    <a:lnTo>
                      <a:pt x="5" y="554"/>
                    </a:lnTo>
                    <a:lnTo>
                      <a:pt x="1" y="562"/>
                    </a:lnTo>
                    <a:lnTo>
                      <a:pt x="0" y="570"/>
                    </a:lnTo>
                    <a:lnTo>
                      <a:pt x="0" y="578"/>
                    </a:lnTo>
                    <a:lnTo>
                      <a:pt x="3" y="587"/>
                    </a:lnTo>
                    <a:lnTo>
                      <a:pt x="3" y="587"/>
                    </a:lnTo>
                    <a:lnTo>
                      <a:pt x="9" y="594"/>
                    </a:lnTo>
                    <a:lnTo>
                      <a:pt x="15" y="600"/>
                    </a:lnTo>
                    <a:lnTo>
                      <a:pt x="23" y="603"/>
                    </a:lnTo>
                    <a:lnTo>
                      <a:pt x="31" y="604"/>
                    </a:lnTo>
                    <a:lnTo>
                      <a:pt x="254" y="604"/>
                    </a:lnTo>
                    <a:lnTo>
                      <a:pt x="254" y="986"/>
                    </a:lnTo>
                    <a:lnTo>
                      <a:pt x="254" y="986"/>
                    </a:lnTo>
                    <a:lnTo>
                      <a:pt x="254" y="991"/>
                    </a:lnTo>
                    <a:lnTo>
                      <a:pt x="255" y="996"/>
                    </a:lnTo>
                    <a:lnTo>
                      <a:pt x="258" y="1000"/>
                    </a:lnTo>
                    <a:lnTo>
                      <a:pt x="261" y="1004"/>
                    </a:lnTo>
                    <a:lnTo>
                      <a:pt x="264" y="1008"/>
                    </a:lnTo>
                    <a:lnTo>
                      <a:pt x="267" y="1012"/>
                    </a:lnTo>
                    <a:lnTo>
                      <a:pt x="272" y="1014"/>
                    </a:lnTo>
                    <a:lnTo>
                      <a:pt x="276" y="1016"/>
                    </a:lnTo>
                    <a:lnTo>
                      <a:pt x="276" y="1016"/>
                    </a:lnTo>
                    <a:lnTo>
                      <a:pt x="281" y="1017"/>
                    </a:lnTo>
                    <a:lnTo>
                      <a:pt x="285" y="1017"/>
                    </a:lnTo>
                    <a:lnTo>
                      <a:pt x="285" y="1017"/>
                    </a:lnTo>
                    <a:lnTo>
                      <a:pt x="293" y="1017"/>
                    </a:lnTo>
                    <a:lnTo>
                      <a:pt x="300" y="1014"/>
                    </a:lnTo>
                    <a:lnTo>
                      <a:pt x="307" y="1009"/>
                    </a:lnTo>
                    <a:lnTo>
                      <a:pt x="312" y="1004"/>
                    </a:lnTo>
                    <a:lnTo>
                      <a:pt x="693" y="463"/>
                    </a:lnTo>
                    <a:lnTo>
                      <a:pt x="693" y="463"/>
                    </a:lnTo>
                    <a:lnTo>
                      <a:pt x="697" y="456"/>
                    </a:lnTo>
                    <a:lnTo>
                      <a:pt x="700" y="447"/>
                    </a:lnTo>
                    <a:lnTo>
                      <a:pt x="699" y="439"/>
                    </a:lnTo>
                    <a:lnTo>
                      <a:pt x="695" y="430"/>
                    </a:lnTo>
                    <a:lnTo>
                      <a:pt x="695" y="430"/>
                    </a:lnTo>
                    <a:close/>
                    <a:moveTo>
                      <a:pt x="318" y="885"/>
                    </a:moveTo>
                    <a:lnTo>
                      <a:pt x="318" y="572"/>
                    </a:lnTo>
                    <a:lnTo>
                      <a:pt x="318" y="572"/>
                    </a:lnTo>
                    <a:lnTo>
                      <a:pt x="318" y="565"/>
                    </a:lnTo>
                    <a:lnTo>
                      <a:pt x="315" y="560"/>
                    </a:lnTo>
                    <a:lnTo>
                      <a:pt x="312" y="555"/>
                    </a:lnTo>
                    <a:lnTo>
                      <a:pt x="308" y="549"/>
                    </a:lnTo>
                    <a:lnTo>
                      <a:pt x="304" y="546"/>
                    </a:lnTo>
                    <a:lnTo>
                      <a:pt x="298" y="543"/>
                    </a:lnTo>
                    <a:lnTo>
                      <a:pt x="292" y="541"/>
                    </a:lnTo>
                    <a:lnTo>
                      <a:pt x="285" y="541"/>
                    </a:lnTo>
                    <a:lnTo>
                      <a:pt x="93" y="541"/>
                    </a:lnTo>
                    <a:lnTo>
                      <a:pt x="381" y="132"/>
                    </a:lnTo>
                    <a:lnTo>
                      <a:pt x="381" y="445"/>
                    </a:lnTo>
                    <a:lnTo>
                      <a:pt x="381" y="445"/>
                    </a:lnTo>
                    <a:lnTo>
                      <a:pt x="382" y="452"/>
                    </a:lnTo>
                    <a:lnTo>
                      <a:pt x="384" y="457"/>
                    </a:lnTo>
                    <a:lnTo>
                      <a:pt x="386" y="462"/>
                    </a:lnTo>
                    <a:lnTo>
                      <a:pt x="391" y="468"/>
                    </a:lnTo>
                    <a:lnTo>
                      <a:pt x="395" y="471"/>
                    </a:lnTo>
                    <a:lnTo>
                      <a:pt x="400" y="474"/>
                    </a:lnTo>
                    <a:lnTo>
                      <a:pt x="407" y="476"/>
                    </a:lnTo>
                    <a:lnTo>
                      <a:pt x="413" y="476"/>
                    </a:lnTo>
                    <a:lnTo>
                      <a:pt x="606" y="476"/>
                    </a:lnTo>
                    <a:lnTo>
                      <a:pt x="318" y="88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8BA56DA7-A04E-0ED0-E26A-D9B56DE4BCB4}"/>
              </a:ext>
            </a:extLst>
          </p:cNvPr>
          <p:cNvGrpSpPr/>
          <p:nvPr/>
        </p:nvGrpSpPr>
        <p:grpSpPr>
          <a:xfrm>
            <a:off x="7010221" y="2461260"/>
            <a:ext cx="1669098" cy="1669098"/>
            <a:chOff x="7010221" y="2664460"/>
            <a:chExt cx="1669098" cy="1669098"/>
          </a:xfrm>
        </p:grpSpPr>
        <p:sp>
          <p:nvSpPr>
            <p:cNvPr id="210" name="任意多边形 53">
              <a:extLst>
                <a:ext uri="{FF2B5EF4-FFF2-40B4-BE49-F238E27FC236}">
                  <a16:creationId xmlns:a16="http://schemas.microsoft.com/office/drawing/2014/main" id="{36B3F33C-C7E0-FFBF-82B3-FC544503690B}"/>
                </a:ext>
              </a:extLst>
            </p:cNvPr>
            <p:cNvSpPr/>
            <p:nvPr/>
          </p:nvSpPr>
          <p:spPr>
            <a:xfrm>
              <a:off x="701022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id="{35943BF3-83DA-65BD-ED8C-DBD409D41DFC}"/>
                </a:ext>
              </a:extLst>
            </p:cNvPr>
            <p:cNvGrpSpPr/>
            <p:nvPr/>
          </p:nvGrpSpPr>
          <p:grpSpPr>
            <a:xfrm>
              <a:off x="7269460" y="2923699"/>
              <a:ext cx="1150620" cy="1150620"/>
              <a:chOff x="7269460" y="2923699"/>
              <a:chExt cx="1150620" cy="1150620"/>
            </a:xfrm>
          </p:grpSpPr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id="{5B07C3F2-6DD0-FFF9-4D38-62312F974AEE}"/>
                  </a:ext>
                </a:extLst>
              </p:cNvPr>
              <p:cNvSpPr/>
              <p:nvPr/>
            </p:nvSpPr>
            <p:spPr>
              <a:xfrm>
                <a:off x="7269460" y="2923699"/>
                <a:ext cx="1150620" cy="1150620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84">
                <a:extLst>
                  <a:ext uri="{FF2B5EF4-FFF2-40B4-BE49-F238E27FC236}">
                    <a16:creationId xmlns:a16="http://schemas.microsoft.com/office/drawing/2014/main" id="{E14D7302-1957-153B-6BA7-DFAA7B4BB0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83639" y="3337878"/>
                <a:ext cx="322263" cy="322263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810E1BEF-889C-B969-ACA5-E38218C632ED}"/>
              </a:ext>
            </a:extLst>
          </p:cNvPr>
          <p:cNvGrpSpPr/>
          <p:nvPr/>
        </p:nvGrpSpPr>
        <p:grpSpPr>
          <a:xfrm>
            <a:off x="3512681" y="2461260"/>
            <a:ext cx="1669098" cy="1669098"/>
            <a:chOff x="3512681" y="2664460"/>
            <a:chExt cx="1669098" cy="1669098"/>
          </a:xfrm>
        </p:grpSpPr>
        <p:sp>
          <p:nvSpPr>
            <p:cNvPr id="215" name="任意多边形 58">
              <a:extLst>
                <a:ext uri="{FF2B5EF4-FFF2-40B4-BE49-F238E27FC236}">
                  <a16:creationId xmlns:a16="http://schemas.microsoft.com/office/drawing/2014/main" id="{4D5D1A81-7827-D7B2-F3A5-B34EB7A68E65}"/>
                </a:ext>
              </a:extLst>
            </p:cNvPr>
            <p:cNvSpPr/>
            <p:nvPr/>
          </p:nvSpPr>
          <p:spPr>
            <a:xfrm>
              <a:off x="351268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833A6E10-65E9-9EBD-22EE-465390A86979}"/>
                </a:ext>
              </a:extLst>
            </p:cNvPr>
            <p:cNvGrpSpPr/>
            <p:nvPr/>
          </p:nvGrpSpPr>
          <p:grpSpPr>
            <a:xfrm>
              <a:off x="3771920" y="2923699"/>
              <a:ext cx="1150620" cy="1150620"/>
              <a:chOff x="3771920" y="2923699"/>
              <a:chExt cx="1150620" cy="1150620"/>
            </a:xfrm>
          </p:grpSpPr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id="{C984CC23-DE81-C699-1C49-58DABD1DBDE4}"/>
                  </a:ext>
                </a:extLst>
              </p:cNvPr>
              <p:cNvSpPr/>
              <p:nvPr/>
            </p:nvSpPr>
            <p:spPr>
              <a:xfrm>
                <a:off x="3771920" y="2923699"/>
                <a:ext cx="1150620" cy="1150620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96">
                <a:extLst>
                  <a:ext uri="{FF2B5EF4-FFF2-40B4-BE49-F238E27FC236}">
                    <a16:creationId xmlns:a16="http://schemas.microsoft.com/office/drawing/2014/main" id="{D3376D9A-9031-1F98-FD74-263C6BAA0A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6099" y="3337878"/>
                <a:ext cx="322263" cy="322263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9871BC0C-6D89-DB52-7462-5156EBC0B58B}"/>
              </a:ext>
            </a:extLst>
          </p:cNvPr>
          <p:cNvGrpSpPr/>
          <p:nvPr/>
        </p:nvGrpSpPr>
        <p:grpSpPr>
          <a:xfrm>
            <a:off x="5261451" y="2461260"/>
            <a:ext cx="1669098" cy="1669098"/>
            <a:chOff x="5261451" y="2664460"/>
            <a:chExt cx="1669098" cy="1669098"/>
          </a:xfrm>
        </p:grpSpPr>
        <p:sp>
          <p:nvSpPr>
            <p:cNvPr id="220" name="任意多边形 63">
              <a:extLst>
                <a:ext uri="{FF2B5EF4-FFF2-40B4-BE49-F238E27FC236}">
                  <a16:creationId xmlns:a16="http://schemas.microsoft.com/office/drawing/2014/main" id="{D7CF6654-4871-66F3-605E-4588486F5813}"/>
                </a:ext>
              </a:extLst>
            </p:cNvPr>
            <p:cNvSpPr/>
            <p:nvPr/>
          </p:nvSpPr>
          <p:spPr>
            <a:xfrm>
              <a:off x="5261451" y="2664460"/>
              <a:ext cx="1669098" cy="1669098"/>
            </a:xfrm>
            <a:custGeom>
              <a:avLst/>
              <a:gdLst>
                <a:gd name="connsiteX0" fmla="*/ 800633 w 1669098"/>
                <a:gd name="connsiteY0" fmla="*/ 0 h 1669098"/>
                <a:gd name="connsiteX1" fmla="*/ 868465 w 1669098"/>
                <a:gd name="connsiteY1" fmla="*/ 0 h 1669098"/>
                <a:gd name="connsiteX2" fmla="*/ 885423 w 1669098"/>
                <a:gd name="connsiteY2" fmla="*/ 16958 h 1669098"/>
                <a:gd name="connsiteX3" fmla="*/ 885423 w 1669098"/>
                <a:gd name="connsiteY3" fmla="*/ 76706 h 1669098"/>
                <a:gd name="connsiteX4" fmla="*/ 912297 w 1669098"/>
                <a:gd name="connsiteY4" fmla="*/ 78063 h 1669098"/>
                <a:gd name="connsiteX5" fmla="*/ 981741 w 1669098"/>
                <a:gd name="connsiteY5" fmla="*/ 88661 h 1669098"/>
                <a:gd name="connsiteX6" fmla="*/ 997017 w 1669098"/>
                <a:gd name="connsiteY6" fmla="*/ 31650 h 1669098"/>
                <a:gd name="connsiteX7" fmla="*/ 1017786 w 1669098"/>
                <a:gd name="connsiteY7" fmla="*/ 19658 h 1669098"/>
                <a:gd name="connsiteX8" fmla="*/ 1083307 w 1669098"/>
                <a:gd name="connsiteY8" fmla="*/ 37215 h 1669098"/>
                <a:gd name="connsiteX9" fmla="*/ 1095298 w 1669098"/>
                <a:gd name="connsiteY9" fmla="*/ 57984 h 1669098"/>
                <a:gd name="connsiteX10" fmla="*/ 1079226 w 1669098"/>
                <a:gd name="connsiteY10" fmla="*/ 117966 h 1669098"/>
                <a:gd name="connsiteX11" fmla="*/ 1130536 w 1669098"/>
                <a:gd name="connsiteY11" fmla="*/ 133894 h 1669098"/>
                <a:gd name="connsiteX12" fmla="*/ 1168448 w 1669098"/>
                <a:gd name="connsiteY12" fmla="*/ 154472 h 1669098"/>
                <a:gd name="connsiteX13" fmla="*/ 1199286 w 1669098"/>
                <a:gd name="connsiteY13" fmla="*/ 101058 h 1669098"/>
                <a:gd name="connsiteX14" fmla="*/ 1222451 w 1669098"/>
                <a:gd name="connsiteY14" fmla="*/ 94851 h 1669098"/>
                <a:gd name="connsiteX15" fmla="*/ 1281196 w 1669098"/>
                <a:gd name="connsiteY15" fmla="*/ 128766 h 1669098"/>
                <a:gd name="connsiteX16" fmla="*/ 1287403 w 1669098"/>
                <a:gd name="connsiteY16" fmla="*/ 151932 h 1669098"/>
                <a:gd name="connsiteX17" fmla="*/ 1257903 w 1669098"/>
                <a:gd name="connsiteY17" fmla="*/ 203027 h 1669098"/>
                <a:gd name="connsiteX18" fmla="*/ 1259703 w 1669098"/>
                <a:gd name="connsiteY18" fmla="*/ 204003 h 1669098"/>
                <a:gd name="connsiteX19" fmla="*/ 1332821 w 1669098"/>
                <a:gd name="connsiteY19" fmla="*/ 264331 h 1669098"/>
                <a:gd name="connsiteX20" fmla="*/ 1376700 w 1669098"/>
                <a:gd name="connsiteY20" fmla="*/ 220452 h 1669098"/>
                <a:gd name="connsiteX21" fmla="*/ 1400682 w 1669098"/>
                <a:gd name="connsiteY21" fmla="*/ 220452 h 1669098"/>
                <a:gd name="connsiteX22" fmla="*/ 1448646 w 1669098"/>
                <a:gd name="connsiteY22" fmla="*/ 268416 h 1669098"/>
                <a:gd name="connsiteX23" fmla="*/ 1448646 w 1669098"/>
                <a:gd name="connsiteY23" fmla="*/ 292398 h 1669098"/>
                <a:gd name="connsiteX24" fmla="*/ 1404767 w 1669098"/>
                <a:gd name="connsiteY24" fmla="*/ 336277 h 1669098"/>
                <a:gd name="connsiteX25" fmla="*/ 1465095 w 1669098"/>
                <a:gd name="connsiteY25" fmla="*/ 409395 h 1669098"/>
                <a:gd name="connsiteX26" fmla="*/ 1466071 w 1669098"/>
                <a:gd name="connsiteY26" fmla="*/ 411195 h 1669098"/>
                <a:gd name="connsiteX27" fmla="*/ 1517167 w 1669098"/>
                <a:gd name="connsiteY27" fmla="*/ 381695 h 1669098"/>
                <a:gd name="connsiteX28" fmla="*/ 1540332 w 1669098"/>
                <a:gd name="connsiteY28" fmla="*/ 387902 h 1669098"/>
                <a:gd name="connsiteX29" fmla="*/ 1574248 w 1669098"/>
                <a:gd name="connsiteY29" fmla="*/ 446647 h 1669098"/>
                <a:gd name="connsiteX30" fmla="*/ 1568041 w 1669098"/>
                <a:gd name="connsiteY30" fmla="*/ 469812 h 1669098"/>
                <a:gd name="connsiteX31" fmla="*/ 1514626 w 1669098"/>
                <a:gd name="connsiteY31" fmla="*/ 500651 h 1669098"/>
                <a:gd name="connsiteX32" fmla="*/ 1535204 w 1669098"/>
                <a:gd name="connsiteY32" fmla="*/ 538562 h 1669098"/>
                <a:gd name="connsiteX33" fmla="*/ 1551132 w 1669098"/>
                <a:gd name="connsiteY33" fmla="*/ 589872 h 1669098"/>
                <a:gd name="connsiteX34" fmla="*/ 1611114 w 1669098"/>
                <a:gd name="connsiteY34" fmla="*/ 573800 h 1669098"/>
                <a:gd name="connsiteX35" fmla="*/ 1631883 w 1669098"/>
                <a:gd name="connsiteY35" fmla="*/ 585792 h 1669098"/>
                <a:gd name="connsiteX36" fmla="*/ 1649440 w 1669098"/>
                <a:gd name="connsiteY36" fmla="*/ 651312 h 1669098"/>
                <a:gd name="connsiteX37" fmla="*/ 1637448 w 1669098"/>
                <a:gd name="connsiteY37" fmla="*/ 672081 h 1669098"/>
                <a:gd name="connsiteX38" fmla="*/ 1580437 w 1669098"/>
                <a:gd name="connsiteY38" fmla="*/ 687357 h 1669098"/>
                <a:gd name="connsiteX39" fmla="*/ 1591035 w 1669098"/>
                <a:gd name="connsiteY39" fmla="*/ 756801 h 1669098"/>
                <a:gd name="connsiteX40" fmla="*/ 1592392 w 1669098"/>
                <a:gd name="connsiteY40" fmla="*/ 783675 h 1669098"/>
                <a:gd name="connsiteX41" fmla="*/ 1652140 w 1669098"/>
                <a:gd name="connsiteY41" fmla="*/ 783675 h 1669098"/>
                <a:gd name="connsiteX42" fmla="*/ 1669098 w 1669098"/>
                <a:gd name="connsiteY42" fmla="*/ 800633 h 1669098"/>
                <a:gd name="connsiteX43" fmla="*/ 1669098 w 1669098"/>
                <a:gd name="connsiteY43" fmla="*/ 868465 h 1669098"/>
                <a:gd name="connsiteX44" fmla="*/ 1652140 w 1669098"/>
                <a:gd name="connsiteY44" fmla="*/ 885423 h 1669098"/>
                <a:gd name="connsiteX45" fmla="*/ 1592392 w 1669098"/>
                <a:gd name="connsiteY45" fmla="*/ 885423 h 1669098"/>
                <a:gd name="connsiteX46" fmla="*/ 1591035 w 1669098"/>
                <a:gd name="connsiteY46" fmla="*/ 912297 h 1669098"/>
                <a:gd name="connsiteX47" fmla="*/ 1580437 w 1669098"/>
                <a:gd name="connsiteY47" fmla="*/ 981741 h 1669098"/>
                <a:gd name="connsiteX48" fmla="*/ 1637448 w 1669098"/>
                <a:gd name="connsiteY48" fmla="*/ 997017 h 1669098"/>
                <a:gd name="connsiteX49" fmla="*/ 1649440 w 1669098"/>
                <a:gd name="connsiteY49" fmla="*/ 1017786 h 1669098"/>
                <a:gd name="connsiteX50" fmla="*/ 1631883 w 1669098"/>
                <a:gd name="connsiteY50" fmla="*/ 1083307 h 1669098"/>
                <a:gd name="connsiteX51" fmla="*/ 1611114 w 1669098"/>
                <a:gd name="connsiteY51" fmla="*/ 1095298 h 1669098"/>
                <a:gd name="connsiteX52" fmla="*/ 1551132 w 1669098"/>
                <a:gd name="connsiteY52" fmla="*/ 1079226 h 1669098"/>
                <a:gd name="connsiteX53" fmla="*/ 1535204 w 1669098"/>
                <a:gd name="connsiteY53" fmla="*/ 1130536 h 1669098"/>
                <a:gd name="connsiteX54" fmla="*/ 1514626 w 1669098"/>
                <a:gd name="connsiteY54" fmla="*/ 1168447 h 1669098"/>
                <a:gd name="connsiteX55" fmla="*/ 1568041 w 1669098"/>
                <a:gd name="connsiteY55" fmla="*/ 1199286 h 1669098"/>
                <a:gd name="connsiteX56" fmla="*/ 1574248 w 1669098"/>
                <a:gd name="connsiteY56" fmla="*/ 1222451 h 1669098"/>
                <a:gd name="connsiteX57" fmla="*/ 1540332 w 1669098"/>
                <a:gd name="connsiteY57" fmla="*/ 1281196 h 1669098"/>
                <a:gd name="connsiteX58" fmla="*/ 1517167 w 1669098"/>
                <a:gd name="connsiteY58" fmla="*/ 1287403 h 1669098"/>
                <a:gd name="connsiteX59" fmla="*/ 1466071 w 1669098"/>
                <a:gd name="connsiteY59" fmla="*/ 1257903 h 1669098"/>
                <a:gd name="connsiteX60" fmla="*/ 1465095 w 1669098"/>
                <a:gd name="connsiteY60" fmla="*/ 1259703 h 1669098"/>
                <a:gd name="connsiteX61" fmla="*/ 1404767 w 1669098"/>
                <a:gd name="connsiteY61" fmla="*/ 1332821 h 1669098"/>
                <a:gd name="connsiteX62" fmla="*/ 1448646 w 1669098"/>
                <a:gd name="connsiteY62" fmla="*/ 1376700 h 1669098"/>
                <a:gd name="connsiteX63" fmla="*/ 1448646 w 1669098"/>
                <a:gd name="connsiteY63" fmla="*/ 1400682 h 1669098"/>
                <a:gd name="connsiteX64" fmla="*/ 1400682 w 1669098"/>
                <a:gd name="connsiteY64" fmla="*/ 1448647 h 1669098"/>
                <a:gd name="connsiteX65" fmla="*/ 1376700 w 1669098"/>
                <a:gd name="connsiteY65" fmla="*/ 1448647 h 1669098"/>
                <a:gd name="connsiteX66" fmla="*/ 1332820 w 1669098"/>
                <a:gd name="connsiteY66" fmla="*/ 1404767 h 1669098"/>
                <a:gd name="connsiteX67" fmla="*/ 1259703 w 1669098"/>
                <a:gd name="connsiteY67" fmla="*/ 1465095 h 1669098"/>
                <a:gd name="connsiteX68" fmla="*/ 1257903 w 1669098"/>
                <a:gd name="connsiteY68" fmla="*/ 1466071 h 1669098"/>
                <a:gd name="connsiteX69" fmla="*/ 1287403 w 1669098"/>
                <a:gd name="connsiteY69" fmla="*/ 1517167 h 1669098"/>
                <a:gd name="connsiteX70" fmla="*/ 1281196 w 1669098"/>
                <a:gd name="connsiteY70" fmla="*/ 1540332 h 1669098"/>
                <a:gd name="connsiteX71" fmla="*/ 1222451 w 1669098"/>
                <a:gd name="connsiteY71" fmla="*/ 1574248 h 1669098"/>
                <a:gd name="connsiteX72" fmla="*/ 1199286 w 1669098"/>
                <a:gd name="connsiteY72" fmla="*/ 1568041 h 1669098"/>
                <a:gd name="connsiteX73" fmla="*/ 1168447 w 1669098"/>
                <a:gd name="connsiteY73" fmla="*/ 1514626 h 1669098"/>
                <a:gd name="connsiteX74" fmla="*/ 1130536 w 1669098"/>
                <a:gd name="connsiteY74" fmla="*/ 1535204 h 1669098"/>
                <a:gd name="connsiteX75" fmla="*/ 1079226 w 1669098"/>
                <a:gd name="connsiteY75" fmla="*/ 1551132 h 1669098"/>
                <a:gd name="connsiteX76" fmla="*/ 1095298 w 1669098"/>
                <a:gd name="connsiteY76" fmla="*/ 1611114 h 1669098"/>
                <a:gd name="connsiteX77" fmla="*/ 1083307 w 1669098"/>
                <a:gd name="connsiteY77" fmla="*/ 1631883 h 1669098"/>
                <a:gd name="connsiteX78" fmla="*/ 1017786 w 1669098"/>
                <a:gd name="connsiteY78" fmla="*/ 1649440 h 1669098"/>
                <a:gd name="connsiteX79" fmla="*/ 997017 w 1669098"/>
                <a:gd name="connsiteY79" fmla="*/ 1637448 h 1669098"/>
                <a:gd name="connsiteX80" fmla="*/ 981741 w 1669098"/>
                <a:gd name="connsiteY80" fmla="*/ 1580437 h 1669098"/>
                <a:gd name="connsiteX81" fmla="*/ 912297 w 1669098"/>
                <a:gd name="connsiteY81" fmla="*/ 1591035 h 1669098"/>
                <a:gd name="connsiteX82" fmla="*/ 885423 w 1669098"/>
                <a:gd name="connsiteY82" fmla="*/ 1592392 h 1669098"/>
                <a:gd name="connsiteX83" fmla="*/ 885423 w 1669098"/>
                <a:gd name="connsiteY83" fmla="*/ 1652140 h 1669098"/>
                <a:gd name="connsiteX84" fmla="*/ 868465 w 1669098"/>
                <a:gd name="connsiteY84" fmla="*/ 1669098 h 1669098"/>
                <a:gd name="connsiteX85" fmla="*/ 800633 w 1669098"/>
                <a:gd name="connsiteY85" fmla="*/ 1669098 h 1669098"/>
                <a:gd name="connsiteX86" fmla="*/ 783675 w 1669098"/>
                <a:gd name="connsiteY86" fmla="*/ 1652140 h 1669098"/>
                <a:gd name="connsiteX87" fmla="*/ 783675 w 1669098"/>
                <a:gd name="connsiteY87" fmla="*/ 1592392 h 1669098"/>
                <a:gd name="connsiteX88" fmla="*/ 756801 w 1669098"/>
                <a:gd name="connsiteY88" fmla="*/ 1591035 h 1669098"/>
                <a:gd name="connsiteX89" fmla="*/ 687357 w 1669098"/>
                <a:gd name="connsiteY89" fmla="*/ 1580437 h 1669098"/>
                <a:gd name="connsiteX90" fmla="*/ 672081 w 1669098"/>
                <a:gd name="connsiteY90" fmla="*/ 1637448 h 1669098"/>
                <a:gd name="connsiteX91" fmla="*/ 651312 w 1669098"/>
                <a:gd name="connsiteY91" fmla="*/ 1649440 h 1669098"/>
                <a:gd name="connsiteX92" fmla="*/ 585791 w 1669098"/>
                <a:gd name="connsiteY92" fmla="*/ 1631883 h 1669098"/>
                <a:gd name="connsiteX93" fmla="*/ 573800 w 1669098"/>
                <a:gd name="connsiteY93" fmla="*/ 1611114 h 1669098"/>
                <a:gd name="connsiteX94" fmla="*/ 589872 w 1669098"/>
                <a:gd name="connsiteY94" fmla="*/ 1551132 h 1669098"/>
                <a:gd name="connsiteX95" fmla="*/ 538562 w 1669098"/>
                <a:gd name="connsiteY95" fmla="*/ 1535204 h 1669098"/>
                <a:gd name="connsiteX96" fmla="*/ 500651 w 1669098"/>
                <a:gd name="connsiteY96" fmla="*/ 1514626 h 1669098"/>
                <a:gd name="connsiteX97" fmla="*/ 469812 w 1669098"/>
                <a:gd name="connsiteY97" fmla="*/ 1568041 h 1669098"/>
                <a:gd name="connsiteX98" fmla="*/ 446647 w 1669098"/>
                <a:gd name="connsiteY98" fmla="*/ 1574248 h 1669098"/>
                <a:gd name="connsiteX99" fmla="*/ 387902 w 1669098"/>
                <a:gd name="connsiteY99" fmla="*/ 1540332 h 1669098"/>
                <a:gd name="connsiteX100" fmla="*/ 381695 w 1669098"/>
                <a:gd name="connsiteY100" fmla="*/ 1517167 h 1669098"/>
                <a:gd name="connsiteX101" fmla="*/ 411195 w 1669098"/>
                <a:gd name="connsiteY101" fmla="*/ 1466071 h 1669098"/>
                <a:gd name="connsiteX102" fmla="*/ 409395 w 1669098"/>
                <a:gd name="connsiteY102" fmla="*/ 1465095 h 1669098"/>
                <a:gd name="connsiteX103" fmla="*/ 336278 w 1669098"/>
                <a:gd name="connsiteY103" fmla="*/ 1404767 h 1669098"/>
                <a:gd name="connsiteX104" fmla="*/ 292398 w 1669098"/>
                <a:gd name="connsiteY104" fmla="*/ 1448647 h 1669098"/>
                <a:gd name="connsiteX105" fmla="*/ 268416 w 1669098"/>
                <a:gd name="connsiteY105" fmla="*/ 1448647 h 1669098"/>
                <a:gd name="connsiteX106" fmla="*/ 220452 w 1669098"/>
                <a:gd name="connsiteY106" fmla="*/ 1400682 h 1669098"/>
                <a:gd name="connsiteX107" fmla="*/ 220452 w 1669098"/>
                <a:gd name="connsiteY107" fmla="*/ 1376700 h 1669098"/>
                <a:gd name="connsiteX108" fmla="*/ 264331 w 1669098"/>
                <a:gd name="connsiteY108" fmla="*/ 1332821 h 1669098"/>
                <a:gd name="connsiteX109" fmla="*/ 204003 w 1669098"/>
                <a:gd name="connsiteY109" fmla="*/ 1259703 h 1669098"/>
                <a:gd name="connsiteX110" fmla="*/ 203027 w 1669098"/>
                <a:gd name="connsiteY110" fmla="*/ 1257903 h 1669098"/>
                <a:gd name="connsiteX111" fmla="*/ 151931 w 1669098"/>
                <a:gd name="connsiteY111" fmla="*/ 1287403 h 1669098"/>
                <a:gd name="connsiteX112" fmla="*/ 128766 w 1669098"/>
                <a:gd name="connsiteY112" fmla="*/ 1281196 h 1669098"/>
                <a:gd name="connsiteX113" fmla="*/ 94850 w 1669098"/>
                <a:gd name="connsiteY113" fmla="*/ 1222451 h 1669098"/>
                <a:gd name="connsiteX114" fmla="*/ 101057 w 1669098"/>
                <a:gd name="connsiteY114" fmla="*/ 1199286 h 1669098"/>
                <a:gd name="connsiteX115" fmla="*/ 154472 w 1669098"/>
                <a:gd name="connsiteY115" fmla="*/ 1168447 h 1669098"/>
                <a:gd name="connsiteX116" fmla="*/ 133894 w 1669098"/>
                <a:gd name="connsiteY116" fmla="*/ 1130536 h 1669098"/>
                <a:gd name="connsiteX117" fmla="*/ 117966 w 1669098"/>
                <a:gd name="connsiteY117" fmla="*/ 1079226 h 1669098"/>
                <a:gd name="connsiteX118" fmla="*/ 57984 w 1669098"/>
                <a:gd name="connsiteY118" fmla="*/ 1095298 h 1669098"/>
                <a:gd name="connsiteX119" fmla="*/ 37215 w 1669098"/>
                <a:gd name="connsiteY119" fmla="*/ 1083307 h 1669098"/>
                <a:gd name="connsiteX120" fmla="*/ 19658 w 1669098"/>
                <a:gd name="connsiteY120" fmla="*/ 1017786 h 1669098"/>
                <a:gd name="connsiteX121" fmla="*/ 31650 w 1669098"/>
                <a:gd name="connsiteY121" fmla="*/ 997017 h 1669098"/>
                <a:gd name="connsiteX122" fmla="*/ 88661 w 1669098"/>
                <a:gd name="connsiteY122" fmla="*/ 981741 h 1669098"/>
                <a:gd name="connsiteX123" fmla="*/ 78063 w 1669098"/>
                <a:gd name="connsiteY123" fmla="*/ 912297 h 1669098"/>
                <a:gd name="connsiteX124" fmla="*/ 76706 w 1669098"/>
                <a:gd name="connsiteY124" fmla="*/ 885423 h 1669098"/>
                <a:gd name="connsiteX125" fmla="*/ 16958 w 1669098"/>
                <a:gd name="connsiteY125" fmla="*/ 885423 h 1669098"/>
                <a:gd name="connsiteX126" fmla="*/ 0 w 1669098"/>
                <a:gd name="connsiteY126" fmla="*/ 868465 h 1669098"/>
                <a:gd name="connsiteX127" fmla="*/ 0 w 1669098"/>
                <a:gd name="connsiteY127" fmla="*/ 800633 h 1669098"/>
                <a:gd name="connsiteX128" fmla="*/ 16958 w 1669098"/>
                <a:gd name="connsiteY128" fmla="*/ 783675 h 1669098"/>
                <a:gd name="connsiteX129" fmla="*/ 76706 w 1669098"/>
                <a:gd name="connsiteY129" fmla="*/ 783675 h 1669098"/>
                <a:gd name="connsiteX130" fmla="*/ 78063 w 1669098"/>
                <a:gd name="connsiteY130" fmla="*/ 756801 h 1669098"/>
                <a:gd name="connsiteX131" fmla="*/ 88661 w 1669098"/>
                <a:gd name="connsiteY131" fmla="*/ 687357 h 1669098"/>
                <a:gd name="connsiteX132" fmla="*/ 31650 w 1669098"/>
                <a:gd name="connsiteY132" fmla="*/ 672081 h 1669098"/>
                <a:gd name="connsiteX133" fmla="*/ 19658 w 1669098"/>
                <a:gd name="connsiteY133" fmla="*/ 651312 h 1669098"/>
                <a:gd name="connsiteX134" fmla="*/ 37215 w 1669098"/>
                <a:gd name="connsiteY134" fmla="*/ 585792 h 1669098"/>
                <a:gd name="connsiteX135" fmla="*/ 57984 w 1669098"/>
                <a:gd name="connsiteY135" fmla="*/ 573800 h 1669098"/>
                <a:gd name="connsiteX136" fmla="*/ 117966 w 1669098"/>
                <a:gd name="connsiteY136" fmla="*/ 589872 h 1669098"/>
                <a:gd name="connsiteX137" fmla="*/ 133894 w 1669098"/>
                <a:gd name="connsiteY137" fmla="*/ 538562 h 1669098"/>
                <a:gd name="connsiteX138" fmla="*/ 154472 w 1669098"/>
                <a:gd name="connsiteY138" fmla="*/ 500651 h 1669098"/>
                <a:gd name="connsiteX139" fmla="*/ 101057 w 1669098"/>
                <a:gd name="connsiteY139" fmla="*/ 469812 h 1669098"/>
                <a:gd name="connsiteX140" fmla="*/ 94850 w 1669098"/>
                <a:gd name="connsiteY140" fmla="*/ 446647 h 1669098"/>
                <a:gd name="connsiteX141" fmla="*/ 128766 w 1669098"/>
                <a:gd name="connsiteY141" fmla="*/ 387902 h 1669098"/>
                <a:gd name="connsiteX142" fmla="*/ 151931 w 1669098"/>
                <a:gd name="connsiteY142" fmla="*/ 381695 h 1669098"/>
                <a:gd name="connsiteX143" fmla="*/ 203027 w 1669098"/>
                <a:gd name="connsiteY143" fmla="*/ 411195 h 1669098"/>
                <a:gd name="connsiteX144" fmla="*/ 204003 w 1669098"/>
                <a:gd name="connsiteY144" fmla="*/ 409395 h 1669098"/>
                <a:gd name="connsiteX145" fmla="*/ 264331 w 1669098"/>
                <a:gd name="connsiteY145" fmla="*/ 336277 h 1669098"/>
                <a:gd name="connsiteX146" fmla="*/ 220452 w 1669098"/>
                <a:gd name="connsiteY146" fmla="*/ 292398 h 1669098"/>
                <a:gd name="connsiteX147" fmla="*/ 220452 w 1669098"/>
                <a:gd name="connsiteY147" fmla="*/ 268416 h 1669098"/>
                <a:gd name="connsiteX148" fmla="*/ 268416 w 1669098"/>
                <a:gd name="connsiteY148" fmla="*/ 220452 h 1669098"/>
                <a:gd name="connsiteX149" fmla="*/ 292398 w 1669098"/>
                <a:gd name="connsiteY149" fmla="*/ 220452 h 1669098"/>
                <a:gd name="connsiteX150" fmla="*/ 336277 w 1669098"/>
                <a:gd name="connsiteY150" fmla="*/ 264331 h 1669098"/>
                <a:gd name="connsiteX151" fmla="*/ 409395 w 1669098"/>
                <a:gd name="connsiteY151" fmla="*/ 204003 h 1669098"/>
                <a:gd name="connsiteX152" fmla="*/ 411195 w 1669098"/>
                <a:gd name="connsiteY152" fmla="*/ 203027 h 1669098"/>
                <a:gd name="connsiteX153" fmla="*/ 381695 w 1669098"/>
                <a:gd name="connsiteY153" fmla="*/ 151932 h 1669098"/>
                <a:gd name="connsiteX154" fmla="*/ 387902 w 1669098"/>
                <a:gd name="connsiteY154" fmla="*/ 128766 h 1669098"/>
                <a:gd name="connsiteX155" fmla="*/ 446647 w 1669098"/>
                <a:gd name="connsiteY155" fmla="*/ 94850 h 1669098"/>
                <a:gd name="connsiteX156" fmla="*/ 469812 w 1669098"/>
                <a:gd name="connsiteY156" fmla="*/ 101057 h 1669098"/>
                <a:gd name="connsiteX157" fmla="*/ 500651 w 1669098"/>
                <a:gd name="connsiteY157" fmla="*/ 154472 h 1669098"/>
                <a:gd name="connsiteX158" fmla="*/ 538562 w 1669098"/>
                <a:gd name="connsiteY158" fmla="*/ 133894 h 1669098"/>
                <a:gd name="connsiteX159" fmla="*/ 589872 w 1669098"/>
                <a:gd name="connsiteY159" fmla="*/ 117966 h 1669098"/>
                <a:gd name="connsiteX160" fmla="*/ 573800 w 1669098"/>
                <a:gd name="connsiteY160" fmla="*/ 57984 h 1669098"/>
                <a:gd name="connsiteX161" fmla="*/ 585791 w 1669098"/>
                <a:gd name="connsiteY161" fmla="*/ 37215 h 1669098"/>
                <a:gd name="connsiteX162" fmla="*/ 651312 w 1669098"/>
                <a:gd name="connsiteY162" fmla="*/ 19658 h 1669098"/>
                <a:gd name="connsiteX163" fmla="*/ 672081 w 1669098"/>
                <a:gd name="connsiteY163" fmla="*/ 31650 h 1669098"/>
                <a:gd name="connsiteX164" fmla="*/ 687357 w 1669098"/>
                <a:gd name="connsiteY164" fmla="*/ 88661 h 1669098"/>
                <a:gd name="connsiteX165" fmla="*/ 756801 w 1669098"/>
                <a:gd name="connsiteY165" fmla="*/ 78063 h 1669098"/>
                <a:gd name="connsiteX166" fmla="*/ 783675 w 1669098"/>
                <a:gd name="connsiteY166" fmla="*/ 76706 h 1669098"/>
                <a:gd name="connsiteX167" fmla="*/ 783675 w 1669098"/>
                <a:gd name="connsiteY167" fmla="*/ 16958 h 1669098"/>
                <a:gd name="connsiteX168" fmla="*/ 800633 w 1669098"/>
                <a:gd name="connsiteY168" fmla="*/ 0 h 1669098"/>
                <a:gd name="connsiteX169" fmla="*/ 834549 w 1669098"/>
                <a:gd name="connsiteY169" fmla="*/ 187960 h 1669098"/>
                <a:gd name="connsiteX170" fmla="*/ 187960 w 1669098"/>
                <a:gd name="connsiteY170" fmla="*/ 834549 h 1669098"/>
                <a:gd name="connsiteX171" fmla="*/ 834549 w 1669098"/>
                <a:gd name="connsiteY171" fmla="*/ 1481138 h 1669098"/>
                <a:gd name="connsiteX172" fmla="*/ 1481138 w 1669098"/>
                <a:gd name="connsiteY172" fmla="*/ 834549 h 1669098"/>
                <a:gd name="connsiteX173" fmla="*/ 834549 w 1669098"/>
                <a:gd name="connsiteY173" fmla="*/ 187960 h 166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669098" h="1669098">
                  <a:moveTo>
                    <a:pt x="800633" y="0"/>
                  </a:moveTo>
                  <a:lnTo>
                    <a:pt x="868465" y="0"/>
                  </a:lnTo>
                  <a:cubicBezTo>
                    <a:pt x="877831" y="0"/>
                    <a:pt x="885423" y="7592"/>
                    <a:pt x="885423" y="16958"/>
                  </a:cubicBezTo>
                  <a:lnTo>
                    <a:pt x="885423" y="76706"/>
                  </a:lnTo>
                  <a:lnTo>
                    <a:pt x="912297" y="78063"/>
                  </a:lnTo>
                  <a:lnTo>
                    <a:pt x="981741" y="88661"/>
                  </a:lnTo>
                  <a:lnTo>
                    <a:pt x="997017" y="31650"/>
                  </a:lnTo>
                  <a:cubicBezTo>
                    <a:pt x="999441" y="22603"/>
                    <a:pt x="1008739" y="17235"/>
                    <a:pt x="1017786" y="19658"/>
                  </a:cubicBezTo>
                  <a:lnTo>
                    <a:pt x="1083307" y="37215"/>
                  </a:lnTo>
                  <a:cubicBezTo>
                    <a:pt x="1092353" y="39639"/>
                    <a:pt x="1097722" y="48937"/>
                    <a:pt x="1095298" y="57984"/>
                  </a:cubicBezTo>
                  <a:lnTo>
                    <a:pt x="1079226" y="117966"/>
                  </a:lnTo>
                  <a:lnTo>
                    <a:pt x="1130536" y="133894"/>
                  </a:lnTo>
                  <a:lnTo>
                    <a:pt x="1168448" y="154472"/>
                  </a:lnTo>
                  <a:lnTo>
                    <a:pt x="1199286" y="101058"/>
                  </a:lnTo>
                  <a:cubicBezTo>
                    <a:pt x="1203969" y="92946"/>
                    <a:pt x="1214340" y="90168"/>
                    <a:pt x="1222451" y="94851"/>
                  </a:cubicBezTo>
                  <a:lnTo>
                    <a:pt x="1281196" y="128766"/>
                  </a:lnTo>
                  <a:cubicBezTo>
                    <a:pt x="1289307" y="133449"/>
                    <a:pt x="1292086" y="143820"/>
                    <a:pt x="1287403" y="151932"/>
                  </a:cubicBezTo>
                  <a:lnTo>
                    <a:pt x="1257903" y="203027"/>
                  </a:lnTo>
                  <a:lnTo>
                    <a:pt x="1259703" y="204003"/>
                  </a:lnTo>
                  <a:lnTo>
                    <a:pt x="1332821" y="264331"/>
                  </a:lnTo>
                  <a:lnTo>
                    <a:pt x="1376700" y="220452"/>
                  </a:lnTo>
                  <a:cubicBezTo>
                    <a:pt x="1383323" y="213829"/>
                    <a:pt x="1394059" y="213829"/>
                    <a:pt x="1400682" y="220452"/>
                  </a:cubicBezTo>
                  <a:lnTo>
                    <a:pt x="1448646" y="268416"/>
                  </a:lnTo>
                  <a:cubicBezTo>
                    <a:pt x="1455269" y="275039"/>
                    <a:pt x="1455269" y="285776"/>
                    <a:pt x="1448646" y="292398"/>
                  </a:cubicBezTo>
                  <a:lnTo>
                    <a:pt x="1404767" y="336277"/>
                  </a:lnTo>
                  <a:lnTo>
                    <a:pt x="1465095" y="409395"/>
                  </a:lnTo>
                  <a:lnTo>
                    <a:pt x="1466071" y="411195"/>
                  </a:lnTo>
                  <a:lnTo>
                    <a:pt x="1517167" y="381695"/>
                  </a:lnTo>
                  <a:cubicBezTo>
                    <a:pt x="1525278" y="377012"/>
                    <a:pt x="1535649" y="379791"/>
                    <a:pt x="1540332" y="387902"/>
                  </a:cubicBezTo>
                  <a:lnTo>
                    <a:pt x="1574248" y="446647"/>
                  </a:lnTo>
                  <a:cubicBezTo>
                    <a:pt x="1578931" y="454758"/>
                    <a:pt x="1576152" y="465129"/>
                    <a:pt x="1568041" y="469812"/>
                  </a:cubicBezTo>
                  <a:lnTo>
                    <a:pt x="1514626" y="500651"/>
                  </a:lnTo>
                  <a:lnTo>
                    <a:pt x="1535204" y="538562"/>
                  </a:lnTo>
                  <a:lnTo>
                    <a:pt x="1551132" y="589872"/>
                  </a:lnTo>
                  <a:lnTo>
                    <a:pt x="1611114" y="573800"/>
                  </a:lnTo>
                  <a:cubicBezTo>
                    <a:pt x="1620161" y="571376"/>
                    <a:pt x="1629459" y="576745"/>
                    <a:pt x="1631883" y="585792"/>
                  </a:cubicBezTo>
                  <a:lnTo>
                    <a:pt x="1649440" y="651312"/>
                  </a:lnTo>
                  <a:cubicBezTo>
                    <a:pt x="1651864" y="660359"/>
                    <a:pt x="1646495" y="669657"/>
                    <a:pt x="1637448" y="672081"/>
                  </a:cubicBezTo>
                  <a:lnTo>
                    <a:pt x="1580437" y="687357"/>
                  </a:lnTo>
                  <a:lnTo>
                    <a:pt x="1591035" y="756801"/>
                  </a:lnTo>
                  <a:lnTo>
                    <a:pt x="1592392" y="783675"/>
                  </a:lnTo>
                  <a:lnTo>
                    <a:pt x="1652140" y="783675"/>
                  </a:lnTo>
                  <a:cubicBezTo>
                    <a:pt x="1661506" y="783675"/>
                    <a:pt x="1669098" y="791267"/>
                    <a:pt x="1669098" y="800633"/>
                  </a:cubicBezTo>
                  <a:lnTo>
                    <a:pt x="1669098" y="868465"/>
                  </a:lnTo>
                  <a:cubicBezTo>
                    <a:pt x="1669098" y="877831"/>
                    <a:pt x="1661506" y="885423"/>
                    <a:pt x="1652140" y="885423"/>
                  </a:cubicBezTo>
                  <a:lnTo>
                    <a:pt x="1592392" y="885423"/>
                  </a:lnTo>
                  <a:lnTo>
                    <a:pt x="1591035" y="912297"/>
                  </a:lnTo>
                  <a:lnTo>
                    <a:pt x="1580437" y="981741"/>
                  </a:lnTo>
                  <a:lnTo>
                    <a:pt x="1637448" y="997017"/>
                  </a:lnTo>
                  <a:cubicBezTo>
                    <a:pt x="1646495" y="999441"/>
                    <a:pt x="1651864" y="1008739"/>
                    <a:pt x="1649440" y="1017786"/>
                  </a:cubicBezTo>
                  <a:lnTo>
                    <a:pt x="1631883" y="1083307"/>
                  </a:lnTo>
                  <a:cubicBezTo>
                    <a:pt x="1629459" y="1092353"/>
                    <a:pt x="1620161" y="1097722"/>
                    <a:pt x="1611114" y="1095298"/>
                  </a:cubicBezTo>
                  <a:lnTo>
                    <a:pt x="1551132" y="1079226"/>
                  </a:lnTo>
                  <a:lnTo>
                    <a:pt x="1535204" y="1130536"/>
                  </a:lnTo>
                  <a:lnTo>
                    <a:pt x="1514626" y="1168447"/>
                  </a:lnTo>
                  <a:lnTo>
                    <a:pt x="1568041" y="1199286"/>
                  </a:lnTo>
                  <a:cubicBezTo>
                    <a:pt x="1576152" y="1203969"/>
                    <a:pt x="1578931" y="1214340"/>
                    <a:pt x="1574248" y="1222451"/>
                  </a:cubicBezTo>
                  <a:lnTo>
                    <a:pt x="1540332" y="1281196"/>
                  </a:lnTo>
                  <a:cubicBezTo>
                    <a:pt x="1535649" y="1289307"/>
                    <a:pt x="1525278" y="1292086"/>
                    <a:pt x="1517167" y="1287403"/>
                  </a:cubicBezTo>
                  <a:lnTo>
                    <a:pt x="1466071" y="1257903"/>
                  </a:lnTo>
                  <a:lnTo>
                    <a:pt x="1465095" y="1259703"/>
                  </a:lnTo>
                  <a:lnTo>
                    <a:pt x="1404767" y="1332821"/>
                  </a:lnTo>
                  <a:lnTo>
                    <a:pt x="1448646" y="1376700"/>
                  </a:lnTo>
                  <a:cubicBezTo>
                    <a:pt x="1455269" y="1383323"/>
                    <a:pt x="1455269" y="1394059"/>
                    <a:pt x="1448646" y="1400682"/>
                  </a:cubicBezTo>
                  <a:lnTo>
                    <a:pt x="1400682" y="1448647"/>
                  </a:lnTo>
                  <a:cubicBezTo>
                    <a:pt x="1394059" y="1455269"/>
                    <a:pt x="1383323" y="1455269"/>
                    <a:pt x="1376700" y="1448647"/>
                  </a:cubicBezTo>
                  <a:lnTo>
                    <a:pt x="1332820" y="1404767"/>
                  </a:lnTo>
                  <a:lnTo>
                    <a:pt x="1259703" y="1465095"/>
                  </a:lnTo>
                  <a:lnTo>
                    <a:pt x="1257903" y="1466071"/>
                  </a:lnTo>
                  <a:lnTo>
                    <a:pt x="1287403" y="1517167"/>
                  </a:lnTo>
                  <a:cubicBezTo>
                    <a:pt x="1292086" y="1525278"/>
                    <a:pt x="1289307" y="1535649"/>
                    <a:pt x="1281196" y="1540332"/>
                  </a:cubicBezTo>
                  <a:lnTo>
                    <a:pt x="1222451" y="1574248"/>
                  </a:lnTo>
                  <a:cubicBezTo>
                    <a:pt x="1214340" y="1578931"/>
                    <a:pt x="1203969" y="1576152"/>
                    <a:pt x="1199286" y="1568041"/>
                  </a:cubicBezTo>
                  <a:lnTo>
                    <a:pt x="1168447" y="1514626"/>
                  </a:lnTo>
                  <a:lnTo>
                    <a:pt x="1130536" y="1535204"/>
                  </a:lnTo>
                  <a:lnTo>
                    <a:pt x="1079226" y="1551132"/>
                  </a:lnTo>
                  <a:lnTo>
                    <a:pt x="1095298" y="1611114"/>
                  </a:lnTo>
                  <a:cubicBezTo>
                    <a:pt x="1097722" y="1620161"/>
                    <a:pt x="1092353" y="1629459"/>
                    <a:pt x="1083307" y="1631883"/>
                  </a:cubicBezTo>
                  <a:lnTo>
                    <a:pt x="1017786" y="1649440"/>
                  </a:lnTo>
                  <a:cubicBezTo>
                    <a:pt x="1008739" y="1651864"/>
                    <a:pt x="999441" y="1646495"/>
                    <a:pt x="997017" y="1637448"/>
                  </a:cubicBezTo>
                  <a:lnTo>
                    <a:pt x="981741" y="1580437"/>
                  </a:lnTo>
                  <a:lnTo>
                    <a:pt x="912297" y="1591035"/>
                  </a:lnTo>
                  <a:lnTo>
                    <a:pt x="885423" y="1592392"/>
                  </a:lnTo>
                  <a:lnTo>
                    <a:pt x="885423" y="1652140"/>
                  </a:lnTo>
                  <a:cubicBezTo>
                    <a:pt x="885423" y="1661506"/>
                    <a:pt x="877831" y="1669098"/>
                    <a:pt x="868465" y="1669098"/>
                  </a:cubicBezTo>
                  <a:lnTo>
                    <a:pt x="800633" y="1669098"/>
                  </a:lnTo>
                  <a:cubicBezTo>
                    <a:pt x="791267" y="1669098"/>
                    <a:pt x="783675" y="1661506"/>
                    <a:pt x="783675" y="1652140"/>
                  </a:cubicBezTo>
                  <a:lnTo>
                    <a:pt x="783675" y="1592392"/>
                  </a:lnTo>
                  <a:lnTo>
                    <a:pt x="756801" y="1591035"/>
                  </a:lnTo>
                  <a:lnTo>
                    <a:pt x="687357" y="1580437"/>
                  </a:lnTo>
                  <a:lnTo>
                    <a:pt x="672081" y="1637448"/>
                  </a:lnTo>
                  <a:cubicBezTo>
                    <a:pt x="669657" y="1646495"/>
                    <a:pt x="660359" y="1651864"/>
                    <a:pt x="651312" y="1649440"/>
                  </a:cubicBezTo>
                  <a:lnTo>
                    <a:pt x="585791" y="1631883"/>
                  </a:lnTo>
                  <a:cubicBezTo>
                    <a:pt x="576745" y="1629459"/>
                    <a:pt x="571376" y="1620161"/>
                    <a:pt x="573800" y="1611114"/>
                  </a:cubicBezTo>
                  <a:lnTo>
                    <a:pt x="589872" y="1551132"/>
                  </a:lnTo>
                  <a:lnTo>
                    <a:pt x="538562" y="1535204"/>
                  </a:lnTo>
                  <a:lnTo>
                    <a:pt x="500651" y="1514626"/>
                  </a:lnTo>
                  <a:lnTo>
                    <a:pt x="469812" y="1568041"/>
                  </a:lnTo>
                  <a:cubicBezTo>
                    <a:pt x="465129" y="1576152"/>
                    <a:pt x="454758" y="1578931"/>
                    <a:pt x="446647" y="1574248"/>
                  </a:cubicBezTo>
                  <a:lnTo>
                    <a:pt x="387902" y="1540332"/>
                  </a:lnTo>
                  <a:cubicBezTo>
                    <a:pt x="379791" y="1535649"/>
                    <a:pt x="377012" y="1525278"/>
                    <a:pt x="381695" y="1517167"/>
                  </a:cubicBezTo>
                  <a:lnTo>
                    <a:pt x="411195" y="1466071"/>
                  </a:lnTo>
                  <a:lnTo>
                    <a:pt x="409395" y="1465095"/>
                  </a:lnTo>
                  <a:lnTo>
                    <a:pt x="336278" y="1404767"/>
                  </a:lnTo>
                  <a:lnTo>
                    <a:pt x="292398" y="1448647"/>
                  </a:lnTo>
                  <a:cubicBezTo>
                    <a:pt x="285775" y="1455269"/>
                    <a:pt x="275039" y="1455269"/>
                    <a:pt x="268416" y="1448647"/>
                  </a:cubicBezTo>
                  <a:lnTo>
                    <a:pt x="220452" y="1400682"/>
                  </a:lnTo>
                  <a:cubicBezTo>
                    <a:pt x="213829" y="1394059"/>
                    <a:pt x="213829" y="1383323"/>
                    <a:pt x="220452" y="1376700"/>
                  </a:cubicBezTo>
                  <a:lnTo>
                    <a:pt x="264331" y="1332821"/>
                  </a:lnTo>
                  <a:lnTo>
                    <a:pt x="204003" y="1259703"/>
                  </a:lnTo>
                  <a:lnTo>
                    <a:pt x="203027" y="1257903"/>
                  </a:lnTo>
                  <a:lnTo>
                    <a:pt x="151931" y="1287403"/>
                  </a:lnTo>
                  <a:cubicBezTo>
                    <a:pt x="143820" y="1292086"/>
                    <a:pt x="133449" y="1289307"/>
                    <a:pt x="128766" y="1281196"/>
                  </a:cubicBezTo>
                  <a:lnTo>
                    <a:pt x="94850" y="1222451"/>
                  </a:lnTo>
                  <a:cubicBezTo>
                    <a:pt x="90167" y="1214340"/>
                    <a:pt x="92946" y="1203969"/>
                    <a:pt x="101057" y="1199286"/>
                  </a:cubicBezTo>
                  <a:lnTo>
                    <a:pt x="154472" y="1168447"/>
                  </a:lnTo>
                  <a:lnTo>
                    <a:pt x="133894" y="1130536"/>
                  </a:lnTo>
                  <a:lnTo>
                    <a:pt x="117966" y="1079226"/>
                  </a:lnTo>
                  <a:lnTo>
                    <a:pt x="57984" y="1095298"/>
                  </a:lnTo>
                  <a:cubicBezTo>
                    <a:pt x="48937" y="1097722"/>
                    <a:pt x="39639" y="1092353"/>
                    <a:pt x="37215" y="1083307"/>
                  </a:cubicBezTo>
                  <a:lnTo>
                    <a:pt x="19658" y="1017786"/>
                  </a:lnTo>
                  <a:cubicBezTo>
                    <a:pt x="17234" y="1008739"/>
                    <a:pt x="22603" y="999441"/>
                    <a:pt x="31650" y="997017"/>
                  </a:cubicBezTo>
                  <a:lnTo>
                    <a:pt x="88661" y="981741"/>
                  </a:lnTo>
                  <a:lnTo>
                    <a:pt x="78063" y="912297"/>
                  </a:lnTo>
                  <a:lnTo>
                    <a:pt x="76706" y="885423"/>
                  </a:lnTo>
                  <a:lnTo>
                    <a:pt x="16958" y="885423"/>
                  </a:lnTo>
                  <a:cubicBezTo>
                    <a:pt x="7592" y="885423"/>
                    <a:pt x="0" y="877831"/>
                    <a:pt x="0" y="868465"/>
                  </a:cubicBezTo>
                  <a:lnTo>
                    <a:pt x="0" y="800633"/>
                  </a:lnTo>
                  <a:cubicBezTo>
                    <a:pt x="0" y="791267"/>
                    <a:pt x="7592" y="783675"/>
                    <a:pt x="16958" y="783675"/>
                  </a:cubicBezTo>
                  <a:lnTo>
                    <a:pt x="76706" y="783675"/>
                  </a:lnTo>
                  <a:lnTo>
                    <a:pt x="78063" y="756801"/>
                  </a:lnTo>
                  <a:lnTo>
                    <a:pt x="88661" y="687357"/>
                  </a:lnTo>
                  <a:lnTo>
                    <a:pt x="31650" y="672081"/>
                  </a:lnTo>
                  <a:cubicBezTo>
                    <a:pt x="22603" y="669657"/>
                    <a:pt x="17234" y="660359"/>
                    <a:pt x="19658" y="651312"/>
                  </a:cubicBezTo>
                  <a:lnTo>
                    <a:pt x="37215" y="585792"/>
                  </a:lnTo>
                  <a:cubicBezTo>
                    <a:pt x="39639" y="576745"/>
                    <a:pt x="48937" y="571376"/>
                    <a:pt x="57984" y="573800"/>
                  </a:cubicBezTo>
                  <a:lnTo>
                    <a:pt x="117966" y="589872"/>
                  </a:lnTo>
                  <a:lnTo>
                    <a:pt x="133894" y="538562"/>
                  </a:lnTo>
                  <a:lnTo>
                    <a:pt x="154472" y="500651"/>
                  </a:lnTo>
                  <a:lnTo>
                    <a:pt x="101057" y="469812"/>
                  </a:lnTo>
                  <a:cubicBezTo>
                    <a:pt x="92946" y="465129"/>
                    <a:pt x="90167" y="454758"/>
                    <a:pt x="94850" y="446647"/>
                  </a:cubicBezTo>
                  <a:lnTo>
                    <a:pt x="128766" y="387902"/>
                  </a:lnTo>
                  <a:cubicBezTo>
                    <a:pt x="133449" y="379791"/>
                    <a:pt x="143820" y="377012"/>
                    <a:pt x="151931" y="381695"/>
                  </a:cubicBezTo>
                  <a:lnTo>
                    <a:pt x="203027" y="411195"/>
                  </a:lnTo>
                  <a:lnTo>
                    <a:pt x="204003" y="409395"/>
                  </a:lnTo>
                  <a:lnTo>
                    <a:pt x="264331" y="336277"/>
                  </a:lnTo>
                  <a:lnTo>
                    <a:pt x="220452" y="292398"/>
                  </a:lnTo>
                  <a:cubicBezTo>
                    <a:pt x="213829" y="285776"/>
                    <a:pt x="213829" y="275039"/>
                    <a:pt x="220452" y="268416"/>
                  </a:cubicBezTo>
                  <a:lnTo>
                    <a:pt x="268416" y="220452"/>
                  </a:lnTo>
                  <a:cubicBezTo>
                    <a:pt x="275039" y="213829"/>
                    <a:pt x="285775" y="213829"/>
                    <a:pt x="292398" y="220452"/>
                  </a:cubicBezTo>
                  <a:lnTo>
                    <a:pt x="336277" y="264331"/>
                  </a:lnTo>
                  <a:lnTo>
                    <a:pt x="409395" y="204003"/>
                  </a:lnTo>
                  <a:lnTo>
                    <a:pt x="411195" y="203027"/>
                  </a:lnTo>
                  <a:lnTo>
                    <a:pt x="381695" y="151932"/>
                  </a:lnTo>
                  <a:cubicBezTo>
                    <a:pt x="377012" y="143820"/>
                    <a:pt x="379791" y="133449"/>
                    <a:pt x="387902" y="128766"/>
                  </a:cubicBezTo>
                  <a:lnTo>
                    <a:pt x="446647" y="94850"/>
                  </a:lnTo>
                  <a:cubicBezTo>
                    <a:pt x="454758" y="90167"/>
                    <a:pt x="465129" y="92946"/>
                    <a:pt x="469812" y="101057"/>
                  </a:cubicBezTo>
                  <a:lnTo>
                    <a:pt x="500651" y="154472"/>
                  </a:lnTo>
                  <a:lnTo>
                    <a:pt x="538562" y="133894"/>
                  </a:lnTo>
                  <a:lnTo>
                    <a:pt x="589872" y="117966"/>
                  </a:lnTo>
                  <a:lnTo>
                    <a:pt x="573800" y="57984"/>
                  </a:lnTo>
                  <a:cubicBezTo>
                    <a:pt x="571376" y="48937"/>
                    <a:pt x="576745" y="39639"/>
                    <a:pt x="585791" y="37215"/>
                  </a:cubicBezTo>
                  <a:lnTo>
                    <a:pt x="651312" y="19658"/>
                  </a:lnTo>
                  <a:cubicBezTo>
                    <a:pt x="660359" y="17235"/>
                    <a:pt x="669657" y="22603"/>
                    <a:pt x="672081" y="31650"/>
                  </a:cubicBezTo>
                  <a:lnTo>
                    <a:pt x="687357" y="88661"/>
                  </a:lnTo>
                  <a:lnTo>
                    <a:pt x="756801" y="78063"/>
                  </a:lnTo>
                  <a:lnTo>
                    <a:pt x="783675" y="76706"/>
                  </a:lnTo>
                  <a:lnTo>
                    <a:pt x="783675" y="16958"/>
                  </a:lnTo>
                  <a:cubicBezTo>
                    <a:pt x="783675" y="7592"/>
                    <a:pt x="791267" y="0"/>
                    <a:pt x="800633" y="0"/>
                  </a:cubicBezTo>
                  <a:close/>
                  <a:moveTo>
                    <a:pt x="834549" y="187960"/>
                  </a:moveTo>
                  <a:cubicBezTo>
                    <a:pt x="477448" y="187960"/>
                    <a:pt x="187960" y="477448"/>
                    <a:pt x="187960" y="834549"/>
                  </a:cubicBezTo>
                  <a:cubicBezTo>
                    <a:pt x="187960" y="1191650"/>
                    <a:pt x="477448" y="1481138"/>
                    <a:pt x="834549" y="1481138"/>
                  </a:cubicBezTo>
                  <a:cubicBezTo>
                    <a:pt x="1191650" y="1481138"/>
                    <a:pt x="1481138" y="1191650"/>
                    <a:pt x="1481138" y="834549"/>
                  </a:cubicBezTo>
                  <a:cubicBezTo>
                    <a:pt x="1481138" y="477448"/>
                    <a:pt x="1191650" y="187960"/>
                    <a:pt x="834549" y="1879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63FE1377-30F9-8912-14DA-488CA5096F76}"/>
                </a:ext>
              </a:extLst>
            </p:cNvPr>
            <p:cNvGrpSpPr/>
            <p:nvPr/>
          </p:nvGrpSpPr>
          <p:grpSpPr>
            <a:xfrm>
              <a:off x="5520690" y="2923699"/>
              <a:ext cx="1150620" cy="1150620"/>
              <a:chOff x="5520690" y="2923699"/>
              <a:chExt cx="1150620" cy="1150620"/>
            </a:xfrm>
          </p:grpSpPr>
          <p:sp>
            <p:nvSpPr>
              <p:cNvPr id="222" name="椭圆 221">
                <a:extLst>
                  <a:ext uri="{FF2B5EF4-FFF2-40B4-BE49-F238E27FC236}">
                    <a16:creationId xmlns:a16="http://schemas.microsoft.com/office/drawing/2014/main" id="{1C6748B5-D0A6-5B7B-5192-C5271BFC9C86}"/>
                  </a:ext>
                </a:extLst>
              </p:cNvPr>
              <p:cNvSpPr/>
              <p:nvPr/>
            </p:nvSpPr>
            <p:spPr>
              <a:xfrm>
                <a:off x="5520690" y="2923699"/>
                <a:ext cx="1150620" cy="1150620"/>
              </a:xfrm>
              <a:prstGeom prst="ellipse">
                <a:avLst/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112">
                <a:extLst>
                  <a:ext uri="{FF2B5EF4-FFF2-40B4-BE49-F238E27FC236}">
                    <a16:creationId xmlns:a16="http://schemas.microsoft.com/office/drawing/2014/main" id="{F723A3C0-DC39-CABF-F355-B243472D63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34869" y="3337878"/>
                <a:ext cx="322263" cy="322263"/>
              </a:xfrm>
              <a:custGeom>
                <a:avLst/>
                <a:gdLst>
                  <a:gd name="T0" fmla="*/ 1016 w 1017"/>
                  <a:gd name="T1" fmla="*/ 371 h 1017"/>
                  <a:gd name="T2" fmla="*/ 1011 w 1017"/>
                  <a:gd name="T3" fmla="*/ 363 h 1017"/>
                  <a:gd name="T4" fmla="*/ 1004 w 1017"/>
                  <a:gd name="T5" fmla="*/ 355 h 1017"/>
                  <a:gd name="T6" fmla="*/ 996 w 1017"/>
                  <a:gd name="T7" fmla="*/ 351 h 1017"/>
                  <a:gd name="T8" fmla="*/ 986 w 1017"/>
                  <a:gd name="T9" fmla="*/ 350 h 1017"/>
                  <a:gd name="T10" fmla="*/ 539 w 1017"/>
                  <a:gd name="T11" fmla="*/ 21 h 1017"/>
                  <a:gd name="T12" fmla="*/ 537 w 1017"/>
                  <a:gd name="T13" fmla="*/ 17 h 1017"/>
                  <a:gd name="T14" fmla="*/ 531 w 1017"/>
                  <a:gd name="T15" fmla="*/ 8 h 1017"/>
                  <a:gd name="T16" fmla="*/ 523 w 1017"/>
                  <a:gd name="T17" fmla="*/ 3 h 1017"/>
                  <a:gd name="T18" fmla="*/ 514 w 1017"/>
                  <a:gd name="T19" fmla="*/ 0 h 1017"/>
                  <a:gd name="T20" fmla="*/ 509 w 1017"/>
                  <a:gd name="T21" fmla="*/ 0 h 1017"/>
                  <a:gd name="T22" fmla="*/ 499 w 1017"/>
                  <a:gd name="T23" fmla="*/ 1 h 1017"/>
                  <a:gd name="T24" fmla="*/ 490 w 1017"/>
                  <a:gd name="T25" fmla="*/ 5 h 1017"/>
                  <a:gd name="T26" fmla="*/ 483 w 1017"/>
                  <a:gd name="T27" fmla="*/ 13 h 1017"/>
                  <a:gd name="T28" fmla="*/ 479 w 1017"/>
                  <a:gd name="T29" fmla="*/ 21 h 1017"/>
                  <a:gd name="T30" fmla="*/ 31 w 1017"/>
                  <a:gd name="T31" fmla="*/ 350 h 1017"/>
                  <a:gd name="T32" fmla="*/ 27 w 1017"/>
                  <a:gd name="T33" fmla="*/ 350 h 1017"/>
                  <a:gd name="T34" fmla="*/ 17 w 1017"/>
                  <a:gd name="T35" fmla="*/ 353 h 1017"/>
                  <a:gd name="T36" fmla="*/ 10 w 1017"/>
                  <a:gd name="T37" fmla="*/ 358 h 1017"/>
                  <a:gd name="T38" fmla="*/ 3 w 1017"/>
                  <a:gd name="T39" fmla="*/ 367 h 1017"/>
                  <a:gd name="T40" fmla="*/ 1 w 1017"/>
                  <a:gd name="T41" fmla="*/ 371 h 1017"/>
                  <a:gd name="T42" fmla="*/ 0 w 1017"/>
                  <a:gd name="T43" fmla="*/ 381 h 1017"/>
                  <a:gd name="T44" fmla="*/ 1 w 1017"/>
                  <a:gd name="T45" fmla="*/ 390 h 1017"/>
                  <a:gd name="T46" fmla="*/ 5 w 1017"/>
                  <a:gd name="T47" fmla="*/ 399 h 1017"/>
                  <a:gd name="T48" fmla="*/ 12 w 1017"/>
                  <a:gd name="T49" fmla="*/ 407 h 1017"/>
                  <a:gd name="T50" fmla="*/ 160 w 1017"/>
                  <a:gd name="T51" fmla="*/ 975 h 1017"/>
                  <a:gd name="T52" fmla="*/ 159 w 1017"/>
                  <a:gd name="T53" fmla="*/ 981 h 1017"/>
                  <a:gd name="T54" fmla="*/ 159 w 1017"/>
                  <a:gd name="T55" fmla="*/ 990 h 1017"/>
                  <a:gd name="T56" fmla="*/ 162 w 1017"/>
                  <a:gd name="T57" fmla="*/ 1000 h 1017"/>
                  <a:gd name="T58" fmla="*/ 167 w 1017"/>
                  <a:gd name="T59" fmla="*/ 1007 h 1017"/>
                  <a:gd name="T60" fmla="*/ 172 w 1017"/>
                  <a:gd name="T61" fmla="*/ 1012 h 1017"/>
                  <a:gd name="T62" fmla="*/ 180 w 1017"/>
                  <a:gd name="T63" fmla="*/ 1016 h 1017"/>
                  <a:gd name="T64" fmla="*/ 190 w 1017"/>
                  <a:gd name="T65" fmla="*/ 1017 h 1017"/>
                  <a:gd name="T66" fmla="*/ 200 w 1017"/>
                  <a:gd name="T67" fmla="*/ 1016 h 1017"/>
                  <a:gd name="T68" fmla="*/ 209 w 1017"/>
                  <a:gd name="T69" fmla="*/ 1012 h 1017"/>
                  <a:gd name="T70" fmla="*/ 808 w 1017"/>
                  <a:gd name="T71" fmla="*/ 1012 h 1017"/>
                  <a:gd name="T72" fmla="*/ 812 w 1017"/>
                  <a:gd name="T73" fmla="*/ 1014 h 1017"/>
                  <a:gd name="T74" fmla="*/ 822 w 1017"/>
                  <a:gd name="T75" fmla="*/ 1017 h 1017"/>
                  <a:gd name="T76" fmla="*/ 826 w 1017"/>
                  <a:gd name="T77" fmla="*/ 1017 h 1017"/>
                  <a:gd name="T78" fmla="*/ 837 w 1017"/>
                  <a:gd name="T79" fmla="*/ 1016 h 1017"/>
                  <a:gd name="T80" fmla="*/ 846 w 1017"/>
                  <a:gd name="T81" fmla="*/ 1012 h 1017"/>
                  <a:gd name="T82" fmla="*/ 850 w 1017"/>
                  <a:gd name="T83" fmla="*/ 1007 h 1017"/>
                  <a:gd name="T84" fmla="*/ 855 w 1017"/>
                  <a:gd name="T85" fmla="*/ 1000 h 1017"/>
                  <a:gd name="T86" fmla="*/ 858 w 1017"/>
                  <a:gd name="T87" fmla="*/ 990 h 1017"/>
                  <a:gd name="T88" fmla="*/ 858 w 1017"/>
                  <a:gd name="T89" fmla="*/ 981 h 1017"/>
                  <a:gd name="T90" fmla="*/ 737 w 1017"/>
                  <a:gd name="T91" fmla="*/ 616 h 1017"/>
                  <a:gd name="T92" fmla="*/ 1005 w 1017"/>
                  <a:gd name="T93" fmla="*/ 407 h 1017"/>
                  <a:gd name="T94" fmla="*/ 1012 w 1017"/>
                  <a:gd name="T95" fmla="*/ 399 h 1017"/>
                  <a:gd name="T96" fmla="*/ 1016 w 1017"/>
                  <a:gd name="T97" fmla="*/ 390 h 1017"/>
                  <a:gd name="T98" fmla="*/ 1017 w 1017"/>
                  <a:gd name="T99" fmla="*/ 381 h 1017"/>
                  <a:gd name="T100" fmla="*/ 1016 w 1017"/>
                  <a:gd name="T101" fmla="*/ 371 h 1017"/>
                  <a:gd name="T102" fmla="*/ 124 w 1017"/>
                  <a:gd name="T103" fmla="*/ 413 h 1017"/>
                  <a:gd name="T104" fmla="*/ 302 w 1017"/>
                  <a:gd name="T105" fmla="*/ 551 h 1017"/>
                  <a:gd name="T106" fmla="*/ 766 w 1017"/>
                  <a:gd name="T107" fmla="*/ 904 h 1017"/>
                  <a:gd name="T108" fmla="*/ 527 w 1017"/>
                  <a:gd name="T109" fmla="*/ 737 h 1017"/>
                  <a:gd name="T110" fmla="*/ 518 w 1017"/>
                  <a:gd name="T111" fmla="*/ 733 h 1017"/>
                  <a:gd name="T112" fmla="*/ 509 w 1017"/>
                  <a:gd name="T113" fmla="*/ 732 h 1017"/>
                  <a:gd name="T114" fmla="*/ 504 w 1017"/>
                  <a:gd name="T115" fmla="*/ 732 h 1017"/>
                  <a:gd name="T116" fmla="*/ 495 w 1017"/>
                  <a:gd name="T117" fmla="*/ 735 h 1017"/>
                  <a:gd name="T118" fmla="*/ 251 w 1017"/>
                  <a:gd name="T119" fmla="*/ 904 h 1017"/>
                  <a:gd name="T120" fmla="*/ 766 w 1017"/>
                  <a:gd name="T121" fmla="*/ 904 h 1017"/>
                  <a:gd name="T122" fmla="*/ 670 w 1017"/>
                  <a:gd name="T123" fmla="*/ 413 h 1017"/>
                  <a:gd name="T124" fmla="*/ 716 w 1017"/>
                  <a:gd name="T125" fmla="*/ 55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1016" y="371"/>
                    </a:moveTo>
                    <a:lnTo>
                      <a:pt x="1016" y="371"/>
                    </a:lnTo>
                    <a:lnTo>
                      <a:pt x="1014" y="367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1004" y="355"/>
                    </a:lnTo>
                    <a:lnTo>
                      <a:pt x="1000" y="353"/>
                    </a:lnTo>
                    <a:lnTo>
                      <a:pt x="996" y="351"/>
                    </a:lnTo>
                    <a:lnTo>
                      <a:pt x="990" y="350"/>
                    </a:lnTo>
                    <a:lnTo>
                      <a:pt x="986" y="350"/>
                    </a:lnTo>
                    <a:lnTo>
                      <a:pt x="648" y="350"/>
                    </a:lnTo>
                    <a:lnTo>
                      <a:pt x="539" y="21"/>
                    </a:lnTo>
                    <a:lnTo>
                      <a:pt x="539" y="21"/>
                    </a:lnTo>
                    <a:lnTo>
                      <a:pt x="537" y="17"/>
                    </a:lnTo>
                    <a:lnTo>
                      <a:pt x="534" y="13"/>
                    </a:lnTo>
                    <a:lnTo>
                      <a:pt x="531" y="8"/>
                    </a:lnTo>
                    <a:lnTo>
                      <a:pt x="527" y="5"/>
                    </a:lnTo>
                    <a:lnTo>
                      <a:pt x="523" y="3"/>
                    </a:lnTo>
                    <a:lnTo>
                      <a:pt x="518" y="1"/>
                    </a:lnTo>
                    <a:lnTo>
                      <a:pt x="514" y="0"/>
                    </a:lnTo>
                    <a:lnTo>
                      <a:pt x="509" y="0"/>
                    </a:lnTo>
                    <a:lnTo>
                      <a:pt x="509" y="0"/>
                    </a:lnTo>
                    <a:lnTo>
                      <a:pt x="503" y="0"/>
                    </a:lnTo>
                    <a:lnTo>
                      <a:pt x="499" y="1"/>
                    </a:lnTo>
                    <a:lnTo>
                      <a:pt x="495" y="3"/>
                    </a:lnTo>
                    <a:lnTo>
                      <a:pt x="490" y="5"/>
                    </a:lnTo>
                    <a:lnTo>
                      <a:pt x="486" y="8"/>
                    </a:lnTo>
                    <a:lnTo>
                      <a:pt x="483" y="13"/>
                    </a:lnTo>
                    <a:lnTo>
                      <a:pt x="481" y="17"/>
                    </a:lnTo>
                    <a:lnTo>
                      <a:pt x="479" y="21"/>
                    </a:lnTo>
                    <a:lnTo>
                      <a:pt x="369" y="350"/>
                    </a:lnTo>
                    <a:lnTo>
                      <a:pt x="31" y="350"/>
                    </a:lnTo>
                    <a:lnTo>
                      <a:pt x="31" y="350"/>
                    </a:lnTo>
                    <a:lnTo>
                      <a:pt x="27" y="350"/>
                    </a:lnTo>
                    <a:lnTo>
                      <a:pt x="21" y="351"/>
                    </a:lnTo>
                    <a:lnTo>
                      <a:pt x="17" y="353"/>
                    </a:lnTo>
                    <a:lnTo>
                      <a:pt x="13" y="355"/>
                    </a:lnTo>
                    <a:lnTo>
                      <a:pt x="10" y="358"/>
                    </a:lnTo>
                    <a:lnTo>
                      <a:pt x="6" y="363"/>
                    </a:lnTo>
                    <a:lnTo>
                      <a:pt x="3" y="367"/>
                    </a:lnTo>
                    <a:lnTo>
                      <a:pt x="1" y="371"/>
                    </a:lnTo>
                    <a:lnTo>
                      <a:pt x="1" y="371"/>
                    </a:lnTo>
                    <a:lnTo>
                      <a:pt x="0" y="375"/>
                    </a:lnTo>
                    <a:lnTo>
                      <a:pt x="0" y="381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5" y="399"/>
                    </a:lnTo>
                    <a:lnTo>
                      <a:pt x="9" y="403"/>
                    </a:lnTo>
                    <a:lnTo>
                      <a:pt x="12" y="407"/>
                    </a:lnTo>
                    <a:lnTo>
                      <a:pt x="280" y="616"/>
                    </a:lnTo>
                    <a:lnTo>
                      <a:pt x="160" y="975"/>
                    </a:lnTo>
                    <a:lnTo>
                      <a:pt x="160" y="975"/>
                    </a:lnTo>
                    <a:lnTo>
                      <a:pt x="159" y="981"/>
                    </a:lnTo>
                    <a:lnTo>
                      <a:pt x="159" y="986"/>
                    </a:lnTo>
                    <a:lnTo>
                      <a:pt x="159" y="990"/>
                    </a:lnTo>
                    <a:lnTo>
                      <a:pt x="160" y="996"/>
                    </a:lnTo>
                    <a:lnTo>
                      <a:pt x="162" y="1000"/>
                    </a:lnTo>
                    <a:lnTo>
                      <a:pt x="164" y="1004"/>
                    </a:lnTo>
                    <a:lnTo>
                      <a:pt x="167" y="1007"/>
                    </a:lnTo>
                    <a:lnTo>
                      <a:pt x="172" y="1012"/>
                    </a:lnTo>
                    <a:lnTo>
                      <a:pt x="172" y="1012"/>
                    </a:lnTo>
                    <a:lnTo>
                      <a:pt x="176" y="1014"/>
                    </a:lnTo>
                    <a:lnTo>
                      <a:pt x="180" y="1016"/>
                    </a:lnTo>
                    <a:lnTo>
                      <a:pt x="186" y="1017"/>
                    </a:lnTo>
                    <a:lnTo>
                      <a:pt x="190" y="1017"/>
                    </a:lnTo>
                    <a:lnTo>
                      <a:pt x="195" y="1017"/>
                    </a:lnTo>
                    <a:lnTo>
                      <a:pt x="200" y="1016"/>
                    </a:lnTo>
                    <a:lnTo>
                      <a:pt x="204" y="1014"/>
                    </a:lnTo>
                    <a:lnTo>
                      <a:pt x="209" y="1012"/>
                    </a:lnTo>
                    <a:lnTo>
                      <a:pt x="509" y="801"/>
                    </a:lnTo>
                    <a:lnTo>
                      <a:pt x="808" y="1012"/>
                    </a:lnTo>
                    <a:lnTo>
                      <a:pt x="808" y="1012"/>
                    </a:lnTo>
                    <a:lnTo>
                      <a:pt x="812" y="1014"/>
                    </a:lnTo>
                    <a:lnTo>
                      <a:pt x="818" y="1016"/>
                    </a:lnTo>
                    <a:lnTo>
                      <a:pt x="822" y="1017"/>
                    </a:lnTo>
                    <a:lnTo>
                      <a:pt x="826" y="1017"/>
                    </a:lnTo>
                    <a:lnTo>
                      <a:pt x="826" y="1017"/>
                    </a:lnTo>
                    <a:lnTo>
                      <a:pt x="832" y="1017"/>
                    </a:lnTo>
                    <a:lnTo>
                      <a:pt x="837" y="1016"/>
                    </a:lnTo>
                    <a:lnTo>
                      <a:pt x="841" y="1014"/>
                    </a:lnTo>
                    <a:lnTo>
                      <a:pt x="846" y="1012"/>
                    </a:lnTo>
                    <a:lnTo>
                      <a:pt x="846" y="1012"/>
                    </a:lnTo>
                    <a:lnTo>
                      <a:pt x="850" y="1007"/>
                    </a:lnTo>
                    <a:lnTo>
                      <a:pt x="853" y="1004"/>
                    </a:lnTo>
                    <a:lnTo>
                      <a:pt x="855" y="1000"/>
                    </a:lnTo>
                    <a:lnTo>
                      <a:pt x="857" y="996"/>
                    </a:lnTo>
                    <a:lnTo>
                      <a:pt x="858" y="990"/>
                    </a:lnTo>
                    <a:lnTo>
                      <a:pt x="858" y="986"/>
                    </a:lnTo>
                    <a:lnTo>
                      <a:pt x="858" y="981"/>
                    </a:lnTo>
                    <a:lnTo>
                      <a:pt x="857" y="975"/>
                    </a:lnTo>
                    <a:lnTo>
                      <a:pt x="737" y="616"/>
                    </a:lnTo>
                    <a:lnTo>
                      <a:pt x="1005" y="407"/>
                    </a:lnTo>
                    <a:lnTo>
                      <a:pt x="1005" y="407"/>
                    </a:lnTo>
                    <a:lnTo>
                      <a:pt x="1009" y="403"/>
                    </a:lnTo>
                    <a:lnTo>
                      <a:pt x="1012" y="399"/>
                    </a:lnTo>
                    <a:lnTo>
                      <a:pt x="1014" y="395"/>
                    </a:lnTo>
                    <a:lnTo>
                      <a:pt x="1016" y="390"/>
                    </a:lnTo>
                    <a:lnTo>
                      <a:pt x="1017" y="386"/>
                    </a:lnTo>
                    <a:lnTo>
                      <a:pt x="1017" y="381"/>
                    </a:lnTo>
                    <a:lnTo>
                      <a:pt x="1017" y="375"/>
                    </a:lnTo>
                    <a:lnTo>
                      <a:pt x="1016" y="371"/>
                    </a:lnTo>
                    <a:lnTo>
                      <a:pt x="1016" y="371"/>
                    </a:lnTo>
                    <a:close/>
                    <a:moveTo>
                      <a:pt x="124" y="413"/>
                    </a:moveTo>
                    <a:lnTo>
                      <a:pt x="348" y="413"/>
                    </a:lnTo>
                    <a:lnTo>
                      <a:pt x="302" y="551"/>
                    </a:lnTo>
                    <a:lnTo>
                      <a:pt x="124" y="413"/>
                    </a:lnTo>
                    <a:close/>
                    <a:moveTo>
                      <a:pt x="766" y="904"/>
                    </a:moveTo>
                    <a:lnTo>
                      <a:pt x="527" y="737"/>
                    </a:lnTo>
                    <a:lnTo>
                      <a:pt x="527" y="737"/>
                    </a:lnTo>
                    <a:lnTo>
                      <a:pt x="523" y="735"/>
                    </a:lnTo>
                    <a:lnTo>
                      <a:pt x="518" y="733"/>
                    </a:lnTo>
                    <a:lnTo>
                      <a:pt x="513" y="732"/>
                    </a:lnTo>
                    <a:lnTo>
                      <a:pt x="509" y="732"/>
                    </a:lnTo>
                    <a:lnTo>
                      <a:pt x="509" y="732"/>
                    </a:lnTo>
                    <a:lnTo>
                      <a:pt x="504" y="732"/>
                    </a:lnTo>
                    <a:lnTo>
                      <a:pt x="499" y="733"/>
                    </a:lnTo>
                    <a:lnTo>
                      <a:pt x="495" y="735"/>
                    </a:lnTo>
                    <a:lnTo>
                      <a:pt x="490" y="737"/>
                    </a:lnTo>
                    <a:lnTo>
                      <a:pt x="251" y="904"/>
                    </a:lnTo>
                    <a:lnTo>
                      <a:pt x="509" y="132"/>
                    </a:lnTo>
                    <a:lnTo>
                      <a:pt x="766" y="904"/>
                    </a:lnTo>
                    <a:close/>
                    <a:moveTo>
                      <a:pt x="716" y="551"/>
                    </a:moveTo>
                    <a:lnTo>
                      <a:pt x="670" y="413"/>
                    </a:lnTo>
                    <a:lnTo>
                      <a:pt x="893" y="413"/>
                    </a:lnTo>
                    <a:lnTo>
                      <a:pt x="716" y="5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A7DF73CC-828B-3945-31DE-82ABC2B30292}"/>
              </a:ext>
            </a:extLst>
          </p:cNvPr>
          <p:cNvGrpSpPr/>
          <p:nvPr/>
        </p:nvGrpSpPr>
        <p:grpSpPr>
          <a:xfrm>
            <a:off x="1735664" y="1062414"/>
            <a:ext cx="2444433" cy="1243450"/>
            <a:chOff x="5462556" y="1451877"/>
            <a:chExt cx="2444433" cy="1243450"/>
          </a:xfrm>
        </p:grpSpPr>
        <p:sp>
          <p:nvSpPr>
            <p:cNvPr id="240" name="TextBox 19">
              <a:extLst>
                <a:ext uri="{FF2B5EF4-FFF2-40B4-BE49-F238E27FC236}">
                  <a16:creationId xmlns:a16="http://schemas.microsoft.com/office/drawing/2014/main" id="{BAB05C9C-105F-4F58-ECE2-46FDDED5BCA6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id="{8B538D64-52CA-C6AA-31EA-7D92A1CC5B1A}"/>
                </a:ext>
              </a:extLst>
            </p:cNvPr>
            <p:cNvSpPr txBox="1"/>
            <p:nvPr/>
          </p:nvSpPr>
          <p:spPr>
            <a:xfrm>
              <a:off x="5462556" y="1796427"/>
              <a:ext cx="220606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496D9254-B45E-AB04-92BF-A949D1BCECAB}"/>
              </a:ext>
            </a:extLst>
          </p:cNvPr>
          <p:cNvGrpSpPr/>
          <p:nvPr/>
        </p:nvGrpSpPr>
        <p:grpSpPr>
          <a:xfrm>
            <a:off x="5181779" y="1062414"/>
            <a:ext cx="2444433" cy="1243450"/>
            <a:chOff x="5462556" y="1451877"/>
            <a:chExt cx="2444433" cy="1243450"/>
          </a:xfrm>
        </p:grpSpPr>
        <p:sp>
          <p:nvSpPr>
            <p:cNvPr id="243" name="TextBox 19">
              <a:extLst>
                <a:ext uri="{FF2B5EF4-FFF2-40B4-BE49-F238E27FC236}">
                  <a16:creationId xmlns:a16="http://schemas.microsoft.com/office/drawing/2014/main" id="{382D13B8-F11C-659A-AE32-2775866EA8AD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8186444F-7F62-1379-D3CB-326E883B47F0}"/>
                </a:ext>
              </a:extLst>
            </p:cNvPr>
            <p:cNvSpPr txBox="1"/>
            <p:nvPr/>
          </p:nvSpPr>
          <p:spPr>
            <a:xfrm>
              <a:off x="5462556" y="1796427"/>
              <a:ext cx="220606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7E0C8F6A-2EBA-2DC7-2229-7ABBC8E9E6E8}"/>
              </a:ext>
            </a:extLst>
          </p:cNvPr>
          <p:cNvGrpSpPr/>
          <p:nvPr/>
        </p:nvGrpSpPr>
        <p:grpSpPr>
          <a:xfrm>
            <a:off x="8627894" y="1062414"/>
            <a:ext cx="2444433" cy="1243450"/>
            <a:chOff x="5462556" y="1451877"/>
            <a:chExt cx="2444433" cy="1243450"/>
          </a:xfrm>
        </p:grpSpPr>
        <p:sp>
          <p:nvSpPr>
            <p:cNvPr id="246" name="TextBox 19">
              <a:extLst>
                <a:ext uri="{FF2B5EF4-FFF2-40B4-BE49-F238E27FC236}">
                  <a16:creationId xmlns:a16="http://schemas.microsoft.com/office/drawing/2014/main" id="{BD5CB29D-B79C-FB7A-4135-C5135BF67365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D6769076-585B-910B-D3CE-5FFFEC513430}"/>
                </a:ext>
              </a:extLst>
            </p:cNvPr>
            <p:cNvSpPr txBox="1"/>
            <p:nvPr/>
          </p:nvSpPr>
          <p:spPr>
            <a:xfrm>
              <a:off x="5462556" y="1796427"/>
              <a:ext cx="220606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C29DE604-1569-E2A4-4E00-DD59B41A27EB}"/>
              </a:ext>
            </a:extLst>
          </p:cNvPr>
          <p:cNvGrpSpPr/>
          <p:nvPr/>
        </p:nvGrpSpPr>
        <p:grpSpPr>
          <a:xfrm>
            <a:off x="3516491" y="4277996"/>
            <a:ext cx="2444433" cy="1243450"/>
            <a:chOff x="5462556" y="1451877"/>
            <a:chExt cx="2444433" cy="1243450"/>
          </a:xfrm>
        </p:grpSpPr>
        <p:sp>
          <p:nvSpPr>
            <p:cNvPr id="249" name="TextBox 19">
              <a:extLst>
                <a:ext uri="{FF2B5EF4-FFF2-40B4-BE49-F238E27FC236}">
                  <a16:creationId xmlns:a16="http://schemas.microsoft.com/office/drawing/2014/main" id="{54A5EF3E-30BF-16D4-1D35-32C422582C4E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id="{610453B8-289D-A332-8ACB-EF4257D28B02}"/>
                </a:ext>
              </a:extLst>
            </p:cNvPr>
            <p:cNvSpPr txBox="1"/>
            <p:nvPr/>
          </p:nvSpPr>
          <p:spPr>
            <a:xfrm>
              <a:off x="5462556" y="1796427"/>
              <a:ext cx="220606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858398EF-E3E1-2F2D-44B8-CC89B36146FE}"/>
              </a:ext>
            </a:extLst>
          </p:cNvPr>
          <p:cNvGrpSpPr/>
          <p:nvPr/>
        </p:nvGrpSpPr>
        <p:grpSpPr>
          <a:xfrm>
            <a:off x="7010221" y="4277996"/>
            <a:ext cx="2444433" cy="1243450"/>
            <a:chOff x="5462556" y="1451877"/>
            <a:chExt cx="2444433" cy="1243450"/>
          </a:xfrm>
        </p:grpSpPr>
        <p:sp>
          <p:nvSpPr>
            <p:cNvPr id="252" name="TextBox 19">
              <a:extLst>
                <a:ext uri="{FF2B5EF4-FFF2-40B4-BE49-F238E27FC236}">
                  <a16:creationId xmlns:a16="http://schemas.microsoft.com/office/drawing/2014/main" id="{782EAB18-EDF7-67B0-D658-92580C45051D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E541238D-33C1-6D27-8082-D85BEC747318}"/>
                </a:ext>
              </a:extLst>
            </p:cNvPr>
            <p:cNvSpPr txBox="1"/>
            <p:nvPr/>
          </p:nvSpPr>
          <p:spPr>
            <a:xfrm>
              <a:off x="5462556" y="1796427"/>
              <a:ext cx="220606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990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A2962BA6-9420-25B1-EA43-6826184AA5E7}"/>
              </a:ext>
            </a:extLst>
          </p:cNvPr>
          <p:cNvGrpSpPr/>
          <p:nvPr/>
        </p:nvGrpSpPr>
        <p:grpSpPr>
          <a:xfrm>
            <a:off x="0" y="-3582"/>
            <a:ext cx="12192000" cy="6858001"/>
            <a:chOff x="0" y="-3582"/>
            <a:chExt cx="12192000" cy="6858001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C22A1E6-6640-A228-28AB-862F3F0D7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582"/>
              <a:ext cx="12192000" cy="401955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8AE945F-7A4D-EA69-EE5D-B9C7A59A7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022069"/>
              <a:ext cx="12192000" cy="4832350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64FB92FE-25FC-FA3E-5050-3C9CE6F3A0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3581"/>
            <a:ext cx="4751905" cy="1118173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963C93E-94F6-4BCC-17C6-179EEC47E616}"/>
              </a:ext>
            </a:extLst>
          </p:cNvPr>
          <p:cNvSpPr/>
          <p:nvPr/>
        </p:nvSpPr>
        <p:spPr>
          <a:xfrm>
            <a:off x="-997410" y="4664206"/>
            <a:ext cx="8640563" cy="2041429"/>
          </a:xfrm>
          <a:custGeom>
            <a:avLst/>
            <a:gdLst>
              <a:gd name="connsiteX0" fmla="*/ 7812277 w 7921155"/>
              <a:gd name="connsiteY0" fmla="*/ 1469894 h 2041429"/>
              <a:gd name="connsiteX1" fmla="*/ 7878952 w 7921155"/>
              <a:gd name="connsiteY1" fmla="*/ 1469894 h 2041429"/>
              <a:gd name="connsiteX2" fmla="*/ 7155052 w 7921155"/>
              <a:gd name="connsiteY2" fmla="*/ 1041269 h 2041429"/>
              <a:gd name="connsiteX3" fmla="*/ 6745477 w 7921155"/>
              <a:gd name="connsiteY3" fmla="*/ 888869 h 2041429"/>
              <a:gd name="connsiteX4" fmla="*/ 6631177 w 7921155"/>
              <a:gd name="connsiteY4" fmla="*/ 736469 h 2041429"/>
              <a:gd name="connsiteX5" fmla="*/ 6421627 w 7921155"/>
              <a:gd name="connsiteY5" fmla="*/ 793619 h 2041429"/>
              <a:gd name="connsiteX6" fmla="*/ 6278752 w 7921155"/>
              <a:gd name="connsiteY6" fmla="*/ 965069 h 2041429"/>
              <a:gd name="connsiteX7" fmla="*/ 5831077 w 7921155"/>
              <a:gd name="connsiteY7" fmla="*/ 1031744 h 2041429"/>
              <a:gd name="connsiteX8" fmla="*/ 5326252 w 7921155"/>
              <a:gd name="connsiteY8" fmla="*/ 1117469 h 2041429"/>
              <a:gd name="connsiteX9" fmla="*/ 5183377 w 7921155"/>
              <a:gd name="connsiteY9" fmla="*/ 1069844 h 2041429"/>
              <a:gd name="connsiteX10" fmla="*/ 5002402 w 7921155"/>
              <a:gd name="connsiteY10" fmla="*/ 917444 h 2041429"/>
              <a:gd name="connsiteX11" fmla="*/ 4792852 w 7921155"/>
              <a:gd name="connsiteY11" fmla="*/ 917444 h 2041429"/>
              <a:gd name="connsiteX12" fmla="*/ 4573777 w 7921155"/>
              <a:gd name="connsiteY12" fmla="*/ 1031744 h 2041429"/>
              <a:gd name="connsiteX13" fmla="*/ 4526152 w 7921155"/>
              <a:gd name="connsiteY13" fmla="*/ 993644 h 2041429"/>
              <a:gd name="connsiteX14" fmla="*/ 4497577 w 7921155"/>
              <a:gd name="connsiteY14" fmla="*/ 669794 h 2041429"/>
              <a:gd name="connsiteX15" fmla="*/ 4545202 w 7921155"/>
              <a:gd name="connsiteY15" fmla="*/ 450719 h 2041429"/>
              <a:gd name="connsiteX16" fmla="*/ 4449952 w 7921155"/>
              <a:gd name="connsiteY16" fmla="*/ 98294 h 2041429"/>
              <a:gd name="connsiteX17" fmla="*/ 4316602 w 7921155"/>
              <a:gd name="connsiteY17" fmla="*/ 136394 h 2041429"/>
              <a:gd name="connsiteX18" fmla="*/ 4221352 w 7921155"/>
              <a:gd name="connsiteY18" fmla="*/ 317369 h 2041429"/>
              <a:gd name="connsiteX19" fmla="*/ 4335652 w 7921155"/>
              <a:gd name="connsiteY19" fmla="*/ 612644 h 2041429"/>
              <a:gd name="connsiteX20" fmla="*/ 4345177 w 7921155"/>
              <a:gd name="connsiteY20" fmla="*/ 898394 h 2041429"/>
              <a:gd name="connsiteX21" fmla="*/ 4278502 w 7921155"/>
              <a:gd name="connsiteY21" fmla="*/ 1060319 h 2041429"/>
              <a:gd name="connsiteX22" fmla="*/ 4021327 w 7921155"/>
              <a:gd name="connsiteY22" fmla="*/ 1088894 h 2041429"/>
              <a:gd name="connsiteX23" fmla="*/ 3764152 w 7921155"/>
              <a:gd name="connsiteY23" fmla="*/ 1050794 h 2041429"/>
              <a:gd name="connsiteX24" fmla="*/ 3459352 w 7921155"/>
              <a:gd name="connsiteY24" fmla="*/ 917444 h 2041429"/>
              <a:gd name="connsiteX25" fmla="*/ 3316477 w 7921155"/>
              <a:gd name="connsiteY25" fmla="*/ 793619 h 2041429"/>
              <a:gd name="connsiteX26" fmla="*/ 3135502 w 7921155"/>
              <a:gd name="connsiteY26" fmla="*/ 555494 h 2041429"/>
              <a:gd name="connsiteX27" fmla="*/ 2859277 w 7921155"/>
              <a:gd name="connsiteY27" fmla="*/ 393569 h 2041429"/>
              <a:gd name="connsiteX28" fmla="*/ 2497327 w 7921155"/>
              <a:gd name="connsiteY28" fmla="*/ 250694 h 2041429"/>
              <a:gd name="connsiteX29" fmla="*/ 1697227 w 7921155"/>
              <a:gd name="connsiteY29" fmla="*/ 60194 h 2041429"/>
              <a:gd name="connsiteX30" fmla="*/ 1468627 w 7921155"/>
              <a:gd name="connsiteY30" fmla="*/ 3044 h 2041429"/>
              <a:gd name="connsiteX31" fmla="*/ 1268602 w 7921155"/>
              <a:gd name="connsiteY31" fmla="*/ 136394 h 2041429"/>
              <a:gd name="connsiteX32" fmla="*/ 1068577 w 7921155"/>
              <a:gd name="connsiteY32" fmla="*/ 307844 h 2041429"/>
              <a:gd name="connsiteX33" fmla="*/ 659002 w 7921155"/>
              <a:gd name="connsiteY33" fmla="*/ 488819 h 2041429"/>
              <a:gd name="connsiteX34" fmla="*/ 639952 w 7921155"/>
              <a:gd name="connsiteY34" fmla="*/ 574544 h 2041429"/>
              <a:gd name="connsiteX35" fmla="*/ 563752 w 7921155"/>
              <a:gd name="connsiteY35" fmla="*/ 698369 h 2041429"/>
              <a:gd name="connsiteX36" fmla="*/ 554227 w 7921155"/>
              <a:gd name="connsiteY36" fmla="*/ 841244 h 2041429"/>
              <a:gd name="connsiteX37" fmla="*/ 192277 w 7921155"/>
              <a:gd name="connsiteY37" fmla="*/ 869819 h 2041429"/>
              <a:gd name="connsiteX38" fmla="*/ 163702 w 7921155"/>
              <a:gd name="connsiteY38" fmla="*/ 936494 h 2041429"/>
              <a:gd name="connsiteX39" fmla="*/ 211327 w 7921155"/>
              <a:gd name="connsiteY39" fmla="*/ 1784219 h 2041429"/>
              <a:gd name="connsiteX40" fmla="*/ 2849752 w 7921155"/>
              <a:gd name="connsiteY40" fmla="*/ 2041394 h 2041429"/>
              <a:gd name="connsiteX41" fmla="*/ 6412102 w 7921155"/>
              <a:gd name="connsiteY41" fmla="*/ 1803269 h 2041429"/>
              <a:gd name="connsiteX42" fmla="*/ 7621777 w 7921155"/>
              <a:gd name="connsiteY42" fmla="*/ 1841369 h 2041429"/>
              <a:gd name="connsiteX43" fmla="*/ 7812277 w 7921155"/>
              <a:gd name="connsiteY43" fmla="*/ 1469894 h 2041429"/>
              <a:gd name="connsiteX0" fmla="*/ 8524885 w 8633763"/>
              <a:gd name="connsiteY0" fmla="*/ 1469894 h 2041429"/>
              <a:gd name="connsiteX1" fmla="*/ 8591560 w 8633763"/>
              <a:gd name="connsiteY1" fmla="*/ 1469894 h 2041429"/>
              <a:gd name="connsiteX2" fmla="*/ 7867660 w 8633763"/>
              <a:gd name="connsiteY2" fmla="*/ 1041269 h 2041429"/>
              <a:gd name="connsiteX3" fmla="*/ 7458085 w 8633763"/>
              <a:gd name="connsiteY3" fmla="*/ 888869 h 2041429"/>
              <a:gd name="connsiteX4" fmla="*/ 7343785 w 8633763"/>
              <a:gd name="connsiteY4" fmla="*/ 736469 h 2041429"/>
              <a:gd name="connsiteX5" fmla="*/ 7134235 w 8633763"/>
              <a:gd name="connsiteY5" fmla="*/ 793619 h 2041429"/>
              <a:gd name="connsiteX6" fmla="*/ 6991360 w 8633763"/>
              <a:gd name="connsiteY6" fmla="*/ 965069 h 2041429"/>
              <a:gd name="connsiteX7" fmla="*/ 6543685 w 8633763"/>
              <a:gd name="connsiteY7" fmla="*/ 1031744 h 2041429"/>
              <a:gd name="connsiteX8" fmla="*/ 6038860 w 8633763"/>
              <a:gd name="connsiteY8" fmla="*/ 1117469 h 2041429"/>
              <a:gd name="connsiteX9" fmla="*/ 5895985 w 8633763"/>
              <a:gd name="connsiteY9" fmla="*/ 1069844 h 2041429"/>
              <a:gd name="connsiteX10" fmla="*/ 5715010 w 8633763"/>
              <a:gd name="connsiteY10" fmla="*/ 917444 h 2041429"/>
              <a:gd name="connsiteX11" fmla="*/ 5505460 w 8633763"/>
              <a:gd name="connsiteY11" fmla="*/ 917444 h 2041429"/>
              <a:gd name="connsiteX12" fmla="*/ 5286385 w 8633763"/>
              <a:gd name="connsiteY12" fmla="*/ 1031744 h 2041429"/>
              <a:gd name="connsiteX13" fmla="*/ 5238760 w 8633763"/>
              <a:gd name="connsiteY13" fmla="*/ 993644 h 2041429"/>
              <a:gd name="connsiteX14" fmla="*/ 5210185 w 8633763"/>
              <a:gd name="connsiteY14" fmla="*/ 669794 h 2041429"/>
              <a:gd name="connsiteX15" fmla="*/ 5257810 w 8633763"/>
              <a:gd name="connsiteY15" fmla="*/ 450719 h 2041429"/>
              <a:gd name="connsiteX16" fmla="*/ 5162560 w 8633763"/>
              <a:gd name="connsiteY16" fmla="*/ 98294 h 2041429"/>
              <a:gd name="connsiteX17" fmla="*/ 5029210 w 8633763"/>
              <a:gd name="connsiteY17" fmla="*/ 136394 h 2041429"/>
              <a:gd name="connsiteX18" fmla="*/ 4933960 w 8633763"/>
              <a:gd name="connsiteY18" fmla="*/ 317369 h 2041429"/>
              <a:gd name="connsiteX19" fmla="*/ 5048260 w 8633763"/>
              <a:gd name="connsiteY19" fmla="*/ 612644 h 2041429"/>
              <a:gd name="connsiteX20" fmla="*/ 5057785 w 8633763"/>
              <a:gd name="connsiteY20" fmla="*/ 898394 h 2041429"/>
              <a:gd name="connsiteX21" fmla="*/ 4991110 w 8633763"/>
              <a:gd name="connsiteY21" fmla="*/ 1060319 h 2041429"/>
              <a:gd name="connsiteX22" fmla="*/ 4733935 w 8633763"/>
              <a:gd name="connsiteY22" fmla="*/ 1088894 h 2041429"/>
              <a:gd name="connsiteX23" fmla="*/ 4476760 w 8633763"/>
              <a:gd name="connsiteY23" fmla="*/ 1050794 h 2041429"/>
              <a:gd name="connsiteX24" fmla="*/ 4171960 w 8633763"/>
              <a:gd name="connsiteY24" fmla="*/ 917444 h 2041429"/>
              <a:gd name="connsiteX25" fmla="*/ 4029085 w 8633763"/>
              <a:gd name="connsiteY25" fmla="*/ 793619 h 2041429"/>
              <a:gd name="connsiteX26" fmla="*/ 3848110 w 8633763"/>
              <a:gd name="connsiteY26" fmla="*/ 555494 h 2041429"/>
              <a:gd name="connsiteX27" fmla="*/ 3571885 w 8633763"/>
              <a:gd name="connsiteY27" fmla="*/ 393569 h 2041429"/>
              <a:gd name="connsiteX28" fmla="*/ 3209935 w 8633763"/>
              <a:gd name="connsiteY28" fmla="*/ 250694 h 2041429"/>
              <a:gd name="connsiteX29" fmla="*/ 2409835 w 8633763"/>
              <a:gd name="connsiteY29" fmla="*/ 60194 h 2041429"/>
              <a:gd name="connsiteX30" fmla="*/ 2181235 w 8633763"/>
              <a:gd name="connsiteY30" fmla="*/ 3044 h 2041429"/>
              <a:gd name="connsiteX31" fmla="*/ 1981210 w 8633763"/>
              <a:gd name="connsiteY31" fmla="*/ 136394 h 2041429"/>
              <a:gd name="connsiteX32" fmla="*/ 1781185 w 8633763"/>
              <a:gd name="connsiteY32" fmla="*/ 307844 h 2041429"/>
              <a:gd name="connsiteX33" fmla="*/ 1371610 w 8633763"/>
              <a:gd name="connsiteY33" fmla="*/ 488819 h 2041429"/>
              <a:gd name="connsiteX34" fmla="*/ 1352560 w 8633763"/>
              <a:gd name="connsiteY34" fmla="*/ 574544 h 2041429"/>
              <a:gd name="connsiteX35" fmla="*/ 1276360 w 8633763"/>
              <a:gd name="connsiteY35" fmla="*/ 698369 h 2041429"/>
              <a:gd name="connsiteX36" fmla="*/ 1266835 w 8633763"/>
              <a:gd name="connsiteY36" fmla="*/ 841244 h 2041429"/>
              <a:gd name="connsiteX37" fmla="*/ 904885 w 8633763"/>
              <a:gd name="connsiteY37" fmla="*/ 869819 h 2041429"/>
              <a:gd name="connsiteX38" fmla="*/ 10 w 8633763"/>
              <a:gd name="connsiteY38" fmla="*/ 1012694 h 2041429"/>
              <a:gd name="connsiteX39" fmla="*/ 923935 w 8633763"/>
              <a:gd name="connsiteY39" fmla="*/ 1784219 h 2041429"/>
              <a:gd name="connsiteX40" fmla="*/ 3562360 w 8633763"/>
              <a:gd name="connsiteY40" fmla="*/ 2041394 h 2041429"/>
              <a:gd name="connsiteX41" fmla="*/ 7124710 w 8633763"/>
              <a:gd name="connsiteY41" fmla="*/ 1803269 h 2041429"/>
              <a:gd name="connsiteX42" fmla="*/ 8334385 w 8633763"/>
              <a:gd name="connsiteY42" fmla="*/ 1841369 h 2041429"/>
              <a:gd name="connsiteX43" fmla="*/ 8524885 w 8633763"/>
              <a:gd name="connsiteY43" fmla="*/ 1469894 h 2041429"/>
              <a:gd name="connsiteX0" fmla="*/ 8533300 w 8642178"/>
              <a:gd name="connsiteY0" fmla="*/ 1469894 h 2041429"/>
              <a:gd name="connsiteX1" fmla="*/ 8599975 w 8642178"/>
              <a:gd name="connsiteY1" fmla="*/ 1469894 h 2041429"/>
              <a:gd name="connsiteX2" fmla="*/ 7876075 w 8642178"/>
              <a:gd name="connsiteY2" fmla="*/ 1041269 h 2041429"/>
              <a:gd name="connsiteX3" fmla="*/ 7466500 w 8642178"/>
              <a:gd name="connsiteY3" fmla="*/ 888869 h 2041429"/>
              <a:gd name="connsiteX4" fmla="*/ 7352200 w 8642178"/>
              <a:gd name="connsiteY4" fmla="*/ 736469 h 2041429"/>
              <a:gd name="connsiteX5" fmla="*/ 7142650 w 8642178"/>
              <a:gd name="connsiteY5" fmla="*/ 793619 h 2041429"/>
              <a:gd name="connsiteX6" fmla="*/ 6999775 w 8642178"/>
              <a:gd name="connsiteY6" fmla="*/ 965069 h 2041429"/>
              <a:gd name="connsiteX7" fmla="*/ 6552100 w 8642178"/>
              <a:gd name="connsiteY7" fmla="*/ 1031744 h 2041429"/>
              <a:gd name="connsiteX8" fmla="*/ 6047275 w 8642178"/>
              <a:gd name="connsiteY8" fmla="*/ 1117469 h 2041429"/>
              <a:gd name="connsiteX9" fmla="*/ 5904400 w 8642178"/>
              <a:gd name="connsiteY9" fmla="*/ 1069844 h 2041429"/>
              <a:gd name="connsiteX10" fmla="*/ 5723425 w 8642178"/>
              <a:gd name="connsiteY10" fmla="*/ 917444 h 2041429"/>
              <a:gd name="connsiteX11" fmla="*/ 5513875 w 8642178"/>
              <a:gd name="connsiteY11" fmla="*/ 917444 h 2041429"/>
              <a:gd name="connsiteX12" fmla="*/ 5294800 w 8642178"/>
              <a:gd name="connsiteY12" fmla="*/ 1031744 h 2041429"/>
              <a:gd name="connsiteX13" fmla="*/ 5247175 w 8642178"/>
              <a:gd name="connsiteY13" fmla="*/ 993644 h 2041429"/>
              <a:gd name="connsiteX14" fmla="*/ 5218600 w 8642178"/>
              <a:gd name="connsiteY14" fmla="*/ 669794 h 2041429"/>
              <a:gd name="connsiteX15" fmla="*/ 5266225 w 8642178"/>
              <a:gd name="connsiteY15" fmla="*/ 450719 h 2041429"/>
              <a:gd name="connsiteX16" fmla="*/ 5170975 w 8642178"/>
              <a:gd name="connsiteY16" fmla="*/ 98294 h 2041429"/>
              <a:gd name="connsiteX17" fmla="*/ 5037625 w 8642178"/>
              <a:gd name="connsiteY17" fmla="*/ 136394 h 2041429"/>
              <a:gd name="connsiteX18" fmla="*/ 4942375 w 8642178"/>
              <a:gd name="connsiteY18" fmla="*/ 317369 h 2041429"/>
              <a:gd name="connsiteX19" fmla="*/ 5056675 w 8642178"/>
              <a:gd name="connsiteY19" fmla="*/ 612644 h 2041429"/>
              <a:gd name="connsiteX20" fmla="*/ 5066200 w 8642178"/>
              <a:gd name="connsiteY20" fmla="*/ 898394 h 2041429"/>
              <a:gd name="connsiteX21" fmla="*/ 4999525 w 8642178"/>
              <a:gd name="connsiteY21" fmla="*/ 1060319 h 2041429"/>
              <a:gd name="connsiteX22" fmla="*/ 4742350 w 8642178"/>
              <a:gd name="connsiteY22" fmla="*/ 1088894 h 2041429"/>
              <a:gd name="connsiteX23" fmla="*/ 4485175 w 8642178"/>
              <a:gd name="connsiteY23" fmla="*/ 1050794 h 2041429"/>
              <a:gd name="connsiteX24" fmla="*/ 4180375 w 8642178"/>
              <a:gd name="connsiteY24" fmla="*/ 917444 h 2041429"/>
              <a:gd name="connsiteX25" fmla="*/ 4037500 w 8642178"/>
              <a:gd name="connsiteY25" fmla="*/ 793619 h 2041429"/>
              <a:gd name="connsiteX26" fmla="*/ 3856525 w 8642178"/>
              <a:gd name="connsiteY26" fmla="*/ 555494 h 2041429"/>
              <a:gd name="connsiteX27" fmla="*/ 3580300 w 8642178"/>
              <a:gd name="connsiteY27" fmla="*/ 393569 h 2041429"/>
              <a:gd name="connsiteX28" fmla="*/ 3218350 w 8642178"/>
              <a:gd name="connsiteY28" fmla="*/ 250694 h 2041429"/>
              <a:gd name="connsiteX29" fmla="*/ 2418250 w 8642178"/>
              <a:gd name="connsiteY29" fmla="*/ 60194 h 2041429"/>
              <a:gd name="connsiteX30" fmla="*/ 2189650 w 8642178"/>
              <a:gd name="connsiteY30" fmla="*/ 3044 h 2041429"/>
              <a:gd name="connsiteX31" fmla="*/ 1989625 w 8642178"/>
              <a:gd name="connsiteY31" fmla="*/ 136394 h 2041429"/>
              <a:gd name="connsiteX32" fmla="*/ 1789600 w 8642178"/>
              <a:gd name="connsiteY32" fmla="*/ 307844 h 2041429"/>
              <a:gd name="connsiteX33" fmla="*/ 1380025 w 8642178"/>
              <a:gd name="connsiteY33" fmla="*/ 488819 h 2041429"/>
              <a:gd name="connsiteX34" fmla="*/ 1360975 w 8642178"/>
              <a:gd name="connsiteY34" fmla="*/ 574544 h 2041429"/>
              <a:gd name="connsiteX35" fmla="*/ 1284775 w 8642178"/>
              <a:gd name="connsiteY35" fmla="*/ 698369 h 2041429"/>
              <a:gd name="connsiteX36" fmla="*/ 1275250 w 8642178"/>
              <a:gd name="connsiteY36" fmla="*/ 841244 h 2041429"/>
              <a:gd name="connsiteX37" fmla="*/ 519600 w 8642178"/>
              <a:gd name="connsiteY37" fmla="*/ 679319 h 2041429"/>
              <a:gd name="connsiteX38" fmla="*/ 8425 w 8642178"/>
              <a:gd name="connsiteY38" fmla="*/ 1012694 h 2041429"/>
              <a:gd name="connsiteX39" fmla="*/ 932350 w 8642178"/>
              <a:gd name="connsiteY39" fmla="*/ 1784219 h 2041429"/>
              <a:gd name="connsiteX40" fmla="*/ 3570775 w 8642178"/>
              <a:gd name="connsiteY40" fmla="*/ 2041394 h 2041429"/>
              <a:gd name="connsiteX41" fmla="*/ 7133125 w 8642178"/>
              <a:gd name="connsiteY41" fmla="*/ 1803269 h 2041429"/>
              <a:gd name="connsiteX42" fmla="*/ 8342800 w 8642178"/>
              <a:gd name="connsiteY42" fmla="*/ 1841369 h 2041429"/>
              <a:gd name="connsiteX43" fmla="*/ 8533300 w 8642178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928237 w 8641240"/>
              <a:gd name="connsiteY35" fmla="*/ 5586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1685 w 8640563"/>
              <a:gd name="connsiteY0" fmla="*/ 1469894 h 2041429"/>
              <a:gd name="connsiteX1" fmla="*/ 8598360 w 8640563"/>
              <a:gd name="connsiteY1" fmla="*/ 1469894 h 2041429"/>
              <a:gd name="connsiteX2" fmla="*/ 7874460 w 8640563"/>
              <a:gd name="connsiteY2" fmla="*/ 1041269 h 2041429"/>
              <a:gd name="connsiteX3" fmla="*/ 7464885 w 8640563"/>
              <a:gd name="connsiteY3" fmla="*/ 888869 h 2041429"/>
              <a:gd name="connsiteX4" fmla="*/ 7350585 w 8640563"/>
              <a:gd name="connsiteY4" fmla="*/ 736469 h 2041429"/>
              <a:gd name="connsiteX5" fmla="*/ 7141035 w 8640563"/>
              <a:gd name="connsiteY5" fmla="*/ 793619 h 2041429"/>
              <a:gd name="connsiteX6" fmla="*/ 6998160 w 8640563"/>
              <a:gd name="connsiteY6" fmla="*/ 965069 h 2041429"/>
              <a:gd name="connsiteX7" fmla="*/ 6550485 w 8640563"/>
              <a:gd name="connsiteY7" fmla="*/ 1031744 h 2041429"/>
              <a:gd name="connsiteX8" fmla="*/ 6045660 w 8640563"/>
              <a:gd name="connsiteY8" fmla="*/ 1117469 h 2041429"/>
              <a:gd name="connsiteX9" fmla="*/ 5902785 w 8640563"/>
              <a:gd name="connsiteY9" fmla="*/ 1069844 h 2041429"/>
              <a:gd name="connsiteX10" fmla="*/ 5721810 w 8640563"/>
              <a:gd name="connsiteY10" fmla="*/ 917444 h 2041429"/>
              <a:gd name="connsiteX11" fmla="*/ 5512260 w 8640563"/>
              <a:gd name="connsiteY11" fmla="*/ 917444 h 2041429"/>
              <a:gd name="connsiteX12" fmla="*/ 5293185 w 8640563"/>
              <a:gd name="connsiteY12" fmla="*/ 1031744 h 2041429"/>
              <a:gd name="connsiteX13" fmla="*/ 5245560 w 8640563"/>
              <a:gd name="connsiteY13" fmla="*/ 993644 h 2041429"/>
              <a:gd name="connsiteX14" fmla="*/ 5216985 w 8640563"/>
              <a:gd name="connsiteY14" fmla="*/ 669794 h 2041429"/>
              <a:gd name="connsiteX15" fmla="*/ 5264610 w 8640563"/>
              <a:gd name="connsiteY15" fmla="*/ 450719 h 2041429"/>
              <a:gd name="connsiteX16" fmla="*/ 5169360 w 8640563"/>
              <a:gd name="connsiteY16" fmla="*/ 98294 h 2041429"/>
              <a:gd name="connsiteX17" fmla="*/ 5036010 w 8640563"/>
              <a:gd name="connsiteY17" fmla="*/ 136394 h 2041429"/>
              <a:gd name="connsiteX18" fmla="*/ 4940760 w 8640563"/>
              <a:gd name="connsiteY18" fmla="*/ 317369 h 2041429"/>
              <a:gd name="connsiteX19" fmla="*/ 5055060 w 8640563"/>
              <a:gd name="connsiteY19" fmla="*/ 612644 h 2041429"/>
              <a:gd name="connsiteX20" fmla="*/ 5064585 w 8640563"/>
              <a:gd name="connsiteY20" fmla="*/ 898394 h 2041429"/>
              <a:gd name="connsiteX21" fmla="*/ 4997910 w 8640563"/>
              <a:gd name="connsiteY21" fmla="*/ 1060319 h 2041429"/>
              <a:gd name="connsiteX22" fmla="*/ 4740735 w 8640563"/>
              <a:gd name="connsiteY22" fmla="*/ 1088894 h 2041429"/>
              <a:gd name="connsiteX23" fmla="*/ 4483560 w 8640563"/>
              <a:gd name="connsiteY23" fmla="*/ 1050794 h 2041429"/>
              <a:gd name="connsiteX24" fmla="*/ 4178760 w 8640563"/>
              <a:gd name="connsiteY24" fmla="*/ 917444 h 2041429"/>
              <a:gd name="connsiteX25" fmla="*/ 4035885 w 8640563"/>
              <a:gd name="connsiteY25" fmla="*/ 793619 h 2041429"/>
              <a:gd name="connsiteX26" fmla="*/ 3854910 w 8640563"/>
              <a:gd name="connsiteY26" fmla="*/ 555494 h 2041429"/>
              <a:gd name="connsiteX27" fmla="*/ 3578685 w 8640563"/>
              <a:gd name="connsiteY27" fmla="*/ 393569 h 2041429"/>
              <a:gd name="connsiteX28" fmla="*/ 3216735 w 8640563"/>
              <a:gd name="connsiteY28" fmla="*/ 250694 h 2041429"/>
              <a:gd name="connsiteX29" fmla="*/ 2416635 w 8640563"/>
              <a:gd name="connsiteY29" fmla="*/ 60194 h 2041429"/>
              <a:gd name="connsiteX30" fmla="*/ 2188035 w 8640563"/>
              <a:gd name="connsiteY30" fmla="*/ 3044 h 2041429"/>
              <a:gd name="connsiteX31" fmla="*/ 1988010 w 8640563"/>
              <a:gd name="connsiteY31" fmla="*/ 136394 h 2041429"/>
              <a:gd name="connsiteX32" fmla="*/ 1787985 w 8640563"/>
              <a:gd name="connsiteY32" fmla="*/ 307844 h 2041429"/>
              <a:gd name="connsiteX33" fmla="*/ 1378410 w 8640563"/>
              <a:gd name="connsiteY33" fmla="*/ 488819 h 2041429"/>
              <a:gd name="connsiteX34" fmla="*/ 1359360 w 8640563"/>
              <a:gd name="connsiteY34" fmla="*/ 574544 h 2041429"/>
              <a:gd name="connsiteX35" fmla="*/ 927560 w 8640563"/>
              <a:gd name="connsiteY35" fmla="*/ 558669 h 2041429"/>
              <a:gd name="connsiteX36" fmla="*/ 651335 w 8640563"/>
              <a:gd name="connsiteY36" fmla="*/ 587244 h 2041429"/>
              <a:gd name="connsiteX37" fmla="*/ 517985 w 8640563"/>
              <a:gd name="connsiteY37" fmla="*/ 679319 h 2041429"/>
              <a:gd name="connsiteX38" fmla="*/ 6810 w 8640563"/>
              <a:gd name="connsiteY38" fmla="*/ 1012694 h 2041429"/>
              <a:gd name="connsiteX39" fmla="*/ 930735 w 8640563"/>
              <a:gd name="connsiteY39" fmla="*/ 1784219 h 2041429"/>
              <a:gd name="connsiteX40" fmla="*/ 3569160 w 8640563"/>
              <a:gd name="connsiteY40" fmla="*/ 2041394 h 2041429"/>
              <a:gd name="connsiteX41" fmla="*/ 7131510 w 8640563"/>
              <a:gd name="connsiteY41" fmla="*/ 1803269 h 2041429"/>
              <a:gd name="connsiteX42" fmla="*/ 8341185 w 8640563"/>
              <a:gd name="connsiteY42" fmla="*/ 1841369 h 2041429"/>
              <a:gd name="connsiteX43" fmla="*/ 8531685 w 8640563"/>
              <a:gd name="connsiteY43" fmla="*/ 1469894 h 204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640563" h="2041429">
                <a:moveTo>
                  <a:pt x="8531685" y="1469894"/>
                </a:moveTo>
                <a:cubicBezTo>
                  <a:pt x="8574548" y="1407981"/>
                  <a:pt x="8707898" y="1541332"/>
                  <a:pt x="8598360" y="1469894"/>
                </a:cubicBezTo>
                <a:cubicBezTo>
                  <a:pt x="8488822" y="1398456"/>
                  <a:pt x="8063372" y="1138106"/>
                  <a:pt x="7874460" y="1041269"/>
                </a:cubicBezTo>
                <a:cubicBezTo>
                  <a:pt x="7685548" y="944432"/>
                  <a:pt x="7552197" y="939669"/>
                  <a:pt x="7464885" y="888869"/>
                </a:cubicBezTo>
                <a:cubicBezTo>
                  <a:pt x="7377572" y="838069"/>
                  <a:pt x="7404560" y="752344"/>
                  <a:pt x="7350585" y="736469"/>
                </a:cubicBezTo>
                <a:cubicBezTo>
                  <a:pt x="7296610" y="720594"/>
                  <a:pt x="7199773" y="755519"/>
                  <a:pt x="7141035" y="793619"/>
                </a:cubicBezTo>
                <a:cubicBezTo>
                  <a:pt x="7082297" y="831719"/>
                  <a:pt x="7096585" y="925382"/>
                  <a:pt x="6998160" y="965069"/>
                </a:cubicBezTo>
                <a:cubicBezTo>
                  <a:pt x="6899735" y="1004756"/>
                  <a:pt x="6709235" y="1006344"/>
                  <a:pt x="6550485" y="1031744"/>
                </a:cubicBezTo>
                <a:cubicBezTo>
                  <a:pt x="6391735" y="1057144"/>
                  <a:pt x="6153610" y="1111119"/>
                  <a:pt x="6045660" y="1117469"/>
                </a:cubicBezTo>
                <a:cubicBezTo>
                  <a:pt x="5937710" y="1123819"/>
                  <a:pt x="5956760" y="1103181"/>
                  <a:pt x="5902785" y="1069844"/>
                </a:cubicBezTo>
                <a:cubicBezTo>
                  <a:pt x="5848810" y="1036507"/>
                  <a:pt x="5786897" y="942844"/>
                  <a:pt x="5721810" y="917444"/>
                </a:cubicBezTo>
                <a:cubicBezTo>
                  <a:pt x="5656722" y="892044"/>
                  <a:pt x="5583697" y="898394"/>
                  <a:pt x="5512260" y="917444"/>
                </a:cubicBezTo>
                <a:cubicBezTo>
                  <a:pt x="5440822" y="936494"/>
                  <a:pt x="5337635" y="1019044"/>
                  <a:pt x="5293185" y="1031744"/>
                </a:cubicBezTo>
                <a:cubicBezTo>
                  <a:pt x="5248735" y="1044444"/>
                  <a:pt x="5258260" y="1053969"/>
                  <a:pt x="5245560" y="993644"/>
                </a:cubicBezTo>
                <a:cubicBezTo>
                  <a:pt x="5232860" y="933319"/>
                  <a:pt x="5213810" y="760281"/>
                  <a:pt x="5216985" y="669794"/>
                </a:cubicBezTo>
                <a:cubicBezTo>
                  <a:pt x="5220160" y="579307"/>
                  <a:pt x="5272547" y="545969"/>
                  <a:pt x="5264610" y="450719"/>
                </a:cubicBezTo>
                <a:cubicBezTo>
                  <a:pt x="5256673" y="355469"/>
                  <a:pt x="5207460" y="150681"/>
                  <a:pt x="5169360" y="98294"/>
                </a:cubicBezTo>
                <a:cubicBezTo>
                  <a:pt x="5131260" y="45907"/>
                  <a:pt x="5074110" y="99882"/>
                  <a:pt x="5036010" y="136394"/>
                </a:cubicBezTo>
                <a:cubicBezTo>
                  <a:pt x="4997910" y="172906"/>
                  <a:pt x="4937585" y="237994"/>
                  <a:pt x="4940760" y="317369"/>
                </a:cubicBezTo>
                <a:cubicBezTo>
                  <a:pt x="4943935" y="396744"/>
                  <a:pt x="5034423" y="515807"/>
                  <a:pt x="5055060" y="612644"/>
                </a:cubicBezTo>
                <a:cubicBezTo>
                  <a:pt x="5075697" y="709481"/>
                  <a:pt x="5074110" y="823782"/>
                  <a:pt x="5064585" y="898394"/>
                </a:cubicBezTo>
                <a:cubicBezTo>
                  <a:pt x="5055060" y="973006"/>
                  <a:pt x="5051885" y="1028569"/>
                  <a:pt x="4997910" y="1060319"/>
                </a:cubicBezTo>
                <a:cubicBezTo>
                  <a:pt x="4943935" y="1092069"/>
                  <a:pt x="4826460" y="1090481"/>
                  <a:pt x="4740735" y="1088894"/>
                </a:cubicBezTo>
                <a:cubicBezTo>
                  <a:pt x="4655010" y="1087306"/>
                  <a:pt x="4577222" y="1079369"/>
                  <a:pt x="4483560" y="1050794"/>
                </a:cubicBezTo>
                <a:cubicBezTo>
                  <a:pt x="4389897" y="1022219"/>
                  <a:pt x="4253372" y="960306"/>
                  <a:pt x="4178760" y="917444"/>
                </a:cubicBezTo>
                <a:cubicBezTo>
                  <a:pt x="4104148" y="874582"/>
                  <a:pt x="4089860" y="853944"/>
                  <a:pt x="4035885" y="793619"/>
                </a:cubicBezTo>
                <a:cubicBezTo>
                  <a:pt x="3981910" y="733294"/>
                  <a:pt x="3931110" y="622169"/>
                  <a:pt x="3854910" y="555494"/>
                </a:cubicBezTo>
                <a:cubicBezTo>
                  <a:pt x="3778710" y="488819"/>
                  <a:pt x="3685047" y="444369"/>
                  <a:pt x="3578685" y="393569"/>
                </a:cubicBezTo>
                <a:cubicBezTo>
                  <a:pt x="3472322" y="342769"/>
                  <a:pt x="3410410" y="306256"/>
                  <a:pt x="3216735" y="250694"/>
                </a:cubicBezTo>
                <a:cubicBezTo>
                  <a:pt x="3023060" y="195131"/>
                  <a:pt x="2416635" y="60194"/>
                  <a:pt x="2416635" y="60194"/>
                </a:cubicBezTo>
                <a:cubicBezTo>
                  <a:pt x="2245185" y="18919"/>
                  <a:pt x="2259472" y="-9656"/>
                  <a:pt x="2188035" y="3044"/>
                </a:cubicBezTo>
                <a:cubicBezTo>
                  <a:pt x="2116598" y="15744"/>
                  <a:pt x="2054685" y="85594"/>
                  <a:pt x="1988010" y="136394"/>
                </a:cubicBezTo>
                <a:cubicBezTo>
                  <a:pt x="1921335" y="187194"/>
                  <a:pt x="1889585" y="249106"/>
                  <a:pt x="1787985" y="307844"/>
                </a:cubicBezTo>
                <a:cubicBezTo>
                  <a:pt x="1686385" y="366581"/>
                  <a:pt x="1449847" y="444369"/>
                  <a:pt x="1378410" y="488819"/>
                </a:cubicBezTo>
                <a:cubicBezTo>
                  <a:pt x="1306973" y="533269"/>
                  <a:pt x="1434501" y="562902"/>
                  <a:pt x="1359360" y="574544"/>
                </a:cubicBezTo>
                <a:cubicBezTo>
                  <a:pt x="1284219" y="586186"/>
                  <a:pt x="1045564" y="556552"/>
                  <a:pt x="927560" y="558669"/>
                </a:cubicBezTo>
                <a:cubicBezTo>
                  <a:pt x="809556" y="560786"/>
                  <a:pt x="719597" y="567136"/>
                  <a:pt x="651335" y="587244"/>
                </a:cubicBezTo>
                <a:cubicBezTo>
                  <a:pt x="583073" y="607352"/>
                  <a:pt x="625406" y="608411"/>
                  <a:pt x="517985" y="679319"/>
                </a:cubicBezTo>
                <a:cubicBezTo>
                  <a:pt x="410564" y="750227"/>
                  <a:pt x="-61982" y="828544"/>
                  <a:pt x="6810" y="1012694"/>
                </a:cubicBezTo>
                <a:cubicBezTo>
                  <a:pt x="75602" y="1196844"/>
                  <a:pt x="337010" y="1612769"/>
                  <a:pt x="930735" y="1784219"/>
                </a:cubicBezTo>
                <a:cubicBezTo>
                  <a:pt x="1524460" y="1955669"/>
                  <a:pt x="2535698" y="2038219"/>
                  <a:pt x="3569160" y="2041394"/>
                </a:cubicBezTo>
                <a:cubicBezTo>
                  <a:pt x="4602622" y="2044569"/>
                  <a:pt x="6336172" y="1836607"/>
                  <a:pt x="7131510" y="1803269"/>
                </a:cubicBezTo>
                <a:cubicBezTo>
                  <a:pt x="7926847" y="1769932"/>
                  <a:pt x="8106235" y="1901694"/>
                  <a:pt x="8341185" y="1841369"/>
                </a:cubicBezTo>
                <a:cubicBezTo>
                  <a:pt x="8576135" y="1781044"/>
                  <a:pt x="8488822" y="1531807"/>
                  <a:pt x="8531685" y="1469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7AC96AA-5088-E521-517B-CA057ACF8E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4482827"/>
            <a:ext cx="7396977" cy="175554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4BB96B1-B484-589A-AB93-3A89DFD0413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093"/>
          <a:stretch/>
        </p:blipFill>
        <p:spPr>
          <a:xfrm>
            <a:off x="-1" y="4835931"/>
            <a:ext cx="12192002" cy="20220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82647DA-D697-A273-5002-66D5E6FC6C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1664" y="4374782"/>
            <a:ext cx="2776255" cy="1910127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C3A4952E-951D-9060-C2ED-12347DF5C84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3874" y="433047"/>
            <a:ext cx="1950791" cy="127225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5678D4A3-BB08-D45A-0C2F-95998944E815}"/>
              </a:ext>
            </a:extLst>
          </p:cNvPr>
          <p:cNvGrpSpPr/>
          <p:nvPr/>
        </p:nvGrpSpPr>
        <p:grpSpPr>
          <a:xfrm>
            <a:off x="10099391" y="78041"/>
            <a:ext cx="1686393" cy="1800493"/>
            <a:chOff x="217419" y="161716"/>
            <a:chExt cx="1686393" cy="180049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9C5D699-6A81-CD2C-B577-4B990071A15D}"/>
                </a:ext>
              </a:extLst>
            </p:cNvPr>
            <p:cNvSpPr txBox="1"/>
            <p:nvPr/>
          </p:nvSpPr>
          <p:spPr>
            <a:xfrm>
              <a:off x="217419" y="161716"/>
              <a:ext cx="1292341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blipFill>
                    <a:blip r:embed="rId11"/>
                    <a:stretch>
                      <a:fillRect/>
                    </a:stretch>
                  </a:blipFill>
                  <a:latin typeface="演示夏行楷" panose="00000500000000000000" pitchFamily="2" charset="-122"/>
                  <a:ea typeface="演示夏行楷" panose="00000500000000000000" pitchFamily="2" charset="-122"/>
                </a:rPr>
                <a:t>目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3168F49-5C75-3A38-81EA-8656C0696486}"/>
                </a:ext>
              </a:extLst>
            </p:cNvPr>
            <p:cNvSpPr txBox="1"/>
            <p:nvPr/>
          </p:nvSpPr>
          <p:spPr>
            <a:xfrm>
              <a:off x="611471" y="761880"/>
              <a:ext cx="1292341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blipFill>
                    <a:blip r:embed="rId11"/>
                    <a:stretch>
                      <a:fillRect/>
                    </a:stretch>
                  </a:blipFill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录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9925155B-F3D0-C930-BB26-28F74D6F6497}"/>
              </a:ext>
            </a:extLst>
          </p:cNvPr>
          <p:cNvSpPr txBox="1"/>
          <p:nvPr/>
        </p:nvSpPr>
        <p:spPr>
          <a:xfrm>
            <a:off x="10435386" y="1007396"/>
            <a:ext cx="461665" cy="136191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CONTENTS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B0EADDD-5044-A0F8-0793-2DA627C5A4E9}"/>
              </a:ext>
            </a:extLst>
          </p:cNvPr>
          <p:cNvGrpSpPr/>
          <p:nvPr/>
        </p:nvGrpSpPr>
        <p:grpSpPr>
          <a:xfrm>
            <a:off x="1309444" y="1824317"/>
            <a:ext cx="4441372" cy="962297"/>
            <a:chOff x="1477799" y="1794665"/>
            <a:chExt cx="4441372" cy="962297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F2D87A17-672A-4C8D-612E-E6DF9D83A9F2}"/>
                </a:ext>
              </a:extLst>
            </p:cNvPr>
            <p:cNvSpPr/>
            <p:nvPr/>
          </p:nvSpPr>
          <p:spPr>
            <a:xfrm>
              <a:off x="1477799" y="2454980"/>
              <a:ext cx="4441372" cy="301982"/>
            </a:xfrm>
            <a:prstGeom prst="trapezoid">
              <a:avLst>
                <a:gd name="adj" fmla="val 31308"/>
              </a:avLst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E44F437-E2C0-C3DF-C6EE-A0E33AE573AA}"/>
                </a:ext>
              </a:extLst>
            </p:cNvPr>
            <p:cNvSpPr/>
            <p:nvPr/>
          </p:nvSpPr>
          <p:spPr>
            <a:xfrm>
              <a:off x="1642594" y="1878534"/>
              <a:ext cx="4111783" cy="70030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1C391C6-4119-EFC9-49EE-9F171E96E336}"/>
                </a:ext>
              </a:extLst>
            </p:cNvPr>
            <p:cNvSpPr txBox="1"/>
            <p:nvPr/>
          </p:nvSpPr>
          <p:spPr>
            <a:xfrm>
              <a:off x="3008622" y="1978293"/>
              <a:ext cx="252670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8214F44-CAD3-DA8D-1043-45007474FEC6}"/>
                </a:ext>
              </a:extLst>
            </p:cNvPr>
            <p:cNvSpPr txBox="1"/>
            <p:nvPr/>
          </p:nvSpPr>
          <p:spPr>
            <a:xfrm>
              <a:off x="1941536" y="1794665"/>
              <a:ext cx="946693" cy="8309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r>
                <a:rPr lang="en-US" altLang="zh-CN" sz="4800" b="1" dirty="0">
                  <a:gradFill>
                    <a:gsLst>
                      <a:gs pos="86000">
                        <a:srgbClr val="FFFF00">
                          <a:alpha val="0"/>
                        </a:srgbClr>
                      </a:gs>
                      <a:gs pos="24000">
                        <a:schemeClr val="bg1"/>
                      </a:gs>
                    </a:gsLst>
                    <a:lin ang="5400000" scaled="1"/>
                  </a:gradFill>
                  <a:latin typeface="Arial Rounded MT Bold" panose="020F0704030504030204" pitchFamily="34" charset="0"/>
                  <a:ea typeface="演示夏行楷" panose="00000500000000000000" pitchFamily="2" charset="-122"/>
                </a:rPr>
                <a:t>01</a:t>
              </a:r>
              <a:endParaRPr lang="zh-CN" altLang="en-US" sz="4800" b="1" dirty="0">
                <a:gradFill>
                  <a:gsLst>
                    <a:gs pos="86000">
                      <a:srgbClr val="FFFF00">
                        <a:alpha val="0"/>
                      </a:srgbClr>
                    </a:gs>
                    <a:gs pos="24000">
                      <a:schemeClr val="bg1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8ADDA77-3870-11C8-12D9-3DE14C551C6D}"/>
              </a:ext>
            </a:extLst>
          </p:cNvPr>
          <p:cNvGrpSpPr/>
          <p:nvPr/>
        </p:nvGrpSpPr>
        <p:grpSpPr>
          <a:xfrm>
            <a:off x="6056491" y="1824317"/>
            <a:ext cx="4441372" cy="962297"/>
            <a:chOff x="1477799" y="1794665"/>
            <a:chExt cx="4441372" cy="962297"/>
          </a:xfrm>
        </p:grpSpPr>
        <p:sp>
          <p:nvSpPr>
            <p:cNvPr id="48" name="梯形 47">
              <a:extLst>
                <a:ext uri="{FF2B5EF4-FFF2-40B4-BE49-F238E27FC236}">
                  <a16:creationId xmlns:a16="http://schemas.microsoft.com/office/drawing/2014/main" id="{DC72808E-9FBC-5223-E80B-06174DAD6D0B}"/>
                </a:ext>
              </a:extLst>
            </p:cNvPr>
            <p:cNvSpPr/>
            <p:nvPr/>
          </p:nvSpPr>
          <p:spPr>
            <a:xfrm>
              <a:off x="1477799" y="2454980"/>
              <a:ext cx="4441372" cy="301982"/>
            </a:xfrm>
            <a:prstGeom prst="trapezoid">
              <a:avLst>
                <a:gd name="adj" fmla="val 31308"/>
              </a:avLst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75DF3233-FF4F-52F6-0DE0-D6AE76B3811B}"/>
                </a:ext>
              </a:extLst>
            </p:cNvPr>
            <p:cNvSpPr/>
            <p:nvPr/>
          </p:nvSpPr>
          <p:spPr>
            <a:xfrm>
              <a:off x="1642594" y="1878534"/>
              <a:ext cx="4111783" cy="70030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EBDD10B-AF3E-E618-4DA9-9FA4012148F5}"/>
                </a:ext>
              </a:extLst>
            </p:cNvPr>
            <p:cNvSpPr txBox="1"/>
            <p:nvPr/>
          </p:nvSpPr>
          <p:spPr>
            <a:xfrm>
              <a:off x="3008622" y="1978293"/>
              <a:ext cx="252670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3C5FE03-4979-873E-C756-53D054B7BB8C}"/>
                </a:ext>
              </a:extLst>
            </p:cNvPr>
            <p:cNvSpPr txBox="1"/>
            <p:nvPr/>
          </p:nvSpPr>
          <p:spPr>
            <a:xfrm>
              <a:off x="1941536" y="1794665"/>
              <a:ext cx="946693" cy="8309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r>
                <a:rPr lang="en-US" altLang="zh-CN" sz="4800" b="1" dirty="0">
                  <a:gradFill>
                    <a:gsLst>
                      <a:gs pos="86000">
                        <a:srgbClr val="FFFF00">
                          <a:alpha val="0"/>
                        </a:srgbClr>
                      </a:gs>
                      <a:gs pos="24000">
                        <a:schemeClr val="bg1"/>
                      </a:gs>
                    </a:gsLst>
                    <a:lin ang="5400000" scaled="1"/>
                  </a:gradFill>
                  <a:latin typeface="Arial Rounded MT Bold" panose="020F0704030504030204" pitchFamily="34" charset="0"/>
                  <a:ea typeface="演示夏行楷" panose="00000500000000000000" pitchFamily="2" charset="-122"/>
                </a:rPr>
                <a:t>02</a:t>
              </a:r>
              <a:endParaRPr lang="zh-CN" altLang="en-US" sz="4800" b="1" dirty="0">
                <a:gradFill>
                  <a:gsLst>
                    <a:gs pos="86000">
                      <a:srgbClr val="FFFF00">
                        <a:alpha val="0"/>
                      </a:srgbClr>
                    </a:gs>
                    <a:gs pos="24000">
                      <a:schemeClr val="bg1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E18AF8B-5083-97E3-AEF3-E1F77B7248D7}"/>
              </a:ext>
            </a:extLst>
          </p:cNvPr>
          <p:cNvGrpSpPr/>
          <p:nvPr/>
        </p:nvGrpSpPr>
        <p:grpSpPr>
          <a:xfrm>
            <a:off x="1309444" y="3100024"/>
            <a:ext cx="4441372" cy="962297"/>
            <a:chOff x="1477799" y="1794665"/>
            <a:chExt cx="4441372" cy="962297"/>
          </a:xfrm>
        </p:grpSpPr>
        <p:sp>
          <p:nvSpPr>
            <p:cNvPr id="67" name="梯形 66">
              <a:extLst>
                <a:ext uri="{FF2B5EF4-FFF2-40B4-BE49-F238E27FC236}">
                  <a16:creationId xmlns:a16="http://schemas.microsoft.com/office/drawing/2014/main" id="{5C2A2BA9-E31F-27DF-4F83-9D07250BB644}"/>
                </a:ext>
              </a:extLst>
            </p:cNvPr>
            <p:cNvSpPr/>
            <p:nvPr/>
          </p:nvSpPr>
          <p:spPr>
            <a:xfrm>
              <a:off x="1477799" y="2454980"/>
              <a:ext cx="4441372" cy="301982"/>
            </a:xfrm>
            <a:prstGeom prst="trapezoid">
              <a:avLst>
                <a:gd name="adj" fmla="val 31308"/>
              </a:avLst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28E1FA2D-717A-29F5-6384-4D945F292EC9}"/>
                </a:ext>
              </a:extLst>
            </p:cNvPr>
            <p:cNvSpPr/>
            <p:nvPr/>
          </p:nvSpPr>
          <p:spPr>
            <a:xfrm>
              <a:off x="1642594" y="1878534"/>
              <a:ext cx="4111783" cy="70030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5D88897-716C-FBB6-11B2-EA8F1085D78F}"/>
                </a:ext>
              </a:extLst>
            </p:cNvPr>
            <p:cNvSpPr txBox="1"/>
            <p:nvPr/>
          </p:nvSpPr>
          <p:spPr>
            <a:xfrm>
              <a:off x="3008622" y="1978293"/>
              <a:ext cx="252670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CCB1638-D6C5-96C6-3A8F-2C4ACC313D12}"/>
                </a:ext>
              </a:extLst>
            </p:cNvPr>
            <p:cNvSpPr txBox="1"/>
            <p:nvPr/>
          </p:nvSpPr>
          <p:spPr>
            <a:xfrm>
              <a:off x="1941536" y="1794665"/>
              <a:ext cx="946693" cy="8309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r>
                <a:rPr lang="en-US" altLang="zh-CN" sz="4800" b="1" dirty="0">
                  <a:gradFill>
                    <a:gsLst>
                      <a:gs pos="86000">
                        <a:srgbClr val="FFFF00">
                          <a:alpha val="0"/>
                        </a:srgbClr>
                      </a:gs>
                      <a:gs pos="24000">
                        <a:schemeClr val="bg1"/>
                      </a:gs>
                    </a:gsLst>
                    <a:lin ang="5400000" scaled="1"/>
                  </a:gradFill>
                  <a:latin typeface="Arial Rounded MT Bold" panose="020F0704030504030204" pitchFamily="34" charset="0"/>
                  <a:ea typeface="演示夏行楷" panose="00000500000000000000" pitchFamily="2" charset="-122"/>
                </a:rPr>
                <a:t>03</a:t>
              </a:r>
              <a:endParaRPr lang="zh-CN" altLang="en-US" sz="4800" b="1" dirty="0">
                <a:gradFill>
                  <a:gsLst>
                    <a:gs pos="86000">
                      <a:srgbClr val="FFFF00">
                        <a:alpha val="0"/>
                      </a:srgbClr>
                    </a:gs>
                    <a:gs pos="24000">
                      <a:schemeClr val="bg1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5686130-DFCA-7666-6B0D-92445C80DCAD}"/>
              </a:ext>
            </a:extLst>
          </p:cNvPr>
          <p:cNvGrpSpPr/>
          <p:nvPr/>
        </p:nvGrpSpPr>
        <p:grpSpPr>
          <a:xfrm>
            <a:off x="6056491" y="3100024"/>
            <a:ext cx="4441372" cy="962297"/>
            <a:chOff x="1477799" y="1794665"/>
            <a:chExt cx="4441372" cy="962297"/>
          </a:xfrm>
        </p:grpSpPr>
        <p:sp>
          <p:nvSpPr>
            <p:cNvPr id="73" name="梯形 72">
              <a:extLst>
                <a:ext uri="{FF2B5EF4-FFF2-40B4-BE49-F238E27FC236}">
                  <a16:creationId xmlns:a16="http://schemas.microsoft.com/office/drawing/2014/main" id="{B4B95CD1-FA10-4EAA-3A44-9416145A46C5}"/>
                </a:ext>
              </a:extLst>
            </p:cNvPr>
            <p:cNvSpPr/>
            <p:nvPr/>
          </p:nvSpPr>
          <p:spPr>
            <a:xfrm>
              <a:off x="1477799" y="2454980"/>
              <a:ext cx="4441372" cy="301982"/>
            </a:xfrm>
            <a:prstGeom prst="trapezoid">
              <a:avLst>
                <a:gd name="adj" fmla="val 31308"/>
              </a:avLst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056AF1A9-97A3-0D25-AE2A-46A8A5ACA078}"/>
                </a:ext>
              </a:extLst>
            </p:cNvPr>
            <p:cNvSpPr/>
            <p:nvPr/>
          </p:nvSpPr>
          <p:spPr>
            <a:xfrm>
              <a:off x="1642594" y="1878534"/>
              <a:ext cx="4111783" cy="70030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3BD81C5-82FE-D93B-F3A3-292BB50BFD4A}"/>
                </a:ext>
              </a:extLst>
            </p:cNvPr>
            <p:cNvSpPr txBox="1"/>
            <p:nvPr/>
          </p:nvSpPr>
          <p:spPr>
            <a:xfrm>
              <a:off x="3008622" y="1978293"/>
              <a:ext cx="252670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5B3D1E5-4CD8-E364-B8BC-D2177EC50D8A}"/>
                </a:ext>
              </a:extLst>
            </p:cNvPr>
            <p:cNvSpPr txBox="1"/>
            <p:nvPr/>
          </p:nvSpPr>
          <p:spPr>
            <a:xfrm>
              <a:off x="1941536" y="1794665"/>
              <a:ext cx="946693" cy="8309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r>
                <a:rPr lang="en-US" altLang="zh-CN" sz="4800" b="1" dirty="0">
                  <a:gradFill>
                    <a:gsLst>
                      <a:gs pos="86000">
                        <a:srgbClr val="FFFF00">
                          <a:alpha val="0"/>
                        </a:srgbClr>
                      </a:gs>
                      <a:gs pos="24000">
                        <a:schemeClr val="bg1"/>
                      </a:gs>
                    </a:gsLst>
                    <a:lin ang="5400000" scaled="1"/>
                  </a:gradFill>
                  <a:latin typeface="Arial Rounded MT Bold" panose="020F0704030504030204" pitchFamily="34" charset="0"/>
                  <a:ea typeface="演示夏行楷" panose="00000500000000000000" pitchFamily="2" charset="-122"/>
                </a:rPr>
                <a:t>04</a:t>
              </a:r>
              <a:endParaRPr lang="zh-CN" altLang="en-US" sz="4800" b="1" dirty="0">
                <a:gradFill>
                  <a:gsLst>
                    <a:gs pos="86000">
                      <a:srgbClr val="FFFF00">
                        <a:alpha val="0"/>
                      </a:srgbClr>
                    </a:gs>
                    <a:gs pos="24000">
                      <a:schemeClr val="bg1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E2771F2F-BEC7-205A-E6A4-78CFF6ECBBA1}"/>
              </a:ext>
            </a:extLst>
          </p:cNvPr>
          <p:cNvSpPr txBox="1"/>
          <p:nvPr/>
        </p:nvSpPr>
        <p:spPr>
          <a:xfrm>
            <a:off x="-99923600" y="-53118266"/>
            <a:ext cx="660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962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DBB9B5D-F1AE-ED0E-CECE-28DE2CB40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88" y="1611102"/>
            <a:ext cx="11111111" cy="3796825"/>
          </a:xfrm>
          <a:prstGeom prst="rect">
            <a:avLst/>
          </a:prstGeom>
        </p:spPr>
      </p:pic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04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93999EC-CDBF-96A8-6C89-6EB1A405A8BD}"/>
              </a:ext>
            </a:extLst>
          </p:cNvPr>
          <p:cNvGrpSpPr/>
          <p:nvPr/>
        </p:nvGrpSpPr>
        <p:grpSpPr>
          <a:xfrm>
            <a:off x="4438085" y="2227998"/>
            <a:ext cx="923827" cy="923827"/>
            <a:chOff x="6561882" y="1819388"/>
            <a:chExt cx="923827" cy="923827"/>
          </a:xfrm>
        </p:grpSpPr>
        <p:sp>
          <p:nvSpPr>
            <p:cNvPr id="47" name="Oval 29">
              <a:extLst>
                <a:ext uri="{FF2B5EF4-FFF2-40B4-BE49-F238E27FC236}">
                  <a16:creationId xmlns:a16="http://schemas.microsoft.com/office/drawing/2014/main" id="{EA61EAD7-228D-FE7D-706B-B1B3C8345AA1}"/>
                </a:ext>
              </a:extLst>
            </p:cNvPr>
            <p:cNvSpPr/>
            <p:nvPr/>
          </p:nvSpPr>
          <p:spPr>
            <a:xfrm>
              <a:off x="6561882" y="1819388"/>
              <a:ext cx="923827" cy="923827"/>
            </a:xfrm>
            <a:prstGeom prst="ellipse">
              <a:avLst/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Group 60">
              <a:extLst>
                <a:ext uri="{FF2B5EF4-FFF2-40B4-BE49-F238E27FC236}">
                  <a16:creationId xmlns:a16="http://schemas.microsoft.com/office/drawing/2014/main" id="{1ACA3D3F-A004-787A-D268-7992C321BED5}"/>
                </a:ext>
              </a:extLst>
            </p:cNvPr>
            <p:cNvGrpSpPr/>
            <p:nvPr/>
          </p:nvGrpSpPr>
          <p:grpSpPr>
            <a:xfrm>
              <a:off x="6817652" y="2094390"/>
              <a:ext cx="430213" cy="352426"/>
              <a:chOff x="4341813" y="4552950"/>
              <a:chExt cx="430213" cy="352426"/>
            </a:xfrm>
            <a:solidFill>
              <a:schemeClr val="bg1"/>
            </a:solidFill>
          </p:grpSpPr>
          <p:sp>
            <p:nvSpPr>
              <p:cNvPr id="49" name="Rectangle 61">
                <a:extLst>
                  <a:ext uri="{FF2B5EF4-FFF2-40B4-BE49-F238E27FC236}">
                    <a16:creationId xmlns:a16="http://schemas.microsoft.com/office/drawing/2014/main" id="{CF4FE171-8EF5-0738-B73A-61027F9911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8676" y="4552950"/>
                <a:ext cx="7778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62">
                <a:extLst>
                  <a:ext uri="{FF2B5EF4-FFF2-40B4-BE49-F238E27FC236}">
                    <a16:creationId xmlns:a16="http://schemas.microsoft.com/office/drawing/2014/main" id="{02EA9D98-3F6A-2A3D-4918-EFC1C9A761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1813" y="4598988"/>
                <a:ext cx="430213" cy="306388"/>
              </a:xfrm>
              <a:custGeom>
                <a:avLst/>
                <a:gdLst>
                  <a:gd name="T0" fmla="*/ 0 w 204"/>
                  <a:gd name="T1" fmla="*/ 145 h 145"/>
                  <a:gd name="T2" fmla="*/ 204 w 204"/>
                  <a:gd name="T3" fmla="*/ 145 h 145"/>
                  <a:gd name="T4" fmla="*/ 204 w 204"/>
                  <a:gd name="T5" fmla="*/ 0 h 145"/>
                  <a:gd name="T6" fmla="*/ 0 w 204"/>
                  <a:gd name="T7" fmla="*/ 0 h 145"/>
                  <a:gd name="T8" fmla="*/ 0 w 204"/>
                  <a:gd name="T9" fmla="*/ 145 h 145"/>
                  <a:gd name="T10" fmla="*/ 102 w 204"/>
                  <a:gd name="T11" fmla="*/ 15 h 145"/>
                  <a:gd name="T12" fmla="*/ 159 w 204"/>
                  <a:gd name="T13" fmla="*/ 72 h 145"/>
                  <a:gd name="T14" fmla="*/ 102 w 204"/>
                  <a:gd name="T15" fmla="*/ 129 h 145"/>
                  <a:gd name="T16" fmla="*/ 45 w 204"/>
                  <a:gd name="T17" fmla="*/ 72 h 145"/>
                  <a:gd name="T18" fmla="*/ 102 w 204"/>
                  <a:gd name="T19" fmla="*/ 1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145">
                    <a:moveTo>
                      <a:pt x="0" y="145"/>
                    </a:moveTo>
                    <a:cubicBezTo>
                      <a:pt x="204" y="145"/>
                      <a:pt x="204" y="145"/>
                      <a:pt x="204" y="145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5"/>
                    </a:lnTo>
                    <a:close/>
                    <a:moveTo>
                      <a:pt x="102" y="15"/>
                    </a:moveTo>
                    <a:cubicBezTo>
                      <a:pt x="133" y="15"/>
                      <a:pt x="159" y="41"/>
                      <a:pt x="159" y="72"/>
                    </a:cubicBezTo>
                    <a:cubicBezTo>
                      <a:pt x="159" y="104"/>
                      <a:pt x="133" y="129"/>
                      <a:pt x="102" y="129"/>
                    </a:cubicBezTo>
                    <a:cubicBezTo>
                      <a:pt x="71" y="129"/>
                      <a:pt x="45" y="104"/>
                      <a:pt x="45" y="72"/>
                    </a:cubicBezTo>
                    <a:cubicBezTo>
                      <a:pt x="45" y="41"/>
                      <a:pt x="71" y="15"/>
                      <a:pt x="10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Oval 63">
                <a:extLst>
                  <a:ext uri="{FF2B5EF4-FFF2-40B4-BE49-F238E27FC236}">
                    <a16:creationId xmlns:a16="http://schemas.microsoft.com/office/drawing/2014/main" id="{D2753549-53B3-2879-1D46-F5BC0585D3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751" y="4670425"/>
                <a:ext cx="160338" cy="160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1728CBF-91E6-D177-46E7-76E5ADFD2BDD}"/>
              </a:ext>
            </a:extLst>
          </p:cNvPr>
          <p:cNvGrpSpPr/>
          <p:nvPr/>
        </p:nvGrpSpPr>
        <p:grpSpPr>
          <a:xfrm>
            <a:off x="537926" y="2613126"/>
            <a:ext cx="923827" cy="923827"/>
            <a:chOff x="1035269" y="3127025"/>
            <a:chExt cx="923827" cy="923827"/>
          </a:xfrm>
        </p:grpSpPr>
        <p:sp>
          <p:nvSpPr>
            <p:cNvPr id="53" name="Oval 23">
              <a:extLst>
                <a:ext uri="{FF2B5EF4-FFF2-40B4-BE49-F238E27FC236}">
                  <a16:creationId xmlns:a16="http://schemas.microsoft.com/office/drawing/2014/main" id="{6C3DF550-A3D0-877B-754B-B3D7C4490353}"/>
                </a:ext>
              </a:extLst>
            </p:cNvPr>
            <p:cNvSpPr/>
            <p:nvPr/>
          </p:nvSpPr>
          <p:spPr>
            <a:xfrm>
              <a:off x="1035269" y="3127025"/>
              <a:ext cx="923827" cy="923827"/>
            </a:xfrm>
            <a:prstGeom prst="ellipse">
              <a:avLst/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Group 64">
              <a:extLst>
                <a:ext uri="{FF2B5EF4-FFF2-40B4-BE49-F238E27FC236}">
                  <a16:creationId xmlns:a16="http://schemas.microsoft.com/office/drawing/2014/main" id="{917D1102-EBE6-8C70-4FC2-35BBB74C3770}"/>
                </a:ext>
              </a:extLst>
            </p:cNvPr>
            <p:cNvGrpSpPr/>
            <p:nvPr/>
          </p:nvGrpSpPr>
          <p:grpSpPr>
            <a:xfrm>
              <a:off x="1270960" y="3375005"/>
              <a:ext cx="441326" cy="444500"/>
              <a:chOff x="6605588" y="2039938"/>
              <a:chExt cx="441326" cy="444500"/>
            </a:xfrm>
            <a:solidFill>
              <a:schemeClr val="bg1"/>
            </a:solidFill>
          </p:grpSpPr>
          <p:sp>
            <p:nvSpPr>
              <p:cNvPr id="55" name="Freeform 65">
                <a:extLst>
                  <a:ext uri="{FF2B5EF4-FFF2-40B4-BE49-F238E27FC236}">
                    <a16:creationId xmlns:a16="http://schemas.microsoft.com/office/drawing/2014/main" id="{C632F539-296A-3CB0-8120-8AAD4DC93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05588" y="2039938"/>
                <a:ext cx="212725" cy="444500"/>
              </a:xfrm>
              <a:custGeom>
                <a:avLst/>
                <a:gdLst>
                  <a:gd name="T0" fmla="*/ 2 w 101"/>
                  <a:gd name="T1" fmla="*/ 205 h 211"/>
                  <a:gd name="T2" fmla="*/ 50 w 101"/>
                  <a:gd name="T3" fmla="*/ 181 h 211"/>
                  <a:gd name="T4" fmla="*/ 99 w 101"/>
                  <a:gd name="T5" fmla="*/ 205 h 211"/>
                  <a:gd name="T6" fmla="*/ 100 w 101"/>
                  <a:gd name="T7" fmla="*/ 205 h 211"/>
                  <a:gd name="T8" fmla="*/ 100 w 101"/>
                  <a:gd name="T9" fmla="*/ 45 h 211"/>
                  <a:gd name="T10" fmla="*/ 98 w 101"/>
                  <a:gd name="T11" fmla="*/ 22 h 211"/>
                  <a:gd name="T12" fmla="*/ 50 w 101"/>
                  <a:gd name="T13" fmla="*/ 0 h 211"/>
                  <a:gd name="T14" fmla="*/ 2 w 101"/>
                  <a:gd name="T15" fmla="*/ 22 h 211"/>
                  <a:gd name="T16" fmla="*/ 0 w 101"/>
                  <a:gd name="T17" fmla="*/ 45 h 211"/>
                  <a:gd name="T18" fmla="*/ 0 w 101"/>
                  <a:gd name="T19" fmla="*/ 205 h 211"/>
                  <a:gd name="T20" fmla="*/ 2 w 101"/>
                  <a:gd name="T21" fmla="*/ 205 h 211"/>
                  <a:gd name="T22" fmla="*/ 16 w 101"/>
                  <a:gd name="T23" fmla="*/ 35 h 211"/>
                  <a:gd name="T24" fmla="*/ 50 w 101"/>
                  <a:gd name="T25" fmla="*/ 28 h 211"/>
                  <a:gd name="T26" fmla="*/ 85 w 101"/>
                  <a:gd name="T27" fmla="*/ 35 h 211"/>
                  <a:gd name="T28" fmla="*/ 86 w 101"/>
                  <a:gd name="T29" fmla="*/ 38 h 211"/>
                  <a:gd name="T30" fmla="*/ 84 w 101"/>
                  <a:gd name="T31" fmla="*/ 40 h 211"/>
                  <a:gd name="T32" fmla="*/ 82 w 101"/>
                  <a:gd name="T33" fmla="*/ 40 h 211"/>
                  <a:gd name="T34" fmla="*/ 75 w 101"/>
                  <a:gd name="T35" fmla="*/ 37 h 211"/>
                  <a:gd name="T36" fmla="*/ 50 w 101"/>
                  <a:gd name="T37" fmla="*/ 34 h 211"/>
                  <a:gd name="T38" fmla="*/ 25 w 101"/>
                  <a:gd name="T39" fmla="*/ 37 h 211"/>
                  <a:gd name="T40" fmla="*/ 19 w 101"/>
                  <a:gd name="T41" fmla="*/ 40 h 211"/>
                  <a:gd name="T42" fmla="*/ 15 w 101"/>
                  <a:gd name="T43" fmla="*/ 38 h 211"/>
                  <a:gd name="T44" fmla="*/ 16 w 101"/>
                  <a:gd name="T45" fmla="*/ 35 h 211"/>
                  <a:gd name="T46" fmla="*/ 16 w 101"/>
                  <a:gd name="T47" fmla="*/ 63 h 211"/>
                  <a:gd name="T48" fmla="*/ 50 w 101"/>
                  <a:gd name="T49" fmla="*/ 57 h 211"/>
                  <a:gd name="T50" fmla="*/ 85 w 101"/>
                  <a:gd name="T51" fmla="*/ 63 h 211"/>
                  <a:gd name="T52" fmla="*/ 86 w 101"/>
                  <a:gd name="T53" fmla="*/ 67 h 211"/>
                  <a:gd name="T54" fmla="*/ 84 w 101"/>
                  <a:gd name="T55" fmla="*/ 69 h 211"/>
                  <a:gd name="T56" fmla="*/ 82 w 101"/>
                  <a:gd name="T57" fmla="*/ 68 h 211"/>
                  <a:gd name="T58" fmla="*/ 75 w 101"/>
                  <a:gd name="T59" fmla="*/ 66 h 211"/>
                  <a:gd name="T60" fmla="*/ 50 w 101"/>
                  <a:gd name="T61" fmla="*/ 63 h 211"/>
                  <a:gd name="T62" fmla="*/ 25 w 101"/>
                  <a:gd name="T63" fmla="*/ 66 h 211"/>
                  <a:gd name="T64" fmla="*/ 19 w 101"/>
                  <a:gd name="T65" fmla="*/ 68 h 211"/>
                  <a:gd name="T66" fmla="*/ 15 w 101"/>
                  <a:gd name="T67" fmla="*/ 67 h 211"/>
                  <a:gd name="T68" fmla="*/ 16 w 101"/>
                  <a:gd name="T69" fmla="*/ 63 h 211"/>
                  <a:gd name="T70" fmla="*/ 16 w 101"/>
                  <a:gd name="T71" fmla="*/ 91 h 211"/>
                  <a:gd name="T72" fmla="*/ 50 w 101"/>
                  <a:gd name="T73" fmla="*/ 85 h 211"/>
                  <a:gd name="T74" fmla="*/ 85 w 101"/>
                  <a:gd name="T75" fmla="*/ 91 h 211"/>
                  <a:gd name="T76" fmla="*/ 86 w 101"/>
                  <a:gd name="T77" fmla="*/ 95 h 211"/>
                  <a:gd name="T78" fmla="*/ 84 w 101"/>
                  <a:gd name="T79" fmla="*/ 97 h 211"/>
                  <a:gd name="T80" fmla="*/ 82 w 101"/>
                  <a:gd name="T81" fmla="*/ 97 h 211"/>
                  <a:gd name="T82" fmla="*/ 75 w 101"/>
                  <a:gd name="T83" fmla="*/ 94 h 211"/>
                  <a:gd name="T84" fmla="*/ 50 w 101"/>
                  <a:gd name="T85" fmla="*/ 91 h 211"/>
                  <a:gd name="T86" fmla="*/ 25 w 101"/>
                  <a:gd name="T87" fmla="*/ 94 h 211"/>
                  <a:gd name="T88" fmla="*/ 19 w 101"/>
                  <a:gd name="T89" fmla="*/ 97 h 211"/>
                  <a:gd name="T90" fmla="*/ 15 w 101"/>
                  <a:gd name="T91" fmla="*/ 95 h 211"/>
                  <a:gd name="T92" fmla="*/ 16 w 101"/>
                  <a:gd name="T93" fmla="*/ 9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1" h="211">
                    <a:moveTo>
                      <a:pt x="2" y="205"/>
                    </a:moveTo>
                    <a:cubicBezTo>
                      <a:pt x="8" y="187"/>
                      <a:pt x="27" y="181"/>
                      <a:pt x="50" y="181"/>
                    </a:cubicBezTo>
                    <a:cubicBezTo>
                      <a:pt x="74" y="181"/>
                      <a:pt x="93" y="187"/>
                      <a:pt x="99" y="205"/>
                    </a:cubicBezTo>
                    <a:cubicBezTo>
                      <a:pt x="101" y="211"/>
                      <a:pt x="100" y="211"/>
                      <a:pt x="100" y="205"/>
                    </a:cubicBezTo>
                    <a:cubicBezTo>
                      <a:pt x="100" y="172"/>
                      <a:pt x="100" y="78"/>
                      <a:pt x="100" y="45"/>
                    </a:cubicBezTo>
                    <a:cubicBezTo>
                      <a:pt x="100" y="39"/>
                      <a:pt x="101" y="28"/>
                      <a:pt x="98" y="22"/>
                    </a:cubicBezTo>
                    <a:cubicBezTo>
                      <a:pt x="92" y="5"/>
                      <a:pt x="73" y="0"/>
                      <a:pt x="50" y="0"/>
                    </a:cubicBezTo>
                    <a:cubicBezTo>
                      <a:pt x="28" y="0"/>
                      <a:pt x="8" y="5"/>
                      <a:pt x="2" y="22"/>
                    </a:cubicBezTo>
                    <a:cubicBezTo>
                      <a:pt x="0" y="28"/>
                      <a:pt x="0" y="39"/>
                      <a:pt x="0" y="45"/>
                    </a:cubicBezTo>
                    <a:cubicBezTo>
                      <a:pt x="0" y="78"/>
                      <a:pt x="0" y="172"/>
                      <a:pt x="0" y="205"/>
                    </a:cubicBezTo>
                    <a:cubicBezTo>
                      <a:pt x="0" y="211"/>
                      <a:pt x="0" y="211"/>
                      <a:pt x="2" y="205"/>
                    </a:cubicBezTo>
                    <a:close/>
                    <a:moveTo>
                      <a:pt x="16" y="35"/>
                    </a:moveTo>
                    <a:cubicBezTo>
                      <a:pt x="24" y="30"/>
                      <a:pt x="36" y="28"/>
                      <a:pt x="50" y="28"/>
                    </a:cubicBezTo>
                    <a:cubicBezTo>
                      <a:pt x="65" y="28"/>
                      <a:pt x="76" y="30"/>
                      <a:pt x="85" y="35"/>
                    </a:cubicBezTo>
                    <a:cubicBezTo>
                      <a:pt x="86" y="35"/>
                      <a:pt x="87" y="37"/>
                      <a:pt x="86" y="38"/>
                    </a:cubicBezTo>
                    <a:cubicBezTo>
                      <a:pt x="86" y="40"/>
                      <a:pt x="85" y="40"/>
                      <a:pt x="84" y="40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0" y="39"/>
                      <a:pt x="78" y="38"/>
                      <a:pt x="75" y="37"/>
                    </a:cubicBezTo>
                    <a:cubicBezTo>
                      <a:pt x="69" y="35"/>
                      <a:pt x="61" y="34"/>
                      <a:pt x="50" y="34"/>
                    </a:cubicBezTo>
                    <a:cubicBezTo>
                      <a:pt x="40" y="34"/>
                      <a:pt x="32" y="35"/>
                      <a:pt x="25" y="37"/>
                    </a:cubicBezTo>
                    <a:cubicBezTo>
                      <a:pt x="23" y="38"/>
                      <a:pt x="21" y="39"/>
                      <a:pt x="19" y="40"/>
                    </a:cubicBezTo>
                    <a:cubicBezTo>
                      <a:pt x="17" y="41"/>
                      <a:pt x="15" y="40"/>
                      <a:pt x="15" y="38"/>
                    </a:cubicBezTo>
                    <a:cubicBezTo>
                      <a:pt x="14" y="37"/>
                      <a:pt x="15" y="35"/>
                      <a:pt x="16" y="35"/>
                    </a:cubicBezTo>
                    <a:close/>
                    <a:moveTo>
                      <a:pt x="16" y="63"/>
                    </a:moveTo>
                    <a:cubicBezTo>
                      <a:pt x="24" y="59"/>
                      <a:pt x="36" y="57"/>
                      <a:pt x="50" y="57"/>
                    </a:cubicBezTo>
                    <a:cubicBezTo>
                      <a:pt x="65" y="57"/>
                      <a:pt x="76" y="59"/>
                      <a:pt x="85" y="63"/>
                    </a:cubicBezTo>
                    <a:cubicBezTo>
                      <a:pt x="86" y="64"/>
                      <a:pt x="87" y="65"/>
                      <a:pt x="86" y="67"/>
                    </a:cubicBezTo>
                    <a:cubicBezTo>
                      <a:pt x="86" y="68"/>
                      <a:pt x="85" y="69"/>
                      <a:pt x="84" y="69"/>
                    </a:cubicBezTo>
                    <a:cubicBezTo>
                      <a:pt x="83" y="69"/>
                      <a:pt x="83" y="68"/>
                      <a:pt x="82" y="68"/>
                    </a:cubicBezTo>
                    <a:cubicBezTo>
                      <a:pt x="80" y="67"/>
                      <a:pt x="78" y="66"/>
                      <a:pt x="75" y="66"/>
                    </a:cubicBezTo>
                    <a:cubicBezTo>
                      <a:pt x="69" y="64"/>
                      <a:pt x="61" y="63"/>
                      <a:pt x="50" y="63"/>
                    </a:cubicBezTo>
                    <a:cubicBezTo>
                      <a:pt x="40" y="63"/>
                      <a:pt x="32" y="64"/>
                      <a:pt x="25" y="66"/>
                    </a:cubicBezTo>
                    <a:cubicBezTo>
                      <a:pt x="23" y="66"/>
                      <a:pt x="21" y="67"/>
                      <a:pt x="19" y="68"/>
                    </a:cubicBezTo>
                    <a:cubicBezTo>
                      <a:pt x="17" y="69"/>
                      <a:pt x="15" y="68"/>
                      <a:pt x="15" y="67"/>
                    </a:cubicBezTo>
                    <a:cubicBezTo>
                      <a:pt x="14" y="65"/>
                      <a:pt x="15" y="64"/>
                      <a:pt x="16" y="63"/>
                    </a:cubicBezTo>
                    <a:close/>
                    <a:moveTo>
                      <a:pt x="16" y="91"/>
                    </a:moveTo>
                    <a:cubicBezTo>
                      <a:pt x="24" y="87"/>
                      <a:pt x="36" y="85"/>
                      <a:pt x="50" y="85"/>
                    </a:cubicBezTo>
                    <a:cubicBezTo>
                      <a:pt x="65" y="85"/>
                      <a:pt x="76" y="87"/>
                      <a:pt x="85" y="91"/>
                    </a:cubicBezTo>
                    <a:cubicBezTo>
                      <a:pt x="86" y="92"/>
                      <a:pt x="87" y="94"/>
                      <a:pt x="86" y="95"/>
                    </a:cubicBezTo>
                    <a:cubicBezTo>
                      <a:pt x="86" y="96"/>
                      <a:pt x="85" y="97"/>
                      <a:pt x="84" y="97"/>
                    </a:cubicBezTo>
                    <a:cubicBezTo>
                      <a:pt x="83" y="97"/>
                      <a:pt x="83" y="97"/>
                      <a:pt x="82" y="97"/>
                    </a:cubicBezTo>
                    <a:cubicBezTo>
                      <a:pt x="80" y="96"/>
                      <a:pt x="78" y="95"/>
                      <a:pt x="75" y="94"/>
                    </a:cubicBezTo>
                    <a:cubicBezTo>
                      <a:pt x="69" y="92"/>
                      <a:pt x="61" y="91"/>
                      <a:pt x="50" y="91"/>
                    </a:cubicBezTo>
                    <a:cubicBezTo>
                      <a:pt x="40" y="91"/>
                      <a:pt x="32" y="92"/>
                      <a:pt x="25" y="94"/>
                    </a:cubicBezTo>
                    <a:cubicBezTo>
                      <a:pt x="23" y="95"/>
                      <a:pt x="21" y="96"/>
                      <a:pt x="19" y="97"/>
                    </a:cubicBezTo>
                    <a:cubicBezTo>
                      <a:pt x="17" y="97"/>
                      <a:pt x="15" y="97"/>
                      <a:pt x="15" y="95"/>
                    </a:cubicBezTo>
                    <a:cubicBezTo>
                      <a:pt x="14" y="94"/>
                      <a:pt x="15" y="92"/>
                      <a:pt x="16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66">
                <a:extLst>
                  <a:ext uri="{FF2B5EF4-FFF2-40B4-BE49-F238E27FC236}">
                    <a16:creationId xmlns:a16="http://schemas.microsoft.com/office/drawing/2014/main" id="{F804526C-F57D-8F12-9D4D-27703B9985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5776" y="2039938"/>
                <a:ext cx="211138" cy="444500"/>
              </a:xfrm>
              <a:custGeom>
                <a:avLst/>
                <a:gdLst>
                  <a:gd name="T0" fmla="*/ 99 w 101"/>
                  <a:gd name="T1" fmla="*/ 205 h 211"/>
                  <a:gd name="T2" fmla="*/ 101 w 101"/>
                  <a:gd name="T3" fmla="*/ 205 h 211"/>
                  <a:gd name="T4" fmla="*/ 101 w 101"/>
                  <a:gd name="T5" fmla="*/ 45 h 211"/>
                  <a:gd name="T6" fmla="*/ 99 w 101"/>
                  <a:gd name="T7" fmla="*/ 22 h 211"/>
                  <a:gd name="T8" fmla="*/ 51 w 101"/>
                  <a:gd name="T9" fmla="*/ 0 h 211"/>
                  <a:gd name="T10" fmla="*/ 3 w 101"/>
                  <a:gd name="T11" fmla="*/ 22 h 211"/>
                  <a:gd name="T12" fmla="*/ 1 w 101"/>
                  <a:gd name="T13" fmla="*/ 45 h 211"/>
                  <a:gd name="T14" fmla="*/ 1 w 101"/>
                  <a:gd name="T15" fmla="*/ 205 h 211"/>
                  <a:gd name="T16" fmla="*/ 2 w 101"/>
                  <a:gd name="T17" fmla="*/ 205 h 211"/>
                  <a:gd name="T18" fmla="*/ 51 w 101"/>
                  <a:gd name="T19" fmla="*/ 181 h 211"/>
                  <a:gd name="T20" fmla="*/ 99 w 101"/>
                  <a:gd name="T21" fmla="*/ 205 h 211"/>
                  <a:gd name="T22" fmla="*/ 86 w 101"/>
                  <a:gd name="T23" fmla="*/ 95 h 211"/>
                  <a:gd name="T24" fmla="*/ 84 w 101"/>
                  <a:gd name="T25" fmla="*/ 97 h 211"/>
                  <a:gd name="T26" fmla="*/ 82 w 101"/>
                  <a:gd name="T27" fmla="*/ 97 h 211"/>
                  <a:gd name="T28" fmla="*/ 76 w 101"/>
                  <a:gd name="T29" fmla="*/ 94 h 211"/>
                  <a:gd name="T30" fmla="*/ 51 w 101"/>
                  <a:gd name="T31" fmla="*/ 91 h 211"/>
                  <a:gd name="T32" fmla="*/ 26 w 101"/>
                  <a:gd name="T33" fmla="*/ 94 h 211"/>
                  <a:gd name="T34" fmla="*/ 19 w 101"/>
                  <a:gd name="T35" fmla="*/ 97 h 211"/>
                  <a:gd name="T36" fmla="*/ 15 w 101"/>
                  <a:gd name="T37" fmla="*/ 95 h 211"/>
                  <a:gd name="T38" fmla="*/ 16 w 101"/>
                  <a:gd name="T39" fmla="*/ 91 h 211"/>
                  <a:gd name="T40" fmla="*/ 51 w 101"/>
                  <a:gd name="T41" fmla="*/ 85 h 211"/>
                  <a:gd name="T42" fmla="*/ 85 w 101"/>
                  <a:gd name="T43" fmla="*/ 91 h 211"/>
                  <a:gd name="T44" fmla="*/ 86 w 101"/>
                  <a:gd name="T45" fmla="*/ 95 h 211"/>
                  <a:gd name="T46" fmla="*/ 86 w 101"/>
                  <a:gd name="T47" fmla="*/ 67 h 211"/>
                  <a:gd name="T48" fmla="*/ 84 w 101"/>
                  <a:gd name="T49" fmla="*/ 69 h 211"/>
                  <a:gd name="T50" fmla="*/ 82 w 101"/>
                  <a:gd name="T51" fmla="*/ 68 h 211"/>
                  <a:gd name="T52" fmla="*/ 76 w 101"/>
                  <a:gd name="T53" fmla="*/ 66 h 211"/>
                  <a:gd name="T54" fmla="*/ 51 w 101"/>
                  <a:gd name="T55" fmla="*/ 63 h 211"/>
                  <a:gd name="T56" fmla="*/ 26 w 101"/>
                  <a:gd name="T57" fmla="*/ 66 h 211"/>
                  <a:gd name="T58" fmla="*/ 19 w 101"/>
                  <a:gd name="T59" fmla="*/ 68 h 211"/>
                  <a:gd name="T60" fmla="*/ 15 w 101"/>
                  <a:gd name="T61" fmla="*/ 67 h 211"/>
                  <a:gd name="T62" fmla="*/ 16 w 101"/>
                  <a:gd name="T63" fmla="*/ 63 h 211"/>
                  <a:gd name="T64" fmla="*/ 51 w 101"/>
                  <a:gd name="T65" fmla="*/ 57 h 211"/>
                  <a:gd name="T66" fmla="*/ 85 w 101"/>
                  <a:gd name="T67" fmla="*/ 63 h 211"/>
                  <a:gd name="T68" fmla="*/ 86 w 101"/>
                  <a:gd name="T69" fmla="*/ 67 h 211"/>
                  <a:gd name="T70" fmla="*/ 86 w 101"/>
                  <a:gd name="T71" fmla="*/ 38 h 211"/>
                  <a:gd name="T72" fmla="*/ 84 w 101"/>
                  <a:gd name="T73" fmla="*/ 40 h 211"/>
                  <a:gd name="T74" fmla="*/ 82 w 101"/>
                  <a:gd name="T75" fmla="*/ 40 h 211"/>
                  <a:gd name="T76" fmla="*/ 76 w 101"/>
                  <a:gd name="T77" fmla="*/ 37 h 211"/>
                  <a:gd name="T78" fmla="*/ 51 w 101"/>
                  <a:gd name="T79" fmla="*/ 34 h 211"/>
                  <a:gd name="T80" fmla="*/ 26 w 101"/>
                  <a:gd name="T81" fmla="*/ 37 h 211"/>
                  <a:gd name="T82" fmla="*/ 19 w 101"/>
                  <a:gd name="T83" fmla="*/ 40 h 211"/>
                  <a:gd name="T84" fmla="*/ 15 w 101"/>
                  <a:gd name="T85" fmla="*/ 38 h 211"/>
                  <a:gd name="T86" fmla="*/ 16 w 101"/>
                  <a:gd name="T87" fmla="*/ 35 h 211"/>
                  <a:gd name="T88" fmla="*/ 51 w 101"/>
                  <a:gd name="T89" fmla="*/ 28 h 211"/>
                  <a:gd name="T90" fmla="*/ 85 w 101"/>
                  <a:gd name="T91" fmla="*/ 35 h 211"/>
                  <a:gd name="T92" fmla="*/ 86 w 101"/>
                  <a:gd name="T93" fmla="*/ 3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1" h="211">
                    <a:moveTo>
                      <a:pt x="99" y="205"/>
                    </a:moveTo>
                    <a:cubicBezTo>
                      <a:pt x="101" y="211"/>
                      <a:pt x="101" y="211"/>
                      <a:pt x="101" y="205"/>
                    </a:cubicBezTo>
                    <a:cubicBezTo>
                      <a:pt x="101" y="172"/>
                      <a:pt x="101" y="78"/>
                      <a:pt x="101" y="45"/>
                    </a:cubicBezTo>
                    <a:cubicBezTo>
                      <a:pt x="101" y="39"/>
                      <a:pt x="101" y="28"/>
                      <a:pt x="99" y="22"/>
                    </a:cubicBezTo>
                    <a:cubicBezTo>
                      <a:pt x="93" y="5"/>
                      <a:pt x="73" y="0"/>
                      <a:pt x="51" y="0"/>
                    </a:cubicBezTo>
                    <a:cubicBezTo>
                      <a:pt x="28" y="0"/>
                      <a:pt x="9" y="5"/>
                      <a:pt x="3" y="22"/>
                    </a:cubicBezTo>
                    <a:cubicBezTo>
                      <a:pt x="1" y="28"/>
                      <a:pt x="1" y="39"/>
                      <a:pt x="1" y="45"/>
                    </a:cubicBezTo>
                    <a:cubicBezTo>
                      <a:pt x="1" y="78"/>
                      <a:pt x="1" y="172"/>
                      <a:pt x="1" y="205"/>
                    </a:cubicBezTo>
                    <a:cubicBezTo>
                      <a:pt x="1" y="211"/>
                      <a:pt x="0" y="211"/>
                      <a:pt x="2" y="205"/>
                    </a:cubicBezTo>
                    <a:cubicBezTo>
                      <a:pt x="8" y="187"/>
                      <a:pt x="27" y="181"/>
                      <a:pt x="51" y="181"/>
                    </a:cubicBezTo>
                    <a:cubicBezTo>
                      <a:pt x="74" y="181"/>
                      <a:pt x="94" y="187"/>
                      <a:pt x="99" y="205"/>
                    </a:cubicBezTo>
                    <a:close/>
                    <a:moveTo>
                      <a:pt x="86" y="95"/>
                    </a:moveTo>
                    <a:cubicBezTo>
                      <a:pt x="86" y="96"/>
                      <a:pt x="85" y="97"/>
                      <a:pt x="84" y="97"/>
                    </a:cubicBezTo>
                    <a:cubicBezTo>
                      <a:pt x="83" y="97"/>
                      <a:pt x="83" y="97"/>
                      <a:pt x="82" y="97"/>
                    </a:cubicBezTo>
                    <a:cubicBezTo>
                      <a:pt x="80" y="96"/>
                      <a:pt x="78" y="95"/>
                      <a:pt x="76" y="94"/>
                    </a:cubicBezTo>
                    <a:cubicBezTo>
                      <a:pt x="69" y="92"/>
                      <a:pt x="61" y="91"/>
                      <a:pt x="51" y="91"/>
                    </a:cubicBezTo>
                    <a:cubicBezTo>
                      <a:pt x="41" y="91"/>
                      <a:pt x="32" y="92"/>
                      <a:pt x="26" y="94"/>
                    </a:cubicBezTo>
                    <a:cubicBezTo>
                      <a:pt x="23" y="95"/>
                      <a:pt x="21" y="96"/>
                      <a:pt x="19" y="97"/>
                    </a:cubicBezTo>
                    <a:cubicBezTo>
                      <a:pt x="17" y="97"/>
                      <a:pt x="16" y="97"/>
                      <a:pt x="15" y="95"/>
                    </a:cubicBezTo>
                    <a:cubicBezTo>
                      <a:pt x="14" y="94"/>
                      <a:pt x="15" y="92"/>
                      <a:pt x="16" y="91"/>
                    </a:cubicBezTo>
                    <a:cubicBezTo>
                      <a:pt x="25" y="87"/>
                      <a:pt x="36" y="85"/>
                      <a:pt x="51" y="85"/>
                    </a:cubicBezTo>
                    <a:cubicBezTo>
                      <a:pt x="65" y="85"/>
                      <a:pt x="77" y="87"/>
                      <a:pt x="85" y="91"/>
                    </a:cubicBezTo>
                    <a:cubicBezTo>
                      <a:pt x="87" y="92"/>
                      <a:pt x="87" y="94"/>
                      <a:pt x="86" y="95"/>
                    </a:cubicBezTo>
                    <a:close/>
                    <a:moveTo>
                      <a:pt x="86" y="67"/>
                    </a:moveTo>
                    <a:cubicBezTo>
                      <a:pt x="86" y="68"/>
                      <a:pt x="85" y="69"/>
                      <a:pt x="84" y="69"/>
                    </a:cubicBezTo>
                    <a:cubicBezTo>
                      <a:pt x="83" y="69"/>
                      <a:pt x="83" y="68"/>
                      <a:pt x="82" y="68"/>
                    </a:cubicBezTo>
                    <a:cubicBezTo>
                      <a:pt x="80" y="67"/>
                      <a:pt x="78" y="66"/>
                      <a:pt x="76" y="66"/>
                    </a:cubicBezTo>
                    <a:cubicBezTo>
                      <a:pt x="69" y="64"/>
                      <a:pt x="61" y="63"/>
                      <a:pt x="51" y="63"/>
                    </a:cubicBezTo>
                    <a:cubicBezTo>
                      <a:pt x="41" y="63"/>
                      <a:pt x="32" y="64"/>
                      <a:pt x="26" y="66"/>
                    </a:cubicBezTo>
                    <a:cubicBezTo>
                      <a:pt x="23" y="66"/>
                      <a:pt x="21" y="67"/>
                      <a:pt x="19" y="68"/>
                    </a:cubicBezTo>
                    <a:cubicBezTo>
                      <a:pt x="17" y="69"/>
                      <a:pt x="16" y="68"/>
                      <a:pt x="15" y="67"/>
                    </a:cubicBezTo>
                    <a:cubicBezTo>
                      <a:pt x="14" y="65"/>
                      <a:pt x="15" y="64"/>
                      <a:pt x="16" y="63"/>
                    </a:cubicBezTo>
                    <a:cubicBezTo>
                      <a:pt x="25" y="59"/>
                      <a:pt x="36" y="57"/>
                      <a:pt x="51" y="57"/>
                    </a:cubicBezTo>
                    <a:cubicBezTo>
                      <a:pt x="65" y="57"/>
                      <a:pt x="77" y="59"/>
                      <a:pt x="85" y="63"/>
                    </a:cubicBezTo>
                    <a:cubicBezTo>
                      <a:pt x="87" y="64"/>
                      <a:pt x="87" y="65"/>
                      <a:pt x="86" y="67"/>
                    </a:cubicBezTo>
                    <a:close/>
                    <a:moveTo>
                      <a:pt x="86" y="38"/>
                    </a:moveTo>
                    <a:cubicBezTo>
                      <a:pt x="86" y="40"/>
                      <a:pt x="85" y="40"/>
                      <a:pt x="84" y="40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0" y="39"/>
                      <a:pt x="78" y="38"/>
                      <a:pt x="76" y="37"/>
                    </a:cubicBezTo>
                    <a:cubicBezTo>
                      <a:pt x="69" y="35"/>
                      <a:pt x="61" y="34"/>
                      <a:pt x="51" y="34"/>
                    </a:cubicBezTo>
                    <a:cubicBezTo>
                      <a:pt x="41" y="34"/>
                      <a:pt x="32" y="35"/>
                      <a:pt x="26" y="37"/>
                    </a:cubicBezTo>
                    <a:cubicBezTo>
                      <a:pt x="23" y="38"/>
                      <a:pt x="21" y="39"/>
                      <a:pt x="19" y="40"/>
                    </a:cubicBezTo>
                    <a:cubicBezTo>
                      <a:pt x="17" y="41"/>
                      <a:pt x="16" y="40"/>
                      <a:pt x="15" y="38"/>
                    </a:cubicBezTo>
                    <a:cubicBezTo>
                      <a:pt x="14" y="37"/>
                      <a:pt x="15" y="35"/>
                      <a:pt x="16" y="35"/>
                    </a:cubicBezTo>
                    <a:cubicBezTo>
                      <a:pt x="25" y="30"/>
                      <a:pt x="36" y="28"/>
                      <a:pt x="51" y="28"/>
                    </a:cubicBezTo>
                    <a:cubicBezTo>
                      <a:pt x="65" y="28"/>
                      <a:pt x="77" y="30"/>
                      <a:pt x="85" y="35"/>
                    </a:cubicBezTo>
                    <a:cubicBezTo>
                      <a:pt x="87" y="35"/>
                      <a:pt x="87" y="37"/>
                      <a:pt x="8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CCDB694-2219-3E23-5341-63EA8187451F}"/>
              </a:ext>
            </a:extLst>
          </p:cNvPr>
          <p:cNvGrpSpPr/>
          <p:nvPr/>
        </p:nvGrpSpPr>
        <p:grpSpPr>
          <a:xfrm>
            <a:off x="3630164" y="4656181"/>
            <a:ext cx="923827" cy="923827"/>
            <a:chOff x="1035269" y="4433366"/>
            <a:chExt cx="923827" cy="923827"/>
          </a:xfrm>
        </p:grpSpPr>
        <p:sp>
          <p:nvSpPr>
            <p:cNvPr id="58" name="Oval 26">
              <a:extLst>
                <a:ext uri="{FF2B5EF4-FFF2-40B4-BE49-F238E27FC236}">
                  <a16:creationId xmlns:a16="http://schemas.microsoft.com/office/drawing/2014/main" id="{469C398A-7DF2-BF76-D488-60CF39DDD714}"/>
                </a:ext>
              </a:extLst>
            </p:cNvPr>
            <p:cNvSpPr/>
            <p:nvPr/>
          </p:nvSpPr>
          <p:spPr>
            <a:xfrm>
              <a:off x="1035269" y="4433366"/>
              <a:ext cx="923827" cy="923827"/>
            </a:xfrm>
            <a:prstGeom prst="ellipse">
              <a:avLst/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67">
              <a:extLst>
                <a:ext uri="{FF2B5EF4-FFF2-40B4-BE49-F238E27FC236}">
                  <a16:creationId xmlns:a16="http://schemas.microsoft.com/office/drawing/2014/main" id="{C7B3F54B-0637-72DB-9F1F-D3BE3D559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225" y="4688395"/>
              <a:ext cx="487363" cy="485775"/>
            </a:xfrm>
            <a:custGeom>
              <a:avLst/>
              <a:gdLst>
                <a:gd name="T0" fmla="*/ 41 w 231"/>
                <a:gd name="T1" fmla="*/ 147 h 231"/>
                <a:gd name="T2" fmla="*/ 83 w 231"/>
                <a:gd name="T3" fmla="*/ 147 h 231"/>
                <a:gd name="T4" fmla="*/ 83 w 231"/>
                <a:gd name="T5" fmla="*/ 189 h 231"/>
                <a:gd name="T6" fmla="*/ 78 w 231"/>
                <a:gd name="T7" fmla="*/ 193 h 231"/>
                <a:gd name="T8" fmla="*/ 115 w 231"/>
                <a:gd name="T9" fmla="*/ 231 h 231"/>
                <a:gd name="T10" fmla="*/ 153 w 231"/>
                <a:gd name="T11" fmla="*/ 193 h 231"/>
                <a:gd name="T12" fmla="*/ 148 w 231"/>
                <a:gd name="T13" fmla="*/ 189 h 231"/>
                <a:gd name="T14" fmla="*/ 148 w 231"/>
                <a:gd name="T15" fmla="*/ 147 h 231"/>
                <a:gd name="T16" fmla="*/ 190 w 231"/>
                <a:gd name="T17" fmla="*/ 147 h 231"/>
                <a:gd name="T18" fmla="*/ 194 w 231"/>
                <a:gd name="T19" fmla="*/ 152 h 231"/>
                <a:gd name="T20" fmla="*/ 231 w 231"/>
                <a:gd name="T21" fmla="*/ 115 h 231"/>
                <a:gd name="T22" fmla="*/ 194 w 231"/>
                <a:gd name="T23" fmla="*/ 78 h 231"/>
                <a:gd name="T24" fmla="*/ 198 w 231"/>
                <a:gd name="T25" fmla="*/ 74 h 231"/>
                <a:gd name="T26" fmla="*/ 198 w 231"/>
                <a:gd name="T27" fmla="*/ 32 h 231"/>
                <a:gd name="T28" fmla="*/ 157 w 231"/>
                <a:gd name="T29" fmla="*/ 32 h 231"/>
                <a:gd name="T30" fmla="*/ 153 w 231"/>
                <a:gd name="T31" fmla="*/ 37 h 231"/>
                <a:gd name="T32" fmla="*/ 115 w 231"/>
                <a:gd name="T33" fmla="*/ 0 h 231"/>
                <a:gd name="T34" fmla="*/ 78 w 231"/>
                <a:gd name="T35" fmla="*/ 37 h 231"/>
                <a:gd name="T36" fmla="*/ 74 w 231"/>
                <a:gd name="T37" fmla="*/ 32 h 231"/>
                <a:gd name="T38" fmla="*/ 32 w 231"/>
                <a:gd name="T39" fmla="*/ 32 h 231"/>
                <a:gd name="T40" fmla="*/ 32 w 231"/>
                <a:gd name="T41" fmla="*/ 74 h 231"/>
                <a:gd name="T42" fmla="*/ 37 w 231"/>
                <a:gd name="T43" fmla="*/ 78 h 231"/>
                <a:gd name="T44" fmla="*/ 0 w 231"/>
                <a:gd name="T45" fmla="*/ 115 h 231"/>
                <a:gd name="T46" fmla="*/ 37 w 231"/>
                <a:gd name="T47" fmla="*/ 152 h 231"/>
                <a:gd name="T48" fmla="*/ 41 w 231"/>
                <a:gd name="T49" fmla="*/ 1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1" h="231">
                  <a:moveTo>
                    <a:pt x="41" y="147"/>
                  </a:moveTo>
                  <a:cubicBezTo>
                    <a:pt x="53" y="136"/>
                    <a:pt x="71" y="136"/>
                    <a:pt x="83" y="147"/>
                  </a:cubicBezTo>
                  <a:cubicBezTo>
                    <a:pt x="95" y="159"/>
                    <a:pt x="95" y="178"/>
                    <a:pt x="83" y="189"/>
                  </a:cubicBezTo>
                  <a:cubicBezTo>
                    <a:pt x="82" y="191"/>
                    <a:pt x="80" y="192"/>
                    <a:pt x="78" y="193"/>
                  </a:cubicBezTo>
                  <a:cubicBezTo>
                    <a:pt x="115" y="231"/>
                    <a:pt x="115" y="231"/>
                    <a:pt x="115" y="231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51" y="192"/>
                    <a:pt x="149" y="191"/>
                    <a:pt x="148" y="189"/>
                  </a:cubicBezTo>
                  <a:cubicBezTo>
                    <a:pt x="136" y="178"/>
                    <a:pt x="136" y="159"/>
                    <a:pt x="148" y="147"/>
                  </a:cubicBezTo>
                  <a:cubicBezTo>
                    <a:pt x="159" y="136"/>
                    <a:pt x="178" y="136"/>
                    <a:pt x="190" y="147"/>
                  </a:cubicBezTo>
                  <a:cubicBezTo>
                    <a:pt x="191" y="149"/>
                    <a:pt x="193" y="151"/>
                    <a:pt x="194" y="152"/>
                  </a:cubicBezTo>
                  <a:cubicBezTo>
                    <a:pt x="231" y="115"/>
                    <a:pt x="231" y="115"/>
                    <a:pt x="231" y="115"/>
                  </a:cubicBezTo>
                  <a:cubicBezTo>
                    <a:pt x="194" y="78"/>
                    <a:pt x="194" y="78"/>
                    <a:pt x="194" y="78"/>
                  </a:cubicBezTo>
                  <a:cubicBezTo>
                    <a:pt x="195" y="77"/>
                    <a:pt x="197" y="76"/>
                    <a:pt x="198" y="74"/>
                  </a:cubicBezTo>
                  <a:cubicBezTo>
                    <a:pt x="210" y="62"/>
                    <a:pt x="210" y="44"/>
                    <a:pt x="198" y="32"/>
                  </a:cubicBezTo>
                  <a:cubicBezTo>
                    <a:pt x="187" y="20"/>
                    <a:pt x="168" y="20"/>
                    <a:pt x="157" y="32"/>
                  </a:cubicBezTo>
                  <a:cubicBezTo>
                    <a:pt x="155" y="34"/>
                    <a:pt x="154" y="35"/>
                    <a:pt x="153" y="37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7" y="35"/>
                    <a:pt x="76" y="34"/>
                    <a:pt x="74" y="32"/>
                  </a:cubicBezTo>
                  <a:cubicBezTo>
                    <a:pt x="63" y="20"/>
                    <a:pt x="44" y="20"/>
                    <a:pt x="32" y="32"/>
                  </a:cubicBezTo>
                  <a:cubicBezTo>
                    <a:pt x="21" y="44"/>
                    <a:pt x="21" y="62"/>
                    <a:pt x="32" y="74"/>
                  </a:cubicBezTo>
                  <a:cubicBezTo>
                    <a:pt x="34" y="76"/>
                    <a:pt x="35" y="77"/>
                    <a:pt x="37" y="78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8" y="151"/>
                    <a:pt x="40" y="149"/>
                    <a:pt x="41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26A9BE6-B910-F264-2315-265C3EC0E84D}"/>
              </a:ext>
            </a:extLst>
          </p:cNvPr>
          <p:cNvGrpSpPr/>
          <p:nvPr/>
        </p:nvGrpSpPr>
        <p:grpSpPr>
          <a:xfrm>
            <a:off x="7873702" y="2771104"/>
            <a:ext cx="923827" cy="923827"/>
            <a:chOff x="6583679" y="3127025"/>
            <a:chExt cx="923827" cy="923827"/>
          </a:xfrm>
        </p:grpSpPr>
        <p:sp>
          <p:nvSpPr>
            <p:cNvPr id="61" name="Oval 32">
              <a:extLst>
                <a:ext uri="{FF2B5EF4-FFF2-40B4-BE49-F238E27FC236}">
                  <a16:creationId xmlns:a16="http://schemas.microsoft.com/office/drawing/2014/main" id="{F0D7BF20-80B2-9F59-CC57-BDF61D08CD65}"/>
                </a:ext>
              </a:extLst>
            </p:cNvPr>
            <p:cNvSpPr/>
            <p:nvPr/>
          </p:nvSpPr>
          <p:spPr>
            <a:xfrm>
              <a:off x="6583679" y="3127025"/>
              <a:ext cx="923827" cy="923827"/>
            </a:xfrm>
            <a:prstGeom prst="ellipse">
              <a:avLst/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2" name="Group 68">
              <a:extLst>
                <a:ext uri="{FF2B5EF4-FFF2-40B4-BE49-F238E27FC236}">
                  <a16:creationId xmlns:a16="http://schemas.microsoft.com/office/drawing/2014/main" id="{0A19D55A-288C-D1EF-9A39-946B0BF02FAC}"/>
                </a:ext>
              </a:extLst>
            </p:cNvPr>
            <p:cNvGrpSpPr/>
            <p:nvPr/>
          </p:nvGrpSpPr>
          <p:grpSpPr>
            <a:xfrm>
              <a:off x="6804813" y="3358383"/>
              <a:ext cx="544513" cy="450850"/>
              <a:chOff x="5805488" y="1220788"/>
              <a:chExt cx="544513" cy="450850"/>
            </a:xfrm>
            <a:solidFill>
              <a:schemeClr val="bg1"/>
            </a:solidFill>
          </p:grpSpPr>
          <p:sp>
            <p:nvSpPr>
              <p:cNvPr id="63" name="Freeform 69">
                <a:extLst>
                  <a:ext uri="{FF2B5EF4-FFF2-40B4-BE49-F238E27FC236}">
                    <a16:creationId xmlns:a16="http://schemas.microsoft.com/office/drawing/2014/main" id="{F4198AD6-84DB-87A3-02F8-0B4FC7B07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488" y="1220788"/>
                <a:ext cx="393700" cy="242888"/>
              </a:xfrm>
              <a:custGeom>
                <a:avLst/>
                <a:gdLst>
                  <a:gd name="T0" fmla="*/ 20 w 187"/>
                  <a:gd name="T1" fmla="*/ 115 h 115"/>
                  <a:gd name="T2" fmla="*/ 67 w 187"/>
                  <a:gd name="T3" fmla="*/ 115 h 115"/>
                  <a:gd name="T4" fmla="*/ 131 w 187"/>
                  <a:gd name="T5" fmla="*/ 76 h 115"/>
                  <a:gd name="T6" fmla="*/ 182 w 187"/>
                  <a:gd name="T7" fmla="*/ 97 h 115"/>
                  <a:gd name="T8" fmla="*/ 183 w 187"/>
                  <a:gd name="T9" fmla="*/ 98 h 115"/>
                  <a:gd name="T10" fmla="*/ 187 w 187"/>
                  <a:gd name="T11" fmla="*/ 82 h 115"/>
                  <a:gd name="T12" fmla="*/ 154 w 187"/>
                  <a:gd name="T13" fmla="*/ 49 h 115"/>
                  <a:gd name="T14" fmla="*/ 132 w 187"/>
                  <a:gd name="T15" fmla="*/ 57 h 115"/>
                  <a:gd name="T16" fmla="*/ 75 w 187"/>
                  <a:gd name="T17" fmla="*/ 0 h 115"/>
                  <a:gd name="T18" fmla="*/ 17 w 187"/>
                  <a:gd name="T19" fmla="*/ 58 h 115"/>
                  <a:gd name="T20" fmla="*/ 20 w 187"/>
                  <a:gd name="T21" fmla="*/ 75 h 115"/>
                  <a:gd name="T22" fmla="*/ 0 w 187"/>
                  <a:gd name="T23" fmla="*/ 95 h 115"/>
                  <a:gd name="T24" fmla="*/ 20 w 187"/>
                  <a:gd name="T25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7" h="115">
                    <a:moveTo>
                      <a:pt x="20" y="115"/>
                    </a:moveTo>
                    <a:cubicBezTo>
                      <a:pt x="67" y="115"/>
                      <a:pt x="67" y="115"/>
                      <a:pt x="67" y="115"/>
                    </a:cubicBezTo>
                    <a:cubicBezTo>
                      <a:pt x="79" y="92"/>
                      <a:pt x="104" y="76"/>
                      <a:pt x="131" y="76"/>
                    </a:cubicBezTo>
                    <a:cubicBezTo>
                      <a:pt x="150" y="76"/>
                      <a:pt x="168" y="84"/>
                      <a:pt x="182" y="97"/>
                    </a:cubicBezTo>
                    <a:cubicBezTo>
                      <a:pt x="182" y="97"/>
                      <a:pt x="183" y="98"/>
                      <a:pt x="183" y="98"/>
                    </a:cubicBezTo>
                    <a:cubicBezTo>
                      <a:pt x="186" y="93"/>
                      <a:pt x="187" y="88"/>
                      <a:pt x="187" y="82"/>
                    </a:cubicBezTo>
                    <a:cubicBezTo>
                      <a:pt x="187" y="64"/>
                      <a:pt x="172" y="49"/>
                      <a:pt x="154" y="49"/>
                    </a:cubicBezTo>
                    <a:cubicBezTo>
                      <a:pt x="146" y="49"/>
                      <a:pt x="138" y="52"/>
                      <a:pt x="132" y="57"/>
                    </a:cubicBezTo>
                    <a:cubicBezTo>
                      <a:pt x="132" y="25"/>
                      <a:pt x="106" y="0"/>
                      <a:pt x="75" y="0"/>
                    </a:cubicBezTo>
                    <a:cubicBezTo>
                      <a:pt x="43" y="0"/>
                      <a:pt x="17" y="26"/>
                      <a:pt x="17" y="58"/>
                    </a:cubicBezTo>
                    <a:cubicBezTo>
                      <a:pt x="17" y="64"/>
                      <a:pt x="18" y="69"/>
                      <a:pt x="20" y="75"/>
                    </a:cubicBezTo>
                    <a:cubicBezTo>
                      <a:pt x="9" y="75"/>
                      <a:pt x="0" y="84"/>
                      <a:pt x="0" y="95"/>
                    </a:cubicBezTo>
                    <a:cubicBezTo>
                      <a:pt x="0" y="106"/>
                      <a:pt x="9" y="115"/>
                      <a:pt x="20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70">
                <a:extLst>
                  <a:ext uri="{FF2B5EF4-FFF2-40B4-BE49-F238E27FC236}">
                    <a16:creationId xmlns:a16="http://schemas.microsoft.com/office/drawing/2014/main" id="{74BB2C05-8E9E-52BF-76D7-6D371277FE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2326" y="1395413"/>
                <a:ext cx="447675" cy="276225"/>
              </a:xfrm>
              <a:custGeom>
                <a:avLst/>
                <a:gdLst>
                  <a:gd name="T0" fmla="*/ 175 w 213"/>
                  <a:gd name="T1" fmla="*/ 55 h 131"/>
                  <a:gd name="T2" fmla="*/ 151 w 213"/>
                  <a:gd name="T3" fmla="*/ 64 h 131"/>
                  <a:gd name="T4" fmla="*/ 133 w 213"/>
                  <a:gd name="T5" fmla="*/ 21 h 131"/>
                  <a:gd name="T6" fmla="*/ 85 w 213"/>
                  <a:gd name="T7" fmla="*/ 0 h 131"/>
                  <a:gd name="T8" fmla="*/ 29 w 213"/>
                  <a:gd name="T9" fmla="*/ 32 h 131"/>
                  <a:gd name="T10" fmla="*/ 20 w 213"/>
                  <a:gd name="T11" fmla="*/ 66 h 131"/>
                  <a:gd name="T12" fmla="*/ 23 w 213"/>
                  <a:gd name="T13" fmla="*/ 85 h 131"/>
                  <a:gd name="T14" fmla="*/ 0 w 213"/>
                  <a:gd name="T15" fmla="*/ 108 h 131"/>
                  <a:gd name="T16" fmla="*/ 23 w 213"/>
                  <a:gd name="T17" fmla="*/ 131 h 131"/>
                  <a:gd name="T18" fmla="*/ 85 w 213"/>
                  <a:gd name="T19" fmla="*/ 131 h 131"/>
                  <a:gd name="T20" fmla="*/ 88 w 213"/>
                  <a:gd name="T21" fmla="*/ 131 h 131"/>
                  <a:gd name="T22" fmla="*/ 175 w 213"/>
                  <a:gd name="T23" fmla="*/ 131 h 131"/>
                  <a:gd name="T24" fmla="*/ 213 w 213"/>
                  <a:gd name="T25" fmla="*/ 93 h 131"/>
                  <a:gd name="T26" fmla="*/ 175 w 213"/>
                  <a:gd name="T27" fmla="*/ 5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3" h="131">
                    <a:moveTo>
                      <a:pt x="175" y="55"/>
                    </a:moveTo>
                    <a:cubicBezTo>
                      <a:pt x="166" y="55"/>
                      <a:pt x="157" y="59"/>
                      <a:pt x="151" y="64"/>
                    </a:cubicBezTo>
                    <a:cubicBezTo>
                      <a:pt x="151" y="47"/>
                      <a:pt x="144" y="32"/>
                      <a:pt x="133" y="21"/>
                    </a:cubicBezTo>
                    <a:cubicBezTo>
                      <a:pt x="121" y="8"/>
                      <a:pt x="104" y="0"/>
                      <a:pt x="85" y="0"/>
                    </a:cubicBezTo>
                    <a:cubicBezTo>
                      <a:pt x="61" y="0"/>
                      <a:pt x="41" y="13"/>
                      <a:pt x="29" y="32"/>
                    </a:cubicBezTo>
                    <a:cubicBezTo>
                      <a:pt x="23" y="42"/>
                      <a:pt x="20" y="53"/>
                      <a:pt x="20" y="66"/>
                    </a:cubicBezTo>
                    <a:cubicBezTo>
                      <a:pt x="20" y="72"/>
                      <a:pt x="21" y="79"/>
                      <a:pt x="23" y="85"/>
                    </a:cubicBezTo>
                    <a:cubicBezTo>
                      <a:pt x="10" y="85"/>
                      <a:pt x="0" y="95"/>
                      <a:pt x="0" y="108"/>
                    </a:cubicBezTo>
                    <a:cubicBezTo>
                      <a:pt x="0" y="121"/>
                      <a:pt x="11" y="131"/>
                      <a:pt x="23" y="131"/>
                    </a:cubicBezTo>
                    <a:cubicBezTo>
                      <a:pt x="85" y="131"/>
                      <a:pt x="85" y="131"/>
                      <a:pt x="85" y="131"/>
                    </a:cubicBezTo>
                    <a:cubicBezTo>
                      <a:pt x="88" y="131"/>
                      <a:pt x="88" y="131"/>
                      <a:pt x="88" y="131"/>
                    </a:cubicBezTo>
                    <a:cubicBezTo>
                      <a:pt x="175" y="131"/>
                      <a:pt x="175" y="131"/>
                      <a:pt x="175" y="131"/>
                    </a:cubicBezTo>
                    <a:cubicBezTo>
                      <a:pt x="196" y="131"/>
                      <a:pt x="213" y="114"/>
                      <a:pt x="213" y="93"/>
                    </a:cubicBezTo>
                    <a:cubicBezTo>
                      <a:pt x="213" y="72"/>
                      <a:pt x="196" y="55"/>
                      <a:pt x="17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2C8AD51-4C2A-E983-5C47-D4CF544DE09A}"/>
              </a:ext>
            </a:extLst>
          </p:cNvPr>
          <p:cNvGrpSpPr/>
          <p:nvPr/>
        </p:nvGrpSpPr>
        <p:grpSpPr>
          <a:xfrm>
            <a:off x="773617" y="1297938"/>
            <a:ext cx="2649042" cy="1243450"/>
            <a:chOff x="5462556" y="1451877"/>
            <a:chExt cx="2649042" cy="1243450"/>
          </a:xfrm>
        </p:grpSpPr>
        <p:sp>
          <p:nvSpPr>
            <p:cNvPr id="66" name="TextBox 19">
              <a:extLst>
                <a:ext uri="{FF2B5EF4-FFF2-40B4-BE49-F238E27FC236}">
                  <a16:creationId xmlns:a16="http://schemas.microsoft.com/office/drawing/2014/main" id="{020D8CC0-CF9F-805A-AB2F-055A33E0C991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81A083C-2906-EAAF-1828-12ACE60D211F}"/>
                </a:ext>
              </a:extLst>
            </p:cNvPr>
            <p:cNvSpPr txBox="1"/>
            <p:nvPr/>
          </p:nvSpPr>
          <p:spPr>
            <a:xfrm>
              <a:off x="5462556" y="1796427"/>
              <a:ext cx="2649042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96AD7FAA-E75B-0F4D-E25C-76110CEF6C8F}"/>
              </a:ext>
            </a:extLst>
          </p:cNvPr>
          <p:cNvGrpSpPr/>
          <p:nvPr/>
        </p:nvGrpSpPr>
        <p:grpSpPr>
          <a:xfrm>
            <a:off x="8094836" y="3766476"/>
            <a:ext cx="2649042" cy="1243450"/>
            <a:chOff x="5462556" y="1451877"/>
            <a:chExt cx="2649042" cy="1243450"/>
          </a:xfrm>
        </p:grpSpPr>
        <p:sp>
          <p:nvSpPr>
            <p:cNvPr id="69" name="TextBox 19">
              <a:extLst>
                <a:ext uri="{FF2B5EF4-FFF2-40B4-BE49-F238E27FC236}">
                  <a16:creationId xmlns:a16="http://schemas.microsoft.com/office/drawing/2014/main" id="{11C1F28D-FB4F-FC37-123E-B152D9F5457A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E2F6EF6-D5FF-FCFF-6935-C8680A23B2BE}"/>
                </a:ext>
              </a:extLst>
            </p:cNvPr>
            <p:cNvSpPr txBox="1"/>
            <p:nvPr/>
          </p:nvSpPr>
          <p:spPr>
            <a:xfrm>
              <a:off x="5462556" y="1796427"/>
              <a:ext cx="2649042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C9A43B6-4659-AA36-F041-CC06F3DC4143}"/>
              </a:ext>
            </a:extLst>
          </p:cNvPr>
          <p:cNvGrpSpPr/>
          <p:nvPr/>
        </p:nvGrpSpPr>
        <p:grpSpPr>
          <a:xfrm>
            <a:off x="4566691" y="4668211"/>
            <a:ext cx="2649042" cy="1243450"/>
            <a:chOff x="5462556" y="1451877"/>
            <a:chExt cx="2649042" cy="1243450"/>
          </a:xfrm>
        </p:grpSpPr>
        <p:sp>
          <p:nvSpPr>
            <p:cNvPr id="72" name="TextBox 19">
              <a:extLst>
                <a:ext uri="{FF2B5EF4-FFF2-40B4-BE49-F238E27FC236}">
                  <a16:creationId xmlns:a16="http://schemas.microsoft.com/office/drawing/2014/main" id="{E3D8406C-2F12-B6E7-B558-2866F3FB642B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7B14C4F-81BD-4527-16CD-5C6A095DF352}"/>
                </a:ext>
              </a:extLst>
            </p:cNvPr>
            <p:cNvSpPr txBox="1"/>
            <p:nvPr/>
          </p:nvSpPr>
          <p:spPr>
            <a:xfrm>
              <a:off x="5462556" y="1796427"/>
              <a:ext cx="2649042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06331CD9-F3D2-2440-2716-F16DC528EBF0}"/>
              </a:ext>
            </a:extLst>
          </p:cNvPr>
          <p:cNvGrpSpPr/>
          <p:nvPr/>
        </p:nvGrpSpPr>
        <p:grpSpPr>
          <a:xfrm>
            <a:off x="5224660" y="1068729"/>
            <a:ext cx="2649042" cy="1243450"/>
            <a:chOff x="5462556" y="1451877"/>
            <a:chExt cx="2649042" cy="1243450"/>
          </a:xfrm>
        </p:grpSpPr>
        <p:sp>
          <p:nvSpPr>
            <p:cNvPr id="75" name="TextBox 19">
              <a:extLst>
                <a:ext uri="{FF2B5EF4-FFF2-40B4-BE49-F238E27FC236}">
                  <a16:creationId xmlns:a16="http://schemas.microsoft.com/office/drawing/2014/main" id="{22B8BF7B-999B-6056-5145-E12BB6E7D7E2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C10E7C5D-1019-B36F-CDD3-91F824CDBE40}"/>
                </a:ext>
              </a:extLst>
            </p:cNvPr>
            <p:cNvSpPr txBox="1"/>
            <p:nvPr/>
          </p:nvSpPr>
          <p:spPr>
            <a:xfrm>
              <a:off x="5462556" y="1796427"/>
              <a:ext cx="2649042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2531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EACD03D-BDA4-2636-94E5-5A892D1192FE}"/>
              </a:ext>
            </a:extLst>
          </p:cNvPr>
          <p:cNvSpPr/>
          <p:nvPr/>
        </p:nvSpPr>
        <p:spPr>
          <a:xfrm>
            <a:off x="839788" y="1765300"/>
            <a:ext cx="4760912" cy="3416300"/>
          </a:xfrm>
          <a:prstGeom prst="roundRect">
            <a:avLst>
              <a:gd name="adj" fmla="val 7745"/>
            </a:avLst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3548A9C-C758-4479-DB00-6089B2E52098}"/>
              </a:ext>
            </a:extLst>
          </p:cNvPr>
          <p:cNvSpPr/>
          <p:nvPr/>
        </p:nvSpPr>
        <p:spPr>
          <a:xfrm>
            <a:off x="928688" y="2306813"/>
            <a:ext cx="4583112" cy="2684287"/>
          </a:xfrm>
          <a:prstGeom prst="roundRect">
            <a:avLst>
              <a:gd name="adj" fmla="val 61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04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73D7A37-3170-7E64-7DA7-A264343AF713}"/>
              </a:ext>
            </a:extLst>
          </p:cNvPr>
          <p:cNvSpPr txBox="1"/>
          <p:nvPr/>
        </p:nvSpPr>
        <p:spPr>
          <a:xfrm>
            <a:off x="1727060" y="1865458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1DF90B98-11BF-18DC-2B33-A201335540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38" y="1454980"/>
            <a:ext cx="983894" cy="1221066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54741FD-A01B-FC81-E92A-0A358E428D08}"/>
              </a:ext>
            </a:extLst>
          </p:cNvPr>
          <p:cNvSpPr txBox="1"/>
          <p:nvPr/>
        </p:nvSpPr>
        <p:spPr>
          <a:xfrm>
            <a:off x="1378695" y="2676046"/>
            <a:ext cx="3686394" cy="1727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B8B8CC50-2514-E866-D6CC-46355AF9A025}"/>
              </a:ext>
            </a:extLst>
          </p:cNvPr>
          <p:cNvSpPr/>
          <p:nvPr/>
        </p:nvSpPr>
        <p:spPr>
          <a:xfrm>
            <a:off x="6591302" y="1765300"/>
            <a:ext cx="4760912" cy="3416300"/>
          </a:xfrm>
          <a:prstGeom prst="roundRect">
            <a:avLst>
              <a:gd name="adj" fmla="val 7745"/>
            </a:avLst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255E637E-A1B3-3077-E257-41D27D961C0C}"/>
              </a:ext>
            </a:extLst>
          </p:cNvPr>
          <p:cNvSpPr/>
          <p:nvPr/>
        </p:nvSpPr>
        <p:spPr>
          <a:xfrm>
            <a:off x="6680202" y="2306813"/>
            <a:ext cx="4583112" cy="2684287"/>
          </a:xfrm>
          <a:prstGeom prst="roundRect">
            <a:avLst>
              <a:gd name="adj" fmla="val 61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9703BFD-35D9-793C-9538-9E11696E0D65}"/>
              </a:ext>
            </a:extLst>
          </p:cNvPr>
          <p:cNvSpPr txBox="1"/>
          <p:nvPr/>
        </p:nvSpPr>
        <p:spPr>
          <a:xfrm>
            <a:off x="7478574" y="1865458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38E78156-3278-0FB1-3A56-429EE8B160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1358" y="1454980"/>
            <a:ext cx="983894" cy="1221066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6BD5EA34-773B-9ECF-A638-4BA8F21E0712}"/>
              </a:ext>
            </a:extLst>
          </p:cNvPr>
          <p:cNvSpPr txBox="1"/>
          <p:nvPr/>
        </p:nvSpPr>
        <p:spPr>
          <a:xfrm>
            <a:off x="7130209" y="2676046"/>
            <a:ext cx="3686394" cy="1727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FCF271F-5880-784B-3423-A313509156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772" y="538284"/>
            <a:ext cx="2926456" cy="277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526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04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1F674F5-9923-71C9-FC30-C89F387BA01D}"/>
              </a:ext>
            </a:extLst>
          </p:cNvPr>
          <p:cNvSpPr/>
          <p:nvPr/>
        </p:nvSpPr>
        <p:spPr>
          <a:xfrm>
            <a:off x="2214068" y="1917551"/>
            <a:ext cx="1243533" cy="124353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rgbClr val="569C00"/>
              </a:solidFill>
              <a:cs typeface="+mn-ea"/>
              <a:sym typeface="+mn-lt"/>
            </a:endParaRPr>
          </a:p>
        </p:txBody>
      </p:sp>
      <p:sp>
        <p:nvSpPr>
          <p:cNvPr id="9" name="TextBox 338">
            <a:extLst>
              <a:ext uri="{FF2B5EF4-FFF2-40B4-BE49-F238E27FC236}">
                <a16:creationId xmlns:a16="http://schemas.microsoft.com/office/drawing/2014/main" id="{D7448075-96CD-D76B-995C-E2B19D317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3080" y="2342503"/>
            <a:ext cx="12814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82%</a:t>
            </a:r>
          </a:p>
        </p:txBody>
      </p:sp>
      <p:sp>
        <p:nvSpPr>
          <p:cNvPr id="10" name="空心弧 9">
            <a:extLst>
              <a:ext uri="{FF2B5EF4-FFF2-40B4-BE49-F238E27FC236}">
                <a16:creationId xmlns:a16="http://schemas.microsoft.com/office/drawing/2014/main" id="{E2A35D9E-AC6D-6D8D-F95C-29DB47C73780}"/>
              </a:ext>
            </a:extLst>
          </p:cNvPr>
          <p:cNvSpPr/>
          <p:nvPr/>
        </p:nvSpPr>
        <p:spPr>
          <a:xfrm rot="19800000">
            <a:off x="2164201" y="1878974"/>
            <a:ext cx="1311043" cy="1311043"/>
          </a:xfrm>
          <a:prstGeom prst="blockArc">
            <a:avLst>
              <a:gd name="adj1" fmla="val 18153874"/>
              <a:gd name="adj2" fmla="val 14191435"/>
              <a:gd name="adj3" fmla="val 5402"/>
            </a:avLst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69C00"/>
              </a:solidFill>
              <a:cs typeface="+mn-ea"/>
              <a:sym typeface="+mn-lt"/>
            </a:endParaRPr>
          </a:p>
        </p:txBody>
      </p:sp>
      <p:sp>
        <p:nvSpPr>
          <p:cNvPr id="11" name="TextBox 340">
            <a:extLst>
              <a:ext uri="{FF2B5EF4-FFF2-40B4-BE49-F238E27FC236}">
                <a16:creationId xmlns:a16="http://schemas.microsoft.com/office/drawing/2014/main" id="{DA37178A-C1C2-D5E8-76D3-07B18F1ABC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617" y="2342503"/>
            <a:ext cx="9629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43%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D967970-DDFE-3945-30F5-13DBA022717D}"/>
              </a:ext>
            </a:extLst>
          </p:cNvPr>
          <p:cNvSpPr/>
          <p:nvPr/>
        </p:nvSpPr>
        <p:spPr>
          <a:xfrm>
            <a:off x="4549947" y="1878975"/>
            <a:ext cx="1243533" cy="124353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rgbClr val="569C00"/>
              </a:solidFill>
              <a:cs typeface="+mn-ea"/>
              <a:sym typeface="+mn-lt"/>
            </a:endParaRPr>
          </a:p>
        </p:txBody>
      </p:sp>
      <p:sp>
        <p:nvSpPr>
          <p:cNvPr id="13" name="空心弧 12">
            <a:extLst>
              <a:ext uri="{FF2B5EF4-FFF2-40B4-BE49-F238E27FC236}">
                <a16:creationId xmlns:a16="http://schemas.microsoft.com/office/drawing/2014/main" id="{83975B47-1417-8288-DFEE-45DC37C2D7D0}"/>
              </a:ext>
            </a:extLst>
          </p:cNvPr>
          <p:cNvSpPr/>
          <p:nvPr/>
        </p:nvSpPr>
        <p:spPr>
          <a:xfrm rot="19800000">
            <a:off x="4505556" y="1852754"/>
            <a:ext cx="1311043" cy="1311043"/>
          </a:xfrm>
          <a:prstGeom prst="blockArc">
            <a:avLst>
              <a:gd name="adj1" fmla="val 18153874"/>
              <a:gd name="adj2" fmla="val 6208019"/>
              <a:gd name="adj3" fmla="val 5471"/>
            </a:avLst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69C00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CA4BEEB-3A94-4EBA-8F78-63948B979E58}"/>
              </a:ext>
            </a:extLst>
          </p:cNvPr>
          <p:cNvSpPr/>
          <p:nvPr/>
        </p:nvSpPr>
        <p:spPr>
          <a:xfrm>
            <a:off x="6861525" y="1914371"/>
            <a:ext cx="1184839" cy="1184839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rgbClr val="569C00"/>
              </a:solidFill>
              <a:cs typeface="+mn-ea"/>
              <a:sym typeface="+mn-lt"/>
            </a:endParaRPr>
          </a:p>
        </p:txBody>
      </p:sp>
      <p:sp>
        <p:nvSpPr>
          <p:cNvPr id="15" name="TextBox 341">
            <a:extLst>
              <a:ext uri="{FF2B5EF4-FFF2-40B4-BE49-F238E27FC236}">
                <a16:creationId xmlns:a16="http://schemas.microsoft.com/office/drawing/2014/main" id="{A2E4D21F-3F2D-38FD-D255-4AAAD4BCF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0867" y="2342503"/>
            <a:ext cx="9624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</a:p>
        </p:txBody>
      </p:sp>
      <p:sp>
        <p:nvSpPr>
          <p:cNvPr id="16" name="空心弧 15">
            <a:extLst>
              <a:ext uri="{FF2B5EF4-FFF2-40B4-BE49-F238E27FC236}">
                <a16:creationId xmlns:a16="http://schemas.microsoft.com/office/drawing/2014/main" id="{20F9D176-3191-7365-CB97-93E5DDBCCDEE}"/>
              </a:ext>
            </a:extLst>
          </p:cNvPr>
          <p:cNvSpPr/>
          <p:nvPr/>
        </p:nvSpPr>
        <p:spPr>
          <a:xfrm rot="19800000">
            <a:off x="6772776" y="1878019"/>
            <a:ext cx="1311043" cy="1311043"/>
          </a:xfrm>
          <a:prstGeom prst="blockArc">
            <a:avLst>
              <a:gd name="adj1" fmla="val 18153874"/>
              <a:gd name="adj2" fmla="val 2391340"/>
              <a:gd name="adj3" fmla="val 5676"/>
            </a:avLst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69C00"/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09FF116-EECC-6762-F079-D18C24DFC6A1}"/>
              </a:ext>
            </a:extLst>
          </p:cNvPr>
          <p:cNvSpPr/>
          <p:nvPr/>
        </p:nvSpPr>
        <p:spPr>
          <a:xfrm>
            <a:off x="9129308" y="1921075"/>
            <a:ext cx="1184840" cy="1184839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srgbClr val="569C00"/>
              </a:solidFill>
              <a:cs typeface="+mn-ea"/>
              <a:sym typeface="+mn-lt"/>
            </a:endParaRPr>
          </a:p>
        </p:txBody>
      </p:sp>
      <p:sp>
        <p:nvSpPr>
          <p:cNvPr id="18" name="TextBox 342">
            <a:extLst>
              <a:ext uri="{FF2B5EF4-FFF2-40B4-BE49-F238E27FC236}">
                <a16:creationId xmlns:a16="http://schemas.microsoft.com/office/drawing/2014/main" id="{8A114315-8E99-25AD-463B-198C5D64D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4454" y="2342503"/>
            <a:ext cx="9631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10%</a:t>
            </a:r>
          </a:p>
        </p:txBody>
      </p:sp>
      <p:sp>
        <p:nvSpPr>
          <p:cNvPr id="19" name="空心弧 18">
            <a:extLst>
              <a:ext uri="{FF2B5EF4-FFF2-40B4-BE49-F238E27FC236}">
                <a16:creationId xmlns:a16="http://schemas.microsoft.com/office/drawing/2014/main" id="{39678AB6-DB11-1E6E-2CCB-0FA4EFEEAE4D}"/>
              </a:ext>
            </a:extLst>
          </p:cNvPr>
          <p:cNvSpPr/>
          <p:nvPr/>
        </p:nvSpPr>
        <p:spPr>
          <a:xfrm rot="19800000">
            <a:off x="9039993" y="1882782"/>
            <a:ext cx="1311043" cy="1311043"/>
          </a:xfrm>
          <a:prstGeom prst="blockArc">
            <a:avLst>
              <a:gd name="adj1" fmla="val 18153874"/>
              <a:gd name="adj2" fmla="val 21071673"/>
              <a:gd name="adj3" fmla="val 5367"/>
            </a:avLst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69C00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CE6D311-72A1-C1B3-E040-094A894E0154}"/>
              </a:ext>
            </a:extLst>
          </p:cNvPr>
          <p:cNvGrpSpPr/>
          <p:nvPr/>
        </p:nvGrpSpPr>
        <p:grpSpPr>
          <a:xfrm>
            <a:off x="1924263" y="3511697"/>
            <a:ext cx="2444433" cy="1243450"/>
            <a:chOff x="5462556" y="1451877"/>
            <a:chExt cx="2444433" cy="1243450"/>
          </a:xfrm>
        </p:grpSpPr>
        <p:sp>
          <p:nvSpPr>
            <p:cNvPr id="33" name="TextBox 19">
              <a:extLst>
                <a:ext uri="{FF2B5EF4-FFF2-40B4-BE49-F238E27FC236}">
                  <a16:creationId xmlns:a16="http://schemas.microsoft.com/office/drawing/2014/main" id="{A9814F69-B827-DF63-D0FE-BF6B68B12203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2033D95-17EE-1976-FAB1-0BCAE83CB137}"/>
                </a:ext>
              </a:extLst>
            </p:cNvPr>
            <p:cNvSpPr txBox="1"/>
            <p:nvPr/>
          </p:nvSpPr>
          <p:spPr>
            <a:xfrm>
              <a:off x="5462556" y="1796427"/>
              <a:ext cx="215373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33337B7-0303-C025-26AE-75A9E8A37C7E}"/>
              </a:ext>
            </a:extLst>
          </p:cNvPr>
          <p:cNvGrpSpPr/>
          <p:nvPr/>
        </p:nvGrpSpPr>
        <p:grpSpPr>
          <a:xfrm>
            <a:off x="4259644" y="3511697"/>
            <a:ext cx="2444433" cy="1243450"/>
            <a:chOff x="5462556" y="1451877"/>
            <a:chExt cx="2444433" cy="1243450"/>
          </a:xfrm>
        </p:grpSpPr>
        <p:sp>
          <p:nvSpPr>
            <p:cNvPr id="36" name="TextBox 19">
              <a:extLst>
                <a:ext uri="{FF2B5EF4-FFF2-40B4-BE49-F238E27FC236}">
                  <a16:creationId xmlns:a16="http://schemas.microsoft.com/office/drawing/2014/main" id="{326BF5F0-DE49-1749-7B83-CF624FEA0E3F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F1CFE91-CE6A-10FB-1A48-0BD57C9CC590}"/>
                </a:ext>
              </a:extLst>
            </p:cNvPr>
            <p:cNvSpPr txBox="1"/>
            <p:nvPr/>
          </p:nvSpPr>
          <p:spPr>
            <a:xfrm>
              <a:off x="5462556" y="1796427"/>
              <a:ext cx="215373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EF93230-3D2F-8364-6437-963C107415A5}"/>
              </a:ext>
            </a:extLst>
          </p:cNvPr>
          <p:cNvGrpSpPr/>
          <p:nvPr/>
        </p:nvGrpSpPr>
        <p:grpSpPr>
          <a:xfrm>
            <a:off x="6652582" y="3511697"/>
            <a:ext cx="2444433" cy="1243450"/>
            <a:chOff x="5462556" y="1451877"/>
            <a:chExt cx="2444433" cy="1243450"/>
          </a:xfrm>
        </p:grpSpPr>
        <p:sp>
          <p:nvSpPr>
            <p:cNvPr id="39" name="TextBox 19">
              <a:extLst>
                <a:ext uri="{FF2B5EF4-FFF2-40B4-BE49-F238E27FC236}">
                  <a16:creationId xmlns:a16="http://schemas.microsoft.com/office/drawing/2014/main" id="{D3885CFB-4587-24F1-3B11-2F85E092BC87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A26DE0D-F107-6D17-6B9E-88E8543C92CE}"/>
                </a:ext>
              </a:extLst>
            </p:cNvPr>
            <p:cNvSpPr txBox="1"/>
            <p:nvPr/>
          </p:nvSpPr>
          <p:spPr>
            <a:xfrm>
              <a:off x="5462556" y="1796427"/>
              <a:ext cx="215373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5F198C6-187A-1C85-04A0-031E7A442B25}"/>
              </a:ext>
            </a:extLst>
          </p:cNvPr>
          <p:cNvGrpSpPr/>
          <p:nvPr/>
        </p:nvGrpSpPr>
        <p:grpSpPr>
          <a:xfrm>
            <a:off x="9045520" y="3511697"/>
            <a:ext cx="2444433" cy="1243450"/>
            <a:chOff x="5462556" y="1451877"/>
            <a:chExt cx="2444433" cy="1243450"/>
          </a:xfrm>
        </p:grpSpPr>
        <p:sp>
          <p:nvSpPr>
            <p:cNvPr id="42" name="TextBox 19">
              <a:extLst>
                <a:ext uri="{FF2B5EF4-FFF2-40B4-BE49-F238E27FC236}">
                  <a16:creationId xmlns:a16="http://schemas.microsoft.com/office/drawing/2014/main" id="{3902C10F-D6F3-2A9F-D1AD-E0761F4CE393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471C50D-9FA3-9E7D-D10B-9B3D9EF142A2}"/>
                </a:ext>
              </a:extLst>
            </p:cNvPr>
            <p:cNvSpPr txBox="1"/>
            <p:nvPr/>
          </p:nvSpPr>
          <p:spPr>
            <a:xfrm>
              <a:off x="5462556" y="1796427"/>
              <a:ext cx="215373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37017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A2962BA6-9420-25B1-EA43-6826184AA5E7}"/>
              </a:ext>
            </a:extLst>
          </p:cNvPr>
          <p:cNvGrpSpPr/>
          <p:nvPr/>
        </p:nvGrpSpPr>
        <p:grpSpPr>
          <a:xfrm>
            <a:off x="0" y="-3582"/>
            <a:ext cx="12192000" cy="6858001"/>
            <a:chOff x="0" y="-3582"/>
            <a:chExt cx="12192000" cy="6858001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C22A1E6-6640-A228-28AB-862F3F0D7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582"/>
              <a:ext cx="12192000" cy="401955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8AE945F-7A4D-EA69-EE5D-B9C7A59A7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022069"/>
              <a:ext cx="12192000" cy="4832350"/>
            </a:xfrm>
            <a:prstGeom prst="rect">
              <a:avLst/>
            </a:prstGeom>
          </p:spPr>
        </p:pic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929CDC20-C3B3-2BFE-6CAD-2B17F0CAE9F7}"/>
              </a:ext>
            </a:extLst>
          </p:cNvPr>
          <p:cNvGrpSpPr/>
          <p:nvPr/>
        </p:nvGrpSpPr>
        <p:grpSpPr>
          <a:xfrm>
            <a:off x="1674081" y="2123604"/>
            <a:ext cx="8406868" cy="2302346"/>
            <a:chOff x="2402438" y="2123604"/>
            <a:chExt cx="8406868" cy="2302346"/>
          </a:xfrm>
        </p:grpSpPr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7B73EBC5-CCBC-B908-1DD3-3533C5DA2A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5594"/>
            <a:stretch/>
          </p:blipFill>
          <p:spPr>
            <a:xfrm>
              <a:off x="8688463" y="2123604"/>
              <a:ext cx="2120843" cy="2302346"/>
            </a:xfrm>
            <a:prstGeom prst="rect">
              <a:avLst/>
            </a:prstGeom>
          </p:spPr>
        </p:pic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D062C034-D9BB-2E81-0C40-C9380BDA11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5594"/>
            <a:stretch/>
          </p:blipFill>
          <p:spPr>
            <a:xfrm flipH="1">
              <a:off x="2402438" y="2123604"/>
              <a:ext cx="2285922" cy="2302346"/>
            </a:xfrm>
            <a:prstGeom prst="rect">
              <a:avLst/>
            </a:prstGeom>
          </p:spPr>
        </p:pic>
      </p:grp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147D460B-9588-F61B-5ED5-32EE1316CD71}"/>
              </a:ext>
            </a:extLst>
          </p:cNvPr>
          <p:cNvSpPr/>
          <p:nvPr/>
        </p:nvSpPr>
        <p:spPr>
          <a:xfrm>
            <a:off x="3090772" y="3206864"/>
            <a:ext cx="5573486" cy="460243"/>
          </a:xfrm>
          <a:prstGeom prst="roundRect">
            <a:avLst>
              <a:gd name="adj" fmla="val 50000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4FB92FE-25FC-FA3E-5050-3C9CE6F3A0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6589487" cy="1118173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963C93E-94F6-4BCC-17C6-179EEC47E616}"/>
              </a:ext>
            </a:extLst>
          </p:cNvPr>
          <p:cNvSpPr/>
          <p:nvPr/>
        </p:nvSpPr>
        <p:spPr>
          <a:xfrm>
            <a:off x="-997410" y="4664206"/>
            <a:ext cx="8640563" cy="2041429"/>
          </a:xfrm>
          <a:custGeom>
            <a:avLst/>
            <a:gdLst>
              <a:gd name="connsiteX0" fmla="*/ 7812277 w 7921155"/>
              <a:gd name="connsiteY0" fmla="*/ 1469894 h 2041429"/>
              <a:gd name="connsiteX1" fmla="*/ 7878952 w 7921155"/>
              <a:gd name="connsiteY1" fmla="*/ 1469894 h 2041429"/>
              <a:gd name="connsiteX2" fmla="*/ 7155052 w 7921155"/>
              <a:gd name="connsiteY2" fmla="*/ 1041269 h 2041429"/>
              <a:gd name="connsiteX3" fmla="*/ 6745477 w 7921155"/>
              <a:gd name="connsiteY3" fmla="*/ 888869 h 2041429"/>
              <a:gd name="connsiteX4" fmla="*/ 6631177 w 7921155"/>
              <a:gd name="connsiteY4" fmla="*/ 736469 h 2041429"/>
              <a:gd name="connsiteX5" fmla="*/ 6421627 w 7921155"/>
              <a:gd name="connsiteY5" fmla="*/ 793619 h 2041429"/>
              <a:gd name="connsiteX6" fmla="*/ 6278752 w 7921155"/>
              <a:gd name="connsiteY6" fmla="*/ 965069 h 2041429"/>
              <a:gd name="connsiteX7" fmla="*/ 5831077 w 7921155"/>
              <a:gd name="connsiteY7" fmla="*/ 1031744 h 2041429"/>
              <a:gd name="connsiteX8" fmla="*/ 5326252 w 7921155"/>
              <a:gd name="connsiteY8" fmla="*/ 1117469 h 2041429"/>
              <a:gd name="connsiteX9" fmla="*/ 5183377 w 7921155"/>
              <a:gd name="connsiteY9" fmla="*/ 1069844 h 2041429"/>
              <a:gd name="connsiteX10" fmla="*/ 5002402 w 7921155"/>
              <a:gd name="connsiteY10" fmla="*/ 917444 h 2041429"/>
              <a:gd name="connsiteX11" fmla="*/ 4792852 w 7921155"/>
              <a:gd name="connsiteY11" fmla="*/ 917444 h 2041429"/>
              <a:gd name="connsiteX12" fmla="*/ 4573777 w 7921155"/>
              <a:gd name="connsiteY12" fmla="*/ 1031744 h 2041429"/>
              <a:gd name="connsiteX13" fmla="*/ 4526152 w 7921155"/>
              <a:gd name="connsiteY13" fmla="*/ 993644 h 2041429"/>
              <a:gd name="connsiteX14" fmla="*/ 4497577 w 7921155"/>
              <a:gd name="connsiteY14" fmla="*/ 669794 h 2041429"/>
              <a:gd name="connsiteX15" fmla="*/ 4545202 w 7921155"/>
              <a:gd name="connsiteY15" fmla="*/ 450719 h 2041429"/>
              <a:gd name="connsiteX16" fmla="*/ 4449952 w 7921155"/>
              <a:gd name="connsiteY16" fmla="*/ 98294 h 2041429"/>
              <a:gd name="connsiteX17" fmla="*/ 4316602 w 7921155"/>
              <a:gd name="connsiteY17" fmla="*/ 136394 h 2041429"/>
              <a:gd name="connsiteX18" fmla="*/ 4221352 w 7921155"/>
              <a:gd name="connsiteY18" fmla="*/ 317369 h 2041429"/>
              <a:gd name="connsiteX19" fmla="*/ 4335652 w 7921155"/>
              <a:gd name="connsiteY19" fmla="*/ 612644 h 2041429"/>
              <a:gd name="connsiteX20" fmla="*/ 4345177 w 7921155"/>
              <a:gd name="connsiteY20" fmla="*/ 898394 h 2041429"/>
              <a:gd name="connsiteX21" fmla="*/ 4278502 w 7921155"/>
              <a:gd name="connsiteY21" fmla="*/ 1060319 h 2041429"/>
              <a:gd name="connsiteX22" fmla="*/ 4021327 w 7921155"/>
              <a:gd name="connsiteY22" fmla="*/ 1088894 h 2041429"/>
              <a:gd name="connsiteX23" fmla="*/ 3764152 w 7921155"/>
              <a:gd name="connsiteY23" fmla="*/ 1050794 h 2041429"/>
              <a:gd name="connsiteX24" fmla="*/ 3459352 w 7921155"/>
              <a:gd name="connsiteY24" fmla="*/ 917444 h 2041429"/>
              <a:gd name="connsiteX25" fmla="*/ 3316477 w 7921155"/>
              <a:gd name="connsiteY25" fmla="*/ 793619 h 2041429"/>
              <a:gd name="connsiteX26" fmla="*/ 3135502 w 7921155"/>
              <a:gd name="connsiteY26" fmla="*/ 555494 h 2041429"/>
              <a:gd name="connsiteX27" fmla="*/ 2859277 w 7921155"/>
              <a:gd name="connsiteY27" fmla="*/ 393569 h 2041429"/>
              <a:gd name="connsiteX28" fmla="*/ 2497327 w 7921155"/>
              <a:gd name="connsiteY28" fmla="*/ 250694 h 2041429"/>
              <a:gd name="connsiteX29" fmla="*/ 1697227 w 7921155"/>
              <a:gd name="connsiteY29" fmla="*/ 60194 h 2041429"/>
              <a:gd name="connsiteX30" fmla="*/ 1468627 w 7921155"/>
              <a:gd name="connsiteY30" fmla="*/ 3044 h 2041429"/>
              <a:gd name="connsiteX31" fmla="*/ 1268602 w 7921155"/>
              <a:gd name="connsiteY31" fmla="*/ 136394 h 2041429"/>
              <a:gd name="connsiteX32" fmla="*/ 1068577 w 7921155"/>
              <a:gd name="connsiteY32" fmla="*/ 307844 h 2041429"/>
              <a:gd name="connsiteX33" fmla="*/ 659002 w 7921155"/>
              <a:gd name="connsiteY33" fmla="*/ 488819 h 2041429"/>
              <a:gd name="connsiteX34" fmla="*/ 639952 w 7921155"/>
              <a:gd name="connsiteY34" fmla="*/ 574544 h 2041429"/>
              <a:gd name="connsiteX35" fmla="*/ 563752 w 7921155"/>
              <a:gd name="connsiteY35" fmla="*/ 698369 h 2041429"/>
              <a:gd name="connsiteX36" fmla="*/ 554227 w 7921155"/>
              <a:gd name="connsiteY36" fmla="*/ 841244 h 2041429"/>
              <a:gd name="connsiteX37" fmla="*/ 192277 w 7921155"/>
              <a:gd name="connsiteY37" fmla="*/ 869819 h 2041429"/>
              <a:gd name="connsiteX38" fmla="*/ 163702 w 7921155"/>
              <a:gd name="connsiteY38" fmla="*/ 936494 h 2041429"/>
              <a:gd name="connsiteX39" fmla="*/ 211327 w 7921155"/>
              <a:gd name="connsiteY39" fmla="*/ 1784219 h 2041429"/>
              <a:gd name="connsiteX40" fmla="*/ 2849752 w 7921155"/>
              <a:gd name="connsiteY40" fmla="*/ 2041394 h 2041429"/>
              <a:gd name="connsiteX41" fmla="*/ 6412102 w 7921155"/>
              <a:gd name="connsiteY41" fmla="*/ 1803269 h 2041429"/>
              <a:gd name="connsiteX42" fmla="*/ 7621777 w 7921155"/>
              <a:gd name="connsiteY42" fmla="*/ 1841369 h 2041429"/>
              <a:gd name="connsiteX43" fmla="*/ 7812277 w 7921155"/>
              <a:gd name="connsiteY43" fmla="*/ 1469894 h 2041429"/>
              <a:gd name="connsiteX0" fmla="*/ 8524885 w 8633763"/>
              <a:gd name="connsiteY0" fmla="*/ 1469894 h 2041429"/>
              <a:gd name="connsiteX1" fmla="*/ 8591560 w 8633763"/>
              <a:gd name="connsiteY1" fmla="*/ 1469894 h 2041429"/>
              <a:gd name="connsiteX2" fmla="*/ 7867660 w 8633763"/>
              <a:gd name="connsiteY2" fmla="*/ 1041269 h 2041429"/>
              <a:gd name="connsiteX3" fmla="*/ 7458085 w 8633763"/>
              <a:gd name="connsiteY3" fmla="*/ 888869 h 2041429"/>
              <a:gd name="connsiteX4" fmla="*/ 7343785 w 8633763"/>
              <a:gd name="connsiteY4" fmla="*/ 736469 h 2041429"/>
              <a:gd name="connsiteX5" fmla="*/ 7134235 w 8633763"/>
              <a:gd name="connsiteY5" fmla="*/ 793619 h 2041429"/>
              <a:gd name="connsiteX6" fmla="*/ 6991360 w 8633763"/>
              <a:gd name="connsiteY6" fmla="*/ 965069 h 2041429"/>
              <a:gd name="connsiteX7" fmla="*/ 6543685 w 8633763"/>
              <a:gd name="connsiteY7" fmla="*/ 1031744 h 2041429"/>
              <a:gd name="connsiteX8" fmla="*/ 6038860 w 8633763"/>
              <a:gd name="connsiteY8" fmla="*/ 1117469 h 2041429"/>
              <a:gd name="connsiteX9" fmla="*/ 5895985 w 8633763"/>
              <a:gd name="connsiteY9" fmla="*/ 1069844 h 2041429"/>
              <a:gd name="connsiteX10" fmla="*/ 5715010 w 8633763"/>
              <a:gd name="connsiteY10" fmla="*/ 917444 h 2041429"/>
              <a:gd name="connsiteX11" fmla="*/ 5505460 w 8633763"/>
              <a:gd name="connsiteY11" fmla="*/ 917444 h 2041429"/>
              <a:gd name="connsiteX12" fmla="*/ 5286385 w 8633763"/>
              <a:gd name="connsiteY12" fmla="*/ 1031744 h 2041429"/>
              <a:gd name="connsiteX13" fmla="*/ 5238760 w 8633763"/>
              <a:gd name="connsiteY13" fmla="*/ 993644 h 2041429"/>
              <a:gd name="connsiteX14" fmla="*/ 5210185 w 8633763"/>
              <a:gd name="connsiteY14" fmla="*/ 669794 h 2041429"/>
              <a:gd name="connsiteX15" fmla="*/ 5257810 w 8633763"/>
              <a:gd name="connsiteY15" fmla="*/ 450719 h 2041429"/>
              <a:gd name="connsiteX16" fmla="*/ 5162560 w 8633763"/>
              <a:gd name="connsiteY16" fmla="*/ 98294 h 2041429"/>
              <a:gd name="connsiteX17" fmla="*/ 5029210 w 8633763"/>
              <a:gd name="connsiteY17" fmla="*/ 136394 h 2041429"/>
              <a:gd name="connsiteX18" fmla="*/ 4933960 w 8633763"/>
              <a:gd name="connsiteY18" fmla="*/ 317369 h 2041429"/>
              <a:gd name="connsiteX19" fmla="*/ 5048260 w 8633763"/>
              <a:gd name="connsiteY19" fmla="*/ 612644 h 2041429"/>
              <a:gd name="connsiteX20" fmla="*/ 5057785 w 8633763"/>
              <a:gd name="connsiteY20" fmla="*/ 898394 h 2041429"/>
              <a:gd name="connsiteX21" fmla="*/ 4991110 w 8633763"/>
              <a:gd name="connsiteY21" fmla="*/ 1060319 h 2041429"/>
              <a:gd name="connsiteX22" fmla="*/ 4733935 w 8633763"/>
              <a:gd name="connsiteY22" fmla="*/ 1088894 h 2041429"/>
              <a:gd name="connsiteX23" fmla="*/ 4476760 w 8633763"/>
              <a:gd name="connsiteY23" fmla="*/ 1050794 h 2041429"/>
              <a:gd name="connsiteX24" fmla="*/ 4171960 w 8633763"/>
              <a:gd name="connsiteY24" fmla="*/ 917444 h 2041429"/>
              <a:gd name="connsiteX25" fmla="*/ 4029085 w 8633763"/>
              <a:gd name="connsiteY25" fmla="*/ 793619 h 2041429"/>
              <a:gd name="connsiteX26" fmla="*/ 3848110 w 8633763"/>
              <a:gd name="connsiteY26" fmla="*/ 555494 h 2041429"/>
              <a:gd name="connsiteX27" fmla="*/ 3571885 w 8633763"/>
              <a:gd name="connsiteY27" fmla="*/ 393569 h 2041429"/>
              <a:gd name="connsiteX28" fmla="*/ 3209935 w 8633763"/>
              <a:gd name="connsiteY28" fmla="*/ 250694 h 2041429"/>
              <a:gd name="connsiteX29" fmla="*/ 2409835 w 8633763"/>
              <a:gd name="connsiteY29" fmla="*/ 60194 h 2041429"/>
              <a:gd name="connsiteX30" fmla="*/ 2181235 w 8633763"/>
              <a:gd name="connsiteY30" fmla="*/ 3044 h 2041429"/>
              <a:gd name="connsiteX31" fmla="*/ 1981210 w 8633763"/>
              <a:gd name="connsiteY31" fmla="*/ 136394 h 2041429"/>
              <a:gd name="connsiteX32" fmla="*/ 1781185 w 8633763"/>
              <a:gd name="connsiteY32" fmla="*/ 307844 h 2041429"/>
              <a:gd name="connsiteX33" fmla="*/ 1371610 w 8633763"/>
              <a:gd name="connsiteY33" fmla="*/ 488819 h 2041429"/>
              <a:gd name="connsiteX34" fmla="*/ 1352560 w 8633763"/>
              <a:gd name="connsiteY34" fmla="*/ 574544 h 2041429"/>
              <a:gd name="connsiteX35" fmla="*/ 1276360 w 8633763"/>
              <a:gd name="connsiteY35" fmla="*/ 698369 h 2041429"/>
              <a:gd name="connsiteX36" fmla="*/ 1266835 w 8633763"/>
              <a:gd name="connsiteY36" fmla="*/ 841244 h 2041429"/>
              <a:gd name="connsiteX37" fmla="*/ 904885 w 8633763"/>
              <a:gd name="connsiteY37" fmla="*/ 869819 h 2041429"/>
              <a:gd name="connsiteX38" fmla="*/ 10 w 8633763"/>
              <a:gd name="connsiteY38" fmla="*/ 1012694 h 2041429"/>
              <a:gd name="connsiteX39" fmla="*/ 923935 w 8633763"/>
              <a:gd name="connsiteY39" fmla="*/ 1784219 h 2041429"/>
              <a:gd name="connsiteX40" fmla="*/ 3562360 w 8633763"/>
              <a:gd name="connsiteY40" fmla="*/ 2041394 h 2041429"/>
              <a:gd name="connsiteX41" fmla="*/ 7124710 w 8633763"/>
              <a:gd name="connsiteY41" fmla="*/ 1803269 h 2041429"/>
              <a:gd name="connsiteX42" fmla="*/ 8334385 w 8633763"/>
              <a:gd name="connsiteY42" fmla="*/ 1841369 h 2041429"/>
              <a:gd name="connsiteX43" fmla="*/ 8524885 w 8633763"/>
              <a:gd name="connsiteY43" fmla="*/ 1469894 h 2041429"/>
              <a:gd name="connsiteX0" fmla="*/ 8533300 w 8642178"/>
              <a:gd name="connsiteY0" fmla="*/ 1469894 h 2041429"/>
              <a:gd name="connsiteX1" fmla="*/ 8599975 w 8642178"/>
              <a:gd name="connsiteY1" fmla="*/ 1469894 h 2041429"/>
              <a:gd name="connsiteX2" fmla="*/ 7876075 w 8642178"/>
              <a:gd name="connsiteY2" fmla="*/ 1041269 h 2041429"/>
              <a:gd name="connsiteX3" fmla="*/ 7466500 w 8642178"/>
              <a:gd name="connsiteY3" fmla="*/ 888869 h 2041429"/>
              <a:gd name="connsiteX4" fmla="*/ 7352200 w 8642178"/>
              <a:gd name="connsiteY4" fmla="*/ 736469 h 2041429"/>
              <a:gd name="connsiteX5" fmla="*/ 7142650 w 8642178"/>
              <a:gd name="connsiteY5" fmla="*/ 793619 h 2041429"/>
              <a:gd name="connsiteX6" fmla="*/ 6999775 w 8642178"/>
              <a:gd name="connsiteY6" fmla="*/ 965069 h 2041429"/>
              <a:gd name="connsiteX7" fmla="*/ 6552100 w 8642178"/>
              <a:gd name="connsiteY7" fmla="*/ 1031744 h 2041429"/>
              <a:gd name="connsiteX8" fmla="*/ 6047275 w 8642178"/>
              <a:gd name="connsiteY8" fmla="*/ 1117469 h 2041429"/>
              <a:gd name="connsiteX9" fmla="*/ 5904400 w 8642178"/>
              <a:gd name="connsiteY9" fmla="*/ 1069844 h 2041429"/>
              <a:gd name="connsiteX10" fmla="*/ 5723425 w 8642178"/>
              <a:gd name="connsiteY10" fmla="*/ 917444 h 2041429"/>
              <a:gd name="connsiteX11" fmla="*/ 5513875 w 8642178"/>
              <a:gd name="connsiteY11" fmla="*/ 917444 h 2041429"/>
              <a:gd name="connsiteX12" fmla="*/ 5294800 w 8642178"/>
              <a:gd name="connsiteY12" fmla="*/ 1031744 h 2041429"/>
              <a:gd name="connsiteX13" fmla="*/ 5247175 w 8642178"/>
              <a:gd name="connsiteY13" fmla="*/ 993644 h 2041429"/>
              <a:gd name="connsiteX14" fmla="*/ 5218600 w 8642178"/>
              <a:gd name="connsiteY14" fmla="*/ 669794 h 2041429"/>
              <a:gd name="connsiteX15" fmla="*/ 5266225 w 8642178"/>
              <a:gd name="connsiteY15" fmla="*/ 450719 h 2041429"/>
              <a:gd name="connsiteX16" fmla="*/ 5170975 w 8642178"/>
              <a:gd name="connsiteY16" fmla="*/ 98294 h 2041429"/>
              <a:gd name="connsiteX17" fmla="*/ 5037625 w 8642178"/>
              <a:gd name="connsiteY17" fmla="*/ 136394 h 2041429"/>
              <a:gd name="connsiteX18" fmla="*/ 4942375 w 8642178"/>
              <a:gd name="connsiteY18" fmla="*/ 317369 h 2041429"/>
              <a:gd name="connsiteX19" fmla="*/ 5056675 w 8642178"/>
              <a:gd name="connsiteY19" fmla="*/ 612644 h 2041429"/>
              <a:gd name="connsiteX20" fmla="*/ 5066200 w 8642178"/>
              <a:gd name="connsiteY20" fmla="*/ 898394 h 2041429"/>
              <a:gd name="connsiteX21" fmla="*/ 4999525 w 8642178"/>
              <a:gd name="connsiteY21" fmla="*/ 1060319 h 2041429"/>
              <a:gd name="connsiteX22" fmla="*/ 4742350 w 8642178"/>
              <a:gd name="connsiteY22" fmla="*/ 1088894 h 2041429"/>
              <a:gd name="connsiteX23" fmla="*/ 4485175 w 8642178"/>
              <a:gd name="connsiteY23" fmla="*/ 1050794 h 2041429"/>
              <a:gd name="connsiteX24" fmla="*/ 4180375 w 8642178"/>
              <a:gd name="connsiteY24" fmla="*/ 917444 h 2041429"/>
              <a:gd name="connsiteX25" fmla="*/ 4037500 w 8642178"/>
              <a:gd name="connsiteY25" fmla="*/ 793619 h 2041429"/>
              <a:gd name="connsiteX26" fmla="*/ 3856525 w 8642178"/>
              <a:gd name="connsiteY26" fmla="*/ 555494 h 2041429"/>
              <a:gd name="connsiteX27" fmla="*/ 3580300 w 8642178"/>
              <a:gd name="connsiteY27" fmla="*/ 393569 h 2041429"/>
              <a:gd name="connsiteX28" fmla="*/ 3218350 w 8642178"/>
              <a:gd name="connsiteY28" fmla="*/ 250694 h 2041429"/>
              <a:gd name="connsiteX29" fmla="*/ 2418250 w 8642178"/>
              <a:gd name="connsiteY29" fmla="*/ 60194 h 2041429"/>
              <a:gd name="connsiteX30" fmla="*/ 2189650 w 8642178"/>
              <a:gd name="connsiteY30" fmla="*/ 3044 h 2041429"/>
              <a:gd name="connsiteX31" fmla="*/ 1989625 w 8642178"/>
              <a:gd name="connsiteY31" fmla="*/ 136394 h 2041429"/>
              <a:gd name="connsiteX32" fmla="*/ 1789600 w 8642178"/>
              <a:gd name="connsiteY32" fmla="*/ 307844 h 2041429"/>
              <a:gd name="connsiteX33" fmla="*/ 1380025 w 8642178"/>
              <a:gd name="connsiteY33" fmla="*/ 488819 h 2041429"/>
              <a:gd name="connsiteX34" fmla="*/ 1360975 w 8642178"/>
              <a:gd name="connsiteY34" fmla="*/ 574544 h 2041429"/>
              <a:gd name="connsiteX35" fmla="*/ 1284775 w 8642178"/>
              <a:gd name="connsiteY35" fmla="*/ 698369 h 2041429"/>
              <a:gd name="connsiteX36" fmla="*/ 1275250 w 8642178"/>
              <a:gd name="connsiteY36" fmla="*/ 841244 h 2041429"/>
              <a:gd name="connsiteX37" fmla="*/ 519600 w 8642178"/>
              <a:gd name="connsiteY37" fmla="*/ 679319 h 2041429"/>
              <a:gd name="connsiteX38" fmla="*/ 8425 w 8642178"/>
              <a:gd name="connsiteY38" fmla="*/ 1012694 h 2041429"/>
              <a:gd name="connsiteX39" fmla="*/ 932350 w 8642178"/>
              <a:gd name="connsiteY39" fmla="*/ 1784219 h 2041429"/>
              <a:gd name="connsiteX40" fmla="*/ 3570775 w 8642178"/>
              <a:gd name="connsiteY40" fmla="*/ 2041394 h 2041429"/>
              <a:gd name="connsiteX41" fmla="*/ 7133125 w 8642178"/>
              <a:gd name="connsiteY41" fmla="*/ 1803269 h 2041429"/>
              <a:gd name="connsiteX42" fmla="*/ 8342800 w 8642178"/>
              <a:gd name="connsiteY42" fmla="*/ 1841369 h 2041429"/>
              <a:gd name="connsiteX43" fmla="*/ 8533300 w 8642178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928237 w 8641240"/>
              <a:gd name="connsiteY35" fmla="*/ 5586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1685 w 8640563"/>
              <a:gd name="connsiteY0" fmla="*/ 1469894 h 2041429"/>
              <a:gd name="connsiteX1" fmla="*/ 8598360 w 8640563"/>
              <a:gd name="connsiteY1" fmla="*/ 1469894 h 2041429"/>
              <a:gd name="connsiteX2" fmla="*/ 7874460 w 8640563"/>
              <a:gd name="connsiteY2" fmla="*/ 1041269 h 2041429"/>
              <a:gd name="connsiteX3" fmla="*/ 7464885 w 8640563"/>
              <a:gd name="connsiteY3" fmla="*/ 888869 h 2041429"/>
              <a:gd name="connsiteX4" fmla="*/ 7350585 w 8640563"/>
              <a:gd name="connsiteY4" fmla="*/ 736469 h 2041429"/>
              <a:gd name="connsiteX5" fmla="*/ 7141035 w 8640563"/>
              <a:gd name="connsiteY5" fmla="*/ 793619 h 2041429"/>
              <a:gd name="connsiteX6" fmla="*/ 6998160 w 8640563"/>
              <a:gd name="connsiteY6" fmla="*/ 965069 h 2041429"/>
              <a:gd name="connsiteX7" fmla="*/ 6550485 w 8640563"/>
              <a:gd name="connsiteY7" fmla="*/ 1031744 h 2041429"/>
              <a:gd name="connsiteX8" fmla="*/ 6045660 w 8640563"/>
              <a:gd name="connsiteY8" fmla="*/ 1117469 h 2041429"/>
              <a:gd name="connsiteX9" fmla="*/ 5902785 w 8640563"/>
              <a:gd name="connsiteY9" fmla="*/ 1069844 h 2041429"/>
              <a:gd name="connsiteX10" fmla="*/ 5721810 w 8640563"/>
              <a:gd name="connsiteY10" fmla="*/ 917444 h 2041429"/>
              <a:gd name="connsiteX11" fmla="*/ 5512260 w 8640563"/>
              <a:gd name="connsiteY11" fmla="*/ 917444 h 2041429"/>
              <a:gd name="connsiteX12" fmla="*/ 5293185 w 8640563"/>
              <a:gd name="connsiteY12" fmla="*/ 1031744 h 2041429"/>
              <a:gd name="connsiteX13" fmla="*/ 5245560 w 8640563"/>
              <a:gd name="connsiteY13" fmla="*/ 993644 h 2041429"/>
              <a:gd name="connsiteX14" fmla="*/ 5216985 w 8640563"/>
              <a:gd name="connsiteY14" fmla="*/ 669794 h 2041429"/>
              <a:gd name="connsiteX15" fmla="*/ 5264610 w 8640563"/>
              <a:gd name="connsiteY15" fmla="*/ 450719 h 2041429"/>
              <a:gd name="connsiteX16" fmla="*/ 5169360 w 8640563"/>
              <a:gd name="connsiteY16" fmla="*/ 98294 h 2041429"/>
              <a:gd name="connsiteX17" fmla="*/ 5036010 w 8640563"/>
              <a:gd name="connsiteY17" fmla="*/ 136394 h 2041429"/>
              <a:gd name="connsiteX18" fmla="*/ 4940760 w 8640563"/>
              <a:gd name="connsiteY18" fmla="*/ 317369 h 2041429"/>
              <a:gd name="connsiteX19" fmla="*/ 5055060 w 8640563"/>
              <a:gd name="connsiteY19" fmla="*/ 612644 h 2041429"/>
              <a:gd name="connsiteX20" fmla="*/ 5064585 w 8640563"/>
              <a:gd name="connsiteY20" fmla="*/ 898394 h 2041429"/>
              <a:gd name="connsiteX21" fmla="*/ 4997910 w 8640563"/>
              <a:gd name="connsiteY21" fmla="*/ 1060319 h 2041429"/>
              <a:gd name="connsiteX22" fmla="*/ 4740735 w 8640563"/>
              <a:gd name="connsiteY22" fmla="*/ 1088894 h 2041429"/>
              <a:gd name="connsiteX23" fmla="*/ 4483560 w 8640563"/>
              <a:gd name="connsiteY23" fmla="*/ 1050794 h 2041429"/>
              <a:gd name="connsiteX24" fmla="*/ 4178760 w 8640563"/>
              <a:gd name="connsiteY24" fmla="*/ 917444 h 2041429"/>
              <a:gd name="connsiteX25" fmla="*/ 4035885 w 8640563"/>
              <a:gd name="connsiteY25" fmla="*/ 793619 h 2041429"/>
              <a:gd name="connsiteX26" fmla="*/ 3854910 w 8640563"/>
              <a:gd name="connsiteY26" fmla="*/ 555494 h 2041429"/>
              <a:gd name="connsiteX27" fmla="*/ 3578685 w 8640563"/>
              <a:gd name="connsiteY27" fmla="*/ 393569 h 2041429"/>
              <a:gd name="connsiteX28" fmla="*/ 3216735 w 8640563"/>
              <a:gd name="connsiteY28" fmla="*/ 250694 h 2041429"/>
              <a:gd name="connsiteX29" fmla="*/ 2416635 w 8640563"/>
              <a:gd name="connsiteY29" fmla="*/ 60194 h 2041429"/>
              <a:gd name="connsiteX30" fmla="*/ 2188035 w 8640563"/>
              <a:gd name="connsiteY30" fmla="*/ 3044 h 2041429"/>
              <a:gd name="connsiteX31" fmla="*/ 1988010 w 8640563"/>
              <a:gd name="connsiteY31" fmla="*/ 136394 h 2041429"/>
              <a:gd name="connsiteX32" fmla="*/ 1787985 w 8640563"/>
              <a:gd name="connsiteY32" fmla="*/ 307844 h 2041429"/>
              <a:gd name="connsiteX33" fmla="*/ 1378410 w 8640563"/>
              <a:gd name="connsiteY33" fmla="*/ 488819 h 2041429"/>
              <a:gd name="connsiteX34" fmla="*/ 1359360 w 8640563"/>
              <a:gd name="connsiteY34" fmla="*/ 574544 h 2041429"/>
              <a:gd name="connsiteX35" fmla="*/ 927560 w 8640563"/>
              <a:gd name="connsiteY35" fmla="*/ 558669 h 2041429"/>
              <a:gd name="connsiteX36" fmla="*/ 651335 w 8640563"/>
              <a:gd name="connsiteY36" fmla="*/ 587244 h 2041429"/>
              <a:gd name="connsiteX37" fmla="*/ 517985 w 8640563"/>
              <a:gd name="connsiteY37" fmla="*/ 679319 h 2041429"/>
              <a:gd name="connsiteX38" fmla="*/ 6810 w 8640563"/>
              <a:gd name="connsiteY38" fmla="*/ 1012694 h 2041429"/>
              <a:gd name="connsiteX39" fmla="*/ 930735 w 8640563"/>
              <a:gd name="connsiteY39" fmla="*/ 1784219 h 2041429"/>
              <a:gd name="connsiteX40" fmla="*/ 3569160 w 8640563"/>
              <a:gd name="connsiteY40" fmla="*/ 2041394 h 2041429"/>
              <a:gd name="connsiteX41" fmla="*/ 7131510 w 8640563"/>
              <a:gd name="connsiteY41" fmla="*/ 1803269 h 2041429"/>
              <a:gd name="connsiteX42" fmla="*/ 8341185 w 8640563"/>
              <a:gd name="connsiteY42" fmla="*/ 1841369 h 2041429"/>
              <a:gd name="connsiteX43" fmla="*/ 8531685 w 8640563"/>
              <a:gd name="connsiteY43" fmla="*/ 1469894 h 204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640563" h="2041429">
                <a:moveTo>
                  <a:pt x="8531685" y="1469894"/>
                </a:moveTo>
                <a:cubicBezTo>
                  <a:pt x="8574548" y="1407981"/>
                  <a:pt x="8707898" y="1541332"/>
                  <a:pt x="8598360" y="1469894"/>
                </a:cubicBezTo>
                <a:cubicBezTo>
                  <a:pt x="8488822" y="1398456"/>
                  <a:pt x="8063372" y="1138106"/>
                  <a:pt x="7874460" y="1041269"/>
                </a:cubicBezTo>
                <a:cubicBezTo>
                  <a:pt x="7685548" y="944432"/>
                  <a:pt x="7552197" y="939669"/>
                  <a:pt x="7464885" y="888869"/>
                </a:cubicBezTo>
                <a:cubicBezTo>
                  <a:pt x="7377572" y="838069"/>
                  <a:pt x="7404560" y="752344"/>
                  <a:pt x="7350585" y="736469"/>
                </a:cubicBezTo>
                <a:cubicBezTo>
                  <a:pt x="7296610" y="720594"/>
                  <a:pt x="7199773" y="755519"/>
                  <a:pt x="7141035" y="793619"/>
                </a:cubicBezTo>
                <a:cubicBezTo>
                  <a:pt x="7082297" y="831719"/>
                  <a:pt x="7096585" y="925382"/>
                  <a:pt x="6998160" y="965069"/>
                </a:cubicBezTo>
                <a:cubicBezTo>
                  <a:pt x="6899735" y="1004756"/>
                  <a:pt x="6709235" y="1006344"/>
                  <a:pt x="6550485" y="1031744"/>
                </a:cubicBezTo>
                <a:cubicBezTo>
                  <a:pt x="6391735" y="1057144"/>
                  <a:pt x="6153610" y="1111119"/>
                  <a:pt x="6045660" y="1117469"/>
                </a:cubicBezTo>
                <a:cubicBezTo>
                  <a:pt x="5937710" y="1123819"/>
                  <a:pt x="5956760" y="1103181"/>
                  <a:pt x="5902785" y="1069844"/>
                </a:cubicBezTo>
                <a:cubicBezTo>
                  <a:pt x="5848810" y="1036507"/>
                  <a:pt x="5786897" y="942844"/>
                  <a:pt x="5721810" y="917444"/>
                </a:cubicBezTo>
                <a:cubicBezTo>
                  <a:pt x="5656722" y="892044"/>
                  <a:pt x="5583697" y="898394"/>
                  <a:pt x="5512260" y="917444"/>
                </a:cubicBezTo>
                <a:cubicBezTo>
                  <a:pt x="5440822" y="936494"/>
                  <a:pt x="5337635" y="1019044"/>
                  <a:pt x="5293185" y="1031744"/>
                </a:cubicBezTo>
                <a:cubicBezTo>
                  <a:pt x="5248735" y="1044444"/>
                  <a:pt x="5258260" y="1053969"/>
                  <a:pt x="5245560" y="993644"/>
                </a:cubicBezTo>
                <a:cubicBezTo>
                  <a:pt x="5232860" y="933319"/>
                  <a:pt x="5213810" y="760281"/>
                  <a:pt x="5216985" y="669794"/>
                </a:cubicBezTo>
                <a:cubicBezTo>
                  <a:pt x="5220160" y="579307"/>
                  <a:pt x="5272547" y="545969"/>
                  <a:pt x="5264610" y="450719"/>
                </a:cubicBezTo>
                <a:cubicBezTo>
                  <a:pt x="5256673" y="355469"/>
                  <a:pt x="5207460" y="150681"/>
                  <a:pt x="5169360" y="98294"/>
                </a:cubicBezTo>
                <a:cubicBezTo>
                  <a:pt x="5131260" y="45907"/>
                  <a:pt x="5074110" y="99882"/>
                  <a:pt x="5036010" y="136394"/>
                </a:cubicBezTo>
                <a:cubicBezTo>
                  <a:pt x="4997910" y="172906"/>
                  <a:pt x="4937585" y="237994"/>
                  <a:pt x="4940760" y="317369"/>
                </a:cubicBezTo>
                <a:cubicBezTo>
                  <a:pt x="4943935" y="396744"/>
                  <a:pt x="5034423" y="515807"/>
                  <a:pt x="5055060" y="612644"/>
                </a:cubicBezTo>
                <a:cubicBezTo>
                  <a:pt x="5075697" y="709481"/>
                  <a:pt x="5074110" y="823782"/>
                  <a:pt x="5064585" y="898394"/>
                </a:cubicBezTo>
                <a:cubicBezTo>
                  <a:pt x="5055060" y="973006"/>
                  <a:pt x="5051885" y="1028569"/>
                  <a:pt x="4997910" y="1060319"/>
                </a:cubicBezTo>
                <a:cubicBezTo>
                  <a:pt x="4943935" y="1092069"/>
                  <a:pt x="4826460" y="1090481"/>
                  <a:pt x="4740735" y="1088894"/>
                </a:cubicBezTo>
                <a:cubicBezTo>
                  <a:pt x="4655010" y="1087306"/>
                  <a:pt x="4577222" y="1079369"/>
                  <a:pt x="4483560" y="1050794"/>
                </a:cubicBezTo>
                <a:cubicBezTo>
                  <a:pt x="4389897" y="1022219"/>
                  <a:pt x="4253372" y="960306"/>
                  <a:pt x="4178760" y="917444"/>
                </a:cubicBezTo>
                <a:cubicBezTo>
                  <a:pt x="4104148" y="874582"/>
                  <a:pt x="4089860" y="853944"/>
                  <a:pt x="4035885" y="793619"/>
                </a:cubicBezTo>
                <a:cubicBezTo>
                  <a:pt x="3981910" y="733294"/>
                  <a:pt x="3931110" y="622169"/>
                  <a:pt x="3854910" y="555494"/>
                </a:cubicBezTo>
                <a:cubicBezTo>
                  <a:pt x="3778710" y="488819"/>
                  <a:pt x="3685047" y="444369"/>
                  <a:pt x="3578685" y="393569"/>
                </a:cubicBezTo>
                <a:cubicBezTo>
                  <a:pt x="3472322" y="342769"/>
                  <a:pt x="3410410" y="306256"/>
                  <a:pt x="3216735" y="250694"/>
                </a:cubicBezTo>
                <a:cubicBezTo>
                  <a:pt x="3023060" y="195131"/>
                  <a:pt x="2416635" y="60194"/>
                  <a:pt x="2416635" y="60194"/>
                </a:cubicBezTo>
                <a:cubicBezTo>
                  <a:pt x="2245185" y="18919"/>
                  <a:pt x="2259472" y="-9656"/>
                  <a:pt x="2188035" y="3044"/>
                </a:cubicBezTo>
                <a:cubicBezTo>
                  <a:pt x="2116598" y="15744"/>
                  <a:pt x="2054685" y="85594"/>
                  <a:pt x="1988010" y="136394"/>
                </a:cubicBezTo>
                <a:cubicBezTo>
                  <a:pt x="1921335" y="187194"/>
                  <a:pt x="1889585" y="249106"/>
                  <a:pt x="1787985" y="307844"/>
                </a:cubicBezTo>
                <a:cubicBezTo>
                  <a:pt x="1686385" y="366581"/>
                  <a:pt x="1449847" y="444369"/>
                  <a:pt x="1378410" y="488819"/>
                </a:cubicBezTo>
                <a:cubicBezTo>
                  <a:pt x="1306973" y="533269"/>
                  <a:pt x="1434501" y="562902"/>
                  <a:pt x="1359360" y="574544"/>
                </a:cubicBezTo>
                <a:cubicBezTo>
                  <a:pt x="1284219" y="586186"/>
                  <a:pt x="1045564" y="556552"/>
                  <a:pt x="927560" y="558669"/>
                </a:cubicBezTo>
                <a:cubicBezTo>
                  <a:pt x="809556" y="560786"/>
                  <a:pt x="719597" y="567136"/>
                  <a:pt x="651335" y="587244"/>
                </a:cubicBezTo>
                <a:cubicBezTo>
                  <a:pt x="583073" y="607352"/>
                  <a:pt x="625406" y="608411"/>
                  <a:pt x="517985" y="679319"/>
                </a:cubicBezTo>
                <a:cubicBezTo>
                  <a:pt x="410564" y="750227"/>
                  <a:pt x="-61982" y="828544"/>
                  <a:pt x="6810" y="1012694"/>
                </a:cubicBezTo>
                <a:cubicBezTo>
                  <a:pt x="75602" y="1196844"/>
                  <a:pt x="337010" y="1612769"/>
                  <a:pt x="930735" y="1784219"/>
                </a:cubicBezTo>
                <a:cubicBezTo>
                  <a:pt x="1524460" y="1955669"/>
                  <a:pt x="2535698" y="2038219"/>
                  <a:pt x="3569160" y="2041394"/>
                </a:cubicBezTo>
                <a:cubicBezTo>
                  <a:pt x="4602622" y="2044569"/>
                  <a:pt x="6336172" y="1836607"/>
                  <a:pt x="7131510" y="1803269"/>
                </a:cubicBezTo>
                <a:cubicBezTo>
                  <a:pt x="7926847" y="1769932"/>
                  <a:pt x="8106235" y="1901694"/>
                  <a:pt x="8341185" y="1841369"/>
                </a:cubicBezTo>
                <a:cubicBezTo>
                  <a:pt x="8576135" y="1781044"/>
                  <a:pt x="8488822" y="1531807"/>
                  <a:pt x="8531685" y="1469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7AC96AA-5088-E521-517B-CA057ACF8E1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4482827"/>
            <a:ext cx="7396977" cy="175554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4BB96B1-B484-589A-AB93-3A89DFD041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093"/>
          <a:stretch/>
        </p:blipFill>
        <p:spPr>
          <a:xfrm>
            <a:off x="-1" y="4835931"/>
            <a:ext cx="12192002" cy="20220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82647DA-D697-A273-5002-66D5E6FC6C1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1664" y="4374782"/>
            <a:ext cx="2776255" cy="1910127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C3A4952E-951D-9060-C2ED-12347DF5C84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8411" y="468623"/>
            <a:ext cx="1950791" cy="1272255"/>
          </a:xfrm>
          <a:prstGeom prst="rect">
            <a:avLst/>
          </a:prstGeom>
        </p:spPr>
      </p:pic>
      <p:sp>
        <p:nvSpPr>
          <p:cNvPr id="79" name="文本框 78">
            <a:extLst>
              <a:ext uri="{FF2B5EF4-FFF2-40B4-BE49-F238E27FC236}">
                <a16:creationId xmlns:a16="http://schemas.microsoft.com/office/drawing/2014/main" id="{636A3317-07F9-5129-5C31-C49249B26DC6}"/>
              </a:ext>
            </a:extLst>
          </p:cNvPr>
          <p:cNvSpPr txBox="1"/>
          <p:nvPr/>
        </p:nvSpPr>
        <p:spPr>
          <a:xfrm>
            <a:off x="3903179" y="3258848"/>
            <a:ext cx="39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n-ea"/>
              </a:rPr>
              <a:t>建党节党建工作汇报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  <p:sp>
        <p:nvSpPr>
          <p:cNvPr id="93" name="iconfont-1096-617929">
            <a:extLst>
              <a:ext uri="{FF2B5EF4-FFF2-40B4-BE49-F238E27FC236}">
                <a16:creationId xmlns:a16="http://schemas.microsoft.com/office/drawing/2014/main" id="{5FDD6BEB-FD39-E53F-8168-234824403662}"/>
              </a:ext>
            </a:extLst>
          </p:cNvPr>
          <p:cNvSpPr/>
          <p:nvPr/>
        </p:nvSpPr>
        <p:spPr>
          <a:xfrm>
            <a:off x="3381210" y="3288947"/>
            <a:ext cx="278482" cy="27740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100000">
                <a:srgbClr val="FFFF00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iconfont-1096-617929">
            <a:extLst>
              <a:ext uri="{FF2B5EF4-FFF2-40B4-BE49-F238E27FC236}">
                <a16:creationId xmlns:a16="http://schemas.microsoft.com/office/drawing/2014/main" id="{A62C2A88-A6D5-F12D-29E5-AD6BAE41C10C}"/>
              </a:ext>
            </a:extLst>
          </p:cNvPr>
          <p:cNvSpPr/>
          <p:nvPr/>
        </p:nvSpPr>
        <p:spPr>
          <a:xfrm>
            <a:off x="8085389" y="3288947"/>
            <a:ext cx="278482" cy="27740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100000">
                <a:srgbClr val="FFFF00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D07AE9A0-2D00-D98C-57FF-3B62ADD4E834}"/>
              </a:ext>
            </a:extLst>
          </p:cNvPr>
          <p:cNvSpPr txBox="1"/>
          <p:nvPr/>
        </p:nvSpPr>
        <p:spPr>
          <a:xfrm>
            <a:off x="4058514" y="4119524"/>
            <a:ext cx="37433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汇报人：</a:t>
            </a:r>
            <a:r>
              <a:rPr lang="en-US" altLang="zh-CN" sz="1600" b="1" dirty="0"/>
              <a:t>51PPT</a:t>
            </a:r>
            <a:r>
              <a:rPr lang="zh-CN" altLang="en-US" sz="1600" b="1" dirty="0"/>
              <a:t>模板网   时间：</a:t>
            </a:r>
            <a:r>
              <a:rPr lang="en-US" altLang="zh-CN" sz="1600" b="1" dirty="0"/>
              <a:t>2022.06</a:t>
            </a:r>
            <a:endParaRPr lang="zh-CN" altLang="en-US" sz="1600" b="1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7948451-89A7-1C08-3F3C-55DDD7606888}"/>
              </a:ext>
            </a:extLst>
          </p:cNvPr>
          <p:cNvGrpSpPr/>
          <p:nvPr/>
        </p:nvGrpSpPr>
        <p:grpSpPr>
          <a:xfrm>
            <a:off x="3285605" y="1434974"/>
            <a:ext cx="4974933" cy="1640922"/>
            <a:chOff x="3268440" y="2314101"/>
            <a:chExt cx="4974933" cy="1640922"/>
          </a:xfrm>
          <a:blipFill>
            <a:blip r:embed="rId13"/>
            <a:stretch>
              <a:fillRect/>
            </a:stretch>
          </a:blipFill>
          <a:effectLst>
            <a:outerShdw dist="76200" dir="2700000" algn="tl" rotWithShape="0">
              <a:prstClr val="black">
                <a:alpha val="14000"/>
              </a:prstClr>
            </a:outerShdw>
          </a:effectLst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55DE487-1626-A1E4-7F4C-77F62488D49F}"/>
                </a:ext>
              </a:extLst>
            </p:cNvPr>
            <p:cNvSpPr txBox="1"/>
            <p:nvPr/>
          </p:nvSpPr>
          <p:spPr>
            <a:xfrm>
              <a:off x="3268440" y="2314101"/>
              <a:ext cx="985152" cy="1601924"/>
            </a:xfrm>
            <a:custGeom>
              <a:avLst/>
              <a:gdLst/>
              <a:ahLst/>
              <a:cxnLst/>
              <a:rect l="l" t="t" r="r" b="b"/>
              <a:pathLst>
                <a:path w="985152" h="1601924">
                  <a:moveTo>
                    <a:pt x="778859" y="0"/>
                  </a:moveTo>
                  <a:cubicBezTo>
                    <a:pt x="823767" y="8420"/>
                    <a:pt x="852535" y="16840"/>
                    <a:pt x="865165" y="25260"/>
                  </a:cubicBezTo>
                  <a:cubicBezTo>
                    <a:pt x="889022" y="36487"/>
                    <a:pt x="909371" y="58239"/>
                    <a:pt x="926211" y="90516"/>
                  </a:cubicBezTo>
                  <a:lnTo>
                    <a:pt x="940946" y="115776"/>
                  </a:lnTo>
                  <a:cubicBezTo>
                    <a:pt x="945156" y="121390"/>
                    <a:pt x="947261" y="128406"/>
                    <a:pt x="947261" y="136826"/>
                  </a:cubicBezTo>
                  <a:cubicBezTo>
                    <a:pt x="947261" y="146650"/>
                    <a:pt x="943753" y="156473"/>
                    <a:pt x="936736" y="166297"/>
                  </a:cubicBezTo>
                  <a:cubicBezTo>
                    <a:pt x="929719" y="173314"/>
                    <a:pt x="923404" y="176822"/>
                    <a:pt x="917791" y="176822"/>
                  </a:cubicBezTo>
                  <a:cubicBezTo>
                    <a:pt x="914984" y="175419"/>
                    <a:pt x="907967" y="177524"/>
                    <a:pt x="896741" y="183137"/>
                  </a:cubicBezTo>
                  <a:cubicBezTo>
                    <a:pt x="885514" y="188750"/>
                    <a:pt x="876392" y="194364"/>
                    <a:pt x="869375" y="199977"/>
                  </a:cubicBezTo>
                  <a:cubicBezTo>
                    <a:pt x="866569" y="202784"/>
                    <a:pt x="858850" y="205591"/>
                    <a:pt x="846220" y="208397"/>
                  </a:cubicBezTo>
                  <a:cubicBezTo>
                    <a:pt x="834993" y="211204"/>
                    <a:pt x="813592" y="220677"/>
                    <a:pt x="782017" y="236815"/>
                  </a:cubicBezTo>
                  <a:cubicBezTo>
                    <a:pt x="750441" y="252954"/>
                    <a:pt x="731145" y="263830"/>
                    <a:pt x="724129" y="269443"/>
                  </a:cubicBezTo>
                  <a:cubicBezTo>
                    <a:pt x="717112" y="275057"/>
                    <a:pt x="707639" y="286283"/>
                    <a:pt x="695711" y="303124"/>
                  </a:cubicBezTo>
                  <a:cubicBezTo>
                    <a:pt x="683782" y="319964"/>
                    <a:pt x="677818" y="330489"/>
                    <a:pt x="677818" y="334699"/>
                  </a:cubicBezTo>
                  <a:cubicBezTo>
                    <a:pt x="677818" y="336102"/>
                    <a:pt x="679221" y="336804"/>
                    <a:pt x="682028" y="336804"/>
                  </a:cubicBezTo>
                  <a:cubicBezTo>
                    <a:pt x="686238" y="336804"/>
                    <a:pt x="696763" y="333997"/>
                    <a:pt x="713603" y="328384"/>
                  </a:cubicBezTo>
                  <a:cubicBezTo>
                    <a:pt x="757107" y="308737"/>
                    <a:pt x="790788" y="290493"/>
                    <a:pt x="814645" y="273653"/>
                  </a:cubicBezTo>
                  <a:cubicBezTo>
                    <a:pt x="821661" y="269443"/>
                    <a:pt x="828327" y="266286"/>
                    <a:pt x="834642" y="264181"/>
                  </a:cubicBezTo>
                  <a:cubicBezTo>
                    <a:pt x="840958" y="262076"/>
                    <a:pt x="849027" y="261023"/>
                    <a:pt x="858850" y="261023"/>
                  </a:cubicBezTo>
                  <a:cubicBezTo>
                    <a:pt x="877094" y="262426"/>
                    <a:pt x="891127" y="265233"/>
                    <a:pt x="900951" y="269443"/>
                  </a:cubicBezTo>
                  <a:cubicBezTo>
                    <a:pt x="910774" y="273653"/>
                    <a:pt x="922001" y="281372"/>
                    <a:pt x="934631" y="292598"/>
                  </a:cubicBezTo>
                  <a:cubicBezTo>
                    <a:pt x="947261" y="305229"/>
                    <a:pt x="957436" y="318911"/>
                    <a:pt x="965154" y="333646"/>
                  </a:cubicBezTo>
                  <a:cubicBezTo>
                    <a:pt x="972873" y="348382"/>
                    <a:pt x="976732" y="361363"/>
                    <a:pt x="976732" y="372589"/>
                  </a:cubicBezTo>
                  <a:lnTo>
                    <a:pt x="976732" y="376799"/>
                  </a:lnTo>
                  <a:cubicBezTo>
                    <a:pt x="976732" y="385219"/>
                    <a:pt x="978135" y="393640"/>
                    <a:pt x="980942" y="402060"/>
                  </a:cubicBezTo>
                  <a:cubicBezTo>
                    <a:pt x="983748" y="407673"/>
                    <a:pt x="985152" y="419602"/>
                    <a:pt x="985152" y="437845"/>
                  </a:cubicBezTo>
                  <a:lnTo>
                    <a:pt x="980942" y="484156"/>
                  </a:lnTo>
                  <a:cubicBezTo>
                    <a:pt x="980942" y="499592"/>
                    <a:pt x="978135" y="514328"/>
                    <a:pt x="972522" y="528361"/>
                  </a:cubicBezTo>
                  <a:cubicBezTo>
                    <a:pt x="962698" y="562042"/>
                    <a:pt x="959891" y="584495"/>
                    <a:pt x="964102" y="595722"/>
                  </a:cubicBezTo>
                  <a:cubicBezTo>
                    <a:pt x="966908" y="606949"/>
                    <a:pt x="968312" y="618176"/>
                    <a:pt x="968312" y="629402"/>
                  </a:cubicBezTo>
                  <a:cubicBezTo>
                    <a:pt x="968312" y="649049"/>
                    <a:pt x="966207" y="666591"/>
                    <a:pt x="961996" y="682028"/>
                  </a:cubicBezTo>
                  <a:cubicBezTo>
                    <a:pt x="957786" y="700272"/>
                    <a:pt x="956383" y="715709"/>
                    <a:pt x="957786" y="728339"/>
                  </a:cubicBezTo>
                  <a:cubicBezTo>
                    <a:pt x="960593" y="747986"/>
                    <a:pt x="962698" y="784473"/>
                    <a:pt x="964102" y="837800"/>
                  </a:cubicBezTo>
                  <a:cubicBezTo>
                    <a:pt x="966908" y="877094"/>
                    <a:pt x="969715" y="907266"/>
                    <a:pt x="972522" y="928316"/>
                  </a:cubicBezTo>
                  <a:cubicBezTo>
                    <a:pt x="975328" y="946560"/>
                    <a:pt x="976030" y="958488"/>
                    <a:pt x="974627" y="964101"/>
                  </a:cubicBezTo>
                  <a:cubicBezTo>
                    <a:pt x="974627" y="982345"/>
                    <a:pt x="973574" y="1003395"/>
                    <a:pt x="971469" y="1027252"/>
                  </a:cubicBezTo>
                  <a:cubicBezTo>
                    <a:pt x="969364" y="1051109"/>
                    <a:pt x="967610" y="1069353"/>
                    <a:pt x="966207" y="1081983"/>
                  </a:cubicBezTo>
                  <a:cubicBezTo>
                    <a:pt x="963400" y="1089000"/>
                    <a:pt x="960593" y="1113909"/>
                    <a:pt x="957786" y="1156711"/>
                  </a:cubicBezTo>
                  <a:cubicBezTo>
                    <a:pt x="954980" y="1199513"/>
                    <a:pt x="954278" y="1225826"/>
                    <a:pt x="955681" y="1235650"/>
                  </a:cubicBezTo>
                  <a:cubicBezTo>
                    <a:pt x="955681" y="1267927"/>
                    <a:pt x="956383" y="1298800"/>
                    <a:pt x="957786" y="1328271"/>
                  </a:cubicBezTo>
                  <a:cubicBezTo>
                    <a:pt x="957786" y="1378791"/>
                    <a:pt x="959190" y="1427909"/>
                    <a:pt x="961996" y="1475622"/>
                  </a:cubicBezTo>
                  <a:lnTo>
                    <a:pt x="964102" y="1521933"/>
                  </a:lnTo>
                  <a:cubicBezTo>
                    <a:pt x="964102" y="1537370"/>
                    <a:pt x="961295" y="1550000"/>
                    <a:pt x="955681" y="1559824"/>
                  </a:cubicBezTo>
                  <a:cubicBezTo>
                    <a:pt x="952875" y="1566840"/>
                    <a:pt x="947261" y="1574559"/>
                    <a:pt x="938841" y="1582979"/>
                  </a:cubicBezTo>
                  <a:cubicBezTo>
                    <a:pt x="929018" y="1589996"/>
                    <a:pt x="920247" y="1594907"/>
                    <a:pt x="912528" y="1597714"/>
                  </a:cubicBezTo>
                  <a:cubicBezTo>
                    <a:pt x="904810" y="1600521"/>
                    <a:pt x="896039" y="1601924"/>
                    <a:pt x="886216" y="1601924"/>
                  </a:cubicBezTo>
                  <a:cubicBezTo>
                    <a:pt x="876392" y="1601924"/>
                    <a:pt x="869726" y="1601222"/>
                    <a:pt x="866218" y="1599819"/>
                  </a:cubicBezTo>
                  <a:cubicBezTo>
                    <a:pt x="862709" y="1598416"/>
                    <a:pt x="856044" y="1592802"/>
                    <a:pt x="846220" y="1582979"/>
                  </a:cubicBezTo>
                  <a:cubicBezTo>
                    <a:pt x="832187" y="1571752"/>
                    <a:pt x="823065" y="1566139"/>
                    <a:pt x="818855" y="1566139"/>
                  </a:cubicBezTo>
                  <a:cubicBezTo>
                    <a:pt x="813241" y="1567542"/>
                    <a:pt x="805172" y="1562981"/>
                    <a:pt x="794647" y="1552456"/>
                  </a:cubicBezTo>
                  <a:cubicBezTo>
                    <a:pt x="784122" y="1541931"/>
                    <a:pt x="776053" y="1529651"/>
                    <a:pt x="770439" y="1515618"/>
                  </a:cubicBezTo>
                  <a:cubicBezTo>
                    <a:pt x="763423" y="1500181"/>
                    <a:pt x="755704" y="1489656"/>
                    <a:pt x="747284" y="1484043"/>
                  </a:cubicBezTo>
                  <a:cubicBezTo>
                    <a:pt x="740267" y="1477026"/>
                    <a:pt x="736057" y="1470009"/>
                    <a:pt x="734654" y="1462992"/>
                  </a:cubicBezTo>
                  <a:cubicBezTo>
                    <a:pt x="730444" y="1453169"/>
                    <a:pt x="723427" y="1443345"/>
                    <a:pt x="713603" y="1433522"/>
                  </a:cubicBezTo>
                  <a:cubicBezTo>
                    <a:pt x="706587" y="1427909"/>
                    <a:pt x="699570" y="1419839"/>
                    <a:pt x="692553" y="1409314"/>
                  </a:cubicBezTo>
                  <a:cubicBezTo>
                    <a:pt x="685536" y="1398789"/>
                    <a:pt x="682028" y="1390720"/>
                    <a:pt x="682028" y="1385106"/>
                  </a:cubicBezTo>
                  <a:cubicBezTo>
                    <a:pt x="682028" y="1383703"/>
                    <a:pt x="680976" y="1381949"/>
                    <a:pt x="678871" y="1379844"/>
                  </a:cubicBezTo>
                  <a:cubicBezTo>
                    <a:pt x="676766" y="1377739"/>
                    <a:pt x="674310" y="1375985"/>
                    <a:pt x="671503" y="1374581"/>
                  </a:cubicBezTo>
                  <a:cubicBezTo>
                    <a:pt x="664486" y="1370371"/>
                    <a:pt x="660276" y="1366863"/>
                    <a:pt x="658873" y="1364056"/>
                  </a:cubicBezTo>
                  <a:cubicBezTo>
                    <a:pt x="657469" y="1361249"/>
                    <a:pt x="659574" y="1359846"/>
                    <a:pt x="665188" y="1359846"/>
                  </a:cubicBezTo>
                  <a:cubicBezTo>
                    <a:pt x="672205" y="1359846"/>
                    <a:pt x="685536" y="1362653"/>
                    <a:pt x="705183" y="1368266"/>
                  </a:cubicBezTo>
                  <a:cubicBezTo>
                    <a:pt x="724830" y="1373880"/>
                    <a:pt x="745179" y="1380896"/>
                    <a:pt x="766229" y="1389317"/>
                  </a:cubicBezTo>
                  <a:cubicBezTo>
                    <a:pt x="791489" y="1399140"/>
                    <a:pt x="806225" y="1404052"/>
                    <a:pt x="810435" y="1404052"/>
                  </a:cubicBezTo>
                  <a:cubicBezTo>
                    <a:pt x="816048" y="1404052"/>
                    <a:pt x="819556" y="1398438"/>
                    <a:pt x="820960" y="1387211"/>
                  </a:cubicBezTo>
                  <a:cubicBezTo>
                    <a:pt x="822363" y="1375985"/>
                    <a:pt x="823065" y="1354934"/>
                    <a:pt x="823065" y="1324061"/>
                  </a:cubicBezTo>
                  <a:lnTo>
                    <a:pt x="823065" y="1237755"/>
                  </a:lnTo>
                  <a:cubicBezTo>
                    <a:pt x="823065" y="1167587"/>
                    <a:pt x="825170" y="1119873"/>
                    <a:pt x="829380" y="1094613"/>
                  </a:cubicBezTo>
                  <a:cubicBezTo>
                    <a:pt x="836397" y="1041286"/>
                    <a:pt x="838502" y="1013219"/>
                    <a:pt x="835695" y="1010412"/>
                  </a:cubicBezTo>
                  <a:cubicBezTo>
                    <a:pt x="831485" y="1010412"/>
                    <a:pt x="825170" y="1014622"/>
                    <a:pt x="816750" y="1023042"/>
                  </a:cubicBezTo>
                  <a:cubicBezTo>
                    <a:pt x="805523" y="1031462"/>
                    <a:pt x="797805" y="1035672"/>
                    <a:pt x="793595" y="1035672"/>
                  </a:cubicBezTo>
                  <a:cubicBezTo>
                    <a:pt x="787981" y="1035672"/>
                    <a:pt x="772544" y="1046197"/>
                    <a:pt x="747284" y="1067248"/>
                  </a:cubicBezTo>
                  <a:cubicBezTo>
                    <a:pt x="675713" y="1127592"/>
                    <a:pt x="635718" y="1157764"/>
                    <a:pt x="627297" y="1157764"/>
                  </a:cubicBezTo>
                  <a:cubicBezTo>
                    <a:pt x="617474" y="1157764"/>
                    <a:pt x="590109" y="1176709"/>
                    <a:pt x="545201" y="1214599"/>
                  </a:cubicBezTo>
                  <a:cubicBezTo>
                    <a:pt x="531168" y="1227230"/>
                    <a:pt x="514328" y="1239860"/>
                    <a:pt x="494681" y="1252490"/>
                  </a:cubicBezTo>
                  <a:cubicBezTo>
                    <a:pt x="475034" y="1265120"/>
                    <a:pt x="463807" y="1271435"/>
                    <a:pt x="461000" y="1271435"/>
                  </a:cubicBezTo>
                  <a:cubicBezTo>
                    <a:pt x="458194" y="1271435"/>
                    <a:pt x="456790" y="1272137"/>
                    <a:pt x="456790" y="1273540"/>
                  </a:cubicBezTo>
                  <a:cubicBezTo>
                    <a:pt x="456790" y="1276347"/>
                    <a:pt x="448721" y="1281259"/>
                    <a:pt x="432583" y="1288275"/>
                  </a:cubicBezTo>
                  <a:cubicBezTo>
                    <a:pt x="416444" y="1295292"/>
                    <a:pt x="405568" y="1298800"/>
                    <a:pt x="399955" y="1298800"/>
                  </a:cubicBezTo>
                  <a:cubicBezTo>
                    <a:pt x="387325" y="1303010"/>
                    <a:pt x="378203" y="1307221"/>
                    <a:pt x="372589" y="1311431"/>
                  </a:cubicBezTo>
                  <a:cubicBezTo>
                    <a:pt x="354346" y="1325464"/>
                    <a:pt x="336804" y="1332481"/>
                    <a:pt x="319964" y="1332481"/>
                  </a:cubicBezTo>
                  <a:cubicBezTo>
                    <a:pt x="312947" y="1332481"/>
                    <a:pt x="308035" y="1333884"/>
                    <a:pt x="305229" y="1336691"/>
                  </a:cubicBezTo>
                  <a:cubicBezTo>
                    <a:pt x="303825" y="1339497"/>
                    <a:pt x="301369" y="1340550"/>
                    <a:pt x="297861" y="1339848"/>
                  </a:cubicBezTo>
                  <a:cubicBezTo>
                    <a:pt x="294353" y="1339147"/>
                    <a:pt x="293300" y="1337393"/>
                    <a:pt x="294703" y="1334586"/>
                  </a:cubicBezTo>
                  <a:cubicBezTo>
                    <a:pt x="294703" y="1331779"/>
                    <a:pt x="300317" y="1327569"/>
                    <a:pt x="311544" y="1321956"/>
                  </a:cubicBezTo>
                  <a:lnTo>
                    <a:pt x="343119" y="1296695"/>
                  </a:lnTo>
                  <a:lnTo>
                    <a:pt x="372589" y="1275645"/>
                  </a:lnTo>
                  <a:cubicBezTo>
                    <a:pt x="381009" y="1272838"/>
                    <a:pt x="385220" y="1270032"/>
                    <a:pt x="385220" y="1267225"/>
                  </a:cubicBezTo>
                  <a:cubicBezTo>
                    <a:pt x="385220" y="1264418"/>
                    <a:pt x="386623" y="1263015"/>
                    <a:pt x="389430" y="1263015"/>
                  </a:cubicBezTo>
                  <a:cubicBezTo>
                    <a:pt x="392236" y="1263015"/>
                    <a:pt x="398551" y="1258103"/>
                    <a:pt x="408375" y="1248280"/>
                  </a:cubicBezTo>
                  <a:lnTo>
                    <a:pt x="454685" y="1204074"/>
                  </a:lnTo>
                  <a:cubicBezTo>
                    <a:pt x="495383" y="1163377"/>
                    <a:pt x="515731" y="1141625"/>
                    <a:pt x="515731" y="1138818"/>
                  </a:cubicBezTo>
                  <a:cubicBezTo>
                    <a:pt x="515731" y="1134608"/>
                    <a:pt x="519239" y="1130398"/>
                    <a:pt x="526256" y="1126188"/>
                  </a:cubicBezTo>
                  <a:cubicBezTo>
                    <a:pt x="541693" y="1107945"/>
                    <a:pt x="550815" y="1096016"/>
                    <a:pt x="553622" y="1090403"/>
                  </a:cubicBezTo>
                  <a:cubicBezTo>
                    <a:pt x="562042" y="1077773"/>
                    <a:pt x="571163" y="1066546"/>
                    <a:pt x="580987" y="1056723"/>
                  </a:cubicBezTo>
                  <a:cubicBezTo>
                    <a:pt x="595020" y="1038479"/>
                    <a:pt x="599932" y="1029357"/>
                    <a:pt x="595722" y="1029357"/>
                  </a:cubicBezTo>
                  <a:cubicBezTo>
                    <a:pt x="588705" y="1029357"/>
                    <a:pt x="583794" y="1030059"/>
                    <a:pt x="580987" y="1031462"/>
                  </a:cubicBezTo>
                  <a:cubicBezTo>
                    <a:pt x="559937" y="1039882"/>
                    <a:pt x="541693" y="1042689"/>
                    <a:pt x="526256" y="1039882"/>
                  </a:cubicBezTo>
                  <a:cubicBezTo>
                    <a:pt x="516433" y="1037076"/>
                    <a:pt x="502399" y="1031462"/>
                    <a:pt x="484156" y="1023042"/>
                  </a:cubicBezTo>
                  <a:cubicBezTo>
                    <a:pt x="465912" y="1014622"/>
                    <a:pt x="452580" y="1006202"/>
                    <a:pt x="444160" y="997782"/>
                  </a:cubicBezTo>
                  <a:cubicBezTo>
                    <a:pt x="432933" y="990765"/>
                    <a:pt x="424513" y="980240"/>
                    <a:pt x="418900" y="966206"/>
                  </a:cubicBezTo>
                  <a:cubicBezTo>
                    <a:pt x="414690" y="956383"/>
                    <a:pt x="410480" y="949366"/>
                    <a:pt x="406270" y="945156"/>
                  </a:cubicBezTo>
                  <a:cubicBezTo>
                    <a:pt x="404866" y="943753"/>
                    <a:pt x="401358" y="947963"/>
                    <a:pt x="395745" y="957786"/>
                  </a:cubicBezTo>
                  <a:cubicBezTo>
                    <a:pt x="395745" y="959190"/>
                    <a:pt x="387325" y="979538"/>
                    <a:pt x="370484" y="1018832"/>
                  </a:cubicBezTo>
                  <a:cubicBezTo>
                    <a:pt x="363468" y="1038479"/>
                    <a:pt x="357854" y="1055670"/>
                    <a:pt x="353644" y="1070405"/>
                  </a:cubicBezTo>
                  <a:cubicBezTo>
                    <a:pt x="349434" y="1085140"/>
                    <a:pt x="346627" y="1102331"/>
                    <a:pt x="345224" y="1121978"/>
                  </a:cubicBezTo>
                  <a:cubicBezTo>
                    <a:pt x="345224" y="1131802"/>
                    <a:pt x="341014" y="1145134"/>
                    <a:pt x="332594" y="1161974"/>
                  </a:cubicBezTo>
                  <a:cubicBezTo>
                    <a:pt x="315754" y="1197057"/>
                    <a:pt x="307334" y="1216704"/>
                    <a:pt x="307334" y="1220914"/>
                  </a:cubicBezTo>
                  <a:cubicBezTo>
                    <a:pt x="307334" y="1225125"/>
                    <a:pt x="298212" y="1237053"/>
                    <a:pt x="279968" y="1256700"/>
                  </a:cubicBezTo>
                  <a:cubicBezTo>
                    <a:pt x="261725" y="1276347"/>
                    <a:pt x="249796" y="1286872"/>
                    <a:pt x="244183" y="1288275"/>
                  </a:cubicBezTo>
                  <a:cubicBezTo>
                    <a:pt x="235763" y="1291082"/>
                    <a:pt x="228746" y="1292485"/>
                    <a:pt x="223133" y="1292485"/>
                  </a:cubicBezTo>
                  <a:cubicBezTo>
                    <a:pt x="210502" y="1292485"/>
                    <a:pt x="199977" y="1290380"/>
                    <a:pt x="191557" y="1286170"/>
                  </a:cubicBezTo>
                  <a:cubicBezTo>
                    <a:pt x="188751" y="1284767"/>
                    <a:pt x="182786" y="1277399"/>
                    <a:pt x="173665" y="1264067"/>
                  </a:cubicBezTo>
                  <a:cubicBezTo>
                    <a:pt x="164543" y="1250736"/>
                    <a:pt x="159280" y="1241263"/>
                    <a:pt x="157877" y="1235650"/>
                  </a:cubicBezTo>
                  <a:cubicBezTo>
                    <a:pt x="153667" y="1227230"/>
                    <a:pt x="144545" y="1216003"/>
                    <a:pt x="130512" y="1201969"/>
                  </a:cubicBezTo>
                  <a:cubicBezTo>
                    <a:pt x="116478" y="1186532"/>
                    <a:pt x="109461" y="1175306"/>
                    <a:pt x="109461" y="1168289"/>
                  </a:cubicBezTo>
                  <a:cubicBezTo>
                    <a:pt x="113671" y="1151449"/>
                    <a:pt x="119285" y="1116365"/>
                    <a:pt x="126301" y="1063038"/>
                  </a:cubicBezTo>
                  <a:lnTo>
                    <a:pt x="141037" y="964101"/>
                  </a:lnTo>
                  <a:cubicBezTo>
                    <a:pt x="145247" y="948664"/>
                    <a:pt x="150860" y="917089"/>
                    <a:pt x="157877" y="869375"/>
                  </a:cubicBezTo>
                  <a:cubicBezTo>
                    <a:pt x="160684" y="837098"/>
                    <a:pt x="163490" y="819556"/>
                    <a:pt x="166297" y="816750"/>
                  </a:cubicBezTo>
                  <a:lnTo>
                    <a:pt x="166297" y="812540"/>
                  </a:lnTo>
                  <a:cubicBezTo>
                    <a:pt x="166297" y="809733"/>
                    <a:pt x="164192" y="808330"/>
                    <a:pt x="159982" y="808330"/>
                  </a:cubicBezTo>
                  <a:cubicBezTo>
                    <a:pt x="152965" y="808330"/>
                    <a:pt x="145247" y="809733"/>
                    <a:pt x="136827" y="812540"/>
                  </a:cubicBezTo>
                  <a:cubicBezTo>
                    <a:pt x="122793" y="816750"/>
                    <a:pt x="110163" y="818855"/>
                    <a:pt x="98936" y="818855"/>
                  </a:cubicBezTo>
                  <a:cubicBezTo>
                    <a:pt x="87709" y="816048"/>
                    <a:pt x="75079" y="809382"/>
                    <a:pt x="61046" y="798857"/>
                  </a:cubicBezTo>
                  <a:cubicBezTo>
                    <a:pt x="47012" y="788332"/>
                    <a:pt x="37189" y="777456"/>
                    <a:pt x="31575" y="766229"/>
                  </a:cubicBezTo>
                  <a:lnTo>
                    <a:pt x="16840" y="743074"/>
                  </a:lnTo>
                  <a:cubicBezTo>
                    <a:pt x="12630" y="738864"/>
                    <a:pt x="8771" y="732198"/>
                    <a:pt x="5263" y="723076"/>
                  </a:cubicBezTo>
                  <a:cubicBezTo>
                    <a:pt x="1754" y="713954"/>
                    <a:pt x="0" y="705885"/>
                    <a:pt x="0" y="698868"/>
                  </a:cubicBezTo>
                  <a:cubicBezTo>
                    <a:pt x="0" y="687642"/>
                    <a:pt x="3158" y="677467"/>
                    <a:pt x="9473" y="668345"/>
                  </a:cubicBezTo>
                  <a:cubicBezTo>
                    <a:pt x="15788" y="659224"/>
                    <a:pt x="22454" y="654663"/>
                    <a:pt x="29470" y="654663"/>
                  </a:cubicBezTo>
                  <a:cubicBezTo>
                    <a:pt x="32277" y="654663"/>
                    <a:pt x="34382" y="656066"/>
                    <a:pt x="35785" y="658873"/>
                  </a:cubicBezTo>
                  <a:cubicBezTo>
                    <a:pt x="37189" y="661679"/>
                    <a:pt x="37890" y="665889"/>
                    <a:pt x="37890" y="671503"/>
                  </a:cubicBezTo>
                  <a:lnTo>
                    <a:pt x="39995" y="692553"/>
                  </a:lnTo>
                  <a:cubicBezTo>
                    <a:pt x="42802" y="693957"/>
                    <a:pt x="53327" y="691150"/>
                    <a:pt x="71571" y="684133"/>
                  </a:cubicBezTo>
                  <a:cubicBezTo>
                    <a:pt x="89814" y="677116"/>
                    <a:pt x="101743" y="671503"/>
                    <a:pt x="107356" y="667293"/>
                  </a:cubicBezTo>
                  <a:cubicBezTo>
                    <a:pt x="121390" y="657469"/>
                    <a:pt x="139282" y="646243"/>
                    <a:pt x="161034" y="633612"/>
                  </a:cubicBezTo>
                  <a:cubicBezTo>
                    <a:pt x="182786" y="620982"/>
                    <a:pt x="203486" y="609054"/>
                    <a:pt x="223133" y="597827"/>
                  </a:cubicBezTo>
                  <a:cubicBezTo>
                    <a:pt x="248393" y="586600"/>
                    <a:pt x="263830" y="580987"/>
                    <a:pt x="269443" y="580987"/>
                  </a:cubicBezTo>
                  <a:cubicBezTo>
                    <a:pt x="277863" y="580987"/>
                    <a:pt x="290493" y="585197"/>
                    <a:pt x="307334" y="593617"/>
                  </a:cubicBezTo>
                  <a:cubicBezTo>
                    <a:pt x="326981" y="602037"/>
                    <a:pt x="338207" y="606247"/>
                    <a:pt x="341014" y="606247"/>
                  </a:cubicBezTo>
                  <a:cubicBezTo>
                    <a:pt x="346627" y="606247"/>
                    <a:pt x="354346" y="609756"/>
                    <a:pt x="364169" y="616772"/>
                  </a:cubicBezTo>
                  <a:cubicBezTo>
                    <a:pt x="373993" y="623789"/>
                    <a:pt x="380308" y="630806"/>
                    <a:pt x="383115" y="637823"/>
                  </a:cubicBezTo>
                  <a:cubicBezTo>
                    <a:pt x="388728" y="647646"/>
                    <a:pt x="391535" y="656768"/>
                    <a:pt x="391535" y="665188"/>
                  </a:cubicBezTo>
                  <a:cubicBezTo>
                    <a:pt x="391535" y="672205"/>
                    <a:pt x="387325" y="685537"/>
                    <a:pt x="378904" y="705183"/>
                  </a:cubicBezTo>
                  <a:cubicBezTo>
                    <a:pt x="356451" y="755704"/>
                    <a:pt x="339611" y="784473"/>
                    <a:pt x="328384" y="791489"/>
                  </a:cubicBezTo>
                  <a:cubicBezTo>
                    <a:pt x="321367" y="797103"/>
                    <a:pt x="314350" y="807628"/>
                    <a:pt x="307334" y="823065"/>
                  </a:cubicBezTo>
                  <a:cubicBezTo>
                    <a:pt x="300317" y="838502"/>
                    <a:pt x="296809" y="851132"/>
                    <a:pt x="296809" y="860955"/>
                  </a:cubicBezTo>
                  <a:cubicBezTo>
                    <a:pt x="296809" y="869375"/>
                    <a:pt x="294002" y="876392"/>
                    <a:pt x="288388" y="882005"/>
                  </a:cubicBezTo>
                  <a:cubicBezTo>
                    <a:pt x="282775" y="887619"/>
                    <a:pt x="280670" y="892531"/>
                    <a:pt x="282073" y="896741"/>
                  </a:cubicBezTo>
                  <a:lnTo>
                    <a:pt x="282073" y="900951"/>
                  </a:lnTo>
                  <a:cubicBezTo>
                    <a:pt x="282073" y="903757"/>
                    <a:pt x="280670" y="910774"/>
                    <a:pt x="277863" y="922001"/>
                  </a:cubicBezTo>
                  <a:cubicBezTo>
                    <a:pt x="273653" y="933228"/>
                    <a:pt x="272952" y="940946"/>
                    <a:pt x="275758" y="945156"/>
                  </a:cubicBezTo>
                  <a:cubicBezTo>
                    <a:pt x="278565" y="946560"/>
                    <a:pt x="279968" y="953576"/>
                    <a:pt x="279968" y="966206"/>
                  </a:cubicBezTo>
                  <a:lnTo>
                    <a:pt x="279968" y="976732"/>
                  </a:lnTo>
                  <a:cubicBezTo>
                    <a:pt x="279968" y="989362"/>
                    <a:pt x="281021" y="1002343"/>
                    <a:pt x="283126" y="1015674"/>
                  </a:cubicBezTo>
                  <a:cubicBezTo>
                    <a:pt x="285231" y="1029006"/>
                    <a:pt x="286985" y="1036374"/>
                    <a:pt x="288388" y="1037777"/>
                  </a:cubicBezTo>
                  <a:cubicBezTo>
                    <a:pt x="289792" y="1039181"/>
                    <a:pt x="296107" y="1034269"/>
                    <a:pt x="307334" y="1023042"/>
                  </a:cubicBezTo>
                  <a:cubicBezTo>
                    <a:pt x="318560" y="1011815"/>
                    <a:pt x="335401" y="994273"/>
                    <a:pt x="357854" y="970417"/>
                  </a:cubicBezTo>
                  <a:cubicBezTo>
                    <a:pt x="383115" y="943753"/>
                    <a:pt x="395745" y="926211"/>
                    <a:pt x="395745" y="917791"/>
                  </a:cubicBezTo>
                  <a:cubicBezTo>
                    <a:pt x="395745" y="910774"/>
                    <a:pt x="396095" y="904810"/>
                    <a:pt x="396797" y="899898"/>
                  </a:cubicBezTo>
                  <a:cubicBezTo>
                    <a:pt x="397499" y="894986"/>
                    <a:pt x="399955" y="892531"/>
                    <a:pt x="404165" y="892531"/>
                  </a:cubicBezTo>
                  <a:cubicBezTo>
                    <a:pt x="408375" y="892531"/>
                    <a:pt x="411182" y="890425"/>
                    <a:pt x="412585" y="886216"/>
                  </a:cubicBezTo>
                  <a:cubicBezTo>
                    <a:pt x="415392" y="880602"/>
                    <a:pt x="423812" y="873585"/>
                    <a:pt x="437845" y="865165"/>
                  </a:cubicBezTo>
                  <a:cubicBezTo>
                    <a:pt x="451879" y="856745"/>
                    <a:pt x="467315" y="849728"/>
                    <a:pt x="484156" y="844115"/>
                  </a:cubicBezTo>
                  <a:lnTo>
                    <a:pt x="524151" y="827275"/>
                  </a:lnTo>
                  <a:lnTo>
                    <a:pt x="524151" y="825170"/>
                  </a:lnTo>
                  <a:cubicBezTo>
                    <a:pt x="524151" y="823766"/>
                    <a:pt x="521344" y="814645"/>
                    <a:pt x="515731" y="797804"/>
                  </a:cubicBezTo>
                  <a:cubicBezTo>
                    <a:pt x="510118" y="787981"/>
                    <a:pt x="507311" y="778859"/>
                    <a:pt x="507311" y="770439"/>
                  </a:cubicBezTo>
                  <a:cubicBezTo>
                    <a:pt x="508714" y="769036"/>
                    <a:pt x="509767" y="763422"/>
                    <a:pt x="510469" y="753599"/>
                  </a:cubicBezTo>
                  <a:cubicBezTo>
                    <a:pt x="511170" y="743776"/>
                    <a:pt x="511521" y="731847"/>
                    <a:pt x="511521" y="717814"/>
                  </a:cubicBezTo>
                  <a:cubicBezTo>
                    <a:pt x="517134" y="660276"/>
                    <a:pt x="522046" y="621684"/>
                    <a:pt x="526256" y="602037"/>
                  </a:cubicBezTo>
                  <a:lnTo>
                    <a:pt x="538886" y="534676"/>
                  </a:lnTo>
                  <a:cubicBezTo>
                    <a:pt x="548710" y="472929"/>
                    <a:pt x="563445" y="421707"/>
                    <a:pt x="583092" y="381009"/>
                  </a:cubicBezTo>
                  <a:cubicBezTo>
                    <a:pt x="594319" y="361363"/>
                    <a:pt x="599932" y="348732"/>
                    <a:pt x="599932" y="343119"/>
                  </a:cubicBezTo>
                  <a:cubicBezTo>
                    <a:pt x="599932" y="338909"/>
                    <a:pt x="611159" y="322069"/>
                    <a:pt x="633613" y="292598"/>
                  </a:cubicBezTo>
                  <a:cubicBezTo>
                    <a:pt x="656066" y="263128"/>
                    <a:pt x="675713" y="239973"/>
                    <a:pt x="692553" y="223133"/>
                  </a:cubicBezTo>
                  <a:cubicBezTo>
                    <a:pt x="738864" y="172612"/>
                    <a:pt x="774649" y="123495"/>
                    <a:pt x="799910" y="75781"/>
                  </a:cubicBezTo>
                  <a:lnTo>
                    <a:pt x="808330" y="58941"/>
                  </a:lnTo>
                  <a:lnTo>
                    <a:pt x="799910" y="52625"/>
                  </a:lnTo>
                  <a:cubicBezTo>
                    <a:pt x="795699" y="49819"/>
                    <a:pt x="791139" y="47363"/>
                    <a:pt x="786227" y="45258"/>
                  </a:cubicBezTo>
                  <a:cubicBezTo>
                    <a:pt x="781315" y="43153"/>
                    <a:pt x="777456" y="41399"/>
                    <a:pt x="774649" y="39995"/>
                  </a:cubicBezTo>
                  <a:cubicBezTo>
                    <a:pt x="766229" y="38592"/>
                    <a:pt x="757107" y="34382"/>
                    <a:pt x="747284" y="27365"/>
                  </a:cubicBezTo>
                  <a:lnTo>
                    <a:pt x="740969" y="16840"/>
                  </a:lnTo>
                  <a:lnTo>
                    <a:pt x="753599" y="16840"/>
                  </a:lnTo>
                  <a:cubicBezTo>
                    <a:pt x="759212" y="16840"/>
                    <a:pt x="763072" y="16489"/>
                    <a:pt x="765177" y="15788"/>
                  </a:cubicBezTo>
                  <a:cubicBezTo>
                    <a:pt x="767282" y="15086"/>
                    <a:pt x="766931" y="13332"/>
                    <a:pt x="764124" y="10525"/>
                  </a:cubicBezTo>
                  <a:cubicBezTo>
                    <a:pt x="759914" y="6315"/>
                    <a:pt x="759914" y="3508"/>
                    <a:pt x="764124" y="2105"/>
                  </a:cubicBezTo>
                  <a:cubicBezTo>
                    <a:pt x="766931" y="701"/>
                    <a:pt x="771843" y="0"/>
                    <a:pt x="778859" y="0"/>
                  </a:cubicBezTo>
                  <a:close/>
                  <a:moveTo>
                    <a:pt x="759914" y="522046"/>
                  </a:moveTo>
                  <a:lnTo>
                    <a:pt x="740969" y="524151"/>
                  </a:lnTo>
                  <a:lnTo>
                    <a:pt x="686238" y="538886"/>
                  </a:lnTo>
                  <a:cubicBezTo>
                    <a:pt x="673608" y="543096"/>
                    <a:pt x="664837" y="546605"/>
                    <a:pt x="659925" y="549412"/>
                  </a:cubicBezTo>
                  <a:cubicBezTo>
                    <a:pt x="655014" y="552218"/>
                    <a:pt x="651856" y="555727"/>
                    <a:pt x="650453" y="559937"/>
                  </a:cubicBezTo>
                  <a:cubicBezTo>
                    <a:pt x="649049" y="565550"/>
                    <a:pt x="649751" y="571163"/>
                    <a:pt x="652558" y="576777"/>
                  </a:cubicBezTo>
                  <a:cubicBezTo>
                    <a:pt x="653961" y="579583"/>
                    <a:pt x="654663" y="592214"/>
                    <a:pt x="654663" y="614667"/>
                  </a:cubicBezTo>
                  <a:lnTo>
                    <a:pt x="654663" y="646243"/>
                  </a:lnTo>
                  <a:lnTo>
                    <a:pt x="696763" y="602037"/>
                  </a:lnTo>
                  <a:cubicBezTo>
                    <a:pt x="744477" y="554323"/>
                    <a:pt x="766229" y="528361"/>
                    <a:pt x="762019" y="524151"/>
                  </a:cubicBezTo>
                  <a:cubicBezTo>
                    <a:pt x="762019" y="524151"/>
                    <a:pt x="761668" y="523800"/>
                    <a:pt x="760967" y="523099"/>
                  </a:cubicBezTo>
                  <a:cubicBezTo>
                    <a:pt x="760265" y="522397"/>
                    <a:pt x="759914" y="522046"/>
                    <a:pt x="759914" y="522046"/>
                  </a:cubicBezTo>
                  <a:close/>
                  <a:moveTo>
                    <a:pt x="854574" y="584079"/>
                  </a:moveTo>
                  <a:cubicBezTo>
                    <a:pt x="840760" y="582895"/>
                    <a:pt x="817276" y="587828"/>
                    <a:pt x="784122" y="598880"/>
                  </a:cubicBezTo>
                  <a:cubicBezTo>
                    <a:pt x="739916" y="613615"/>
                    <a:pt x="712200" y="627999"/>
                    <a:pt x="700973" y="642033"/>
                  </a:cubicBezTo>
                  <a:lnTo>
                    <a:pt x="698868" y="644138"/>
                  </a:lnTo>
                  <a:lnTo>
                    <a:pt x="700973" y="644138"/>
                  </a:lnTo>
                  <a:cubicBezTo>
                    <a:pt x="709393" y="644138"/>
                    <a:pt x="724129" y="640629"/>
                    <a:pt x="745179" y="633612"/>
                  </a:cubicBezTo>
                  <a:cubicBezTo>
                    <a:pt x="763423" y="627999"/>
                    <a:pt x="777105" y="624491"/>
                    <a:pt x="786227" y="623087"/>
                  </a:cubicBezTo>
                  <a:cubicBezTo>
                    <a:pt x="795349" y="621684"/>
                    <a:pt x="801313" y="622386"/>
                    <a:pt x="804120" y="625192"/>
                  </a:cubicBezTo>
                  <a:cubicBezTo>
                    <a:pt x="816750" y="629402"/>
                    <a:pt x="824468" y="631507"/>
                    <a:pt x="827275" y="631507"/>
                  </a:cubicBezTo>
                  <a:lnTo>
                    <a:pt x="852535" y="639928"/>
                  </a:lnTo>
                  <a:cubicBezTo>
                    <a:pt x="855342" y="642734"/>
                    <a:pt x="858850" y="644138"/>
                    <a:pt x="863060" y="644138"/>
                  </a:cubicBezTo>
                  <a:lnTo>
                    <a:pt x="865165" y="614667"/>
                  </a:lnTo>
                  <a:cubicBezTo>
                    <a:pt x="867972" y="599230"/>
                    <a:pt x="867972" y="590109"/>
                    <a:pt x="865165" y="587302"/>
                  </a:cubicBezTo>
                  <a:cubicBezTo>
                    <a:pt x="862709" y="585548"/>
                    <a:pt x="859179" y="584473"/>
                    <a:pt x="854574" y="584079"/>
                  </a:cubicBezTo>
                  <a:close/>
                  <a:moveTo>
                    <a:pt x="850430" y="705183"/>
                  </a:moveTo>
                  <a:cubicBezTo>
                    <a:pt x="843413" y="705183"/>
                    <a:pt x="831485" y="707990"/>
                    <a:pt x="814645" y="713603"/>
                  </a:cubicBezTo>
                  <a:lnTo>
                    <a:pt x="770439" y="728339"/>
                  </a:lnTo>
                  <a:cubicBezTo>
                    <a:pt x="764826" y="729742"/>
                    <a:pt x="752897" y="733250"/>
                    <a:pt x="734654" y="738864"/>
                  </a:cubicBezTo>
                  <a:lnTo>
                    <a:pt x="715708" y="747284"/>
                  </a:lnTo>
                  <a:cubicBezTo>
                    <a:pt x="714305" y="748687"/>
                    <a:pt x="710797" y="751143"/>
                    <a:pt x="705183" y="754651"/>
                  </a:cubicBezTo>
                  <a:cubicBezTo>
                    <a:pt x="699570" y="758160"/>
                    <a:pt x="691852" y="764124"/>
                    <a:pt x="682028" y="772544"/>
                  </a:cubicBezTo>
                  <a:cubicBezTo>
                    <a:pt x="672205" y="780964"/>
                    <a:pt x="665188" y="787630"/>
                    <a:pt x="660978" y="792542"/>
                  </a:cubicBezTo>
                  <a:cubicBezTo>
                    <a:pt x="656768" y="797454"/>
                    <a:pt x="655364" y="802716"/>
                    <a:pt x="656768" y="808330"/>
                  </a:cubicBezTo>
                  <a:lnTo>
                    <a:pt x="660978" y="833590"/>
                  </a:lnTo>
                  <a:cubicBezTo>
                    <a:pt x="663785" y="843413"/>
                    <a:pt x="665890" y="848325"/>
                    <a:pt x="667293" y="848325"/>
                  </a:cubicBezTo>
                  <a:cubicBezTo>
                    <a:pt x="671503" y="848325"/>
                    <a:pt x="682730" y="843413"/>
                    <a:pt x="700973" y="833590"/>
                  </a:cubicBezTo>
                  <a:cubicBezTo>
                    <a:pt x="719217" y="823766"/>
                    <a:pt x="733250" y="815346"/>
                    <a:pt x="743074" y="808330"/>
                  </a:cubicBezTo>
                  <a:cubicBezTo>
                    <a:pt x="752897" y="798506"/>
                    <a:pt x="759212" y="793594"/>
                    <a:pt x="762019" y="793594"/>
                  </a:cubicBezTo>
                  <a:lnTo>
                    <a:pt x="787279" y="780964"/>
                  </a:lnTo>
                  <a:cubicBezTo>
                    <a:pt x="802716" y="771141"/>
                    <a:pt x="811838" y="766229"/>
                    <a:pt x="814645" y="766229"/>
                  </a:cubicBezTo>
                  <a:cubicBezTo>
                    <a:pt x="818855" y="764826"/>
                    <a:pt x="821661" y="762721"/>
                    <a:pt x="823065" y="759914"/>
                  </a:cubicBezTo>
                  <a:cubicBezTo>
                    <a:pt x="831485" y="755704"/>
                    <a:pt x="837098" y="753599"/>
                    <a:pt x="839905" y="753599"/>
                  </a:cubicBezTo>
                  <a:cubicBezTo>
                    <a:pt x="848325" y="752196"/>
                    <a:pt x="854289" y="749389"/>
                    <a:pt x="857798" y="745179"/>
                  </a:cubicBezTo>
                  <a:cubicBezTo>
                    <a:pt x="861306" y="740969"/>
                    <a:pt x="863060" y="733952"/>
                    <a:pt x="863060" y="724129"/>
                  </a:cubicBezTo>
                  <a:cubicBezTo>
                    <a:pt x="863060" y="714305"/>
                    <a:pt x="862709" y="708692"/>
                    <a:pt x="862008" y="707288"/>
                  </a:cubicBezTo>
                  <a:cubicBezTo>
                    <a:pt x="861306" y="705885"/>
                    <a:pt x="857447" y="705183"/>
                    <a:pt x="850430" y="705183"/>
                  </a:cubicBezTo>
                  <a:close/>
                  <a:moveTo>
                    <a:pt x="534676" y="869375"/>
                  </a:moveTo>
                  <a:cubicBezTo>
                    <a:pt x="527660" y="869375"/>
                    <a:pt x="517836" y="874989"/>
                    <a:pt x="505206" y="886216"/>
                  </a:cubicBezTo>
                  <a:cubicBezTo>
                    <a:pt x="491172" y="894636"/>
                    <a:pt x="481700" y="902354"/>
                    <a:pt x="476788" y="909371"/>
                  </a:cubicBezTo>
                  <a:cubicBezTo>
                    <a:pt x="471876" y="916388"/>
                    <a:pt x="471526" y="921299"/>
                    <a:pt x="475736" y="924106"/>
                  </a:cubicBezTo>
                  <a:cubicBezTo>
                    <a:pt x="478542" y="925509"/>
                    <a:pt x="482752" y="926211"/>
                    <a:pt x="488366" y="926211"/>
                  </a:cubicBezTo>
                  <a:cubicBezTo>
                    <a:pt x="496786" y="926211"/>
                    <a:pt x="509416" y="923404"/>
                    <a:pt x="526256" y="917791"/>
                  </a:cubicBezTo>
                  <a:cubicBezTo>
                    <a:pt x="536080" y="914984"/>
                    <a:pt x="543447" y="912177"/>
                    <a:pt x="548359" y="909371"/>
                  </a:cubicBezTo>
                  <a:cubicBezTo>
                    <a:pt x="553271" y="906564"/>
                    <a:pt x="555727" y="903757"/>
                    <a:pt x="555727" y="900951"/>
                  </a:cubicBezTo>
                  <a:cubicBezTo>
                    <a:pt x="555727" y="898144"/>
                    <a:pt x="554674" y="894285"/>
                    <a:pt x="552569" y="889373"/>
                  </a:cubicBezTo>
                  <a:cubicBezTo>
                    <a:pt x="550464" y="884461"/>
                    <a:pt x="548710" y="880602"/>
                    <a:pt x="547306" y="877795"/>
                  </a:cubicBezTo>
                  <a:cubicBezTo>
                    <a:pt x="543096" y="872182"/>
                    <a:pt x="538886" y="869375"/>
                    <a:pt x="534676" y="869375"/>
                  </a:cubicBezTo>
                  <a:close/>
                  <a:moveTo>
                    <a:pt x="865165" y="303124"/>
                  </a:moveTo>
                  <a:cubicBezTo>
                    <a:pt x="863762" y="303124"/>
                    <a:pt x="858149" y="306632"/>
                    <a:pt x="848325" y="313649"/>
                  </a:cubicBezTo>
                  <a:cubicBezTo>
                    <a:pt x="835695" y="322069"/>
                    <a:pt x="825871" y="327682"/>
                    <a:pt x="818855" y="330489"/>
                  </a:cubicBezTo>
                  <a:lnTo>
                    <a:pt x="799910" y="341014"/>
                  </a:lnTo>
                  <a:cubicBezTo>
                    <a:pt x="799910" y="343821"/>
                    <a:pt x="792542" y="348031"/>
                    <a:pt x="777807" y="353644"/>
                  </a:cubicBezTo>
                  <a:cubicBezTo>
                    <a:pt x="763072" y="359258"/>
                    <a:pt x="752897" y="362064"/>
                    <a:pt x="747284" y="362064"/>
                  </a:cubicBezTo>
                  <a:cubicBezTo>
                    <a:pt x="737460" y="362064"/>
                    <a:pt x="724129" y="364169"/>
                    <a:pt x="707288" y="368379"/>
                  </a:cubicBezTo>
                  <a:cubicBezTo>
                    <a:pt x="690448" y="372589"/>
                    <a:pt x="681326" y="376098"/>
                    <a:pt x="679923" y="378904"/>
                  </a:cubicBezTo>
                  <a:cubicBezTo>
                    <a:pt x="677116" y="381711"/>
                    <a:pt x="673608" y="383115"/>
                    <a:pt x="669398" y="383115"/>
                  </a:cubicBezTo>
                  <a:cubicBezTo>
                    <a:pt x="663785" y="383115"/>
                    <a:pt x="660276" y="387325"/>
                    <a:pt x="658873" y="395745"/>
                  </a:cubicBezTo>
                  <a:cubicBezTo>
                    <a:pt x="657469" y="404165"/>
                    <a:pt x="656417" y="422058"/>
                    <a:pt x="655715" y="449423"/>
                  </a:cubicBezTo>
                  <a:cubicBezTo>
                    <a:pt x="655014" y="476788"/>
                    <a:pt x="655364" y="495383"/>
                    <a:pt x="656768" y="505206"/>
                  </a:cubicBezTo>
                  <a:lnTo>
                    <a:pt x="679923" y="496786"/>
                  </a:lnTo>
                  <a:cubicBezTo>
                    <a:pt x="699570" y="488366"/>
                    <a:pt x="715708" y="482401"/>
                    <a:pt x="728339" y="478893"/>
                  </a:cubicBezTo>
                  <a:cubicBezTo>
                    <a:pt x="740969" y="475385"/>
                    <a:pt x="757107" y="473631"/>
                    <a:pt x="776754" y="473631"/>
                  </a:cubicBezTo>
                  <a:lnTo>
                    <a:pt x="802014" y="471526"/>
                  </a:lnTo>
                  <a:cubicBezTo>
                    <a:pt x="809031" y="471526"/>
                    <a:pt x="823065" y="475034"/>
                    <a:pt x="844115" y="482051"/>
                  </a:cubicBezTo>
                  <a:cubicBezTo>
                    <a:pt x="862359" y="489067"/>
                    <a:pt x="872182" y="491874"/>
                    <a:pt x="873585" y="490471"/>
                  </a:cubicBezTo>
                  <a:cubicBezTo>
                    <a:pt x="876392" y="487664"/>
                    <a:pt x="879550" y="476086"/>
                    <a:pt x="883058" y="455738"/>
                  </a:cubicBezTo>
                  <a:cubicBezTo>
                    <a:pt x="886566" y="435389"/>
                    <a:pt x="888321" y="414690"/>
                    <a:pt x="888321" y="393640"/>
                  </a:cubicBezTo>
                  <a:cubicBezTo>
                    <a:pt x="888321" y="361363"/>
                    <a:pt x="883409" y="333295"/>
                    <a:pt x="873585" y="309439"/>
                  </a:cubicBezTo>
                  <a:cubicBezTo>
                    <a:pt x="872182" y="305229"/>
                    <a:pt x="869375" y="303124"/>
                    <a:pt x="865165" y="30312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CE7F70C-20FF-6239-C34A-719353D18B80}"/>
                </a:ext>
              </a:extLst>
            </p:cNvPr>
            <p:cNvSpPr txBox="1"/>
            <p:nvPr/>
          </p:nvSpPr>
          <p:spPr>
            <a:xfrm>
              <a:off x="7218006" y="2321524"/>
              <a:ext cx="955300" cy="1389317"/>
            </a:xfrm>
            <a:custGeom>
              <a:avLst/>
              <a:gdLst/>
              <a:ahLst/>
              <a:cxnLst/>
              <a:rect l="l" t="t" r="r" b="b"/>
              <a:pathLst>
                <a:path w="955300" h="1389317">
                  <a:moveTo>
                    <a:pt x="742692" y="0"/>
                  </a:moveTo>
                  <a:cubicBezTo>
                    <a:pt x="766549" y="0"/>
                    <a:pt x="785494" y="4210"/>
                    <a:pt x="799528" y="12630"/>
                  </a:cubicBezTo>
                  <a:cubicBezTo>
                    <a:pt x="813561" y="18243"/>
                    <a:pt x="823736" y="24208"/>
                    <a:pt x="830051" y="30523"/>
                  </a:cubicBezTo>
                  <a:cubicBezTo>
                    <a:pt x="836366" y="36838"/>
                    <a:pt x="841628" y="45609"/>
                    <a:pt x="845838" y="56836"/>
                  </a:cubicBezTo>
                  <a:cubicBezTo>
                    <a:pt x="850048" y="69466"/>
                    <a:pt x="852154" y="80693"/>
                    <a:pt x="852154" y="90516"/>
                  </a:cubicBezTo>
                  <a:cubicBezTo>
                    <a:pt x="852154" y="108760"/>
                    <a:pt x="840225" y="127705"/>
                    <a:pt x="816368" y="147352"/>
                  </a:cubicBezTo>
                  <a:cubicBezTo>
                    <a:pt x="806545" y="155772"/>
                    <a:pt x="797423" y="162438"/>
                    <a:pt x="789003" y="167349"/>
                  </a:cubicBezTo>
                  <a:cubicBezTo>
                    <a:pt x="780583" y="172261"/>
                    <a:pt x="772163" y="174717"/>
                    <a:pt x="763742" y="174717"/>
                  </a:cubicBezTo>
                  <a:cubicBezTo>
                    <a:pt x="746902" y="174717"/>
                    <a:pt x="720589" y="182435"/>
                    <a:pt x="684804" y="197872"/>
                  </a:cubicBezTo>
                  <a:cubicBezTo>
                    <a:pt x="649019" y="213309"/>
                    <a:pt x="631828" y="224536"/>
                    <a:pt x="633231" y="231553"/>
                  </a:cubicBezTo>
                  <a:cubicBezTo>
                    <a:pt x="636037" y="248393"/>
                    <a:pt x="637441" y="268040"/>
                    <a:pt x="637441" y="290493"/>
                  </a:cubicBezTo>
                  <a:cubicBezTo>
                    <a:pt x="637441" y="296107"/>
                    <a:pt x="641300" y="298563"/>
                    <a:pt x="649019" y="297861"/>
                  </a:cubicBezTo>
                  <a:cubicBezTo>
                    <a:pt x="656737" y="297159"/>
                    <a:pt x="676033" y="291897"/>
                    <a:pt x="706907" y="282073"/>
                  </a:cubicBezTo>
                  <a:cubicBezTo>
                    <a:pt x="770058" y="263830"/>
                    <a:pt x="811456" y="254708"/>
                    <a:pt x="831103" y="254708"/>
                  </a:cubicBezTo>
                  <a:cubicBezTo>
                    <a:pt x="846540" y="254708"/>
                    <a:pt x="860574" y="258918"/>
                    <a:pt x="873204" y="267338"/>
                  </a:cubicBezTo>
                  <a:cubicBezTo>
                    <a:pt x="888641" y="277162"/>
                    <a:pt x="901622" y="290844"/>
                    <a:pt x="912147" y="308386"/>
                  </a:cubicBezTo>
                  <a:cubicBezTo>
                    <a:pt x="922672" y="325928"/>
                    <a:pt x="927934" y="342417"/>
                    <a:pt x="927934" y="357854"/>
                  </a:cubicBezTo>
                  <a:cubicBezTo>
                    <a:pt x="927934" y="364871"/>
                    <a:pt x="926531" y="371186"/>
                    <a:pt x="923724" y="376799"/>
                  </a:cubicBezTo>
                  <a:cubicBezTo>
                    <a:pt x="918111" y="386623"/>
                    <a:pt x="899517" y="400656"/>
                    <a:pt x="867941" y="418900"/>
                  </a:cubicBezTo>
                  <a:cubicBezTo>
                    <a:pt x="836366" y="437144"/>
                    <a:pt x="817070" y="445564"/>
                    <a:pt x="810053" y="444160"/>
                  </a:cubicBezTo>
                  <a:cubicBezTo>
                    <a:pt x="805843" y="442757"/>
                    <a:pt x="791809" y="445213"/>
                    <a:pt x="767953" y="451528"/>
                  </a:cubicBezTo>
                  <a:cubicBezTo>
                    <a:pt x="744096" y="457843"/>
                    <a:pt x="728659" y="463105"/>
                    <a:pt x="721642" y="467315"/>
                  </a:cubicBezTo>
                  <a:cubicBezTo>
                    <a:pt x="718835" y="468719"/>
                    <a:pt x="714976" y="470473"/>
                    <a:pt x="710064" y="472578"/>
                  </a:cubicBezTo>
                  <a:cubicBezTo>
                    <a:pt x="705153" y="474683"/>
                    <a:pt x="699890" y="476437"/>
                    <a:pt x="694277" y="477841"/>
                  </a:cubicBezTo>
                  <a:cubicBezTo>
                    <a:pt x="691470" y="477841"/>
                    <a:pt x="683751" y="481349"/>
                    <a:pt x="671121" y="488366"/>
                  </a:cubicBezTo>
                  <a:lnTo>
                    <a:pt x="641651" y="505206"/>
                  </a:lnTo>
                  <a:cubicBezTo>
                    <a:pt x="631828" y="510819"/>
                    <a:pt x="624460" y="516784"/>
                    <a:pt x="619548" y="523099"/>
                  </a:cubicBezTo>
                  <a:cubicBezTo>
                    <a:pt x="614637" y="529414"/>
                    <a:pt x="607971" y="540290"/>
                    <a:pt x="599550" y="555727"/>
                  </a:cubicBezTo>
                  <a:cubicBezTo>
                    <a:pt x="588324" y="583793"/>
                    <a:pt x="583412" y="598529"/>
                    <a:pt x="584815" y="599932"/>
                  </a:cubicBezTo>
                  <a:cubicBezTo>
                    <a:pt x="584815" y="601335"/>
                    <a:pt x="586219" y="602037"/>
                    <a:pt x="589025" y="602037"/>
                  </a:cubicBezTo>
                  <a:cubicBezTo>
                    <a:pt x="591832" y="602037"/>
                    <a:pt x="602357" y="598529"/>
                    <a:pt x="620601" y="591512"/>
                  </a:cubicBezTo>
                  <a:cubicBezTo>
                    <a:pt x="641651" y="581688"/>
                    <a:pt x="657088" y="576777"/>
                    <a:pt x="666911" y="576777"/>
                  </a:cubicBezTo>
                  <a:cubicBezTo>
                    <a:pt x="668315" y="576777"/>
                    <a:pt x="677436" y="573268"/>
                    <a:pt x="694277" y="566252"/>
                  </a:cubicBezTo>
                  <a:cubicBezTo>
                    <a:pt x="702697" y="560638"/>
                    <a:pt x="724449" y="553622"/>
                    <a:pt x="759532" y="545201"/>
                  </a:cubicBezTo>
                  <a:cubicBezTo>
                    <a:pt x="776373" y="540991"/>
                    <a:pt x="795318" y="535378"/>
                    <a:pt x="816368" y="528361"/>
                  </a:cubicBezTo>
                  <a:cubicBezTo>
                    <a:pt x="820578" y="525555"/>
                    <a:pt x="824086" y="524151"/>
                    <a:pt x="826893" y="524151"/>
                  </a:cubicBezTo>
                  <a:cubicBezTo>
                    <a:pt x="829700" y="524151"/>
                    <a:pt x="831805" y="525555"/>
                    <a:pt x="833208" y="528361"/>
                  </a:cubicBezTo>
                  <a:cubicBezTo>
                    <a:pt x="837418" y="531168"/>
                    <a:pt x="844435" y="531168"/>
                    <a:pt x="854258" y="528361"/>
                  </a:cubicBezTo>
                  <a:cubicBezTo>
                    <a:pt x="861275" y="525555"/>
                    <a:pt x="865836" y="524853"/>
                    <a:pt x="867941" y="526256"/>
                  </a:cubicBezTo>
                  <a:cubicBezTo>
                    <a:pt x="870046" y="527660"/>
                    <a:pt x="873204" y="531168"/>
                    <a:pt x="877414" y="536781"/>
                  </a:cubicBezTo>
                  <a:cubicBezTo>
                    <a:pt x="884430" y="543798"/>
                    <a:pt x="896359" y="552920"/>
                    <a:pt x="913199" y="564147"/>
                  </a:cubicBezTo>
                  <a:cubicBezTo>
                    <a:pt x="931443" y="573970"/>
                    <a:pt x="943020" y="582741"/>
                    <a:pt x="947932" y="590460"/>
                  </a:cubicBezTo>
                  <a:cubicBezTo>
                    <a:pt x="952844" y="598178"/>
                    <a:pt x="955300" y="609054"/>
                    <a:pt x="955300" y="623087"/>
                  </a:cubicBezTo>
                  <a:cubicBezTo>
                    <a:pt x="955300" y="634314"/>
                    <a:pt x="951791" y="648348"/>
                    <a:pt x="944775" y="665188"/>
                  </a:cubicBezTo>
                  <a:cubicBezTo>
                    <a:pt x="939161" y="677818"/>
                    <a:pt x="932495" y="685887"/>
                    <a:pt x="924777" y="689396"/>
                  </a:cubicBezTo>
                  <a:cubicBezTo>
                    <a:pt x="917058" y="692904"/>
                    <a:pt x="905481" y="693255"/>
                    <a:pt x="890044" y="690448"/>
                  </a:cubicBezTo>
                  <a:cubicBezTo>
                    <a:pt x="856364" y="682028"/>
                    <a:pt x="829700" y="677818"/>
                    <a:pt x="810053" y="677818"/>
                  </a:cubicBezTo>
                  <a:cubicBezTo>
                    <a:pt x="784793" y="677818"/>
                    <a:pt x="751814" y="682730"/>
                    <a:pt x="711117" y="692553"/>
                  </a:cubicBezTo>
                  <a:cubicBezTo>
                    <a:pt x="670420" y="702377"/>
                    <a:pt x="628319" y="716410"/>
                    <a:pt x="584815" y="734654"/>
                  </a:cubicBezTo>
                  <a:lnTo>
                    <a:pt x="540610" y="753599"/>
                  </a:lnTo>
                  <a:lnTo>
                    <a:pt x="527980" y="780964"/>
                  </a:lnTo>
                  <a:cubicBezTo>
                    <a:pt x="513946" y="809031"/>
                    <a:pt x="504824" y="838502"/>
                    <a:pt x="500614" y="869375"/>
                  </a:cubicBezTo>
                  <a:cubicBezTo>
                    <a:pt x="497808" y="882005"/>
                    <a:pt x="492896" y="896741"/>
                    <a:pt x="485879" y="913581"/>
                  </a:cubicBezTo>
                  <a:cubicBezTo>
                    <a:pt x="477459" y="930421"/>
                    <a:pt x="469741" y="950770"/>
                    <a:pt x="462724" y="974627"/>
                  </a:cubicBezTo>
                  <a:cubicBezTo>
                    <a:pt x="454304" y="998484"/>
                    <a:pt x="446585" y="1016727"/>
                    <a:pt x="439569" y="1029357"/>
                  </a:cubicBezTo>
                  <a:lnTo>
                    <a:pt x="422728" y="1060932"/>
                  </a:lnTo>
                  <a:cubicBezTo>
                    <a:pt x="417115" y="1067949"/>
                    <a:pt x="407993" y="1087596"/>
                    <a:pt x="395363" y="1119873"/>
                  </a:cubicBezTo>
                  <a:cubicBezTo>
                    <a:pt x="374313" y="1163377"/>
                    <a:pt x="351157" y="1199163"/>
                    <a:pt x="325897" y="1227230"/>
                  </a:cubicBezTo>
                  <a:lnTo>
                    <a:pt x="296427" y="1258805"/>
                  </a:lnTo>
                  <a:cubicBezTo>
                    <a:pt x="283797" y="1271435"/>
                    <a:pt x="273272" y="1280557"/>
                    <a:pt x="264851" y="1286170"/>
                  </a:cubicBezTo>
                  <a:lnTo>
                    <a:pt x="231171" y="1311431"/>
                  </a:lnTo>
                  <a:cubicBezTo>
                    <a:pt x="203104" y="1336691"/>
                    <a:pt x="176440" y="1355987"/>
                    <a:pt x="151180" y="1369319"/>
                  </a:cubicBezTo>
                  <a:cubicBezTo>
                    <a:pt x="125920" y="1382651"/>
                    <a:pt x="105571" y="1389317"/>
                    <a:pt x="90134" y="1389317"/>
                  </a:cubicBezTo>
                  <a:cubicBezTo>
                    <a:pt x="76101" y="1389317"/>
                    <a:pt x="62067" y="1386861"/>
                    <a:pt x="48034" y="1381949"/>
                  </a:cubicBezTo>
                  <a:cubicBezTo>
                    <a:pt x="34000" y="1377037"/>
                    <a:pt x="22072" y="1369670"/>
                    <a:pt x="12248" y="1359846"/>
                  </a:cubicBezTo>
                  <a:cubicBezTo>
                    <a:pt x="1022" y="1348619"/>
                    <a:pt x="-2487" y="1342304"/>
                    <a:pt x="1723" y="1340901"/>
                  </a:cubicBezTo>
                  <a:cubicBezTo>
                    <a:pt x="4530" y="1339497"/>
                    <a:pt x="8740" y="1338094"/>
                    <a:pt x="14354" y="1336691"/>
                  </a:cubicBezTo>
                  <a:cubicBezTo>
                    <a:pt x="19967" y="1335288"/>
                    <a:pt x="26282" y="1334586"/>
                    <a:pt x="33299" y="1334586"/>
                  </a:cubicBezTo>
                  <a:cubicBezTo>
                    <a:pt x="54349" y="1330376"/>
                    <a:pt x="70487" y="1324762"/>
                    <a:pt x="81714" y="1317746"/>
                  </a:cubicBezTo>
                  <a:cubicBezTo>
                    <a:pt x="99958" y="1306519"/>
                    <a:pt x="122411" y="1286872"/>
                    <a:pt x="149075" y="1258805"/>
                  </a:cubicBezTo>
                  <a:cubicBezTo>
                    <a:pt x="175739" y="1230738"/>
                    <a:pt x="196789" y="1204776"/>
                    <a:pt x="212226" y="1180919"/>
                  </a:cubicBezTo>
                  <a:lnTo>
                    <a:pt x="241696" y="1136713"/>
                  </a:lnTo>
                  <a:cubicBezTo>
                    <a:pt x="264150" y="1105840"/>
                    <a:pt x="289410" y="1059529"/>
                    <a:pt x="317477" y="997782"/>
                  </a:cubicBezTo>
                  <a:cubicBezTo>
                    <a:pt x="321687" y="987958"/>
                    <a:pt x="332212" y="963400"/>
                    <a:pt x="349052" y="924106"/>
                  </a:cubicBezTo>
                  <a:cubicBezTo>
                    <a:pt x="356069" y="911476"/>
                    <a:pt x="362384" y="896741"/>
                    <a:pt x="367998" y="879900"/>
                  </a:cubicBezTo>
                  <a:cubicBezTo>
                    <a:pt x="373611" y="863060"/>
                    <a:pt x="376418" y="851132"/>
                    <a:pt x="376418" y="844115"/>
                  </a:cubicBezTo>
                  <a:cubicBezTo>
                    <a:pt x="376418" y="842712"/>
                    <a:pt x="375716" y="842010"/>
                    <a:pt x="374313" y="842010"/>
                  </a:cubicBezTo>
                  <a:cubicBezTo>
                    <a:pt x="372909" y="842010"/>
                    <a:pt x="360279" y="849027"/>
                    <a:pt x="336422" y="863060"/>
                  </a:cubicBezTo>
                  <a:lnTo>
                    <a:pt x="309057" y="875690"/>
                  </a:lnTo>
                  <a:cubicBezTo>
                    <a:pt x="302040" y="879900"/>
                    <a:pt x="298532" y="882707"/>
                    <a:pt x="298532" y="884110"/>
                  </a:cubicBezTo>
                  <a:cubicBezTo>
                    <a:pt x="298532" y="886917"/>
                    <a:pt x="288007" y="893583"/>
                    <a:pt x="266956" y="904108"/>
                  </a:cubicBezTo>
                  <a:cubicBezTo>
                    <a:pt x="245906" y="914633"/>
                    <a:pt x="228364" y="922703"/>
                    <a:pt x="214331" y="928316"/>
                  </a:cubicBezTo>
                  <a:lnTo>
                    <a:pt x="186966" y="934631"/>
                  </a:lnTo>
                  <a:cubicBezTo>
                    <a:pt x="174335" y="941648"/>
                    <a:pt x="152583" y="945156"/>
                    <a:pt x="121710" y="945156"/>
                  </a:cubicBezTo>
                  <a:cubicBezTo>
                    <a:pt x="103466" y="945156"/>
                    <a:pt x="92239" y="943753"/>
                    <a:pt x="88029" y="940946"/>
                  </a:cubicBezTo>
                  <a:cubicBezTo>
                    <a:pt x="79609" y="935333"/>
                    <a:pt x="72943" y="924808"/>
                    <a:pt x="68032" y="909371"/>
                  </a:cubicBezTo>
                  <a:cubicBezTo>
                    <a:pt x="63120" y="893934"/>
                    <a:pt x="60664" y="877094"/>
                    <a:pt x="60664" y="858850"/>
                  </a:cubicBezTo>
                  <a:cubicBezTo>
                    <a:pt x="60664" y="846220"/>
                    <a:pt x="61366" y="836397"/>
                    <a:pt x="62769" y="829380"/>
                  </a:cubicBezTo>
                  <a:cubicBezTo>
                    <a:pt x="64172" y="820960"/>
                    <a:pt x="70137" y="812189"/>
                    <a:pt x="80662" y="803067"/>
                  </a:cubicBezTo>
                  <a:cubicBezTo>
                    <a:pt x="91187" y="793945"/>
                    <a:pt x="109080" y="780263"/>
                    <a:pt x="134340" y="762019"/>
                  </a:cubicBezTo>
                  <a:cubicBezTo>
                    <a:pt x="142760" y="756406"/>
                    <a:pt x="150128" y="751143"/>
                    <a:pt x="156443" y="746231"/>
                  </a:cubicBezTo>
                  <a:cubicBezTo>
                    <a:pt x="162758" y="741320"/>
                    <a:pt x="167319" y="738162"/>
                    <a:pt x="170125" y="736759"/>
                  </a:cubicBezTo>
                  <a:lnTo>
                    <a:pt x="218541" y="703078"/>
                  </a:lnTo>
                  <a:lnTo>
                    <a:pt x="290112" y="656768"/>
                  </a:lnTo>
                  <a:cubicBezTo>
                    <a:pt x="306952" y="645541"/>
                    <a:pt x="323090" y="635718"/>
                    <a:pt x="338527" y="627297"/>
                  </a:cubicBezTo>
                  <a:cubicBezTo>
                    <a:pt x="359578" y="616071"/>
                    <a:pt x="386943" y="598529"/>
                    <a:pt x="420623" y="574672"/>
                  </a:cubicBezTo>
                  <a:cubicBezTo>
                    <a:pt x="462724" y="548008"/>
                    <a:pt x="483774" y="531870"/>
                    <a:pt x="483774" y="526256"/>
                  </a:cubicBezTo>
                  <a:lnTo>
                    <a:pt x="485879" y="515731"/>
                  </a:lnTo>
                  <a:lnTo>
                    <a:pt x="483774" y="515731"/>
                  </a:lnTo>
                  <a:cubicBezTo>
                    <a:pt x="485178" y="515731"/>
                    <a:pt x="464829" y="518538"/>
                    <a:pt x="422728" y="524151"/>
                  </a:cubicBezTo>
                  <a:cubicBezTo>
                    <a:pt x="417115" y="525555"/>
                    <a:pt x="408695" y="526256"/>
                    <a:pt x="397468" y="526256"/>
                  </a:cubicBezTo>
                  <a:cubicBezTo>
                    <a:pt x="379224" y="526256"/>
                    <a:pt x="363086" y="522748"/>
                    <a:pt x="349052" y="515731"/>
                  </a:cubicBezTo>
                  <a:cubicBezTo>
                    <a:pt x="340632" y="510118"/>
                    <a:pt x="334668" y="501347"/>
                    <a:pt x="331160" y="489418"/>
                  </a:cubicBezTo>
                  <a:cubicBezTo>
                    <a:pt x="327651" y="477490"/>
                    <a:pt x="325897" y="458895"/>
                    <a:pt x="325897" y="433635"/>
                  </a:cubicBezTo>
                  <a:lnTo>
                    <a:pt x="325897" y="412585"/>
                  </a:lnTo>
                  <a:cubicBezTo>
                    <a:pt x="325897" y="399955"/>
                    <a:pt x="327301" y="392236"/>
                    <a:pt x="330107" y="389430"/>
                  </a:cubicBezTo>
                  <a:cubicBezTo>
                    <a:pt x="332914" y="386623"/>
                    <a:pt x="338527" y="385219"/>
                    <a:pt x="346947" y="385219"/>
                  </a:cubicBezTo>
                  <a:cubicBezTo>
                    <a:pt x="349754" y="385219"/>
                    <a:pt x="357473" y="383115"/>
                    <a:pt x="370103" y="378904"/>
                  </a:cubicBezTo>
                  <a:cubicBezTo>
                    <a:pt x="375716" y="373291"/>
                    <a:pt x="379224" y="372589"/>
                    <a:pt x="380628" y="376799"/>
                  </a:cubicBezTo>
                  <a:cubicBezTo>
                    <a:pt x="380628" y="379606"/>
                    <a:pt x="383435" y="381009"/>
                    <a:pt x="389048" y="381009"/>
                  </a:cubicBezTo>
                  <a:cubicBezTo>
                    <a:pt x="394661" y="381009"/>
                    <a:pt x="409747" y="377852"/>
                    <a:pt x="434306" y="371537"/>
                  </a:cubicBezTo>
                  <a:cubicBezTo>
                    <a:pt x="458865" y="365222"/>
                    <a:pt x="480266" y="358556"/>
                    <a:pt x="498509" y="351539"/>
                  </a:cubicBezTo>
                  <a:cubicBezTo>
                    <a:pt x="511139" y="345926"/>
                    <a:pt x="518858" y="341716"/>
                    <a:pt x="521665" y="338909"/>
                  </a:cubicBezTo>
                  <a:cubicBezTo>
                    <a:pt x="524471" y="336102"/>
                    <a:pt x="527278" y="329787"/>
                    <a:pt x="530085" y="319964"/>
                  </a:cubicBezTo>
                  <a:cubicBezTo>
                    <a:pt x="535698" y="305930"/>
                    <a:pt x="538505" y="294704"/>
                    <a:pt x="538505" y="286283"/>
                  </a:cubicBezTo>
                  <a:cubicBezTo>
                    <a:pt x="539908" y="283477"/>
                    <a:pt x="540610" y="279968"/>
                    <a:pt x="540610" y="275758"/>
                  </a:cubicBezTo>
                  <a:cubicBezTo>
                    <a:pt x="540610" y="272952"/>
                    <a:pt x="539206" y="271548"/>
                    <a:pt x="536400" y="271548"/>
                  </a:cubicBezTo>
                  <a:lnTo>
                    <a:pt x="517454" y="275758"/>
                  </a:lnTo>
                  <a:cubicBezTo>
                    <a:pt x="513244" y="277162"/>
                    <a:pt x="508333" y="277863"/>
                    <a:pt x="502719" y="277863"/>
                  </a:cubicBezTo>
                  <a:cubicBezTo>
                    <a:pt x="502719" y="276460"/>
                    <a:pt x="509034" y="270847"/>
                    <a:pt x="521665" y="261023"/>
                  </a:cubicBezTo>
                  <a:cubicBezTo>
                    <a:pt x="534295" y="254006"/>
                    <a:pt x="540610" y="248393"/>
                    <a:pt x="540610" y="244183"/>
                  </a:cubicBezTo>
                  <a:cubicBezTo>
                    <a:pt x="540610" y="242779"/>
                    <a:pt x="537803" y="239271"/>
                    <a:pt x="532190" y="233658"/>
                  </a:cubicBezTo>
                  <a:cubicBezTo>
                    <a:pt x="529383" y="230851"/>
                    <a:pt x="528331" y="228395"/>
                    <a:pt x="529032" y="226290"/>
                  </a:cubicBezTo>
                  <a:cubicBezTo>
                    <a:pt x="529734" y="224185"/>
                    <a:pt x="531488" y="223133"/>
                    <a:pt x="534295" y="223133"/>
                  </a:cubicBezTo>
                  <a:cubicBezTo>
                    <a:pt x="539908" y="223133"/>
                    <a:pt x="543767" y="220677"/>
                    <a:pt x="545872" y="215765"/>
                  </a:cubicBezTo>
                  <a:cubicBezTo>
                    <a:pt x="547977" y="210853"/>
                    <a:pt x="547626" y="206994"/>
                    <a:pt x="544820" y="204187"/>
                  </a:cubicBezTo>
                  <a:cubicBezTo>
                    <a:pt x="543416" y="199977"/>
                    <a:pt x="525173" y="197171"/>
                    <a:pt x="490089" y="195767"/>
                  </a:cubicBezTo>
                  <a:lnTo>
                    <a:pt x="439569" y="191557"/>
                  </a:lnTo>
                  <a:lnTo>
                    <a:pt x="422728" y="170507"/>
                  </a:lnTo>
                  <a:cubicBezTo>
                    <a:pt x="414308" y="157877"/>
                    <a:pt x="400976" y="142440"/>
                    <a:pt x="382733" y="124196"/>
                  </a:cubicBezTo>
                  <a:cubicBezTo>
                    <a:pt x="374313" y="115776"/>
                    <a:pt x="368699" y="109461"/>
                    <a:pt x="365893" y="105251"/>
                  </a:cubicBezTo>
                  <a:cubicBezTo>
                    <a:pt x="363086" y="101041"/>
                    <a:pt x="363086" y="97533"/>
                    <a:pt x="365893" y="94726"/>
                  </a:cubicBezTo>
                  <a:cubicBezTo>
                    <a:pt x="367296" y="93323"/>
                    <a:pt x="370103" y="92621"/>
                    <a:pt x="374313" y="92621"/>
                  </a:cubicBezTo>
                  <a:lnTo>
                    <a:pt x="378523" y="79991"/>
                  </a:lnTo>
                  <a:lnTo>
                    <a:pt x="380628" y="67361"/>
                  </a:lnTo>
                  <a:lnTo>
                    <a:pt x="405888" y="69466"/>
                  </a:lnTo>
                  <a:cubicBezTo>
                    <a:pt x="432552" y="70869"/>
                    <a:pt x="487282" y="61046"/>
                    <a:pt x="570080" y="39995"/>
                  </a:cubicBezTo>
                  <a:lnTo>
                    <a:pt x="666911" y="14735"/>
                  </a:lnTo>
                  <a:cubicBezTo>
                    <a:pt x="675331" y="10525"/>
                    <a:pt x="688663" y="7017"/>
                    <a:pt x="706907" y="4210"/>
                  </a:cubicBezTo>
                  <a:cubicBezTo>
                    <a:pt x="723747" y="1403"/>
                    <a:pt x="735675" y="0"/>
                    <a:pt x="742692" y="0"/>
                  </a:cubicBezTo>
                  <a:close/>
                  <a:moveTo>
                    <a:pt x="595340" y="183137"/>
                  </a:moveTo>
                  <a:cubicBezTo>
                    <a:pt x="593937" y="183137"/>
                    <a:pt x="591130" y="183839"/>
                    <a:pt x="586920" y="185242"/>
                  </a:cubicBezTo>
                  <a:lnTo>
                    <a:pt x="576395" y="187347"/>
                  </a:lnTo>
                  <a:cubicBezTo>
                    <a:pt x="573589" y="187347"/>
                    <a:pt x="572185" y="188049"/>
                    <a:pt x="572185" y="189452"/>
                  </a:cubicBezTo>
                  <a:cubicBezTo>
                    <a:pt x="572185" y="190856"/>
                    <a:pt x="573589" y="192259"/>
                    <a:pt x="576395" y="193662"/>
                  </a:cubicBezTo>
                  <a:cubicBezTo>
                    <a:pt x="584815" y="199276"/>
                    <a:pt x="591130" y="197872"/>
                    <a:pt x="595340" y="189452"/>
                  </a:cubicBezTo>
                  <a:cubicBezTo>
                    <a:pt x="596744" y="185242"/>
                    <a:pt x="596744" y="183137"/>
                    <a:pt x="595340" y="183137"/>
                  </a:cubicBezTo>
                  <a:close/>
                  <a:moveTo>
                    <a:pt x="460619" y="618877"/>
                  </a:moveTo>
                  <a:cubicBezTo>
                    <a:pt x="456409" y="618877"/>
                    <a:pt x="449392" y="621684"/>
                    <a:pt x="439569" y="627297"/>
                  </a:cubicBezTo>
                  <a:cubicBezTo>
                    <a:pt x="428342" y="634314"/>
                    <a:pt x="398871" y="650453"/>
                    <a:pt x="351157" y="675713"/>
                  </a:cubicBezTo>
                  <a:cubicBezTo>
                    <a:pt x="337124" y="681326"/>
                    <a:pt x="324494" y="689747"/>
                    <a:pt x="313267" y="700973"/>
                  </a:cubicBezTo>
                  <a:lnTo>
                    <a:pt x="300637" y="711498"/>
                  </a:lnTo>
                  <a:lnTo>
                    <a:pt x="332212" y="700973"/>
                  </a:lnTo>
                  <a:cubicBezTo>
                    <a:pt x="361683" y="689747"/>
                    <a:pt x="376418" y="684133"/>
                    <a:pt x="376418" y="684133"/>
                  </a:cubicBezTo>
                  <a:cubicBezTo>
                    <a:pt x="379224" y="681326"/>
                    <a:pt x="393258" y="675011"/>
                    <a:pt x="418518" y="665188"/>
                  </a:cubicBezTo>
                  <a:cubicBezTo>
                    <a:pt x="438165" y="656768"/>
                    <a:pt x="450795" y="647646"/>
                    <a:pt x="456409" y="637823"/>
                  </a:cubicBezTo>
                  <a:lnTo>
                    <a:pt x="462724" y="620982"/>
                  </a:lnTo>
                  <a:cubicBezTo>
                    <a:pt x="462724" y="619579"/>
                    <a:pt x="462022" y="618877"/>
                    <a:pt x="460619" y="61887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696485E-6448-F5DD-A21F-0126251AE4D5}"/>
                </a:ext>
              </a:extLst>
            </p:cNvPr>
            <p:cNvSpPr txBox="1"/>
            <p:nvPr/>
          </p:nvSpPr>
          <p:spPr>
            <a:xfrm>
              <a:off x="3409477" y="2596876"/>
              <a:ext cx="345224" cy="312527"/>
            </a:xfrm>
            <a:custGeom>
              <a:avLst/>
              <a:gdLst/>
              <a:ahLst/>
              <a:cxnLst/>
              <a:rect l="l" t="t" r="r" b="b"/>
              <a:pathLst>
                <a:path w="345224" h="312527">
                  <a:moveTo>
                    <a:pt x="121565" y="89"/>
                  </a:moveTo>
                  <a:cubicBezTo>
                    <a:pt x="125424" y="264"/>
                    <a:pt x="129810" y="703"/>
                    <a:pt x="134721" y="1404"/>
                  </a:cubicBezTo>
                  <a:lnTo>
                    <a:pt x="185242" y="9824"/>
                  </a:lnTo>
                  <a:cubicBezTo>
                    <a:pt x="199275" y="14034"/>
                    <a:pt x="217870" y="23858"/>
                    <a:pt x="241025" y="39295"/>
                  </a:cubicBezTo>
                  <a:cubicBezTo>
                    <a:pt x="264180" y="54732"/>
                    <a:pt x="278565" y="66660"/>
                    <a:pt x="284178" y="75080"/>
                  </a:cubicBezTo>
                  <a:lnTo>
                    <a:pt x="322068" y="117181"/>
                  </a:lnTo>
                  <a:cubicBezTo>
                    <a:pt x="330489" y="127004"/>
                    <a:pt x="336453" y="134723"/>
                    <a:pt x="339961" y="140336"/>
                  </a:cubicBezTo>
                  <a:cubicBezTo>
                    <a:pt x="343470" y="145949"/>
                    <a:pt x="345224" y="150861"/>
                    <a:pt x="345224" y="155071"/>
                  </a:cubicBezTo>
                  <a:cubicBezTo>
                    <a:pt x="345224" y="176121"/>
                    <a:pt x="333997" y="188752"/>
                    <a:pt x="311543" y="192962"/>
                  </a:cubicBezTo>
                  <a:cubicBezTo>
                    <a:pt x="301720" y="195768"/>
                    <a:pt x="291896" y="200680"/>
                    <a:pt x="282073" y="207697"/>
                  </a:cubicBezTo>
                  <a:cubicBezTo>
                    <a:pt x="275056" y="214713"/>
                    <a:pt x="265935" y="218222"/>
                    <a:pt x="254708" y="218222"/>
                  </a:cubicBezTo>
                  <a:cubicBezTo>
                    <a:pt x="244884" y="218222"/>
                    <a:pt x="236464" y="220327"/>
                    <a:pt x="229447" y="224537"/>
                  </a:cubicBezTo>
                  <a:lnTo>
                    <a:pt x="197872" y="232957"/>
                  </a:lnTo>
                  <a:cubicBezTo>
                    <a:pt x="188049" y="232957"/>
                    <a:pt x="177523" y="236466"/>
                    <a:pt x="166297" y="243482"/>
                  </a:cubicBezTo>
                  <a:cubicBezTo>
                    <a:pt x="159280" y="249096"/>
                    <a:pt x="150158" y="253306"/>
                    <a:pt x="138931" y="256112"/>
                  </a:cubicBezTo>
                  <a:cubicBezTo>
                    <a:pt x="129108" y="258919"/>
                    <a:pt x="118583" y="263831"/>
                    <a:pt x="107356" y="270848"/>
                  </a:cubicBezTo>
                  <a:cubicBezTo>
                    <a:pt x="96129" y="277864"/>
                    <a:pt x="88411" y="281373"/>
                    <a:pt x="84201" y="281373"/>
                  </a:cubicBezTo>
                  <a:lnTo>
                    <a:pt x="52625" y="294003"/>
                  </a:lnTo>
                  <a:cubicBezTo>
                    <a:pt x="39995" y="299616"/>
                    <a:pt x="28067" y="304528"/>
                    <a:pt x="16840" y="308738"/>
                  </a:cubicBezTo>
                  <a:cubicBezTo>
                    <a:pt x="5613" y="312948"/>
                    <a:pt x="0" y="313650"/>
                    <a:pt x="0" y="310843"/>
                  </a:cubicBezTo>
                  <a:cubicBezTo>
                    <a:pt x="0" y="309440"/>
                    <a:pt x="17191" y="291898"/>
                    <a:pt x="51573" y="258217"/>
                  </a:cubicBezTo>
                  <a:cubicBezTo>
                    <a:pt x="85955" y="224537"/>
                    <a:pt x="104549" y="207697"/>
                    <a:pt x="107356" y="207697"/>
                  </a:cubicBezTo>
                  <a:cubicBezTo>
                    <a:pt x="110163" y="207697"/>
                    <a:pt x="111566" y="205592"/>
                    <a:pt x="111566" y="201382"/>
                  </a:cubicBezTo>
                  <a:cubicBezTo>
                    <a:pt x="111566" y="192962"/>
                    <a:pt x="122091" y="173315"/>
                    <a:pt x="143141" y="142441"/>
                  </a:cubicBezTo>
                  <a:lnTo>
                    <a:pt x="164192" y="108761"/>
                  </a:lnTo>
                  <a:lnTo>
                    <a:pt x="178927" y="79290"/>
                  </a:lnTo>
                  <a:lnTo>
                    <a:pt x="187347" y="66660"/>
                  </a:lnTo>
                  <a:lnTo>
                    <a:pt x="178927" y="58240"/>
                  </a:lnTo>
                  <a:cubicBezTo>
                    <a:pt x="167700" y="49820"/>
                    <a:pt x="155070" y="44206"/>
                    <a:pt x="141036" y="41400"/>
                  </a:cubicBezTo>
                  <a:cubicBezTo>
                    <a:pt x="125599" y="34383"/>
                    <a:pt x="114022" y="27717"/>
                    <a:pt x="106303" y="21402"/>
                  </a:cubicBezTo>
                  <a:cubicBezTo>
                    <a:pt x="98585" y="15087"/>
                    <a:pt x="96831" y="9824"/>
                    <a:pt x="101041" y="5614"/>
                  </a:cubicBezTo>
                  <a:cubicBezTo>
                    <a:pt x="102444" y="2808"/>
                    <a:pt x="105953" y="1053"/>
                    <a:pt x="111566" y="352"/>
                  </a:cubicBezTo>
                  <a:cubicBezTo>
                    <a:pt x="114373" y="1"/>
                    <a:pt x="117706" y="-87"/>
                    <a:pt x="121565" y="8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3FC67D2-E981-B911-55E1-8573EE9B3155}"/>
                </a:ext>
              </a:extLst>
            </p:cNvPr>
            <p:cNvSpPr txBox="1"/>
            <p:nvPr/>
          </p:nvSpPr>
          <p:spPr>
            <a:xfrm>
              <a:off x="4241536" y="2625646"/>
              <a:ext cx="714901" cy="1037777"/>
            </a:xfrm>
            <a:custGeom>
              <a:avLst/>
              <a:gdLst/>
              <a:ahLst/>
              <a:cxnLst/>
              <a:rect l="l" t="t" r="r" b="b"/>
              <a:pathLst>
                <a:path w="714901" h="1037777">
                  <a:moveTo>
                    <a:pt x="334125" y="0"/>
                  </a:moveTo>
                  <a:lnTo>
                    <a:pt x="353070" y="10525"/>
                  </a:lnTo>
                  <a:cubicBezTo>
                    <a:pt x="369910" y="21751"/>
                    <a:pt x="391311" y="42451"/>
                    <a:pt x="417273" y="72623"/>
                  </a:cubicBezTo>
                  <a:cubicBezTo>
                    <a:pt x="443235" y="102795"/>
                    <a:pt x="466039" y="134721"/>
                    <a:pt x="485686" y="168402"/>
                  </a:cubicBezTo>
                  <a:cubicBezTo>
                    <a:pt x="499720" y="190855"/>
                    <a:pt x="508842" y="204187"/>
                    <a:pt x="513052" y="208397"/>
                  </a:cubicBezTo>
                  <a:cubicBezTo>
                    <a:pt x="517262" y="212607"/>
                    <a:pt x="524980" y="214712"/>
                    <a:pt x="536207" y="214712"/>
                  </a:cubicBezTo>
                  <a:cubicBezTo>
                    <a:pt x="572694" y="214712"/>
                    <a:pt x="622513" y="235061"/>
                    <a:pt x="685664" y="275758"/>
                  </a:cubicBezTo>
                  <a:cubicBezTo>
                    <a:pt x="699697" y="285581"/>
                    <a:pt x="708468" y="293300"/>
                    <a:pt x="711977" y="298913"/>
                  </a:cubicBezTo>
                  <a:cubicBezTo>
                    <a:pt x="715485" y="304527"/>
                    <a:pt x="715836" y="312245"/>
                    <a:pt x="713029" y="322068"/>
                  </a:cubicBezTo>
                  <a:cubicBezTo>
                    <a:pt x="707416" y="333295"/>
                    <a:pt x="701101" y="340663"/>
                    <a:pt x="694084" y="344171"/>
                  </a:cubicBezTo>
                  <a:cubicBezTo>
                    <a:pt x="687067" y="347680"/>
                    <a:pt x="673034" y="350135"/>
                    <a:pt x="651983" y="351539"/>
                  </a:cubicBezTo>
                  <a:cubicBezTo>
                    <a:pt x="626723" y="351539"/>
                    <a:pt x="602866" y="350135"/>
                    <a:pt x="580413" y="347329"/>
                  </a:cubicBezTo>
                  <a:cubicBezTo>
                    <a:pt x="557959" y="344522"/>
                    <a:pt x="545329" y="344522"/>
                    <a:pt x="542522" y="347329"/>
                  </a:cubicBezTo>
                  <a:cubicBezTo>
                    <a:pt x="539715" y="350135"/>
                    <a:pt x="538312" y="388728"/>
                    <a:pt x="538312" y="463105"/>
                  </a:cubicBezTo>
                  <a:cubicBezTo>
                    <a:pt x="538312" y="512222"/>
                    <a:pt x="539014" y="547306"/>
                    <a:pt x="540417" y="568356"/>
                  </a:cubicBezTo>
                  <a:cubicBezTo>
                    <a:pt x="541820" y="606247"/>
                    <a:pt x="541820" y="629402"/>
                    <a:pt x="540417" y="637822"/>
                  </a:cubicBezTo>
                  <a:cubicBezTo>
                    <a:pt x="539014" y="642032"/>
                    <a:pt x="536909" y="665889"/>
                    <a:pt x="534102" y="709393"/>
                  </a:cubicBezTo>
                  <a:cubicBezTo>
                    <a:pt x="534102" y="748687"/>
                    <a:pt x="532699" y="775351"/>
                    <a:pt x="529892" y="789384"/>
                  </a:cubicBezTo>
                  <a:lnTo>
                    <a:pt x="517262" y="858850"/>
                  </a:lnTo>
                  <a:cubicBezTo>
                    <a:pt x="511648" y="892530"/>
                    <a:pt x="503930" y="918492"/>
                    <a:pt x="494107" y="936736"/>
                  </a:cubicBezTo>
                  <a:cubicBezTo>
                    <a:pt x="487090" y="949366"/>
                    <a:pt x="475161" y="967259"/>
                    <a:pt x="458321" y="990414"/>
                  </a:cubicBezTo>
                  <a:cubicBezTo>
                    <a:pt x="441481" y="1013569"/>
                    <a:pt x="431657" y="1025147"/>
                    <a:pt x="428851" y="1025147"/>
                  </a:cubicBezTo>
                  <a:lnTo>
                    <a:pt x="380435" y="1035672"/>
                  </a:lnTo>
                  <a:cubicBezTo>
                    <a:pt x="377628" y="1037075"/>
                    <a:pt x="371313" y="1037777"/>
                    <a:pt x="361490" y="1037777"/>
                  </a:cubicBezTo>
                  <a:cubicBezTo>
                    <a:pt x="355876" y="1037777"/>
                    <a:pt x="347106" y="1034269"/>
                    <a:pt x="335177" y="1027252"/>
                  </a:cubicBezTo>
                  <a:cubicBezTo>
                    <a:pt x="323249" y="1020235"/>
                    <a:pt x="316583" y="1014622"/>
                    <a:pt x="315179" y="1010412"/>
                  </a:cubicBezTo>
                  <a:cubicBezTo>
                    <a:pt x="315179" y="1004798"/>
                    <a:pt x="312373" y="1001992"/>
                    <a:pt x="306759" y="1001992"/>
                  </a:cubicBezTo>
                  <a:cubicBezTo>
                    <a:pt x="303953" y="999185"/>
                    <a:pt x="300444" y="991466"/>
                    <a:pt x="296234" y="978836"/>
                  </a:cubicBezTo>
                  <a:cubicBezTo>
                    <a:pt x="292024" y="960593"/>
                    <a:pt x="281148" y="939893"/>
                    <a:pt x="263606" y="916738"/>
                  </a:cubicBezTo>
                  <a:cubicBezTo>
                    <a:pt x="246064" y="893583"/>
                    <a:pt x="229575" y="878497"/>
                    <a:pt x="214138" y="871480"/>
                  </a:cubicBezTo>
                  <a:cubicBezTo>
                    <a:pt x="202911" y="865867"/>
                    <a:pt x="192035" y="853237"/>
                    <a:pt x="181510" y="833590"/>
                  </a:cubicBezTo>
                  <a:cubicBezTo>
                    <a:pt x="170985" y="813943"/>
                    <a:pt x="168529" y="802014"/>
                    <a:pt x="174143" y="797804"/>
                  </a:cubicBezTo>
                  <a:cubicBezTo>
                    <a:pt x="183966" y="793594"/>
                    <a:pt x="191685" y="794296"/>
                    <a:pt x="197298" y="799909"/>
                  </a:cubicBezTo>
                  <a:cubicBezTo>
                    <a:pt x="201508" y="804119"/>
                    <a:pt x="211682" y="809031"/>
                    <a:pt x="227821" y="814644"/>
                  </a:cubicBezTo>
                  <a:cubicBezTo>
                    <a:pt x="243959" y="820258"/>
                    <a:pt x="257642" y="823766"/>
                    <a:pt x="268869" y="825169"/>
                  </a:cubicBezTo>
                  <a:cubicBezTo>
                    <a:pt x="284306" y="829380"/>
                    <a:pt x="294831" y="833590"/>
                    <a:pt x="300444" y="837800"/>
                  </a:cubicBezTo>
                  <a:cubicBezTo>
                    <a:pt x="307461" y="843413"/>
                    <a:pt x="315881" y="846220"/>
                    <a:pt x="325704" y="846220"/>
                  </a:cubicBezTo>
                  <a:cubicBezTo>
                    <a:pt x="334125" y="846220"/>
                    <a:pt x="341843" y="842711"/>
                    <a:pt x="348860" y="835695"/>
                  </a:cubicBezTo>
                  <a:cubicBezTo>
                    <a:pt x="360087" y="820258"/>
                    <a:pt x="368507" y="802365"/>
                    <a:pt x="374120" y="782016"/>
                  </a:cubicBezTo>
                  <a:cubicBezTo>
                    <a:pt x="379734" y="761668"/>
                    <a:pt x="386750" y="727637"/>
                    <a:pt x="395170" y="679923"/>
                  </a:cubicBezTo>
                  <a:cubicBezTo>
                    <a:pt x="399380" y="657469"/>
                    <a:pt x="402889" y="619228"/>
                    <a:pt x="405695" y="565199"/>
                  </a:cubicBezTo>
                  <a:cubicBezTo>
                    <a:pt x="408502" y="511170"/>
                    <a:pt x="409906" y="462403"/>
                    <a:pt x="409906" y="418900"/>
                  </a:cubicBezTo>
                  <a:cubicBezTo>
                    <a:pt x="409906" y="388026"/>
                    <a:pt x="409204" y="370484"/>
                    <a:pt x="407800" y="366274"/>
                  </a:cubicBezTo>
                  <a:cubicBezTo>
                    <a:pt x="406397" y="360661"/>
                    <a:pt x="403240" y="357503"/>
                    <a:pt x="398328" y="356801"/>
                  </a:cubicBezTo>
                  <a:cubicBezTo>
                    <a:pt x="393416" y="356100"/>
                    <a:pt x="385347" y="355749"/>
                    <a:pt x="374120" y="355749"/>
                  </a:cubicBezTo>
                  <a:cubicBezTo>
                    <a:pt x="351666" y="357152"/>
                    <a:pt x="332721" y="362064"/>
                    <a:pt x="317284" y="370484"/>
                  </a:cubicBezTo>
                  <a:cubicBezTo>
                    <a:pt x="294831" y="380308"/>
                    <a:pt x="268167" y="389780"/>
                    <a:pt x="237293" y="398902"/>
                  </a:cubicBezTo>
                  <a:cubicBezTo>
                    <a:pt x="206420" y="408024"/>
                    <a:pt x="183966" y="413286"/>
                    <a:pt x="169933" y="414690"/>
                  </a:cubicBezTo>
                  <a:lnTo>
                    <a:pt x="159407" y="414690"/>
                  </a:lnTo>
                  <a:cubicBezTo>
                    <a:pt x="146777" y="414690"/>
                    <a:pt x="134147" y="413637"/>
                    <a:pt x="121517" y="411532"/>
                  </a:cubicBezTo>
                  <a:cubicBezTo>
                    <a:pt x="108887" y="409427"/>
                    <a:pt x="102572" y="406971"/>
                    <a:pt x="102572" y="404165"/>
                  </a:cubicBezTo>
                  <a:cubicBezTo>
                    <a:pt x="102572" y="401358"/>
                    <a:pt x="96958" y="397849"/>
                    <a:pt x="85732" y="393639"/>
                  </a:cubicBezTo>
                  <a:cubicBezTo>
                    <a:pt x="68891" y="388026"/>
                    <a:pt x="47841" y="366976"/>
                    <a:pt x="22581" y="330489"/>
                  </a:cubicBezTo>
                  <a:cubicBezTo>
                    <a:pt x="15564" y="320665"/>
                    <a:pt x="9600" y="310140"/>
                    <a:pt x="4688" y="298913"/>
                  </a:cubicBezTo>
                  <a:cubicBezTo>
                    <a:pt x="-223" y="287686"/>
                    <a:pt x="-1276" y="280670"/>
                    <a:pt x="1531" y="277863"/>
                  </a:cubicBezTo>
                  <a:cubicBezTo>
                    <a:pt x="5741" y="273653"/>
                    <a:pt x="9249" y="275758"/>
                    <a:pt x="12056" y="284178"/>
                  </a:cubicBezTo>
                  <a:cubicBezTo>
                    <a:pt x="14862" y="288388"/>
                    <a:pt x="17669" y="290493"/>
                    <a:pt x="20476" y="290493"/>
                  </a:cubicBezTo>
                  <a:cubicBezTo>
                    <a:pt x="21879" y="289090"/>
                    <a:pt x="28194" y="289791"/>
                    <a:pt x="39421" y="292598"/>
                  </a:cubicBezTo>
                  <a:cubicBezTo>
                    <a:pt x="45035" y="296808"/>
                    <a:pt x="52753" y="298913"/>
                    <a:pt x="62576" y="298913"/>
                  </a:cubicBezTo>
                  <a:cubicBezTo>
                    <a:pt x="68190" y="298913"/>
                    <a:pt x="85030" y="294703"/>
                    <a:pt x="113097" y="286283"/>
                  </a:cubicBezTo>
                  <a:cubicBezTo>
                    <a:pt x="141164" y="277863"/>
                    <a:pt x="158004" y="271548"/>
                    <a:pt x="163618" y="267338"/>
                  </a:cubicBezTo>
                  <a:cubicBezTo>
                    <a:pt x="166424" y="265934"/>
                    <a:pt x="170634" y="265233"/>
                    <a:pt x="176248" y="265233"/>
                  </a:cubicBezTo>
                  <a:lnTo>
                    <a:pt x="201508" y="254708"/>
                  </a:lnTo>
                  <a:cubicBezTo>
                    <a:pt x="215542" y="247691"/>
                    <a:pt x="226067" y="244183"/>
                    <a:pt x="233083" y="244183"/>
                  </a:cubicBezTo>
                  <a:lnTo>
                    <a:pt x="245714" y="242078"/>
                  </a:lnTo>
                  <a:cubicBezTo>
                    <a:pt x="249924" y="235061"/>
                    <a:pt x="279394" y="229447"/>
                    <a:pt x="334125" y="225237"/>
                  </a:cubicBezTo>
                  <a:cubicBezTo>
                    <a:pt x="352368" y="223834"/>
                    <a:pt x="366753" y="222080"/>
                    <a:pt x="377278" y="219975"/>
                  </a:cubicBezTo>
                  <a:cubicBezTo>
                    <a:pt x="387803" y="217870"/>
                    <a:pt x="393767" y="215063"/>
                    <a:pt x="395170" y="211555"/>
                  </a:cubicBezTo>
                  <a:cubicBezTo>
                    <a:pt x="396574" y="208046"/>
                    <a:pt x="396574" y="201380"/>
                    <a:pt x="395170" y="191557"/>
                  </a:cubicBezTo>
                  <a:cubicBezTo>
                    <a:pt x="390960" y="167700"/>
                    <a:pt x="388154" y="153667"/>
                    <a:pt x="386750" y="149456"/>
                  </a:cubicBezTo>
                  <a:cubicBezTo>
                    <a:pt x="383944" y="138230"/>
                    <a:pt x="373769" y="117530"/>
                    <a:pt x="356227" y="87358"/>
                  </a:cubicBezTo>
                  <a:cubicBezTo>
                    <a:pt x="338685" y="57186"/>
                    <a:pt x="325003" y="35785"/>
                    <a:pt x="315179" y="23155"/>
                  </a:cubicBezTo>
                  <a:cubicBezTo>
                    <a:pt x="299743" y="3508"/>
                    <a:pt x="300444" y="-2105"/>
                    <a:pt x="317284" y="6315"/>
                  </a:cubicBezTo>
                  <a:cubicBezTo>
                    <a:pt x="328511" y="11928"/>
                    <a:pt x="333423" y="11226"/>
                    <a:pt x="332020" y="4210"/>
                  </a:cubicBezTo>
                  <a:lnTo>
                    <a:pt x="332020" y="2105"/>
                  </a:lnTo>
                  <a:cubicBezTo>
                    <a:pt x="332020" y="701"/>
                    <a:pt x="332721" y="0"/>
                    <a:pt x="33412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8B62E74-43BD-F547-0F55-34917DFF7657}"/>
                </a:ext>
              </a:extLst>
            </p:cNvPr>
            <p:cNvSpPr txBox="1"/>
            <p:nvPr/>
          </p:nvSpPr>
          <p:spPr>
            <a:xfrm>
              <a:off x="4884478" y="2669644"/>
              <a:ext cx="682028" cy="1109025"/>
            </a:xfrm>
            <a:custGeom>
              <a:avLst/>
              <a:gdLst/>
              <a:ahLst/>
              <a:cxnLst/>
              <a:rect l="l" t="t" r="r" b="b"/>
              <a:pathLst>
                <a:path w="682028" h="1109025">
                  <a:moveTo>
                    <a:pt x="539210" y="0"/>
                  </a:moveTo>
                  <a:cubicBezTo>
                    <a:pt x="570300" y="5829"/>
                    <a:pt x="590217" y="11659"/>
                    <a:pt x="598961" y="17488"/>
                  </a:cubicBezTo>
                  <a:cubicBezTo>
                    <a:pt x="615477" y="25260"/>
                    <a:pt x="629564" y="40320"/>
                    <a:pt x="641223" y="62665"/>
                  </a:cubicBezTo>
                  <a:lnTo>
                    <a:pt x="651424" y="80153"/>
                  </a:lnTo>
                  <a:cubicBezTo>
                    <a:pt x="654339" y="84039"/>
                    <a:pt x="655796" y="88897"/>
                    <a:pt x="655796" y="94726"/>
                  </a:cubicBezTo>
                  <a:cubicBezTo>
                    <a:pt x="655796" y="101527"/>
                    <a:pt x="653367" y="108328"/>
                    <a:pt x="648510" y="115129"/>
                  </a:cubicBezTo>
                  <a:cubicBezTo>
                    <a:pt x="643652" y="119987"/>
                    <a:pt x="639280" y="122416"/>
                    <a:pt x="635394" y="122416"/>
                  </a:cubicBezTo>
                  <a:cubicBezTo>
                    <a:pt x="633451" y="121444"/>
                    <a:pt x="628593" y="122901"/>
                    <a:pt x="620820" y="126787"/>
                  </a:cubicBezTo>
                  <a:cubicBezTo>
                    <a:pt x="613048" y="130674"/>
                    <a:pt x="606733" y="134560"/>
                    <a:pt x="601875" y="138446"/>
                  </a:cubicBezTo>
                  <a:cubicBezTo>
                    <a:pt x="599932" y="140389"/>
                    <a:pt x="594589" y="142332"/>
                    <a:pt x="585845" y="144275"/>
                  </a:cubicBezTo>
                  <a:cubicBezTo>
                    <a:pt x="578072" y="146218"/>
                    <a:pt x="563256" y="152776"/>
                    <a:pt x="541396" y="163949"/>
                  </a:cubicBezTo>
                  <a:cubicBezTo>
                    <a:pt x="519536" y="175122"/>
                    <a:pt x="506177" y="182652"/>
                    <a:pt x="501320" y="186538"/>
                  </a:cubicBezTo>
                  <a:cubicBezTo>
                    <a:pt x="496462" y="190424"/>
                    <a:pt x="489904" y="198196"/>
                    <a:pt x="481646" y="209855"/>
                  </a:cubicBezTo>
                  <a:cubicBezTo>
                    <a:pt x="473388" y="221514"/>
                    <a:pt x="469259" y="228800"/>
                    <a:pt x="469259" y="231715"/>
                  </a:cubicBezTo>
                  <a:cubicBezTo>
                    <a:pt x="469259" y="232686"/>
                    <a:pt x="470230" y="233172"/>
                    <a:pt x="472173" y="233172"/>
                  </a:cubicBezTo>
                  <a:cubicBezTo>
                    <a:pt x="475088" y="233172"/>
                    <a:pt x="482374" y="231229"/>
                    <a:pt x="494033" y="227343"/>
                  </a:cubicBezTo>
                  <a:cubicBezTo>
                    <a:pt x="524151" y="213741"/>
                    <a:pt x="547468" y="201111"/>
                    <a:pt x="563985" y="189452"/>
                  </a:cubicBezTo>
                  <a:cubicBezTo>
                    <a:pt x="568842" y="186538"/>
                    <a:pt x="573457" y="184352"/>
                    <a:pt x="577829" y="182894"/>
                  </a:cubicBezTo>
                  <a:cubicBezTo>
                    <a:pt x="582201" y="181437"/>
                    <a:pt x="587788" y="180708"/>
                    <a:pt x="594589" y="180708"/>
                  </a:cubicBezTo>
                  <a:cubicBezTo>
                    <a:pt x="607219" y="181680"/>
                    <a:pt x="616934" y="183623"/>
                    <a:pt x="623735" y="186538"/>
                  </a:cubicBezTo>
                  <a:cubicBezTo>
                    <a:pt x="630536" y="189452"/>
                    <a:pt x="638308" y="194796"/>
                    <a:pt x="647052" y="202568"/>
                  </a:cubicBezTo>
                  <a:cubicBezTo>
                    <a:pt x="655796" y="211312"/>
                    <a:pt x="662840" y="220785"/>
                    <a:pt x="668183" y="230986"/>
                  </a:cubicBezTo>
                  <a:cubicBezTo>
                    <a:pt x="673527" y="241187"/>
                    <a:pt x="676199" y="250174"/>
                    <a:pt x="676199" y="257947"/>
                  </a:cubicBezTo>
                  <a:lnTo>
                    <a:pt x="676199" y="260861"/>
                  </a:lnTo>
                  <a:cubicBezTo>
                    <a:pt x="676199" y="266691"/>
                    <a:pt x="677170" y="272520"/>
                    <a:pt x="679113" y="278349"/>
                  </a:cubicBezTo>
                  <a:cubicBezTo>
                    <a:pt x="681056" y="282236"/>
                    <a:pt x="682028" y="290494"/>
                    <a:pt x="682028" y="303124"/>
                  </a:cubicBezTo>
                  <a:lnTo>
                    <a:pt x="679113" y="335185"/>
                  </a:lnTo>
                  <a:cubicBezTo>
                    <a:pt x="679113" y="345872"/>
                    <a:pt x="677170" y="356073"/>
                    <a:pt x="673284" y="365789"/>
                  </a:cubicBezTo>
                  <a:cubicBezTo>
                    <a:pt x="666483" y="389106"/>
                    <a:pt x="664540" y="404651"/>
                    <a:pt x="667455" y="412423"/>
                  </a:cubicBezTo>
                  <a:cubicBezTo>
                    <a:pt x="669398" y="420196"/>
                    <a:pt x="670369" y="427968"/>
                    <a:pt x="670369" y="435740"/>
                  </a:cubicBezTo>
                  <a:cubicBezTo>
                    <a:pt x="670369" y="449342"/>
                    <a:pt x="668912" y="461487"/>
                    <a:pt x="665997" y="472174"/>
                  </a:cubicBezTo>
                  <a:cubicBezTo>
                    <a:pt x="663083" y="484804"/>
                    <a:pt x="662111" y="495491"/>
                    <a:pt x="663083" y="504235"/>
                  </a:cubicBezTo>
                  <a:cubicBezTo>
                    <a:pt x="665026" y="517836"/>
                    <a:pt x="666483" y="543097"/>
                    <a:pt x="667455" y="580016"/>
                  </a:cubicBezTo>
                  <a:cubicBezTo>
                    <a:pt x="669398" y="607219"/>
                    <a:pt x="671341" y="628107"/>
                    <a:pt x="673284" y="642681"/>
                  </a:cubicBezTo>
                  <a:cubicBezTo>
                    <a:pt x="675227" y="655311"/>
                    <a:pt x="675713" y="663569"/>
                    <a:pt x="674741" y="667455"/>
                  </a:cubicBezTo>
                  <a:cubicBezTo>
                    <a:pt x="674741" y="680085"/>
                    <a:pt x="674013" y="694658"/>
                    <a:pt x="672555" y="711175"/>
                  </a:cubicBezTo>
                  <a:cubicBezTo>
                    <a:pt x="671098" y="727691"/>
                    <a:pt x="669884" y="740321"/>
                    <a:pt x="668912" y="749065"/>
                  </a:cubicBezTo>
                  <a:cubicBezTo>
                    <a:pt x="666969" y="753923"/>
                    <a:pt x="665026" y="771168"/>
                    <a:pt x="663083" y="800800"/>
                  </a:cubicBezTo>
                  <a:cubicBezTo>
                    <a:pt x="661140" y="830433"/>
                    <a:pt x="660654" y="848649"/>
                    <a:pt x="661625" y="855450"/>
                  </a:cubicBezTo>
                  <a:cubicBezTo>
                    <a:pt x="661625" y="877796"/>
                    <a:pt x="662111" y="899170"/>
                    <a:pt x="663083" y="919572"/>
                  </a:cubicBezTo>
                  <a:cubicBezTo>
                    <a:pt x="663083" y="954548"/>
                    <a:pt x="664054" y="988552"/>
                    <a:pt x="665997" y="1021585"/>
                  </a:cubicBezTo>
                  <a:lnTo>
                    <a:pt x="667455" y="1053646"/>
                  </a:lnTo>
                  <a:cubicBezTo>
                    <a:pt x="667455" y="1064333"/>
                    <a:pt x="665512" y="1073077"/>
                    <a:pt x="661625" y="1079878"/>
                  </a:cubicBezTo>
                  <a:cubicBezTo>
                    <a:pt x="659682" y="1084736"/>
                    <a:pt x="655796" y="1090079"/>
                    <a:pt x="649967" y="1095909"/>
                  </a:cubicBezTo>
                  <a:cubicBezTo>
                    <a:pt x="643166" y="1100766"/>
                    <a:pt x="637094" y="1104167"/>
                    <a:pt x="631750" y="1106110"/>
                  </a:cubicBezTo>
                  <a:cubicBezTo>
                    <a:pt x="626407" y="1108053"/>
                    <a:pt x="620335" y="1109025"/>
                    <a:pt x="613534" y="1109025"/>
                  </a:cubicBezTo>
                  <a:cubicBezTo>
                    <a:pt x="606733" y="1109025"/>
                    <a:pt x="602118" y="1108539"/>
                    <a:pt x="599689" y="1107567"/>
                  </a:cubicBezTo>
                  <a:cubicBezTo>
                    <a:pt x="597260" y="1106596"/>
                    <a:pt x="592645" y="1102710"/>
                    <a:pt x="585845" y="1095909"/>
                  </a:cubicBezTo>
                  <a:cubicBezTo>
                    <a:pt x="576129" y="1088136"/>
                    <a:pt x="569814" y="1084250"/>
                    <a:pt x="566899" y="1084250"/>
                  </a:cubicBezTo>
                  <a:cubicBezTo>
                    <a:pt x="563013" y="1085222"/>
                    <a:pt x="557427" y="1082064"/>
                    <a:pt x="550140" y="1074777"/>
                  </a:cubicBezTo>
                  <a:cubicBezTo>
                    <a:pt x="542853" y="1067491"/>
                    <a:pt x="537267" y="1058990"/>
                    <a:pt x="533381" y="1049274"/>
                  </a:cubicBezTo>
                  <a:cubicBezTo>
                    <a:pt x="528523" y="1038587"/>
                    <a:pt x="523180" y="1031301"/>
                    <a:pt x="517350" y="1027414"/>
                  </a:cubicBezTo>
                  <a:cubicBezTo>
                    <a:pt x="512493" y="1022557"/>
                    <a:pt x="509578" y="1017699"/>
                    <a:pt x="508606" y="1012841"/>
                  </a:cubicBezTo>
                  <a:cubicBezTo>
                    <a:pt x="505692" y="1006040"/>
                    <a:pt x="500834" y="999239"/>
                    <a:pt x="494033" y="992439"/>
                  </a:cubicBezTo>
                  <a:cubicBezTo>
                    <a:pt x="489175" y="988552"/>
                    <a:pt x="484318" y="982966"/>
                    <a:pt x="479460" y="975679"/>
                  </a:cubicBezTo>
                  <a:cubicBezTo>
                    <a:pt x="474602" y="968393"/>
                    <a:pt x="472173" y="962806"/>
                    <a:pt x="472173" y="958920"/>
                  </a:cubicBezTo>
                  <a:cubicBezTo>
                    <a:pt x="472173" y="957949"/>
                    <a:pt x="471445" y="956734"/>
                    <a:pt x="469987" y="955277"/>
                  </a:cubicBezTo>
                  <a:cubicBezTo>
                    <a:pt x="468530" y="953820"/>
                    <a:pt x="466830" y="952605"/>
                    <a:pt x="464887" y="951633"/>
                  </a:cubicBezTo>
                  <a:cubicBezTo>
                    <a:pt x="460029" y="948719"/>
                    <a:pt x="457114" y="946290"/>
                    <a:pt x="456143" y="944347"/>
                  </a:cubicBezTo>
                  <a:cubicBezTo>
                    <a:pt x="455171" y="942404"/>
                    <a:pt x="456628" y="941432"/>
                    <a:pt x="460515" y="941432"/>
                  </a:cubicBezTo>
                  <a:cubicBezTo>
                    <a:pt x="465372" y="941432"/>
                    <a:pt x="474602" y="943375"/>
                    <a:pt x="488204" y="947261"/>
                  </a:cubicBezTo>
                  <a:cubicBezTo>
                    <a:pt x="501805" y="951148"/>
                    <a:pt x="515893" y="956005"/>
                    <a:pt x="530466" y="961835"/>
                  </a:cubicBezTo>
                  <a:cubicBezTo>
                    <a:pt x="547954" y="968636"/>
                    <a:pt x="558155" y="972036"/>
                    <a:pt x="561070" y="972036"/>
                  </a:cubicBezTo>
                  <a:cubicBezTo>
                    <a:pt x="564956" y="972036"/>
                    <a:pt x="567385" y="968150"/>
                    <a:pt x="568357" y="960377"/>
                  </a:cubicBezTo>
                  <a:cubicBezTo>
                    <a:pt x="569328" y="952605"/>
                    <a:pt x="569814" y="938032"/>
                    <a:pt x="569814" y="916658"/>
                  </a:cubicBezTo>
                  <a:lnTo>
                    <a:pt x="569814" y="856907"/>
                  </a:lnTo>
                  <a:cubicBezTo>
                    <a:pt x="569814" y="808330"/>
                    <a:pt x="571271" y="775297"/>
                    <a:pt x="574186" y="757809"/>
                  </a:cubicBezTo>
                  <a:cubicBezTo>
                    <a:pt x="579044" y="720890"/>
                    <a:pt x="580501" y="701459"/>
                    <a:pt x="578558" y="699516"/>
                  </a:cubicBezTo>
                  <a:cubicBezTo>
                    <a:pt x="575643" y="699516"/>
                    <a:pt x="571271" y="702431"/>
                    <a:pt x="565442" y="708260"/>
                  </a:cubicBezTo>
                  <a:cubicBezTo>
                    <a:pt x="557670" y="714089"/>
                    <a:pt x="552326" y="717004"/>
                    <a:pt x="549411" y="717004"/>
                  </a:cubicBezTo>
                  <a:cubicBezTo>
                    <a:pt x="545525" y="717004"/>
                    <a:pt x="534838" y="724291"/>
                    <a:pt x="517350" y="738864"/>
                  </a:cubicBezTo>
                  <a:cubicBezTo>
                    <a:pt x="467801" y="780641"/>
                    <a:pt x="440112" y="801529"/>
                    <a:pt x="434283" y="801529"/>
                  </a:cubicBezTo>
                  <a:cubicBezTo>
                    <a:pt x="427482" y="801529"/>
                    <a:pt x="408537" y="814645"/>
                    <a:pt x="377447" y="840877"/>
                  </a:cubicBezTo>
                  <a:cubicBezTo>
                    <a:pt x="367732" y="849621"/>
                    <a:pt x="356073" y="858365"/>
                    <a:pt x="342471" y="867109"/>
                  </a:cubicBezTo>
                  <a:cubicBezTo>
                    <a:pt x="328870" y="875853"/>
                    <a:pt x="321097" y="880225"/>
                    <a:pt x="319154" y="880225"/>
                  </a:cubicBezTo>
                  <a:cubicBezTo>
                    <a:pt x="317211" y="880225"/>
                    <a:pt x="316239" y="880710"/>
                    <a:pt x="316239" y="881682"/>
                  </a:cubicBezTo>
                  <a:cubicBezTo>
                    <a:pt x="316239" y="883625"/>
                    <a:pt x="310653" y="887025"/>
                    <a:pt x="299480" y="891883"/>
                  </a:cubicBezTo>
                  <a:cubicBezTo>
                    <a:pt x="288307" y="896741"/>
                    <a:pt x="280778" y="899170"/>
                    <a:pt x="276892" y="899170"/>
                  </a:cubicBezTo>
                  <a:cubicBezTo>
                    <a:pt x="268148" y="902084"/>
                    <a:pt x="261833" y="904999"/>
                    <a:pt x="257946" y="907914"/>
                  </a:cubicBezTo>
                  <a:cubicBezTo>
                    <a:pt x="245316" y="917629"/>
                    <a:pt x="233172" y="922487"/>
                    <a:pt x="221513" y="922487"/>
                  </a:cubicBezTo>
                  <a:cubicBezTo>
                    <a:pt x="216656" y="922487"/>
                    <a:pt x="213255" y="923459"/>
                    <a:pt x="211312" y="925402"/>
                  </a:cubicBezTo>
                  <a:cubicBezTo>
                    <a:pt x="210341" y="927345"/>
                    <a:pt x="208640" y="928073"/>
                    <a:pt x="206211" y="927588"/>
                  </a:cubicBezTo>
                  <a:cubicBezTo>
                    <a:pt x="203783" y="927102"/>
                    <a:pt x="203054" y="925887"/>
                    <a:pt x="204025" y="923944"/>
                  </a:cubicBezTo>
                  <a:cubicBezTo>
                    <a:pt x="204025" y="922001"/>
                    <a:pt x="207912" y="919087"/>
                    <a:pt x="215684" y="915200"/>
                  </a:cubicBezTo>
                  <a:lnTo>
                    <a:pt x="237544" y="897712"/>
                  </a:lnTo>
                  <a:lnTo>
                    <a:pt x="257946" y="883139"/>
                  </a:lnTo>
                  <a:cubicBezTo>
                    <a:pt x="263776" y="881196"/>
                    <a:pt x="266690" y="879253"/>
                    <a:pt x="266690" y="877310"/>
                  </a:cubicBezTo>
                  <a:cubicBezTo>
                    <a:pt x="266690" y="875367"/>
                    <a:pt x="267662" y="874395"/>
                    <a:pt x="269605" y="874395"/>
                  </a:cubicBezTo>
                  <a:cubicBezTo>
                    <a:pt x="271548" y="874395"/>
                    <a:pt x="275920" y="870995"/>
                    <a:pt x="282721" y="864194"/>
                  </a:cubicBezTo>
                  <a:lnTo>
                    <a:pt x="314782" y="833590"/>
                  </a:lnTo>
                  <a:cubicBezTo>
                    <a:pt x="342957" y="805415"/>
                    <a:pt x="357045" y="790356"/>
                    <a:pt x="357045" y="788413"/>
                  </a:cubicBezTo>
                  <a:cubicBezTo>
                    <a:pt x="357045" y="785498"/>
                    <a:pt x="359473" y="782584"/>
                    <a:pt x="364331" y="779669"/>
                  </a:cubicBezTo>
                  <a:cubicBezTo>
                    <a:pt x="375018" y="767039"/>
                    <a:pt x="381333" y="758781"/>
                    <a:pt x="383276" y="754895"/>
                  </a:cubicBezTo>
                  <a:cubicBezTo>
                    <a:pt x="389106" y="746151"/>
                    <a:pt x="395421" y="738378"/>
                    <a:pt x="402222" y="731577"/>
                  </a:cubicBezTo>
                  <a:cubicBezTo>
                    <a:pt x="411937" y="718947"/>
                    <a:pt x="415338" y="712632"/>
                    <a:pt x="412423" y="712632"/>
                  </a:cubicBezTo>
                  <a:cubicBezTo>
                    <a:pt x="407565" y="712632"/>
                    <a:pt x="404165" y="713118"/>
                    <a:pt x="402222" y="714089"/>
                  </a:cubicBezTo>
                  <a:cubicBezTo>
                    <a:pt x="387648" y="719919"/>
                    <a:pt x="375018" y="721862"/>
                    <a:pt x="364331" y="719919"/>
                  </a:cubicBezTo>
                  <a:cubicBezTo>
                    <a:pt x="357530" y="717976"/>
                    <a:pt x="347815" y="714089"/>
                    <a:pt x="335185" y="708260"/>
                  </a:cubicBezTo>
                  <a:cubicBezTo>
                    <a:pt x="322555" y="702431"/>
                    <a:pt x="313325" y="696602"/>
                    <a:pt x="307496" y="690772"/>
                  </a:cubicBezTo>
                  <a:cubicBezTo>
                    <a:pt x="299723" y="685915"/>
                    <a:pt x="293894" y="678628"/>
                    <a:pt x="290008" y="668912"/>
                  </a:cubicBezTo>
                  <a:cubicBezTo>
                    <a:pt x="287093" y="662112"/>
                    <a:pt x="284178" y="657254"/>
                    <a:pt x="281264" y="654339"/>
                  </a:cubicBezTo>
                  <a:cubicBezTo>
                    <a:pt x="280292" y="653368"/>
                    <a:pt x="277863" y="656282"/>
                    <a:pt x="273977" y="663083"/>
                  </a:cubicBezTo>
                  <a:cubicBezTo>
                    <a:pt x="273977" y="664055"/>
                    <a:pt x="268148" y="678142"/>
                    <a:pt x="256489" y="705346"/>
                  </a:cubicBezTo>
                  <a:cubicBezTo>
                    <a:pt x="251631" y="718947"/>
                    <a:pt x="247745" y="730849"/>
                    <a:pt x="244831" y="741050"/>
                  </a:cubicBezTo>
                  <a:cubicBezTo>
                    <a:pt x="241916" y="751251"/>
                    <a:pt x="239973" y="763153"/>
                    <a:pt x="239001" y="776754"/>
                  </a:cubicBezTo>
                  <a:cubicBezTo>
                    <a:pt x="239001" y="783555"/>
                    <a:pt x="236087" y="792785"/>
                    <a:pt x="230257" y="804444"/>
                  </a:cubicBezTo>
                  <a:cubicBezTo>
                    <a:pt x="218599" y="828732"/>
                    <a:pt x="212769" y="842334"/>
                    <a:pt x="212769" y="845249"/>
                  </a:cubicBezTo>
                  <a:cubicBezTo>
                    <a:pt x="212769" y="848163"/>
                    <a:pt x="206454" y="856422"/>
                    <a:pt x="193824" y="870023"/>
                  </a:cubicBezTo>
                  <a:cubicBezTo>
                    <a:pt x="181194" y="883625"/>
                    <a:pt x="172936" y="890912"/>
                    <a:pt x="169050" y="891883"/>
                  </a:cubicBezTo>
                  <a:cubicBezTo>
                    <a:pt x="163220" y="893826"/>
                    <a:pt x="158363" y="894798"/>
                    <a:pt x="154476" y="894798"/>
                  </a:cubicBezTo>
                  <a:cubicBezTo>
                    <a:pt x="145732" y="894798"/>
                    <a:pt x="138446" y="893341"/>
                    <a:pt x="132617" y="890426"/>
                  </a:cubicBezTo>
                  <a:cubicBezTo>
                    <a:pt x="130673" y="889454"/>
                    <a:pt x="126544" y="884354"/>
                    <a:pt x="120229" y="875124"/>
                  </a:cubicBezTo>
                  <a:cubicBezTo>
                    <a:pt x="113914" y="865894"/>
                    <a:pt x="110271" y="859336"/>
                    <a:pt x="109299" y="855450"/>
                  </a:cubicBezTo>
                  <a:cubicBezTo>
                    <a:pt x="106385" y="849621"/>
                    <a:pt x="100070" y="841848"/>
                    <a:pt x="90354" y="832133"/>
                  </a:cubicBezTo>
                  <a:cubicBezTo>
                    <a:pt x="80639" y="821446"/>
                    <a:pt x="75781" y="813673"/>
                    <a:pt x="75781" y="808816"/>
                  </a:cubicBezTo>
                  <a:cubicBezTo>
                    <a:pt x="78696" y="797157"/>
                    <a:pt x="82582" y="772868"/>
                    <a:pt x="87439" y="735949"/>
                  </a:cubicBezTo>
                  <a:lnTo>
                    <a:pt x="97641" y="667455"/>
                  </a:lnTo>
                  <a:cubicBezTo>
                    <a:pt x="100555" y="656768"/>
                    <a:pt x="104442" y="634908"/>
                    <a:pt x="109299" y="601875"/>
                  </a:cubicBezTo>
                  <a:cubicBezTo>
                    <a:pt x="111242" y="579530"/>
                    <a:pt x="113186" y="567386"/>
                    <a:pt x="115129" y="565442"/>
                  </a:cubicBezTo>
                  <a:lnTo>
                    <a:pt x="115129" y="562528"/>
                  </a:lnTo>
                  <a:cubicBezTo>
                    <a:pt x="115129" y="560585"/>
                    <a:pt x="113671" y="559613"/>
                    <a:pt x="110757" y="559613"/>
                  </a:cubicBezTo>
                  <a:cubicBezTo>
                    <a:pt x="105899" y="559613"/>
                    <a:pt x="100555" y="560585"/>
                    <a:pt x="94726" y="562528"/>
                  </a:cubicBezTo>
                  <a:cubicBezTo>
                    <a:pt x="85011" y="565442"/>
                    <a:pt x="76267" y="566900"/>
                    <a:pt x="68494" y="566900"/>
                  </a:cubicBezTo>
                  <a:cubicBezTo>
                    <a:pt x="60722" y="564957"/>
                    <a:pt x="51978" y="560342"/>
                    <a:pt x="42262" y="553055"/>
                  </a:cubicBezTo>
                  <a:cubicBezTo>
                    <a:pt x="32547" y="545768"/>
                    <a:pt x="25746" y="538239"/>
                    <a:pt x="21860" y="530467"/>
                  </a:cubicBezTo>
                  <a:lnTo>
                    <a:pt x="11659" y="514436"/>
                  </a:lnTo>
                  <a:cubicBezTo>
                    <a:pt x="8744" y="511521"/>
                    <a:pt x="6072" y="506906"/>
                    <a:pt x="3643" y="500591"/>
                  </a:cubicBezTo>
                  <a:cubicBezTo>
                    <a:pt x="1214" y="494276"/>
                    <a:pt x="0" y="488690"/>
                    <a:pt x="0" y="483832"/>
                  </a:cubicBezTo>
                  <a:cubicBezTo>
                    <a:pt x="0" y="476060"/>
                    <a:pt x="2186" y="469016"/>
                    <a:pt x="6558" y="462701"/>
                  </a:cubicBezTo>
                  <a:cubicBezTo>
                    <a:pt x="10930" y="456386"/>
                    <a:pt x="15545" y="453228"/>
                    <a:pt x="20403" y="453228"/>
                  </a:cubicBezTo>
                  <a:cubicBezTo>
                    <a:pt x="22346" y="453228"/>
                    <a:pt x="23803" y="454200"/>
                    <a:pt x="24774" y="456143"/>
                  </a:cubicBezTo>
                  <a:cubicBezTo>
                    <a:pt x="25746" y="458086"/>
                    <a:pt x="26232" y="461001"/>
                    <a:pt x="26232" y="464887"/>
                  </a:cubicBezTo>
                  <a:lnTo>
                    <a:pt x="27689" y="479460"/>
                  </a:lnTo>
                  <a:cubicBezTo>
                    <a:pt x="29632" y="480432"/>
                    <a:pt x="36919" y="478489"/>
                    <a:pt x="49549" y="473631"/>
                  </a:cubicBezTo>
                  <a:cubicBezTo>
                    <a:pt x="62179" y="468773"/>
                    <a:pt x="70437" y="464887"/>
                    <a:pt x="74324" y="461972"/>
                  </a:cubicBezTo>
                  <a:cubicBezTo>
                    <a:pt x="84039" y="455171"/>
                    <a:pt x="96426" y="447399"/>
                    <a:pt x="111485" y="438655"/>
                  </a:cubicBezTo>
                  <a:cubicBezTo>
                    <a:pt x="126544" y="429911"/>
                    <a:pt x="140875" y="421653"/>
                    <a:pt x="154476" y="413881"/>
                  </a:cubicBezTo>
                  <a:cubicBezTo>
                    <a:pt x="171964" y="406108"/>
                    <a:pt x="182651" y="402222"/>
                    <a:pt x="186538" y="402222"/>
                  </a:cubicBezTo>
                  <a:cubicBezTo>
                    <a:pt x="192367" y="402222"/>
                    <a:pt x="201111" y="405137"/>
                    <a:pt x="212769" y="410966"/>
                  </a:cubicBezTo>
                  <a:cubicBezTo>
                    <a:pt x="226371" y="416795"/>
                    <a:pt x="234143" y="419710"/>
                    <a:pt x="236087" y="419710"/>
                  </a:cubicBezTo>
                  <a:cubicBezTo>
                    <a:pt x="239973" y="419710"/>
                    <a:pt x="245316" y="422139"/>
                    <a:pt x="252117" y="426996"/>
                  </a:cubicBezTo>
                  <a:cubicBezTo>
                    <a:pt x="258918" y="431854"/>
                    <a:pt x="263290" y="436712"/>
                    <a:pt x="265233" y="441570"/>
                  </a:cubicBezTo>
                  <a:cubicBezTo>
                    <a:pt x="269119" y="448371"/>
                    <a:pt x="271062" y="454686"/>
                    <a:pt x="271062" y="460515"/>
                  </a:cubicBezTo>
                  <a:cubicBezTo>
                    <a:pt x="271062" y="465373"/>
                    <a:pt x="268148" y="474602"/>
                    <a:pt x="262319" y="488204"/>
                  </a:cubicBezTo>
                  <a:cubicBezTo>
                    <a:pt x="246774" y="523180"/>
                    <a:pt x="235115" y="543097"/>
                    <a:pt x="227343" y="547954"/>
                  </a:cubicBezTo>
                  <a:cubicBezTo>
                    <a:pt x="222485" y="551841"/>
                    <a:pt x="217627" y="559127"/>
                    <a:pt x="212769" y="569814"/>
                  </a:cubicBezTo>
                  <a:cubicBezTo>
                    <a:pt x="207912" y="580501"/>
                    <a:pt x="205483" y="589245"/>
                    <a:pt x="205483" y="596046"/>
                  </a:cubicBezTo>
                  <a:cubicBezTo>
                    <a:pt x="205483" y="601875"/>
                    <a:pt x="203540" y="606733"/>
                    <a:pt x="199654" y="610619"/>
                  </a:cubicBezTo>
                  <a:cubicBezTo>
                    <a:pt x="195767" y="614506"/>
                    <a:pt x="194310" y="617906"/>
                    <a:pt x="195281" y="620821"/>
                  </a:cubicBezTo>
                  <a:lnTo>
                    <a:pt x="195281" y="623735"/>
                  </a:lnTo>
                  <a:cubicBezTo>
                    <a:pt x="195281" y="625678"/>
                    <a:pt x="194310" y="630536"/>
                    <a:pt x="192367" y="638309"/>
                  </a:cubicBezTo>
                  <a:cubicBezTo>
                    <a:pt x="189452" y="646081"/>
                    <a:pt x="188966" y="651424"/>
                    <a:pt x="190909" y="654339"/>
                  </a:cubicBezTo>
                  <a:cubicBezTo>
                    <a:pt x="192853" y="655311"/>
                    <a:pt x="193824" y="660168"/>
                    <a:pt x="193824" y="668912"/>
                  </a:cubicBezTo>
                  <a:lnTo>
                    <a:pt x="193824" y="676199"/>
                  </a:lnTo>
                  <a:cubicBezTo>
                    <a:pt x="193824" y="684943"/>
                    <a:pt x="194553" y="693930"/>
                    <a:pt x="196010" y="703160"/>
                  </a:cubicBezTo>
                  <a:cubicBezTo>
                    <a:pt x="197468" y="712389"/>
                    <a:pt x="198682" y="717490"/>
                    <a:pt x="199654" y="718461"/>
                  </a:cubicBezTo>
                  <a:cubicBezTo>
                    <a:pt x="200625" y="719433"/>
                    <a:pt x="204997" y="716033"/>
                    <a:pt x="212769" y="708260"/>
                  </a:cubicBezTo>
                  <a:cubicBezTo>
                    <a:pt x="220542" y="700488"/>
                    <a:pt x="232200" y="688343"/>
                    <a:pt x="247745" y="671827"/>
                  </a:cubicBezTo>
                  <a:cubicBezTo>
                    <a:pt x="265233" y="653368"/>
                    <a:pt x="273977" y="641223"/>
                    <a:pt x="273977" y="635394"/>
                  </a:cubicBezTo>
                  <a:cubicBezTo>
                    <a:pt x="273977" y="630536"/>
                    <a:pt x="274220" y="626407"/>
                    <a:pt x="274706" y="623007"/>
                  </a:cubicBezTo>
                  <a:cubicBezTo>
                    <a:pt x="275192" y="619606"/>
                    <a:pt x="276892" y="617906"/>
                    <a:pt x="279806" y="617906"/>
                  </a:cubicBezTo>
                  <a:cubicBezTo>
                    <a:pt x="282721" y="617906"/>
                    <a:pt x="284664" y="616449"/>
                    <a:pt x="285636" y="613534"/>
                  </a:cubicBezTo>
                  <a:cubicBezTo>
                    <a:pt x="287579" y="609648"/>
                    <a:pt x="293408" y="604790"/>
                    <a:pt x="303124" y="598961"/>
                  </a:cubicBezTo>
                  <a:cubicBezTo>
                    <a:pt x="312839" y="593132"/>
                    <a:pt x="323526" y="588274"/>
                    <a:pt x="335185" y="584388"/>
                  </a:cubicBezTo>
                  <a:lnTo>
                    <a:pt x="362874" y="572729"/>
                  </a:lnTo>
                  <a:lnTo>
                    <a:pt x="362874" y="571272"/>
                  </a:lnTo>
                  <a:cubicBezTo>
                    <a:pt x="362874" y="570300"/>
                    <a:pt x="360931" y="563985"/>
                    <a:pt x="357045" y="552326"/>
                  </a:cubicBezTo>
                  <a:cubicBezTo>
                    <a:pt x="353158" y="545526"/>
                    <a:pt x="351215" y="539210"/>
                    <a:pt x="351215" y="533381"/>
                  </a:cubicBezTo>
                  <a:cubicBezTo>
                    <a:pt x="352187" y="532410"/>
                    <a:pt x="352915" y="528523"/>
                    <a:pt x="353401" y="521723"/>
                  </a:cubicBezTo>
                  <a:cubicBezTo>
                    <a:pt x="353887" y="514922"/>
                    <a:pt x="354130" y="506664"/>
                    <a:pt x="354130" y="496948"/>
                  </a:cubicBezTo>
                  <a:cubicBezTo>
                    <a:pt x="358016" y="457115"/>
                    <a:pt x="361417" y="430397"/>
                    <a:pt x="364331" y="416795"/>
                  </a:cubicBezTo>
                  <a:lnTo>
                    <a:pt x="373075" y="370161"/>
                  </a:lnTo>
                  <a:cubicBezTo>
                    <a:pt x="379876" y="327413"/>
                    <a:pt x="390077" y="291951"/>
                    <a:pt x="403679" y="263776"/>
                  </a:cubicBezTo>
                  <a:cubicBezTo>
                    <a:pt x="411451" y="250174"/>
                    <a:pt x="415338" y="241430"/>
                    <a:pt x="415338" y="237544"/>
                  </a:cubicBezTo>
                  <a:cubicBezTo>
                    <a:pt x="415338" y="234630"/>
                    <a:pt x="423110" y="222971"/>
                    <a:pt x="438655" y="202568"/>
                  </a:cubicBezTo>
                  <a:cubicBezTo>
                    <a:pt x="454200" y="182166"/>
                    <a:pt x="467801" y="166135"/>
                    <a:pt x="479460" y="154477"/>
                  </a:cubicBezTo>
                  <a:cubicBezTo>
                    <a:pt x="511521" y="119501"/>
                    <a:pt x="536296" y="85497"/>
                    <a:pt x="553783" y="52464"/>
                  </a:cubicBezTo>
                  <a:lnTo>
                    <a:pt x="559613" y="40805"/>
                  </a:lnTo>
                  <a:lnTo>
                    <a:pt x="553783" y="36433"/>
                  </a:lnTo>
                  <a:cubicBezTo>
                    <a:pt x="550869" y="34490"/>
                    <a:pt x="547711" y="32790"/>
                    <a:pt x="544311" y="31333"/>
                  </a:cubicBezTo>
                  <a:cubicBezTo>
                    <a:pt x="540910" y="29875"/>
                    <a:pt x="538239" y="28661"/>
                    <a:pt x="536296" y="27689"/>
                  </a:cubicBezTo>
                  <a:cubicBezTo>
                    <a:pt x="530466" y="26718"/>
                    <a:pt x="524151" y="23803"/>
                    <a:pt x="517350" y="18945"/>
                  </a:cubicBezTo>
                  <a:lnTo>
                    <a:pt x="512978" y="11659"/>
                  </a:lnTo>
                  <a:lnTo>
                    <a:pt x="521722" y="11659"/>
                  </a:lnTo>
                  <a:cubicBezTo>
                    <a:pt x="525609" y="11659"/>
                    <a:pt x="528280" y="11416"/>
                    <a:pt x="529738" y="10930"/>
                  </a:cubicBezTo>
                  <a:cubicBezTo>
                    <a:pt x="531195" y="10444"/>
                    <a:pt x="530952" y="9230"/>
                    <a:pt x="529009" y="7287"/>
                  </a:cubicBezTo>
                  <a:cubicBezTo>
                    <a:pt x="526094" y="4372"/>
                    <a:pt x="526094" y="2429"/>
                    <a:pt x="529009" y="1458"/>
                  </a:cubicBezTo>
                  <a:cubicBezTo>
                    <a:pt x="530952" y="486"/>
                    <a:pt x="534352" y="0"/>
                    <a:pt x="539210" y="0"/>
                  </a:cubicBezTo>
                  <a:close/>
                  <a:moveTo>
                    <a:pt x="526094" y="361417"/>
                  </a:moveTo>
                  <a:lnTo>
                    <a:pt x="512978" y="362874"/>
                  </a:lnTo>
                  <a:lnTo>
                    <a:pt x="475088" y="373075"/>
                  </a:lnTo>
                  <a:cubicBezTo>
                    <a:pt x="466344" y="375990"/>
                    <a:pt x="460272" y="378419"/>
                    <a:pt x="456871" y="380362"/>
                  </a:cubicBezTo>
                  <a:cubicBezTo>
                    <a:pt x="453471" y="382305"/>
                    <a:pt x="451285" y="384734"/>
                    <a:pt x="450313" y="387649"/>
                  </a:cubicBezTo>
                  <a:cubicBezTo>
                    <a:pt x="449342" y="391535"/>
                    <a:pt x="449828" y="395421"/>
                    <a:pt x="451771" y="399307"/>
                  </a:cubicBezTo>
                  <a:cubicBezTo>
                    <a:pt x="452742" y="401250"/>
                    <a:pt x="453228" y="409994"/>
                    <a:pt x="453228" y="425539"/>
                  </a:cubicBezTo>
                  <a:lnTo>
                    <a:pt x="453228" y="447399"/>
                  </a:lnTo>
                  <a:lnTo>
                    <a:pt x="482374" y="416795"/>
                  </a:lnTo>
                  <a:cubicBezTo>
                    <a:pt x="515407" y="383762"/>
                    <a:pt x="530466" y="365789"/>
                    <a:pt x="527552" y="362874"/>
                  </a:cubicBezTo>
                  <a:cubicBezTo>
                    <a:pt x="527552" y="362874"/>
                    <a:pt x="527309" y="362631"/>
                    <a:pt x="526823" y="362145"/>
                  </a:cubicBezTo>
                  <a:cubicBezTo>
                    <a:pt x="526337" y="361660"/>
                    <a:pt x="526094" y="361417"/>
                    <a:pt x="526094" y="361417"/>
                  </a:cubicBezTo>
                  <a:close/>
                  <a:moveTo>
                    <a:pt x="591628" y="404362"/>
                  </a:moveTo>
                  <a:cubicBezTo>
                    <a:pt x="582065" y="403543"/>
                    <a:pt x="565806" y="406958"/>
                    <a:pt x="542853" y="414609"/>
                  </a:cubicBezTo>
                  <a:cubicBezTo>
                    <a:pt x="512250" y="424810"/>
                    <a:pt x="493062" y="434769"/>
                    <a:pt x="485289" y="444484"/>
                  </a:cubicBezTo>
                  <a:lnTo>
                    <a:pt x="483832" y="445942"/>
                  </a:lnTo>
                  <a:lnTo>
                    <a:pt x="485289" y="445942"/>
                  </a:lnTo>
                  <a:cubicBezTo>
                    <a:pt x="491118" y="445942"/>
                    <a:pt x="501320" y="443513"/>
                    <a:pt x="515893" y="438655"/>
                  </a:cubicBezTo>
                  <a:cubicBezTo>
                    <a:pt x="528523" y="434769"/>
                    <a:pt x="537996" y="432340"/>
                    <a:pt x="544311" y="431368"/>
                  </a:cubicBezTo>
                  <a:cubicBezTo>
                    <a:pt x="550626" y="430397"/>
                    <a:pt x="554755" y="430883"/>
                    <a:pt x="556698" y="432826"/>
                  </a:cubicBezTo>
                  <a:cubicBezTo>
                    <a:pt x="565442" y="435740"/>
                    <a:pt x="570786" y="437198"/>
                    <a:pt x="572729" y="437198"/>
                  </a:cubicBezTo>
                  <a:lnTo>
                    <a:pt x="590217" y="443027"/>
                  </a:lnTo>
                  <a:cubicBezTo>
                    <a:pt x="592160" y="444970"/>
                    <a:pt x="594589" y="445942"/>
                    <a:pt x="597503" y="445942"/>
                  </a:cubicBezTo>
                  <a:lnTo>
                    <a:pt x="598961" y="425539"/>
                  </a:lnTo>
                  <a:cubicBezTo>
                    <a:pt x="600904" y="414852"/>
                    <a:pt x="600904" y="408537"/>
                    <a:pt x="598961" y="406594"/>
                  </a:cubicBezTo>
                  <a:cubicBezTo>
                    <a:pt x="597260" y="405380"/>
                    <a:pt x="594816" y="404636"/>
                    <a:pt x="591628" y="404362"/>
                  </a:cubicBezTo>
                  <a:close/>
                  <a:moveTo>
                    <a:pt x="588759" y="488204"/>
                  </a:moveTo>
                  <a:cubicBezTo>
                    <a:pt x="583901" y="488204"/>
                    <a:pt x="575643" y="490147"/>
                    <a:pt x="563985" y="494033"/>
                  </a:cubicBezTo>
                  <a:lnTo>
                    <a:pt x="533381" y="504235"/>
                  </a:lnTo>
                  <a:cubicBezTo>
                    <a:pt x="529495" y="505206"/>
                    <a:pt x="521237" y="507635"/>
                    <a:pt x="508606" y="511521"/>
                  </a:cubicBezTo>
                  <a:lnTo>
                    <a:pt x="495490" y="517351"/>
                  </a:lnTo>
                  <a:cubicBezTo>
                    <a:pt x="494519" y="518322"/>
                    <a:pt x="492090" y="520022"/>
                    <a:pt x="488204" y="522451"/>
                  </a:cubicBezTo>
                  <a:cubicBezTo>
                    <a:pt x="484318" y="524880"/>
                    <a:pt x="478974" y="529009"/>
                    <a:pt x="472173" y="534839"/>
                  </a:cubicBezTo>
                  <a:cubicBezTo>
                    <a:pt x="465372" y="540668"/>
                    <a:pt x="460515" y="545283"/>
                    <a:pt x="457600" y="548683"/>
                  </a:cubicBezTo>
                  <a:cubicBezTo>
                    <a:pt x="454685" y="552084"/>
                    <a:pt x="453714" y="555727"/>
                    <a:pt x="454685" y="559613"/>
                  </a:cubicBezTo>
                  <a:lnTo>
                    <a:pt x="457600" y="577101"/>
                  </a:lnTo>
                  <a:cubicBezTo>
                    <a:pt x="459543" y="583902"/>
                    <a:pt x="461000" y="587302"/>
                    <a:pt x="461972" y="587302"/>
                  </a:cubicBezTo>
                  <a:cubicBezTo>
                    <a:pt x="464887" y="587302"/>
                    <a:pt x="472659" y="583902"/>
                    <a:pt x="485289" y="577101"/>
                  </a:cubicBezTo>
                  <a:cubicBezTo>
                    <a:pt x="497919" y="570300"/>
                    <a:pt x="507635" y="564471"/>
                    <a:pt x="514436" y="559613"/>
                  </a:cubicBezTo>
                  <a:cubicBezTo>
                    <a:pt x="521237" y="552812"/>
                    <a:pt x="525609" y="549412"/>
                    <a:pt x="527552" y="549412"/>
                  </a:cubicBezTo>
                  <a:lnTo>
                    <a:pt x="545039" y="540668"/>
                  </a:lnTo>
                  <a:cubicBezTo>
                    <a:pt x="555726" y="533867"/>
                    <a:pt x="562042" y="530467"/>
                    <a:pt x="563985" y="530467"/>
                  </a:cubicBezTo>
                  <a:cubicBezTo>
                    <a:pt x="566899" y="529495"/>
                    <a:pt x="568842" y="528038"/>
                    <a:pt x="569814" y="526095"/>
                  </a:cubicBezTo>
                  <a:cubicBezTo>
                    <a:pt x="575643" y="523180"/>
                    <a:pt x="579530" y="521723"/>
                    <a:pt x="581473" y="521723"/>
                  </a:cubicBezTo>
                  <a:cubicBezTo>
                    <a:pt x="587302" y="520751"/>
                    <a:pt x="591431" y="518808"/>
                    <a:pt x="593860" y="515893"/>
                  </a:cubicBezTo>
                  <a:cubicBezTo>
                    <a:pt x="596289" y="512979"/>
                    <a:pt x="597503" y="508121"/>
                    <a:pt x="597503" y="501320"/>
                  </a:cubicBezTo>
                  <a:cubicBezTo>
                    <a:pt x="597503" y="494519"/>
                    <a:pt x="597260" y="490633"/>
                    <a:pt x="596775" y="489661"/>
                  </a:cubicBezTo>
                  <a:cubicBezTo>
                    <a:pt x="596289" y="488690"/>
                    <a:pt x="593617" y="488204"/>
                    <a:pt x="588759" y="488204"/>
                  </a:cubicBezTo>
                  <a:close/>
                  <a:moveTo>
                    <a:pt x="370160" y="601875"/>
                  </a:moveTo>
                  <a:cubicBezTo>
                    <a:pt x="365303" y="601875"/>
                    <a:pt x="358502" y="605762"/>
                    <a:pt x="349758" y="613534"/>
                  </a:cubicBezTo>
                  <a:cubicBezTo>
                    <a:pt x="340042" y="619363"/>
                    <a:pt x="333485" y="624707"/>
                    <a:pt x="330084" y="629565"/>
                  </a:cubicBezTo>
                  <a:cubicBezTo>
                    <a:pt x="326684" y="634422"/>
                    <a:pt x="326441" y="637823"/>
                    <a:pt x="329355" y="639766"/>
                  </a:cubicBezTo>
                  <a:cubicBezTo>
                    <a:pt x="331299" y="640737"/>
                    <a:pt x="334213" y="641223"/>
                    <a:pt x="338099" y="641223"/>
                  </a:cubicBezTo>
                  <a:cubicBezTo>
                    <a:pt x="343929" y="641223"/>
                    <a:pt x="352673" y="639280"/>
                    <a:pt x="364331" y="635394"/>
                  </a:cubicBezTo>
                  <a:cubicBezTo>
                    <a:pt x="371132" y="633451"/>
                    <a:pt x="376233" y="631508"/>
                    <a:pt x="379633" y="629565"/>
                  </a:cubicBezTo>
                  <a:cubicBezTo>
                    <a:pt x="383034" y="627622"/>
                    <a:pt x="384734" y="625678"/>
                    <a:pt x="384734" y="623735"/>
                  </a:cubicBezTo>
                  <a:cubicBezTo>
                    <a:pt x="384734" y="621792"/>
                    <a:pt x="384005" y="619121"/>
                    <a:pt x="382548" y="615720"/>
                  </a:cubicBezTo>
                  <a:cubicBezTo>
                    <a:pt x="381090" y="612320"/>
                    <a:pt x="379876" y="609648"/>
                    <a:pt x="378904" y="607705"/>
                  </a:cubicBezTo>
                  <a:cubicBezTo>
                    <a:pt x="375990" y="603819"/>
                    <a:pt x="373075" y="601875"/>
                    <a:pt x="370160" y="601875"/>
                  </a:cubicBezTo>
                  <a:close/>
                  <a:moveTo>
                    <a:pt x="598961" y="209855"/>
                  </a:moveTo>
                  <a:cubicBezTo>
                    <a:pt x="597989" y="209855"/>
                    <a:pt x="594103" y="212284"/>
                    <a:pt x="587302" y="217142"/>
                  </a:cubicBezTo>
                  <a:cubicBezTo>
                    <a:pt x="578558" y="222971"/>
                    <a:pt x="571757" y="226857"/>
                    <a:pt x="566899" y="228800"/>
                  </a:cubicBezTo>
                  <a:lnTo>
                    <a:pt x="553783" y="236087"/>
                  </a:lnTo>
                  <a:cubicBezTo>
                    <a:pt x="553783" y="238030"/>
                    <a:pt x="548683" y="240945"/>
                    <a:pt x="538482" y="244831"/>
                  </a:cubicBezTo>
                  <a:cubicBezTo>
                    <a:pt x="528280" y="248717"/>
                    <a:pt x="521237" y="250660"/>
                    <a:pt x="517350" y="250660"/>
                  </a:cubicBezTo>
                  <a:cubicBezTo>
                    <a:pt x="510549" y="250660"/>
                    <a:pt x="501320" y="252117"/>
                    <a:pt x="489661" y="255032"/>
                  </a:cubicBezTo>
                  <a:cubicBezTo>
                    <a:pt x="478003" y="257947"/>
                    <a:pt x="471687" y="260376"/>
                    <a:pt x="470716" y="262319"/>
                  </a:cubicBezTo>
                  <a:cubicBezTo>
                    <a:pt x="468773" y="264262"/>
                    <a:pt x="466344" y="265233"/>
                    <a:pt x="463429" y="265233"/>
                  </a:cubicBezTo>
                  <a:cubicBezTo>
                    <a:pt x="459543" y="265233"/>
                    <a:pt x="457114" y="268148"/>
                    <a:pt x="456143" y="273977"/>
                  </a:cubicBezTo>
                  <a:cubicBezTo>
                    <a:pt x="455171" y="279807"/>
                    <a:pt x="454442" y="292194"/>
                    <a:pt x="453957" y="311139"/>
                  </a:cubicBezTo>
                  <a:cubicBezTo>
                    <a:pt x="453471" y="330084"/>
                    <a:pt x="453714" y="342957"/>
                    <a:pt x="454685" y="349758"/>
                  </a:cubicBezTo>
                  <a:lnTo>
                    <a:pt x="470716" y="343929"/>
                  </a:lnTo>
                  <a:cubicBezTo>
                    <a:pt x="484318" y="338100"/>
                    <a:pt x="495490" y="333971"/>
                    <a:pt x="504234" y="331542"/>
                  </a:cubicBezTo>
                  <a:cubicBezTo>
                    <a:pt x="512978" y="329113"/>
                    <a:pt x="524151" y="327898"/>
                    <a:pt x="537753" y="327898"/>
                  </a:cubicBezTo>
                  <a:lnTo>
                    <a:pt x="555241" y="326441"/>
                  </a:lnTo>
                  <a:cubicBezTo>
                    <a:pt x="560098" y="326441"/>
                    <a:pt x="569814" y="328870"/>
                    <a:pt x="584387" y="333728"/>
                  </a:cubicBezTo>
                  <a:cubicBezTo>
                    <a:pt x="597017" y="338585"/>
                    <a:pt x="603818" y="340529"/>
                    <a:pt x="604790" y="339557"/>
                  </a:cubicBezTo>
                  <a:cubicBezTo>
                    <a:pt x="606733" y="337614"/>
                    <a:pt x="608919" y="329599"/>
                    <a:pt x="611348" y="315511"/>
                  </a:cubicBezTo>
                  <a:cubicBezTo>
                    <a:pt x="613777" y="301424"/>
                    <a:pt x="614991" y="287093"/>
                    <a:pt x="614991" y="272520"/>
                  </a:cubicBezTo>
                  <a:cubicBezTo>
                    <a:pt x="614991" y="250174"/>
                    <a:pt x="611591" y="230743"/>
                    <a:pt x="604790" y="214227"/>
                  </a:cubicBezTo>
                  <a:cubicBezTo>
                    <a:pt x="603818" y="211312"/>
                    <a:pt x="601875" y="209855"/>
                    <a:pt x="598961" y="20985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DDC0628-C171-4436-ADB0-73BD9720A9F4}"/>
                </a:ext>
              </a:extLst>
            </p:cNvPr>
            <p:cNvSpPr txBox="1"/>
            <p:nvPr/>
          </p:nvSpPr>
          <p:spPr>
            <a:xfrm>
              <a:off x="6298761" y="2731229"/>
              <a:ext cx="904512" cy="942890"/>
            </a:xfrm>
            <a:custGeom>
              <a:avLst/>
              <a:gdLst/>
              <a:ahLst/>
              <a:cxnLst/>
              <a:rect l="l" t="t" r="r" b="b"/>
              <a:pathLst>
                <a:path w="904512" h="942890">
                  <a:moveTo>
                    <a:pt x="511035" y="0"/>
                  </a:moveTo>
                  <a:cubicBezTo>
                    <a:pt x="520750" y="0"/>
                    <a:pt x="528523" y="1215"/>
                    <a:pt x="534352" y="3644"/>
                  </a:cubicBezTo>
                  <a:cubicBezTo>
                    <a:pt x="540181" y="6073"/>
                    <a:pt x="546496" y="10202"/>
                    <a:pt x="553297" y="16031"/>
                  </a:cubicBezTo>
                  <a:lnTo>
                    <a:pt x="570785" y="30604"/>
                  </a:lnTo>
                  <a:cubicBezTo>
                    <a:pt x="578558" y="37405"/>
                    <a:pt x="583901" y="44449"/>
                    <a:pt x="586816" y="51736"/>
                  </a:cubicBezTo>
                  <a:cubicBezTo>
                    <a:pt x="589730" y="59022"/>
                    <a:pt x="591673" y="73352"/>
                    <a:pt x="592645" y="94727"/>
                  </a:cubicBezTo>
                  <a:lnTo>
                    <a:pt x="597017" y="141361"/>
                  </a:lnTo>
                  <a:cubicBezTo>
                    <a:pt x="598960" y="153991"/>
                    <a:pt x="596531" y="176337"/>
                    <a:pt x="589730" y="208398"/>
                  </a:cubicBezTo>
                  <a:cubicBezTo>
                    <a:pt x="585844" y="224914"/>
                    <a:pt x="578558" y="245803"/>
                    <a:pt x="567871" y="271063"/>
                  </a:cubicBezTo>
                  <a:cubicBezTo>
                    <a:pt x="557184" y="296323"/>
                    <a:pt x="548440" y="312354"/>
                    <a:pt x="541639" y="319155"/>
                  </a:cubicBezTo>
                  <a:cubicBezTo>
                    <a:pt x="537752" y="323041"/>
                    <a:pt x="535809" y="325956"/>
                    <a:pt x="535809" y="327899"/>
                  </a:cubicBezTo>
                  <a:cubicBezTo>
                    <a:pt x="535809" y="329842"/>
                    <a:pt x="523665" y="342958"/>
                    <a:pt x="499376" y="367246"/>
                  </a:cubicBezTo>
                  <a:cubicBezTo>
                    <a:pt x="486746" y="380848"/>
                    <a:pt x="476788" y="390321"/>
                    <a:pt x="469501" y="395664"/>
                  </a:cubicBezTo>
                  <a:cubicBezTo>
                    <a:pt x="462214" y="401008"/>
                    <a:pt x="456628" y="403680"/>
                    <a:pt x="452742" y="403680"/>
                  </a:cubicBezTo>
                  <a:cubicBezTo>
                    <a:pt x="448856" y="403680"/>
                    <a:pt x="442783" y="405866"/>
                    <a:pt x="434525" y="410238"/>
                  </a:cubicBezTo>
                  <a:cubicBezTo>
                    <a:pt x="426267" y="414610"/>
                    <a:pt x="414851" y="422139"/>
                    <a:pt x="400278" y="432826"/>
                  </a:cubicBezTo>
                  <a:lnTo>
                    <a:pt x="384247" y="443027"/>
                  </a:lnTo>
                  <a:lnTo>
                    <a:pt x="363845" y="440113"/>
                  </a:lnTo>
                  <a:cubicBezTo>
                    <a:pt x="356073" y="439141"/>
                    <a:pt x="350243" y="438898"/>
                    <a:pt x="346357" y="439384"/>
                  </a:cubicBezTo>
                  <a:cubicBezTo>
                    <a:pt x="342471" y="439870"/>
                    <a:pt x="340042" y="441084"/>
                    <a:pt x="339070" y="443027"/>
                  </a:cubicBezTo>
                  <a:cubicBezTo>
                    <a:pt x="338099" y="443999"/>
                    <a:pt x="337127" y="445213"/>
                    <a:pt x="336156" y="446671"/>
                  </a:cubicBezTo>
                  <a:cubicBezTo>
                    <a:pt x="335184" y="448128"/>
                    <a:pt x="334698" y="449342"/>
                    <a:pt x="334698" y="450314"/>
                  </a:cubicBezTo>
                  <a:cubicBezTo>
                    <a:pt x="334698" y="451285"/>
                    <a:pt x="336156" y="451771"/>
                    <a:pt x="339070" y="451771"/>
                  </a:cubicBezTo>
                  <a:cubicBezTo>
                    <a:pt x="342957" y="451771"/>
                    <a:pt x="350486" y="455172"/>
                    <a:pt x="361659" y="461973"/>
                  </a:cubicBezTo>
                  <a:cubicBezTo>
                    <a:pt x="372832" y="468773"/>
                    <a:pt x="382304" y="475574"/>
                    <a:pt x="390077" y="482375"/>
                  </a:cubicBezTo>
                  <a:cubicBezTo>
                    <a:pt x="410479" y="500835"/>
                    <a:pt x="422624" y="531438"/>
                    <a:pt x="426510" y="574187"/>
                  </a:cubicBezTo>
                  <a:lnTo>
                    <a:pt x="427967" y="603333"/>
                  </a:lnTo>
                  <a:cubicBezTo>
                    <a:pt x="427967" y="617906"/>
                    <a:pt x="426510" y="629079"/>
                    <a:pt x="423595" y="636852"/>
                  </a:cubicBezTo>
                  <a:cubicBezTo>
                    <a:pt x="422624" y="644624"/>
                    <a:pt x="421652" y="655797"/>
                    <a:pt x="420681" y="670370"/>
                  </a:cubicBezTo>
                  <a:cubicBezTo>
                    <a:pt x="419709" y="684943"/>
                    <a:pt x="419223" y="700002"/>
                    <a:pt x="419223" y="715547"/>
                  </a:cubicBezTo>
                  <a:cubicBezTo>
                    <a:pt x="421166" y="747608"/>
                    <a:pt x="425053" y="768011"/>
                    <a:pt x="430882" y="776755"/>
                  </a:cubicBezTo>
                  <a:cubicBezTo>
                    <a:pt x="435740" y="784527"/>
                    <a:pt x="458571" y="793271"/>
                    <a:pt x="499376" y="802987"/>
                  </a:cubicBezTo>
                  <a:cubicBezTo>
                    <a:pt x="522693" y="808816"/>
                    <a:pt x="542124" y="811731"/>
                    <a:pt x="557669" y="811731"/>
                  </a:cubicBezTo>
                  <a:cubicBezTo>
                    <a:pt x="574186" y="811731"/>
                    <a:pt x="594102" y="808816"/>
                    <a:pt x="617420" y="802987"/>
                  </a:cubicBezTo>
                  <a:cubicBezTo>
                    <a:pt x="635879" y="798129"/>
                    <a:pt x="650695" y="793514"/>
                    <a:pt x="661868" y="789142"/>
                  </a:cubicBezTo>
                  <a:cubicBezTo>
                    <a:pt x="673041" y="784770"/>
                    <a:pt x="685914" y="778698"/>
                    <a:pt x="700487" y="770925"/>
                  </a:cubicBezTo>
                  <a:cubicBezTo>
                    <a:pt x="753922" y="741779"/>
                    <a:pt x="786469" y="711175"/>
                    <a:pt x="798128" y="679114"/>
                  </a:cubicBezTo>
                  <a:cubicBezTo>
                    <a:pt x="805900" y="660655"/>
                    <a:pt x="809786" y="638309"/>
                    <a:pt x="809786" y="612077"/>
                  </a:cubicBezTo>
                  <a:cubicBezTo>
                    <a:pt x="809786" y="604305"/>
                    <a:pt x="809301" y="598961"/>
                    <a:pt x="808329" y="596046"/>
                  </a:cubicBezTo>
                  <a:cubicBezTo>
                    <a:pt x="807358" y="591189"/>
                    <a:pt x="806872" y="580016"/>
                    <a:pt x="806872" y="562528"/>
                  </a:cubicBezTo>
                  <a:cubicBezTo>
                    <a:pt x="806872" y="535325"/>
                    <a:pt x="807843" y="520751"/>
                    <a:pt x="809786" y="518808"/>
                  </a:cubicBezTo>
                  <a:cubicBezTo>
                    <a:pt x="811730" y="517837"/>
                    <a:pt x="814401" y="520994"/>
                    <a:pt x="817802" y="528281"/>
                  </a:cubicBezTo>
                  <a:cubicBezTo>
                    <a:pt x="821202" y="535567"/>
                    <a:pt x="822902" y="541154"/>
                    <a:pt x="822902" y="545040"/>
                  </a:cubicBezTo>
                  <a:cubicBezTo>
                    <a:pt x="822902" y="546983"/>
                    <a:pt x="824845" y="547469"/>
                    <a:pt x="828732" y="546497"/>
                  </a:cubicBezTo>
                  <a:lnTo>
                    <a:pt x="830189" y="546497"/>
                  </a:lnTo>
                  <a:cubicBezTo>
                    <a:pt x="833104" y="546497"/>
                    <a:pt x="836504" y="550869"/>
                    <a:pt x="840390" y="559613"/>
                  </a:cubicBezTo>
                  <a:cubicBezTo>
                    <a:pt x="844277" y="569329"/>
                    <a:pt x="848163" y="575158"/>
                    <a:pt x="852049" y="577101"/>
                  </a:cubicBezTo>
                  <a:cubicBezTo>
                    <a:pt x="857878" y="580016"/>
                    <a:pt x="865165" y="590703"/>
                    <a:pt x="873909" y="609162"/>
                  </a:cubicBezTo>
                  <a:cubicBezTo>
                    <a:pt x="882653" y="627622"/>
                    <a:pt x="887996" y="642681"/>
                    <a:pt x="889939" y="654339"/>
                  </a:cubicBezTo>
                  <a:cubicBezTo>
                    <a:pt x="889939" y="660169"/>
                    <a:pt x="891882" y="670856"/>
                    <a:pt x="895769" y="686401"/>
                  </a:cubicBezTo>
                  <a:cubicBezTo>
                    <a:pt x="898683" y="700002"/>
                    <a:pt x="901112" y="713847"/>
                    <a:pt x="903055" y="727934"/>
                  </a:cubicBezTo>
                  <a:cubicBezTo>
                    <a:pt x="904998" y="742022"/>
                    <a:pt x="904998" y="749066"/>
                    <a:pt x="903055" y="749066"/>
                  </a:cubicBezTo>
                  <a:cubicBezTo>
                    <a:pt x="901112" y="749066"/>
                    <a:pt x="900141" y="758781"/>
                    <a:pt x="900141" y="778212"/>
                  </a:cubicBezTo>
                  <a:cubicBezTo>
                    <a:pt x="900141" y="795700"/>
                    <a:pt x="899169" y="807359"/>
                    <a:pt x="897226" y="813188"/>
                  </a:cubicBezTo>
                  <a:cubicBezTo>
                    <a:pt x="895283" y="819017"/>
                    <a:pt x="888725" y="829461"/>
                    <a:pt x="877552" y="844520"/>
                  </a:cubicBezTo>
                  <a:cubicBezTo>
                    <a:pt x="866379" y="859579"/>
                    <a:pt x="858364" y="868566"/>
                    <a:pt x="853506" y="871481"/>
                  </a:cubicBezTo>
                  <a:cubicBezTo>
                    <a:pt x="852535" y="872452"/>
                    <a:pt x="850592" y="873910"/>
                    <a:pt x="847677" y="875853"/>
                  </a:cubicBezTo>
                  <a:cubicBezTo>
                    <a:pt x="844762" y="877796"/>
                    <a:pt x="842333" y="880225"/>
                    <a:pt x="840390" y="883140"/>
                  </a:cubicBezTo>
                  <a:cubicBezTo>
                    <a:pt x="824845" y="895770"/>
                    <a:pt x="812701" y="903056"/>
                    <a:pt x="803957" y="904999"/>
                  </a:cubicBezTo>
                  <a:lnTo>
                    <a:pt x="780640" y="915201"/>
                  </a:lnTo>
                  <a:cubicBezTo>
                    <a:pt x="772868" y="920058"/>
                    <a:pt x="767038" y="922487"/>
                    <a:pt x="763152" y="922487"/>
                  </a:cubicBezTo>
                  <a:cubicBezTo>
                    <a:pt x="760237" y="922487"/>
                    <a:pt x="753922" y="924430"/>
                    <a:pt x="744207" y="928317"/>
                  </a:cubicBezTo>
                  <a:cubicBezTo>
                    <a:pt x="722833" y="938032"/>
                    <a:pt x="695144" y="942890"/>
                    <a:pt x="661139" y="942890"/>
                  </a:cubicBezTo>
                  <a:cubicBezTo>
                    <a:pt x="644623" y="942890"/>
                    <a:pt x="627864" y="941918"/>
                    <a:pt x="610862" y="939975"/>
                  </a:cubicBezTo>
                  <a:cubicBezTo>
                    <a:pt x="593860" y="938032"/>
                    <a:pt x="584387" y="936089"/>
                    <a:pt x="582444" y="934146"/>
                  </a:cubicBezTo>
                  <a:cubicBezTo>
                    <a:pt x="582444" y="932203"/>
                    <a:pt x="580501" y="931231"/>
                    <a:pt x="576615" y="931231"/>
                  </a:cubicBezTo>
                  <a:cubicBezTo>
                    <a:pt x="572728" y="931231"/>
                    <a:pt x="567871" y="929288"/>
                    <a:pt x="562041" y="925402"/>
                  </a:cubicBezTo>
                  <a:cubicBezTo>
                    <a:pt x="555240" y="921516"/>
                    <a:pt x="546011" y="918115"/>
                    <a:pt x="534352" y="915201"/>
                  </a:cubicBezTo>
                  <a:cubicBezTo>
                    <a:pt x="522693" y="911314"/>
                    <a:pt x="516378" y="908886"/>
                    <a:pt x="515407" y="907914"/>
                  </a:cubicBezTo>
                  <a:lnTo>
                    <a:pt x="490632" y="900627"/>
                  </a:lnTo>
                  <a:cubicBezTo>
                    <a:pt x="464400" y="891883"/>
                    <a:pt x="439626" y="878768"/>
                    <a:pt x="416309" y="861280"/>
                  </a:cubicBezTo>
                  <a:cubicBezTo>
                    <a:pt x="405622" y="851564"/>
                    <a:pt x="392992" y="836991"/>
                    <a:pt x="378418" y="817560"/>
                  </a:cubicBezTo>
                  <a:cubicBezTo>
                    <a:pt x="363845" y="798129"/>
                    <a:pt x="353158" y="780641"/>
                    <a:pt x="346357" y="765096"/>
                  </a:cubicBezTo>
                  <a:cubicBezTo>
                    <a:pt x="342471" y="756352"/>
                    <a:pt x="339313" y="745908"/>
                    <a:pt x="336884" y="733764"/>
                  </a:cubicBezTo>
                  <a:cubicBezTo>
                    <a:pt x="334456" y="721619"/>
                    <a:pt x="333727" y="714576"/>
                    <a:pt x="334698" y="712633"/>
                  </a:cubicBezTo>
                  <a:lnTo>
                    <a:pt x="336156" y="671827"/>
                  </a:lnTo>
                  <a:cubicBezTo>
                    <a:pt x="338099" y="640738"/>
                    <a:pt x="340528" y="615478"/>
                    <a:pt x="343442" y="596046"/>
                  </a:cubicBezTo>
                  <a:cubicBezTo>
                    <a:pt x="347329" y="568843"/>
                    <a:pt x="349272" y="550869"/>
                    <a:pt x="349272" y="542125"/>
                  </a:cubicBezTo>
                  <a:cubicBezTo>
                    <a:pt x="349272" y="526581"/>
                    <a:pt x="346843" y="513950"/>
                    <a:pt x="341985" y="504235"/>
                  </a:cubicBezTo>
                  <a:cubicBezTo>
                    <a:pt x="337127" y="498406"/>
                    <a:pt x="333241" y="495491"/>
                    <a:pt x="330327" y="495491"/>
                  </a:cubicBezTo>
                  <a:cubicBezTo>
                    <a:pt x="324497" y="495491"/>
                    <a:pt x="319154" y="502778"/>
                    <a:pt x="314296" y="517351"/>
                  </a:cubicBezTo>
                  <a:lnTo>
                    <a:pt x="302637" y="545040"/>
                  </a:lnTo>
                  <a:cubicBezTo>
                    <a:pt x="297780" y="552813"/>
                    <a:pt x="295351" y="558642"/>
                    <a:pt x="295351" y="562528"/>
                  </a:cubicBezTo>
                  <a:cubicBezTo>
                    <a:pt x="295351" y="565443"/>
                    <a:pt x="291222" y="575401"/>
                    <a:pt x="282963" y="592403"/>
                  </a:cubicBezTo>
                  <a:cubicBezTo>
                    <a:pt x="274705" y="609405"/>
                    <a:pt x="265718" y="625679"/>
                    <a:pt x="256003" y="641224"/>
                  </a:cubicBezTo>
                  <a:cubicBezTo>
                    <a:pt x="245316" y="659683"/>
                    <a:pt x="227099" y="682757"/>
                    <a:pt x="201353" y="710447"/>
                  </a:cubicBezTo>
                  <a:cubicBezTo>
                    <a:pt x="175607" y="738136"/>
                    <a:pt x="152047" y="760238"/>
                    <a:pt x="130673" y="776755"/>
                  </a:cubicBezTo>
                  <a:cubicBezTo>
                    <a:pt x="114157" y="790357"/>
                    <a:pt x="102741" y="798372"/>
                    <a:pt x="96426" y="800801"/>
                  </a:cubicBezTo>
                  <a:cubicBezTo>
                    <a:pt x="90111" y="803230"/>
                    <a:pt x="79181" y="804444"/>
                    <a:pt x="63636" y="804444"/>
                  </a:cubicBezTo>
                  <a:cubicBezTo>
                    <a:pt x="46148" y="804444"/>
                    <a:pt x="33518" y="802987"/>
                    <a:pt x="25746" y="800072"/>
                  </a:cubicBezTo>
                  <a:cubicBezTo>
                    <a:pt x="18945" y="796186"/>
                    <a:pt x="13844" y="792057"/>
                    <a:pt x="10444" y="787685"/>
                  </a:cubicBezTo>
                  <a:cubicBezTo>
                    <a:pt x="7043" y="783313"/>
                    <a:pt x="5829" y="779184"/>
                    <a:pt x="6800" y="775297"/>
                  </a:cubicBezTo>
                  <a:lnTo>
                    <a:pt x="6800" y="770925"/>
                  </a:lnTo>
                  <a:lnTo>
                    <a:pt x="3886" y="744694"/>
                  </a:lnTo>
                  <a:cubicBezTo>
                    <a:pt x="0" y="727206"/>
                    <a:pt x="-972" y="718462"/>
                    <a:pt x="971" y="718462"/>
                  </a:cubicBezTo>
                  <a:cubicBezTo>
                    <a:pt x="2914" y="718462"/>
                    <a:pt x="4857" y="715547"/>
                    <a:pt x="6800" y="709718"/>
                  </a:cubicBezTo>
                  <a:cubicBezTo>
                    <a:pt x="7772" y="705832"/>
                    <a:pt x="9958" y="703403"/>
                    <a:pt x="13358" y="702431"/>
                  </a:cubicBezTo>
                  <a:cubicBezTo>
                    <a:pt x="16759" y="701460"/>
                    <a:pt x="20402" y="702431"/>
                    <a:pt x="24288" y="705346"/>
                  </a:cubicBezTo>
                  <a:cubicBezTo>
                    <a:pt x="30118" y="711175"/>
                    <a:pt x="38862" y="715061"/>
                    <a:pt x="50520" y="717004"/>
                  </a:cubicBezTo>
                  <a:lnTo>
                    <a:pt x="56349" y="717004"/>
                  </a:lnTo>
                  <a:cubicBezTo>
                    <a:pt x="61207" y="717004"/>
                    <a:pt x="66551" y="715547"/>
                    <a:pt x="72380" y="712633"/>
                  </a:cubicBezTo>
                  <a:cubicBezTo>
                    <a:pt x="80152" y="707775"/>
                    <a:pt x="93754" y="697331"/>
                    <a:pt x="113185" y="681300"/>
                  </a:cubicBezTo>
                  <a:cubicBezTo>
                    <a:pt x="132616" y="665269"/>
                    <a:pt x="142332" y="656283"/>
                    <a:pt x="142332" y="654339"/>
                  </a:cubicBezTo>
                  <a:cubicBezTo>
                    <a:pt x="144275" y="650453"/>
                    <a:pt x="147918" y="644867"/>
                    <a:pt x="153262" y="637580"/>
                  </a:cubicBezTo>
                  <a:cubicBezTo>
                    <a:pt x="158605" y="630294"/>
                    <a:pt x="164677" y="622764"/>
                    <a:pt x="171478" y="614992"/>
                  </a:cubicBezTo>
                  <a:lnTo>
                    <a:pt x="180222" y="601876"/>
                  </a:lnTo>
                  <a:lnTo>
                    <a:pt x="191881" y="581473"/>
                  </a:lnTo>
                  <a:cubicBezTo>
                    <a:pt x="199653" y="570786"/>
                    <a:pt x="204025" y="562528"/>
                    <a:pt x="204997" y="556699"/>
                  </a:cubicBezTo>
                  <a:cubicBezTo>
                    <a:pt x="206940" y="552813"/>
                    <a:pt x="207911" y="549898"/>
                    <a:pt x="207911" y="547955"/>
                  </a:cubicBezTo>
                  <a:cubicBezTo>
                    <a:pt x="207911" y="546012"/>
                    <a:pt x="206454" y="542854"/>
                    <a:pt x="203539" y="538482"/>
                  </a:cubicBezTo>
                  <a:cubicBezTo>
                    <a:pt x="200625" y="534110"/>
                    <a:pt x="198196" y="530953"/>
                    <a:pt x="196253" y="529010"/>
                  </a:cubicBezTo>
                  <a:cubicBezTo>
                    <a:pt x="188480" y="516379"/>
                    <a:pt x="184108" y="505692"/>
                    <a:pt x="183137" y="496948"/>
                  </a:cubicBezTo>
                  <a:cubicBezTo>
                    <a:pt x="182165" y="489176"/>
                    <a:pt x="180465" y="482618"/>
                    <a:pt x="178036" y="477274"/>
                  </a:cubicBezTo>
                  <a:cubicBezTo>
                    <a:pt x="175607" y="471931"/>
                    <a:pt x="172450" y="469259"/>
                    <a:pt x="168563" y="469259"/>
                  </a:cubicBezTo>
                  <a:cubicBezTo>
                    <a:pt x="166620" y="469259"/>
                    <a:pt x="165649" y="467316"/>
                    <a:pt x="165649" y="463430"/>
                  </a:cubicBezTo>
                  <a:cubicBezTo>
                    <a:pt x="166620" y="460515"/>
                    <a:pt x="165649" y="456629"/>
                    <a:pt x="162734" y="451771"/>
                  </a:cubicBezTo>
                  <a:cubicBezTo>
                    <a:pt x="161763" y="450800"/>
                    <a:pt x="161277" y="448371"/>
                    <a:pt x="161277" y="444485"/>
                  </a:cubicBezTo>
                  <a:cubicBezTo>
                    <a:pt x="161277" y="437684"/>
                    <a:pt x="162248" y="430883"/>
                    <a:pt x="164191" y="424082"/>
                  </a:cubicBezTo>
                  <a:cubicBezTo>
                    <a:pt x="167106" y="414367"/>
                    <a:pt x="168806" y="399308"/>
                    <a:pt x="169292" y="378905"/>
                  </a:cubicBezTo>
                  <a:cubicBezTo>
                    <a:pt x="169778" y="358502"/>
                    <a:pt x="170021" y="345387"/>
                    <a:pt x="170021" y="339557"/>
                  </a:cubicBezTo>
                  <a:cubicBezTo>
                    <a:pt x="170021" y="294866"/>
                    <a:pt x="171478" y="262319"/>
                    <a:pt x="174393" y="241917"/>
                  </a:cubicBezTo>
                  <a:lnTo>
                    <a:pt x="184594" y="174880"/>
                  </a:lnTo>
                  <a:cubicBezTo>
                    <a:pt x="186537" y="155449"/>
                    <a:pt x="191881" y="122902"/>
                    <a:pt x="200625" y="77239"/>
                  </a:cubicBezTo>
                  <a:cubicBezTo>
                    <a:pt x="208397" y="40320"/>
                    <a:pt x="211312" y="20403"/>
                    <a:pt x="209369" y="17488"/>
                  </a:cubicBezTo>
                  <a:cubicBezTo>
                    <a:pt x="207425" y="12631"/>
                    <a:pt x="207911" y="10202"/>
                    <a:pt x="210826" y="10202"/>
                  </a:cubicBezTo>
                  <a:cubicBezTo>
                    <a:pt x="219570" y="10202"/>
                    <a:pt x="228071" y="14088"/>
                    <a:pt x="236329" y="21860"/>
                  </a:cubicBezTo>
                  <a:cubicBezTo>
                    <a:pt x="244587" y="29633"/>
                    <a:pt x="249688" y="37891"/>
                    <a:pt x="251631" y="46635"/>
                  </a:cubicBezTo>
                  <a:cubicBezTo>
                    <a:pt x="253574" y="56350"/>
                    <a:pt x="252603" y="88897"/>
                    <a:pt x="248716" y="144276"/>
                  </a:cubicBezTo>
                  <a:lnTo>
                    <a:pt x="247259" y="164678"/>
                  </a:lnTo>
                  <a:lnTo>
                    <a:pt x="274948" y="136989"/>
                  </a:lnTo>
                  <a:cubicBezTo>
                    <a:pt x="319640" y="92298"/>
                    <a:pt x="366274" y="55379"/>
                    <a:pt x="414851" y="26232"/>
                  </a:cubicBezTo>
                  <a:cubicBezTo>
                    <a:pt x="429425" y="18460"/>
                    <a:pt x="441326" y="12631"/>
                    <a:pt x="450556" y="8744"/>
                  </a:cubicBezTo>
                  <a:cubicBezTo>
                    <a:pt x="459786" y="4858"/>
                    <a:pt x="470715" y="2429"/>
                    <a:pt x="483346" y="1458"/>
                  </a:cubicBezTo>
                  <a:cubicBezTo>
                    <a:pt x="491118" y="486"/>
                    <a:pt x="500348" y="0"/>
                    <a:pt x="511035" y="0"/>
                  </a:cubicBezTo>
                  <a:close/>
                  <a:moveTo>
                    <a:pt x="493547" y="49550"/>
                  </a:moveTo>
                  <a:cubicBezTo>
                    <a:pt x="483831" y="49550"/>
                    <a:pt x="473144" y="52464"/>
                    <a:pt x="461486" y="58294"/>
                  </a:cubicBezTo>
                  <a:cubicBezTo>
                    <a:pt x="449827" y="64123"/>
                    <a:pt x="433797" y="74810"/>
                    <a:pt x="413394" y="90355"/>
                  </a:cubicBezTo>
                  <a:lnTo>
                    <a:pt x="375504" y="119501"/>
                  </a:lnTo>
                  <a:cubicBezTo>
                    <a:pt x="367731" y="127274"/>
                    <a:pt x="363845" y="131160"/>
                    <a:pt x="363845" y="131160"/>
                  </a:cubicBezTo>
                  <a:cubicBezTo>
                    <a:pt x="350243" y="140875"/>
                    <a:pt x="340042" y="153020"/>
                    <a:pt x="333241" y="167593"/>
                  </a:cubicBezTo>
                  <a:cubicBezTo>
                    <a:pt x="325469" y="179252"/>
                    <a:pt x="320611" y="186052"/>
                    <a:pt x="318668" y="187995"/>
                  </a:cubicBezTo>
                  <a:cubicBezTo>
                    <a:pt x="309924" y="199654"/>
                    <a:pt x="309438" y="205483"/>
                    <a:pt x="317211" y="205483"/>
                  </a:cubicBezTo>
                  <a:cubicBezTo>
                    <a:pt x="319154" y="205483"/>
                    <a:pt x="323040" y="209127"/>
                    <a:pt x="328869" y="216413"/>
                  </a:cubicBezTo>
                  <a:cubicBezTo>
                    <a:pt x="334698" y="223700"/>
                    <a:pt x="338585" y="230258"/>
                    <a:pt x="340528" y="236087"/>
                  </a:cubicBezTo>
                  <a:cubicBezTo>
                    <a:pt x="346357" y="248717"/>
                    <a:pt x="349272" y="276407"/>
                    <a:pt x="349272" y="319155"/>
                  </a:cubicBezTo>
                  <a:cubicBezTo>
                    <a:pt x="349272" y="332756"/>
                    <a:pt x="349515" y="342229"/>
                    <a:pt x="350000" y="347573"/>
                  </a:cubicBezTo>
                  <a:cubicBezTo>
                    <a:pt x="350486" y="352916"/>
                    <a:pt x="352672" y="355588"/>
                    <a:pt x="356558" y="355588"/>
                  </a:cubicBezTo>
                  <a:cubicBezTo>
                    <a:pt x="367245" y="355588"/>
                    <a:pt x="384247" y="341015"/>
                    <a:pt x="407565" y="311868"/>
                  </a:cubicBezTo>
                  <a:cubicBezTo>
                    <a:pt x="446427" y="266205"/>
                    <a:pt x="476059" y="213256"/>
                    <a:pt x="496462" y="153020"/>
                  </a:cubicBezTo>
                  <a:cubicBezTo>
                    <a:pt x="501319" y="138446"/>
                    <a:pt x="505449" y="123630"/>
                    <a:pt x="508849" y="108571"/>
                  </a:cubicBezTo>
                  <a:cubicBezTo>
                    <a:pt x="512249" y="93512"/>
                    <a:pt x="513464" y="83068"/>
                    <a:pt x="512492" y="77239"/>
                  </a:cubicBezTo>
                  <a:cubicBezTo>
                    <a:pt x="511521" y="75296"/>
                    <a:pt x="511035" y="72624"/>
                    <a:pt x="511035" y="69223"/>
                  </a:cubicBezTo>
                  <a:cubicBezTo>
                    <a:pt x="511035" y="65823"/>
                    <a:pt x="510549" y="62665"/>
                    <a:pt x="509577" y="59751"/>
                  </a:cubicBezTo>
                  <a:lnTo>
                    <a:pt x="508120" y="49550"/>
                  </a:lnTo>
                  <a:lnTo>
                    <a:pt x="493547" y="49550"/>
                  </a:lnTo>
                  <a:close/>
                  <a:moveTo>
                    <a:pt x="301180" y="249203"/>
                  </a:moveTo>
                  <a:cubicBezTo>
                    <a:pt x="299237" y="249203"/>
                    <a:pt x="296322" y="253089"/>
                    <a:pt x="292436" y="260862"/>
                  </a:cubicBezTo>
                  <a:cubicBezTo>
                    <a:pt x="287578" y="270577"/>
                    <a:pt x="285149" y="281750"/>
                    <a:pt x="285149" y="294380"/>
                  </a:cubicBezTo>
                  <a:cubicBezTo>
                    <a:pt x="285149" y="302153"/>
                    <a:pt x="286121" y="307496"/>
                    <a:pt x="288064" y="310411"/>
                  </a:cubicBezTo>
                  <a:cubicBezTo>
                    <a:pt x="291950" y="316240"/>
                    <a:pt x="293893" y="318669"/>
                    <a:pt x="293893" y="317697"/>
                  </a:cubicBezTo>
                  <a:cubicBezTo>
                    <a:pt x="294865" y="316726"/>
                    <a:pt x="296565" y="308953"/>
                    <a:pt x="298994" y="294380"/>
                  </a:cubicBezTo>
                  <a:cubicBezTo>
                    <a:pt x="301423" y="279807"/>
                    <a:pt x="303123" y="268148"/>
                    <a:pt x="304095" y="259404"/>
                  </a:cubicBezTo>
                  <a:cubicBezTo>
                    <a:pt x="304095" y="252603"/>
                    <a:pt x="303123" y="249203"/>
                    <a:pt x="301180" y="249203"/>
                  </a:cubicBezTo>
                  <a:close/>
                  <a:moveTo>
                    <a:pt x="261104" y="276892"/>
                  </a:moveTo>
                  <a:cubicBezTo>
                    <a:pt x="259646" y="276892"/>
                    <a:pt x="257460" y="279321"/>
                    <a:pt x="254546" y="284179"/>
                  </a:cubicBezTo>
                  <a:cubicBezTo>
                    <a:pt x="248716" y="294866"/>
                    <a:pt x="244101" y="312354"/>
                    <a:pt x="240701" y="336643"/>
                  </a:cubicBezTo>
                  <a:cubicBezTo>
                    <a:pt x="237301" y="360931"/>
                    <a:pt x="235600" y="384734"/>
                    <a:pt x="235600" y="408052"/>
                  </a:cubicBezTo>
                  <a:cubicBezTo>
                    <a:pt x="235600" y="430397"/>
                    <a:pt x="236572" y="445456"/>
                    <a:pt x="238515" y="453229"/>
                  </a:cubicBezTo>
                  <a:cubicBezTo>
                    <a:pt x="242401" y="465859"/>
                    <a:pt x="244830" y="471688"/>
                    <a:pt x="245802" y="470716"/>
                  </a:cubicBezTo>
                  <a:cubicBezTo>
                    <a:pt x="247745" y="470716"/>
                    <a:pt x="251631" y="461487"/>
                    <a:pt x="257460" y="443027"/>
                  </a:cubicBezTo>
                  <a:lnTo>
                    <a:pt x="270576" y="409509"/>
                  </a:lnTo>
                  <a:cubicBezTo>
                    <a:pt x="272519" y="403680"/>
                    <a:pt x="273491" y="395907"/>
                    <a:pt x="273491" y="386192"/>
                  </a:cubicBezTo>
                  <a:lnTo>
                    <a:pt x="273491" y="378905"/>
                  </a:lnTo>
                  <a:cubicBezTo>
                    <a:pt x="273491" y="372104"/>
                    <a:pt x="271548" y="366275"/>
                    <a:pt x="267662" y="361417"/>
                  </a:cubicBezTo>
                  <a:cubicBezTo>
                    <a:pt x="263775" y="357531"/>
                    <a:pt x="261589" y="352916"/>
                    <a:pt x="261104" y="347573"/>
                  </a:cubicBezTo>
                  <a:cubicBezTo>
                    <a:pt x="260618" y="342229"/>
                    <a:pt x="260375" y="334214"/>
                    <a:pt x="260375" y="323527"/>
                  </a:cubicBezTo>
                  <a:lnTo>
                    <a:pt x="261832" y="285636"/>
                  </a:lnTo>
                  <a:cubicBezTo>
                    <a:pt x="262804" y="279807"/>
                    <a:pt x="262561" y="276892"/>
                    <a:pt x="261104" y="27689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AE8515A-AB00-4335-A606-552E4D66EFB6}"/>
                </a:ext>
              </a:extLst>
            </p:cNvPr>
            <p:cNvSpPr txBox="1"/>
            <p:nvPr/>
          </p:nvSpPr>
          <p:spPr>
            <a:xfrm>
              <a:off x="6013732" y="2843445"/>
              <a:ext cx="360324" cy="492575"/>
            </a:xfrm>
            <a:custGeom>
              <a:avLst/>
              <a:gdLst/>
              <a:ahLst/>
              <a:cxnLst/>
              <a:rect l="l" t="t" r="r" b="b"/>
              <a:pathLst>
                <a:path w="360324" h="492575">
                  <a:moveTo>
                    <a:pt x="256854" y="0"/>
                  </a:moveTo>
                  <a:lnTo>
                    <a:pt x="319519" y="7286"/>
                  </a:lnTo>
                  <a:cubicBezTo>
                    <a:pt x="326319" y="8258"/>
                    <a:pt x="333120" y="14573"/>
                    <a:pt x="339921" y="26231"/>
                  </a:cubicBezTo>
                  <a:cubicBezTo>
                    <a:pt x="343807" y="34004"/>
                    <a:pt x="345750" y="42262"/>
                    <a:pt x="345750" y="51006"/>
                  </a:cubicBezTo>
                  <a:cubicBezTo>
                    <a:pt x="345750" y="66551"/>
                    <a:pt x="339921" y="90839"/>
                    <a:pt x="328263" y="123872"/>
                  </a:cubicBezTo>
                  <a:cubicBezTo>
                    <a:pt x="316604" y="156905"/>
                    <a:pt x="302516" y="190423"/>
                    <a:pt x="286000" y="224428"/>
                  </a:cubicBezTo>
                  <a:cubicBezTo>
                    <a:pt x="274341" y="244830"/>
                    <a:pt x="268512" y="256975"/>
                    <a:pt x="268512" y="260861"/>
                  </a:cubicBezTo>
                  <a:cubicBezTo>
                    <a:pt x="268512" y="262804"/>
                    <a:pt x="271913" y="268147"/>
                    <a:pt x="278713" y="276891"/>
                  </a:cubicBezTo>
                  <a:lnTo>
                    <a:pt x="293287" y="300209"/>
                  </a:lnTo>
                  <a:cubicBezTo>
                    <a:pt x="298144" y="309924"/>
                    <a:pt x="307860" y="324012"/>
                    <a:pt x="322433" y="342471"/>
                  </a:cubicBezTo>
                  <a:cubicBezTo>
                    <a:pt x="333120" y="356073"/>
                    <a:pt x="340407" y="370160"/>
                    <a:pt x="344293" y="384733"/>
                  </a:cubicBezTo>
                  <a:lnTo>
                    <a:pt x="351580" y="409508"/>
                  </a:lnTo>
                  <a:cubicBezTo>
                    <a:pt x="354494" y="417280"/>
                    <a:pt x="356923" y="426510"/>
                    <a:pt x="358866" y="437197"/>
                  </a:cubicBezTo>
                  <a:lnTo>
                    <a:pt x="360324" y="453228"/>
                  </a:lnTo>
                  <a:lnTo>
                    <a:pt x="339921" y="473630"/>
                  </a:lnTo>
                  <a:cubicBezTo>
                    <a:pt x="326319" y="486260"/>
                    <a:pt x="317090" y="492575"/>
                    <a:pt x="312232" y="492575"/>
                  </a:cubicBezTo>
                  <a:cubicBezTo>
                    <a:pt x="308346" y="492575"/>
                    <a:pt x="304945" y="490147"/>
                    <a:pt x="302031" y="485289"/>
                  </a:cubicBezTo>
                  <a:cubicBezTo>
                    <a:pt x="298144" y="479460"/>
                    <a:pt x="293287" y="475088"/>
                    <a:pt x="287457" y="472173"/>
                  </a:cubicBezTo>
                  <a:cubicBezTo>
                    <a:pt x="280657" y="468287"/>
                    <a:pt x="277256" y="464886"/>
                    <a:pt x="277256" y="461972"/>
                  </a:cubicBezTo>
                  <a:cubicBezTo>
                    <a:pt x="277256" y="459057"/>
                    <a:pt x="275070" y="455414"/>
                    <a:pt x="270698" y="451042"/>
                  </a:cubicBezTo>
                  <a:cubicBezTo>
                    <a:pt x="266326" y="446670"/>
                    <a:pt x="263169" y="444484"/>
                    <a:pt x="261226" y="444484"/>
                  </a:cubicBezTo>
                  <a:cubicBezTo>
                    <a:pt x="259282" y="444484"/>
                    <a:pt x="253453" y="440598"/>
                    <a:pt x="243738" y="432825"/>
                  </a:cubicBezTo>
                  <a:cubicBezTo>
                    <a:pt x="240823" y="428939"/>
                    <a:pt x="237180" y="425538"/>
                    <a:pt x="232808" y="422624"/>
                  </a:cubicBezTo>
                  <a:cubicBezTo>
                    <a:pt x="228436" y="419709"/>
                    <a:pt x="224792" y="418252"/>
                    <a:pt x="221878" y="418252"/>
                  </a:cubicBezTo>
                  <a:cubicBezTo>
                    <a:pt x="212162" y="415337"/>
                    <a:pt x="207305" y="411451"/>
                    <a:pt x="207305" y="406593"/>
                  </a:cubicBezTo>
                  <a:cubicBezTo>
                    <a:pt x="207305" y="405622"/>
                    <a:pt x="211919" y="401735"/>
                    <a:pt x="221149" y="394935"/>
                  </a:cubicBezTo>
                  <a:cubicBezTo>
                    <a:pt x="230379" y="388134"/>
                    <a:pt x="238880" y="382304"/>
                    <a:pt x="246652" y="377447"/>
                  </a:cubicBezTo>
                  <a:cubicBezTo>
                    <a:pt x="247624" y="376475"/>
                    <a:pt x="248110" y="375018"/>
                    <a:pt x="248110" y="373075"/>
                  </a:cubicBezTo>
                  <a:cubicBezTo>
                    <a:pt x="248110" y="367245"/>
                    <a:pt x="242280" y="356073"/>
                    <a:pt x="230622" y="339556"/>
                  </a:cubicBezTo>
                  <a:cubicBezTo>
                    <a:pt x="222849" y="327898"/>
                    <a:pt x="217992" y="322068"/>
                    <a:pt x="216049" y="322068"/>
                  </a:cubicBezTo>
                  <a:cubicBezTo>
                    <a:pt x="214105" y="322068"/>
                    <a:pt x="209248" y="326440"/>
                    <a:pt x="201475" y="335184"/>
                  </a:cubicBezTo>
                  <a:cubicBezTo>
                    <a:pt x="193703" y="343928"/>
                    <a:pt x="189817" y="349272"/>
                    <a:pt x="189817" y="351215"/>
                  </a:cubicBezTo>
                  <a:cubicBezTo>
                    <a:pt x="189817" y="353158"/>
                    <a:pt x="184716" y="359230"/>
                    <a:pt x="174515" y="369431"/>
                  </a:cubicBezTo>
                  <a:cubicBezTo>
                    <a:pt x="164313" y="379633"/>
                    <a:pt x="156298" y="386676"/>
                    <a:pt x="150469" y="390563"/>
                  </a:cubicBezTo>
                  <a:cubicBezTo>
                    <a:pt x="138810" y="397364"/>
                    <a:pt x="127152" y="406593"/>
                    <a:pt x="115493" y="418252"/>
                  </a:cubicBezTo>
                  <a:cubicBezTo>
                    <a:pt x="99948" y="431854"/>
                    <a:pt x="90719" y="438654"/>
                    <a:pt x="87804" y="438654"/>
                  </a:cubicBezTo>
                  <a:cubicBezTo>
                    <a:pt x="85861" y="438654"/>
                    <a:pt x="84889" y="439626"/>
                    <a:pt x="84889" y="441569"/>
                  </a:cubicBezTo>
                  <a:cubicBezTo>
                    <a:pt x="84889" y="443512"/>
                    <a:pt x="80274" y="446427"/>
                    <a:pt x="71045" y="450313"/>
                  </a:cubicBezTo>
                  <a:cubicBezTo>
                    <a:pt x="61815" y="454199"/>
                    <a:pt x="54771" y="456142"/>
                    <a:pt x="49913" y="456142"/>
                  </a:cubicBezTo>
                  <a:cubicBezTo>
                    <a:pt x="45056" y="456142"/>
                    <a:pt x="38984" y="454442"/>
                    <a:pt x="31697" y="451042"/>
                  </a:cubicBezTo>
                  <a:cubicBezTo>
                    <a:pt x="24410" y="447641"/>
                    <a:pt x="17852" y="443026"/>
                    <a:pt x="12023" y="437197"/>
                  </a:cubicBezTo>
                  <a:cubicBezTo>
                    <a:pt x="5222" y="430396"/>
                    <a:pt x="1336" y="423110"/>
                    <a:pt x="364" y="415337"/>
                  </a:cubicBezTo>
                  <a:cubicBezTo>
                    <a:pt x="-607" y="406593"/>
                    <a:pt x="364" y="402221"/>
                    <a:pt x="3279" y="402221"/>
                  </a:cubicBezTo>
                  <a:cubicBezTo>
                    <a:pt x="7165" y="402221"/>
                    <a:pt x="9594" y="401735"/>
                    <a:pt x="10566" y="400764"/>
                  </a:cubicBezTo>
                  <a:lnTo>
                    <a:pt x="29511" y="397849"/>
                  </a:lnTo>
                  <a:cubicBezTo>
                    <a:pt x="41169" y="395906"/>
                    <a:pt x="51128" y="392506"/>
                    <a:pt x="59386" y="387648"/>
                  </a:cubicBezTo>
                  <a:cubicBezTo>
                    <a:pt x="67644" y="382790"/>
                    <a:pt x="77603" y="374046"/>
                    <a:pt x="89261" y="361416"/>
                  </a:cubicBezTo>
                  <a:cubicBezTo>
                    <a:pt x="100920" y="348786"/>
                    <a:pt x="110878" y="336642"/>
                    <a:pt x="119136" y="324983"/>
                  </a:cubicBezTo>
                  <a:cubicBezTo>
                    <a:pt x="127395" y="313324"/>
                    <a:pt x="136867" y="297780"/>
                    <a:pt x="147554" y="278349"/>
                  </a:cubicBezTo>
                  <a:lnTo>
                    <a:pt x="165042" y="249202"/>
                  </a:lnTo>
                  <a:lnTo>
                    <a:pt x="157755" y="241916"/>
                  </a:lnTo>
                  <a:cubicBezTo>
                    <a:pt x="154841" y="239001"/>
                    <a:pt x="147554" y="235358"/>
                    <a:pt x="135896" y="230986"/>
                  </a:cubicBezTo>
                  <a:cubicBezTo>
                    <a:pt x="124237" y="226614"/>
                    <a:pt x="115493" y="224428"/>
                    <a:pt x="109664" y="224428"/>
                  </a:cubicBezTo>
                  <a:cubicBezTo>
                    <a:pt x="107721" y="224428"/>
                    <a:pt x="103349" y="221027"/>
                    <a:pt x="96548" y="214226"/>
                  </a:cubicBezTo>
                  <a:cubicBezTo>
                    <a:pt x="92662" y="211312"/>
                    <a:pt x="90476" y="208883"/>
                    <a:pt x="89990" y="206940"/>
                  </a:cubicBezTo>
                  <a:cubicBezTo>
                    <a:pt x="89504" y="204997"/>
                    <a:pt x="90233" y="203539"/>
                    <a:pt x="92176" y="202568"/>
                  </a:cubicBezTo>
                  <a:cubicBezTo>
                    <a:pt x="93147" y="201596"/>
                    <a:pt x="98005" y="201110"/>
                    <a:pt x="106749" y="201110"/>
                  </a:cubicBezTo>
                  <a:cubicBezTo>
                    <a:pt x="117436" y="201110"/>
                    <a:pt x="128852" y="201839"/>
                    <a:pt x="140996" y="203296"/>
                  </a:cubicBezTo>
                  <a:cubicBezTo>
                    <a:pt x="153141" y="204754"/>
                    <a:pt x="162127" y="206454"/>
                    <a:pt x="167957" y="208397"/>
                  </a:cubicBezTo>
                  <a:cubicBezTo>
                    <a:pt x="178644" y="210340"/>
                    <a:pt x="184473" y="210826"/>
                    <a:pt x="185445" y="209854"/>
                  </a:cubicBezTo>
                  <a:cubicBezTo>
                    <a:pt x="187388" y="208883"/>
                    <a:pt x="195160" y="193581"/>
                    <a:pt x="208762" y="163949"/>
                  </a:cubicBezTo>
                  <a:cubicBezTo>
                    <a:pt x="222364" y="134316"/>
                    <a:pt x="230622" y="114643"/>
                    <a:pt x="233536" y="104927"/>
                  </a:cubicBezTo>
                  <a:cubicBezTo>
                    <a:pt x="241309" y="80638"/>
                    <a:pt x="242766" y="68494"/>
                    <a:pt x="237908" y="68494"/>
                  </a:cubicBezTo>
                  <a:cubicBezTo>
                    <a:pt x="234994" y="68494"/>
                    <a:pt x="217020" y="84039"/>
                    <a:pt x="183987" y="115128"/>
                  </a:cubicBezTo>
                  <a:cubicBezTo>
                    <a:pt x="174272" y="125815"/>
                    <a:pt x="166985" y="132373"/>
                    <a:pt x="162127" y="134802"/>
                  </a:cubicBezTo>
                  <a:cubicBezTo>
                    <a:pt x="157270" y="137231"/>
                    <a:pt x="150469" y="138931"/>
                    <a:pt x="141725" y="139903"/>
                  </a:cubicBezTo>
                  <a:cubicBezTo>
                    <a:pt x="128123" y="139903"/>
                    <a:pt x="117193" y="138445"/>
                    <a:pt x="108935" y="135531"/>
                  </a:cubicBezTo>
                  <a:cubicBezTo>
                    <a:pt x="100677" y="132616"/>
                    <a:pt x="90719" y="126301"/>
                    <a:pt x="79060" y="116586"/>
                  </a:cubicBezTo>
                  <a:cubicBezTo>
                    <a:pt x="73231" y="111728"/>
                    <a:pt x="65701" y="102984"/>
                    <a:pt x="56471" y="90354"/>
                  </a:cubicBezTo>
                  <a:cubicBezTo>
                    <a:pt x="47242" y="77724"/>
                    <a:pt x="42627" y="69465"/>
                    <a:pt x="42627" y="65579"/>
                  </a:cubicBezTo>
                  <a:cubicBezTo>
                    <a:pt x="42627" y="63636"/>
                    <a:pt x="44327" y="62422"/>
                    <a:pt x="47727" y="61936"/>
                  </a:cubicBezTo>
                  <a:cubicBezTo>
                    <a:pt x="51128" y="61450"/>
                    <a:pt x="54771" y="62179"/>
                    <a:pt x="58657" y="64122"/>
                  </a:cubicBezTo>
                  <a:cubicBezTo>
                    <a:pt x="63515" y="66065"/>
                    <a:pt x="68373" y="67765"/>
                    <a:pt x="73231" y="69222"/>
                  </a:cubicBezTo>
                  <a:cubicBezTo>
                    <a:pt x="78088" y="70680"/>
                    <a:pt x="82460" y="71894"/>
                    <a:pt x="86347" y="72866"/>
                  </a:cubicBezTo>
                  <a:lnTo>
                    <a:pt x="100920" y="74323"/>
                  </a:lnTo>
                  <a:cubicBezTo>
                    <a:pt x="104806" y="74323"/>
                    <a:pt x="110150" y="72866"/>
                    <a:pt x="116950" y="69951"/>
                  </a:cubicBezTo>
                  <a:cubicBezTo>
                    <a:pt x="116950" y="69951"/>
                    <a:pt x="128609" y="62665"/>
                    <a:pt x="151926" y="48091"/>
                  </a:cubicBezTo>
                  <a:cubicBezTo>
                    <a:pt x="164556" y="38376"/>
                    <a:pt x="179130" y="29389"/>
                    <a:pt x="195646" y="21131"/>
                  </a:cubicBezTo>
                  <a:cubicBezTo>
                    <a:pt x="212162" y="12873"/>
                    <a:pt x="226250" y="7286"/>
                    <a:pt x="237908" y="4372"/>
                  </a:cubicBezTo>
                  <a:lnTo>
                    <a:pt x="256854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8F723C1-2810-1ED5-7879-7E2CC4AFA669}"/>
                </a:ext>
              </a:extLst>
            </p:cNvPr>
            <p:cNvSpPr txBox="1"/>
            <p:nvPr/>
          </p:nvSpPr>
          <p:spPr>
            <a:xfrm>
              <a:off x="4982119" y="2865410"/>
              <a:ext cx="239001" cy="216364"/>
            </a:xfrm>
            <a:custGeom>
              <a:avLst/>
              <a:gdLst/>
              <a:ahLst/>
              <a:cxnLst/>
              <a:rect l="l" t="t" r="r" b="b"/>
              <a:pathLst>
                <a:path w="239001" h="216364">
                  <a:moveTo>
                    <a:pt x="84160" y="61"/>
                  </a:moveTo>
                  <a:cubicBezTo>
                    <a:pt x="86832" y="183"/>
                    <a:pt x="89868" y="486"/>
                    <a:pt x="93268" y="972"/>
                  </a:cubicBezTo>
                  <a:lnTo>
                    <a:pt x="128244" y="6801"/>
                  </a:lnTo>
                  <a:cubicBezTo>
                    <a:pt x="137960" y="9716"/>
                    <a:pt x="150833" y="16517"/>
                    <a:pt x="166863" y="27204"/>
                  </a:cubicBezTo>
                  <a:cubicBezTo>
                    <a:pt x="182894" y="37891"/>
                    <a:pt x="192852" y="46149"/>
                    <a:pt x="196739" y="51978"/>
                  </a:cubicBezTo>
                  <a:lnTo>
                    <a:pt x="222970" y="81125"/>
                  </a:lnTo>
                  <a:cubicBezTo>
                    <a:pt x="228800" y="87926"/>
                    <a:pt x="232929" y="93269"/>
                    <a:pt x="235358" y="97156"/>
                  </a:cubicBezTo>
                  <a:cubicBezTo>
                    <a:pt x="237787" y="101042"/>
                    <a:pt x="239001" y="104442"/>
                    <a:pt x="239001" y="107357"/>
                  </a:cubicBezTo>
                  <a:cubicBezTo>
                    <a:pt x="239001" y="121930"/>
                    <a:pt x="231229" y="130674"/>
                    <a:pt x="215684" y="133589"/>
                  </a:cubicBezTo>
                  <a:cubicBezTo>
                    <a:pt x="208883" y="135532"/>
                    <a:pt x="202082" y="138932"/>
                    <a:pt x="195281" y="143790"/>
                  </a:cubicBezTo>
                  <a:cubicBezTo>
                    <a:pt x="190424" y="148648"/>
                    <a:pt x="184109" y="151077"/>
                    <a:pt x="176336" y="151077"/>
                  </a:cubicBezTo>
                  <a:cubicBezTo>
                    <a:pt x="169535" y="151077"/>
                    <a:pt x="163706" y="152534"/>
                    <a:pt x="158848" y="155449"/>
                  </a:cubicBezTo>
                  <a:lnTo>
                    <a:pt x="136988" y="161278"/>
                  </a:lnTo>
                  <a:cubicBezTo>
                    <a:pt x="130187" y="161278"/>
                    <a:pt x="122901" y="163707"/>
                    <a:pt x="115128" y="168564"/>
                  </a:cubicBezTo>
                  <a:cubicBezTo>
                    <a:pt x="110271" y="172451"/>
                    <a:pt x="103956" y="175365"/>
                    <a:pt x="96183" y="177308"/>
                  </a:cubicBezTo>
                  <a:cubicBezTo>
                    <a:pt x="89382" y="179252"/>
                    <a:pt x="82096" y="182652"/>
                    <a:pt x="74323" y="187510"/>
                  </a:cubicBezTo>
                  <a:cubicBezTo>
                    <a:pt x="66551" y="192367"/>
                    <a:pt x="61207" y="194796"/>
                    <a:pt x="58293" y="194796"/>
                  </a:cubicBezTo>
                  <a:lnTo>
                    <a:pt x="36433" y="203540"/>
                  </a:lnTo>
                  <a:cubicBezTo>
                    <a:pt x="27689" y="207427"/>
                    <a:pt x="19431" y="210827"/>
                    <a:pt x="11658" y="213742"/>
                  </a:cubicBezTo>
                  <a:cubicBezTo>
                    <a:pt x="3886" y="216656"/>
                    <a:pt x="0" y="217142"/>
                    <a:pt x="0" y="215199"/>
                  </a:cubicBezTo>
                  <a:cubicBezTo>
                    <a:pt x="0" y="214227"/>
                    <a:pt x="11901" y="202083"/>
                    <a:pt x="35704" y="178766"/>
                  </a:cubicBezTo>
                  <a:cubicBezTo>
                    <a:pt x="59507" y="155449"/>
                    <a:pt x="72380" y="143790"/>
                    <a:pt x="74323" y="143790"/>
                  </a:cubicBezTo>
                  <a:cubicBezTo>
                    <a:pt x="76266" y="143790"/>
                    <a:pt x="77238" y="142333"/>
                    <a:pt x="77238" y="139418"/>
                  </a:cubicBezTo>
                  <a:cubicBezTo>
                    <a:pt x="77238" y="133589"/>
                    <a:pt x="84525" y="119987"/>
                    <a:pt x="99098" y="98613"/>
                  </a:cubicBezTo>
                  <a:lnTo>
                    <a:pt x="113671" y="75296"/>
                  </a:lnTo>
                  <a:lnTo>
                    <a:pt x="123872" y="54893"/>
                  </a:lnTo>
                  <a:lnTo>
                    <a:pt x="129702" y="46149"/>
                  </a:lnTo>
                  <a:lnTo>
                    <a:pt x="123872" y="40320"/>
                  </a:lnTo>
                  <a:cubicBezTo>
                    <a:pt x="116100" y="34491"/>
                    <a:pt x="107356" y="30604"/>
                    <a:pt x="97640" y="28661"/>
                  </a:cubicBezTo>
                  <a:cubicBezTo>
                    <a:pt x="86953" y="23804"/>
                    <a:pt x="78938" y="19189"/>
                    <a:pt x="73595" y="14817"/>
                  </a:cubicBezTo>
                  <a:cubicBezTo>
                    <a:pt x="68251" y="10445"/>
                    <a:pt x="67037" y="6801"/>
                    <a:pt x="69951" y="3887"/>
                  </a:cubicBezTo>
                  <a:cubicBezTo>
                    <a:pt x="70923" y="1944"/>
                    <a:pt x="73352" y="729"/>
                    <a:pt x="77238" y="243"/>
                  </a:cubicBezTo>
                  <a:cubicBezTo>
                    <a:pt x="79181" y="1"/>
                    <a:pt x="81488" y="-60"/>
                    <a:pt x="84160" y="6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BA4458C-D032-B1FF-A9A8-56A8F55A2914}"/>
                </a:ext>
              </a:extLst>
            </p:cNvPr>
            <p:cNvSpPr txBox="1"/>
            <p:nvPr/>
          </p:nvSpPr>
          <p:spPr>
            <a:xfrm>
              <a:off x="5558160" y="2885327"/>
              <a:ext cx="494931" cy="718462"/>
            </a:xfrm>
            <a:custGeom>
              <a:avLst/>
              <a:gdLst/>
              <a:ahLst/>
              <a:cxnLst/>
              <a:rect l="l" t="t" r="r" b="b"/>
              <a:pathLst>
                <a:path w="494931" h="718462">
                  <a:moveTo>
                    <a:pt x="231317" y="0"/>
                  </a:moveTo>
                  <a:lnTo>
                    <a:pt x="244433" y="7287"/>
                  </a:lnTo>
                  <a:cubicBezTo>
                    <a:pt x="256091" y="15059"/>
                    <a:pt x="270907" y="29390"/>
                    <a:pt x="288881" y="50278"/>
                  </a:cubicBezTo>
                  <a:cubicBezTo>
                    <a:pt x="306855" y="71166"/>
                    <a:pt x="322643" y="93269"/>
                    <a:pt x="336244" y="116586"/>
                  </a:cubicBezTo>
                  <a:cubicBezTo>
                    <a:pt x="345960" y="132131"/>
                    <a:pt x="352275" y="141361"/>
                    <a:pt x="355189" y="144276"/>
                  </a:cubicBezTo>
                  <a:cubicBezTo>
                    <a:pt x="358104" y="147190"/>
                    <a:pt x="363448" y="148647"/>
                    <a:pt x="371220" y="148647"/>
                  </a:cubicBezTo>
                  <a:cubicBezTo>
                    <a:pt x="396480" y="148647"/>
                    <a:pt x="430970" y="162735"/>
                    <a:pt x="474690" y="190910"/>
                  </a:cubicBezTo>
                  <a:cubicBezTo>
                    <a:pt x="484406" y="197711"/>
                    <a:pt x="490478" y="203054"/>
                    <a:pt x="492907" y="206941"/>
                  </a:cubicBezTo>
                  <a:cubicBezTo>
                    <a:pt x="495335" y="210827"/>
                    <a:pt x="495578" y="216170"/>
                    <a:pt x="493635" y="222971"/>
                  </a:cubicBezTo>
                  <a:cubicBezTo>
                    <a:pt x="489749" y="230743"/>
                    <a:pt x="485377" y="235844"/>
                    <a:pt x="480519" y="238273"/>
                  </a:cubicBezTo>
                  <a:cubicBezTo>
                    <a:pt x="475662" y="240702"/>
                    <a:pt x="465946" y="242402"/>
                    <a:pt x="451373" y="243374"/>
                  </a:cubicBezTo>
                  <a:cubicBezTo>
                    <a:pt x="433885" y="243374"/>
                    <a:pt x="417369" y="242402"/>
                    <a:pt x="401824" y="240459"/>
                  </a:cubicBezTo>
                  <a:cubicBezTo>
                    <a:pt x="386279" y="238516"/>
                    <a:pt x="377535" y="238516"/>
                    <a:pt x="375592" y="240459"/>
                  </a:cubicBezTo>
                  <a:cubicBezTo>
                    <a:pt x="373649" y="242402"/>
                    <a:pt x="372677" y="269120"/>
                    <a:pt x="372677" y="320612"/>
                  </a:cubicBezTo>
                  <a:cubicBezTo>
                    <a:pt x="372677" y="354616"/>
                    <a:pt x="373163" y="378905"/>
                    <a:pt x="374135" y="393478"/>
                  </a:cubicBezTo>
                  <a:cubicBezTo>
                    <a:pt x="375106" y="419710"/>
                    <a:pt x="375106" y="435740"/>
                    <a:pt x="374135" y="441570"/>
                  </a:cubicBezTo>
                  <a:cubicBezTo>
                    <a:pt x="373163" y="444484"/>
                    <a:pt x="371706" y="461001"/>
                    <a:pt x="369763" y="491119"/>
                  </a:cubicBezTo>
                  <a:cubicBezTo>
                    <a:pt x="369763" y="518322"/>
                    <a:pt x="368791" y="536782"/>
                    <a:pt x="366848" y="546497"/>
                  </a:cubicBezTo>
                  <a:lnTo>
                    <a:pt x="358104" y="594589"/>
                  </a:lnTo>
                  <a:cubicBezTo>
                    <a:pt x="354218" y="617906"/>
                    <a:pt x="348874" y="635880"/>
                    <a:pt x="342073" y="648510"/>
                  </a:cubicBezTo>
                  <a:cubicBezTo>
                    <a:pt x="337216" y="657254"/>
                    <a:pt x="328958" y="669641"/>
                    <a:pt x="317299" y="685672"/>
                  </a:cubicBezTo>
                  <a:cubicBezTo>
                    <a:pt x="305640" y="701702"/>
                    <a:pt x="298839" y="709718"/>
                    <a:pt x="296896" y="709718"/>
                  </a:cubicBezTo>
                  <a:lnTo>
                    <a:pt x="263378" y="717004"/>
                  </a:lnTo>
                  <a:cubicBezTo>
                    <a:pt x="261435" y="717976"/>
                    <a:pt x="257063" y="718462"/>
                    <a:pt x="250262" y="718462"/>
                  </a:cubicBezTo>
                  <a:cubicBezTo>
                    <a:pt x="246376" y="718462"/>
                    <a:pt x="240304" y="716033"/>
                    <a:pt x="232045" y="711175"/>
                  </a:cubicBezTo>
                  <a:cubicBezTo>
                    <a:pt x="223787" y="706317"/>
                    <a:pt x="219172" y="702431"/>
                    <a:pt x="218201" y="699516"/>
                  </a:cubicBezTo>
                  <a:cubicBezTo>
                    <a:pt x="218201" y="695630"/>
                    <a:pt x="216258" y="693687"/>
                    <a:pt x="212372" y="693687"/>
                  </a:cubicBezTo>
                  <a:cubicBezTo>
                    <a:pt x="210428" y="691744"/>
                    <a:pt x="208000" y="686400"/>
                    <a:pt x="205085" y="677657"/>
                  </a:cubicBezTo>
                  <a:cubicBezTo>
                    <a:pt x="202170" y="665026"/>
                    <a:pt x="194641" y="650696"/>
                    <a:pt x="182496" y="634665"/>
                  </a:cubicBezTo>
                  <a:cubicBezTo>
                    <a:pt x="170352" y="618635"/>
                    <a:pt x="158936" y="608191"/>
                    <a:pt x="148249" y="603333"/>
                  </a:cubicBezTo>
                  <a:cubicBezTo>
                    <a:pt x="140477" y="599447"/>
                    <a:pt x="132947" y="590703"/>
                    <a:pt x="125661" y="577101"/>
                  </a:cubicBezTo>
                  <a:cubicBezTo>
                    <a:pt x="118374" y="563499"/>
                    <a:pt x="116674" y="555241"/>
                    <a:pt x="120560" y="552327"/>
                  </a:cubicBezTo>
                  <a:cubicBezTo>
                    <a:pt x="127361" y="549412"/>
                    <a:pt x="132704" y="549898"/>
                    <a:pt x="136591" y="553784"/>
                  </a:cubicBezTo>
                  <a:cubicBezTo>
                    <a:pt x="139505" y="556699"/>
                    <a:pt x="146549" y="560099"/>
                    <a:pt x="157722" y="563985"/>
                  </a:cubicBezTo>
                  <a:cubicBezTo>
                    <a:pt x="168895" y="567871"/>
                    <a:pt x="178367" y="570300"/>
                    <a:pt x="186140" y="571272"/>
                  </a:cubicBezTo>
                  <a:cubicBezTo>
                    <a:pt x="196827" y="574186"/>
                    <a:pt x="204113" y="577101"/>
                    <a:pt x="208000" y="580016"/>
                  </a:cubicBezTo>
                  <a:cubicBezTo>
                    <a:pt x="212857" y="583902"/>
                    <a:pt x="218687" y="585845"/>
                    <a:pt x="225487" y="585845"/>
                  </a:cubicBezTo>
                  <a:cubicBezTo>
                    <a:pt x="231317" y="585845"/>
                    <a:pt x="236660" y="583416"/>
                    <a:pt x="241518" y="578558"/>
                  </a:cubicBezTo>
                  <a:cubicBezTo>
                    <a:pt x="249290" y="567871"/>
                    <a:pt x="255120" y="555484"/>
                    <a:pt x="259006" y="541397"/>
                  </a:cubicBezTo>
                  <a:cubicBezTo>
                    <a:pt x="262892" y="527309"/>
                    <a:pt x="267750" y="503749"/>
                    <a:pt x="273579" y="470716"/>
                  </a:cubicBezTo>
                  <a:cubicBezTo>
                    <a:pt x="276494" y="455172"/>
                    <a:pt x="278923" y="428697"/>
                    <a:pt x="280866" y="391292"/>
                  </a:cubicBezTo>
                  <a:cubicBezTo>
                    <a:pt x="282809" y="353887"/>
                    <a:pt x="283781" y="320126"/>
                    <a:pt x="283781" y="290008"/>
                  </a:cubicBezTo>
                  <a:cubicBezTo>
                    <a:pt x="283781" y="268634"/>
                    <a:pt x="283295" y="256490"/>
                    <a:pt x="282323" y="253575"/>
                  </a:cubicBezTo>
                  <a:cubicBezTo>
                    <a:pt x="281352" y="249689"/>
                    <a:pt x="279166" y="247503"/>
                    <a:pt x="275765" y="247017"/>
                  </a:cubicBezTo>
                  <a:cubicBezTo>
                    <a:pt x="272365" y="246531"/>
                    <a:pt x="266778" y="246288"/>
                    <a:pt x="259006" y="246288"/>
                  </a:cubicBezTo>
                  <a:cubicBezTo>
                    <a:pt x="243461" y="247260"/>
                    <a:pt x="230345" y="250660"/>
                    <a:pt x="219658" y="256490"/>
                  </a:cubicBezTo>
                  <a:cubicBezTo>
                    <a:pt x="204113" y="263290"/>
                    <a:pt x="185654" y="269848"/>
                    <a:pt x="164280" y="276163"/>
                  </a:cubicBezTo>
                  <a:cubicBezTo>
                    <a:pt x="142906" y="282479"/>
                    <a:pt x="127361" y="286122"/>
                    <a:pt x="117645" y="287093"/>
                  </a:cubicBezTo>
                  <a:lnTo>
                    <a:pt x="110359" y="287093"/>
                  </a:lnTo>
                  <a:cubicBezTo>
                    <a:pt x="101615" y="287093"/>
                    <a:pt x="92871" y="286365"/>
                    <a:pt x="84127" y="284907"/>
                  </a:cubicBezTo>
                  <a:cubicBezTo>
                    <a:pt x="75383" y="283450"/>
                    <a:pt x="71011" y="281750"/>
                    <a:pt x="71011" y="279807"/>
                  </a:cubicBezTo>
                  <a:cubicBezTo>
                    <a:pt x="71011" y="277864"/>
                    <a:pt x="67125" y="275435"/>
                    <a:pt x="59352" y="272520"/>
                  </a:cubicBezTo>
                  <a:cubicBezTo>
                    <a:pt x="47694" y="268634"/>
                    <a:pt x="33121" y="254061"/>
                    <a:pt x="15633" y="228800"/>
                  </a:cubicBezTo>
                  <a:cubicBezTo>
                    <a:pt x="10775" y="221999"/>
                    <a:pt x="6646" y="214713"/>
                    <a:pt x="3245" y="206941"/>
                  </a:cubicBezTo>
                  <a:cubicBezTo>
                    <a:pt x="-155" y="199168"/>
                    <a:pt x="-884" y="194310"/>
                    <a:pt x="1059" y="192367"/>
                  </a:cubicBezTo>
                  <a:cubicBezTo>
                    <a:pt x="3974" y="189453"/>
                    <a:pt x="6403" y="190910"/>
                    <a:pt x="8346" y="196739"/>
                  </a:cubicBezTo>
                  <a:cubicBezTo>
                    <a:pt x="10289" y="199654"/>
                    <a:pt x="12232" y="201111"/>
                    <a:pt x="14175" y="201111"/>
                  </a:cubicBezTo>
                  <a:cubicBezTo>
                    <a:pt x="15147" y="200140"/>
                    <a:pt x="19519" y="200625"/>
                    <a:pt x="27291" y="202569"/>
                  </a:cubicBezTo>
                  <a:cubicBezTo>
                    <a:pt x="31177" y="205483"/>
                    <a:pt x="36521" y="206941"/>
                    <a:pt x="43322" y="206941"/>
                  </a:cubicBezTo>
                  <a:cubicBezTo>
                    <a:pt x="47208" y="206941"/>
                    <a:pt x="58867" y="204026"/>
                    <a:pt x="78298" y="198197"/>
                  </a:cubicBezTo>
                  <a:cubicBezTo>
                    <a:pt x="97729" y="192367"/>
                    <a:pt x="109387" y="187995"/>
                    <a:pt x="113273" y="185081"/>
                  </a:cubicBezTo>
                  <a:cubicBezTo>
                    <a:pt x="115216" y="184109"/>
                    <a:pt x="118131" y="183623"/>
                    <a:pt x="122017" y="183623"/>
                  </a:cubicBezTo>
                  <a:lnTo>
                    <a:pt x="139505" y="176337"/>
                  </a:lnTo>
                  <a:cubicBezTo>
                    <a:pt x="149221" y="171479"/>
                    <a:pt x="156507" y="169050"/>
                    <a:pt x="161365" y="169050"/>
                  </a:cubicBezTo>
                  <a:lnTo>
                    <a:pt x="170109" y="167593"/>
                  </a:lnTo>
                  <a:cubicBezTo>
                    <a:pt x="173024" y="162735"/>
                    <a:pt x="193426" y="158849"/>
                    <a:pt x="231317" y="155934"/>
                  </a:cubicBezTo>
                  <a:cubicBezTo>
                    <a:pt x="243947" y="154963"/>
                    <a:pt x="253905" y="153748"/>
                    <a:pt x="261192" y="152291"/>
                  </a:cubicBezTo>
                  <a:cubicBezTo>
                    <a:pt x="268479" y="150833"/>
                    <a:pt x="272608" y="148890"/>
                    <a:pt x="273579" y="146461"/>
                  </a:cubicBezTo>
                  <a:cubicBezTo>
                    <a:pt x="274551" y="144033"/>
                    <a:pt x="274551" y="139418"/>
                    <a:pt x="273579" y="132617"/>
                  </a:cubicBezTo>
                  <a:cubicBezTo>
                    <a:pt x="270665" y="116101"/>
                    <a:pt x="268722" y="106385"/>
                    <a:pt x="267750" y="103470"/>
                  </a:cubicBezTo>
                  <a:cubicBezTo>
                    <a:pt x="265807" y="95698"/>
                    <a:pt x="258763" y="81368"/>
                    <a:pt x="246619" y="60479"/>
                  </a:cubicBezTo>
                  <a:cubicBezTo>
                    <a:pt x="234474" y="39591"/>
                    <a:pt x="225002" y="24775"/>
                    <a:pt x="218201" y="16031"/>
                  </a:cubicBezTo>
                  <a:cubicBezTo>
                    <a:pt x="207514" y="2429"/>
                    <a:pt x="208000" y="-1457"/>
                    <a:pt x="219658" y="4372"/>
                  </a:cubicBezTo>
                  <a:cubicBezTo>
                    <a:pt x="227430" y="8259"/>
                    <a:pt x="230831" y="7773"/>
                    <a:pt x="229859" y="2915"/>
                  </a:cubicBezTo>
                  <a:lnTo>
                    <a:pt x="229859" y="1458"/>
                  </a:lnTo>
                  <a:cubicBezTo>
                    <a:pt x="229859" y="486"/>
                    <a:pt x="230345" y="0"/>
                    <a:pt x="23131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02ECD8A-4581-E897-F07D-CD1B5FE2589F}"/>
                </a:ext>
              </a:extLst>
            </p:cNvPr>
            <p:cNvSpPr txBox="1"/>
            <p:nvPr/>
          </p:nvSpPr>
          <p:spPr>
            <a:xfrm>
              <a:off x="7630209" y="3051968"/>
              <a:ext cx="613164" cy="903055"/>
            </a:xfrm>
            <a:custGeom>
              <a:avLst/>
              <a:gdLst/>
              <a:ahLst/>
              <a:cxnLst/>
              <a:rect l="l" t="t" r="r" b="b"/>
              <a:pathLst>
                <a:path w="613164" h="903055">
                  <a:moveTo>
                    <a:pt x="385220" y="0"/>
                  </a:moveTo>
                  <a:cubicBezTo>
                    <a:pt x="399253" y="0"/>
                    <a:pt x="415743" y="2456"/>
                    <a:pt x="434688" y="7367"/>
                  </a:cubicBezTo>
                  <a:cubicBezTo>
                    <a:pt x="453633" y="12279"/>
                    <a:pt x="470123" y="18243"/>
                    <a:pt x="484156" y="25260"/>
                  </a:cubicBezTo>
                  <a:cubicBezTo>
                    <a:pt x="513626" y="42100"/>
                    <a:pt x="534677" y="58590"/>
                    <a:pt x="547307" y="74728"/>
                  </a:cubicBezTo>
                  <a:cubicBezTo>
                    <a:pt x="559937" y="90867"/>
                    <a:pt x="569760" y="112268"/>
                    <a:pt x="576777" y="138931"/>
                  </a:cubicBezTo>
                  <a:cubicBezTo>
                    <a:pt x="582391" y="162788"/>
                    <a:pt x="587302" y="188399"/>
                    <a:pt x="591512" y="215765"/>
                  </a:cubicBezTo>
                  <a:cubicBezTo>
                    <a:pt x="595722" y="243130"/>
                    <a:pt x="597126" y="262426"/>
                    <a:pt x="595722" y="273653"/>
                  </a:cubicBezTo>
                  <a:cubicBezTo>
                    <a:pt x="595722" y="293300"/>
                    <a:pt x="596775" y="319262"/>
                    <a:pt x="598880" y="351539"/>
                  </a:cubicBezTo>
                  <a:cubicBezTo>
                    <a:pt x="600985" y="383816"/>
                    <a:pt x="603441" y="406971"/>
                    <a:pt x="606247" y="421005"/>
                  </a:cubicBezTo>
                  <a:cubicBezTo>
                    <a:pt x="609054" y="440652"/>
                    <a:pt x="610458" y="470824"/>
                    <a:pt x="610458" y="511521"/>
                  </a:cubicBezTo>
                  <a:lnTo>
                    <a:pt x="612563" y="578881"/>
                  </a:lnTo>
                  <a:cubicBezTo>
                    <a:pt x="613966" y="587302"/>
                    <a:pt x="612913" y="603089"/>
                    <a:pt x="609405" y="626245"/>
                  </a:cubicBezTo>
                  <a:cubicBezTo>
                    <a:pt x="605897" y="649400"/>
                    <a:pt x="602739" y="665188"/>
                    <a:pt x="599932" y="673608"/>
                  </a:cubicBezTo>
                  <a:cubicBezTo>
                    <a:pt x="597126" y="680624"/>
                    <a:pt x="594319" y="700271"/>
                    <a:pt x="591512" y="732548"/>
                  </a:cubicBezTo>
                  <a:cubicBezTo>
                    <a:pt x="588706" y="763422"/>
                    <a:pt x="585197" y="786577"/>
                    <a:pt x="580987" y="802014"/>
                  </a:cubicBezTo>
                  <a:lnTo>
                    <a:pt x="572567" y="835695"/>
                  </a:lnTo>
                  <a:cubicBezTo>
                    <a:pt x="572567" y="842711"/>
                    <a:pt x="570111" y="850079"/>
                    <a:pt x="565200" y="857797"/>
                  </a:cubicBezTo>
                  <a:cubicBezTo>
                    <a:pt x="560288" y="865516"/>
                    <a:pt x="553622" y="871480"/>
                    <a:pt x="545202" y="875690"/>
                  </a:cubicBezTo>
                  <a:cubicBezTo>
                    <a:pt x="508715" y="893934"/>
                    <a:pt x="474333" y="903055"/>
                    <a:pt x="442055" y="903055"/>
                  </a:cubicBezTo>
                  <a:cubicBezTo>
                    <a:pt x="422409" y="903055"/>
                    <a:pt x="410129" y="902003"/>
                    <a:pt x="405218" y="899898"/>
                  </a:cubicBezTo>
                  <a:cubicBezTo>
                    <a:pt x="400306" y="897793"/>
                    <a:pt x="394342" y="891127"/>
                    <a:pt x="387325" y="879900"/>
                  </a:cubicBezTo>
                  <a:lnTo>
                    <a:pt x="362065" y="844115"/>
                  </a:lnTo>
                  <a:cubicBezTo>
                    <a:pt x="352241" y="831485"/>
                    <a:pt x="347329" y="824468"/>
                    <a:pt x="347329" y="823064"/>
                  </a:cubicBezTo>
                  <a:cubicBezTo>
                    <a:pt x="347329" y="820258"/>
                    <a:pt x="344523" y="816048"/>
                    <a:pt x="338909" y="810434"/>
                  </a:cubicBezTo>
                  <a:cubicBezTo>
                    <a:pt x="336103" y="807628"/>
                    <a:pt x="333998" y="806224"/>
                    <a:pt x="332594" y="806224"/>
                  </a:cubicBezTo>
                  <a:cubicBezTo>
                    <a:pt x="329788" y="806224"/>
                    <a:pt x="324876" y="809733"/>
                    <a:pt x="317859" y="816749"/>
                  </a:cubicBezTo>
                  <a:cubicBezTo>
                    <a:pt x="309439" y="825169"/>
                    <a:pt x="301019" y="829379"/>
                    <a:pt x="292599" y="829379"/>
                  </a:cubicBezTo>
                  <a:cubicBezTo>
                    <a:pt x="291195" y="829379"/>
                    <a:pt x="277864" y="826573"/>
                    <a:pt x="252603" y="820959"/>
                  </a:cubicBezTo>
                  <a:cubicBezTo>
                    <a:pt x="223133" y="812539"/>
                    <a:pt x="188049" y="806926"/>
                    <a:pt x="147352" y="804119"/>
                  </a:cubicBezTo>
                  <a:cubicBezTo>
                    <a:pt x="138932" y="804119"/>
                    <a:pt x="126302" y="799909"/>
                    <a:pt x="109462" y="791489"/>
                  </a:cubicBezTo>
                  <a:cubicBezTo>
                    <a:pt x="101041" y="787279"/>
                    <a:pt x="94025" y="784823"/>
                    <a:pt x="88411" y="784121"/>
                  </a:cubicBezTo>
                  <a:cubicBezTo>
                    <a:pt x="82798" y="783420"/>
                    <a:pt x="75781" y="783771"/>
                    <a:pt x="67361" y="785174"/>
                  </a:cubicBezTo>
                  <a:lnTo>
                    <a:pt x="58941" y="785174"/>
                  </a:lnTo>
                  <a:cubicBezTo>
                    <a:pt x="42101" y="785174"/>
                    <a:pt x="31576" y="780964"/>
                    <a:pt x="27366" y="772544"/>
                  </a:cubicBezTo>
                  <a:cubicBezTo>
                    <a:pt x="23155" y="766930"/>
                    <a:pt x="17542" y="751844"/>
                    <a:pt x="10525" y="727286"/>
                  </a:cubicBezTo>
                  <a:cubicBezTo>
                    <a:pt x="3509" y="702727"/>
                    <a:pt x="0" y="686238"/>
                    <a:pt x="0" y="677818"/>
                  </a:cubicBezTo>
                  <a:cubicBezTo>
                    <a:pt x="0" y="646944"/>
                    <a:pt x="4561" y="600283"/>
                    <a:pt x="13683" y="537834"/>
                  </a:cubicBezTo>
                  <a:cubicBezTo>
                    <a:pt x="22805" y="475384"/>
                    <a:pt x="32277" y="429425"/>
                    <a:pt x="42101" y="399954"/>
                  </a:cubicBezTo>
                  <a:cubicBezTo>
                    <a:pt x="47714" y="378904"/>
                    <a:pt x="50521" y="363467"/>
                    <a:pt x="50521" y="353644"/>
                  </a:cubicBezTo>
                  <a:cubicBezTo>
                    <a:pt x="50521" y="343820"/>
                    <a:pt x="47012" y="336102"/>
                    <a:pt x="39996" y="330488"/>
                  </a:cubicBezTo>
                  <a:cubicBezTo>
                    <a:pt x="34382" y="326279"/>
                    <a:pt x="31576" y="321367"/>
                    <a:pt x="31576" y="315753"/>
                  </a:cubicBezTo>
                  <a:cubicBezTo>
                    <a:pt x="31576" y="311543"/>
                    <a:pt x="32979" y="308035"/>
                    <a:pt x="35786" y="305228"/>
                  </a:cubicBezTo>
                  <a:cubicBezTo>
                    <a:pt x="38592" y="302422"/>
                    <a:pt x="41399" y="301018"/>
                    <a:pt x="44206" y="301018"/>
                  </a:cubicBezTo>
                  <a:cubicBezTo>
                    <a:pt x="52626" y="301018"/>
                    <a:pt x="60695" y="297861"/>
                    <a:pt x="68414" y="291546"/>
                  </a:cubicBezTo>
                  <a:cubicBezTo>
                    <a:pt x="76132" y="285230"/>
                    <a:pt x="82096" y="276460"/>
                    <a:pt x="86306" y="265233"/>
                  </a:cubicBezTo>
                  <a:cubicBezTo>
                    <a:pt x="98936" y="238569"/>
                    <a:pt x="104550" y="220326"/>
                    <a:pt x="103147" y="210502"/>
                  </a:cubicBezTo>
                  <a:cubicBezTo>
                    <a:pt x="103147" y="204889"/>
                    <a:pt x="108058" y="197872"/>
                    <a:pt x="117882" y="189452"/>
                  </a:cubicBezTo>
                  <a:lnTo>
                    <a:pt x="130512" y="176822"/>
                  </a:lnTo>
                  <a:lnTo>
                    <a:pt x="151562" y="183137"/>
                  </a:lnTo>
                  <a:lnTo>
                    <a:pt x="174717" y="191557"/>
                  </a:lnTo>
                  <a:cubicBezTo>
                    <a:pt x="177524" y="191557"/>
                    <a:pt x="178226" y="199275"/>
                    <a:pt x="176822" y="214712"/>
                  </a:cubicBezTo>
                  <a:lnTo>
                    <a:pt x="174717" y="235762"/>
                  </a:lnTo>
                  <a:lnTo>
                    <a:pt x="185243" y="233657"/>
                  </a:lnTo>
                  <a:lnTo>
                    <a:pt x="242078" y="225237"/>
                  </a:lnTo>
                  <a:cubicBezTo>
                    <a:pt x="256112" y="222431"/>
                    <a:pt x="270145" y="221027"/>
                    <a:pt x="284179" y="221027"/>
                  </a:cubicBezTo>
                  <a:cubicBezTo>
                    <a:pt x="308036" y="221027"/>
                    <a:pt x="333647" y="229447"/>
                    <a:pt x="361012" y="246288"/>
                  </a:cubicBezTo>
                  <a:cubicBezTo>
                    <a:pt x="388377" y="263128"/>
                    <a:pt x="402060" y="277863"/>
                    <a:pt x="402060" y="290493"/>
                  </a:cubicBezTo>
                  <a:cubicBezTo>
                    <a:pt x="402060" y="297510"/>
                    <a:pt x="398902" y="309438"/>
                    <a:pt x="392587" y="326279"/>
                  </a:cubicBezTo>
                  <a:cubicBezTo>
                    <a:pt x="386272" y="343119"/>
                    <a:pt x="381010" y="354345"/>
                    <a:pt x="376800" y="359959"/>
                  </a:cubicBezTo>
                  <a:cubicBezTo>
                    <a:pt x="372590" y="364169"/>
                    <a:pt x="369081" y="366274"/>
                    <a:pt x="366275" y="366274"/>
                  </a:cubicBezTo>
                  <a:cubicBezTo>
                    <a:pt x="363468" y="366274"/>
                    <a:pt x="359258" y="365572"/>
                    <a:pt x="353644" y="364169"/>
                  </a:cubicBezTo>
                  <a:cubicBezTo>
                    <a:pt x="345224" y="361362"/>
                    <a:pt x="338208" y="359959"/>
                    <a:pt x="332594" y="359959"/>
                  </a:cubicBezTo>
                  <a:cubicBezTo>
                    <a:pt x="317157" y="359959"/>
                    <a:pt x="294704" y="370484"/>
                    <a:pt x="265233" y="391534"/>
                  </a:cubicBezTo>
                  <a:cubicBezTo>
                    <a:pt x="255410" y="398551"/>
                    <a:pt x="244534" y="410129"/>
                    <a:pt x="232605" y="426267"/>
                  </a:cubicBezTo>
                  <a:cubicBezTo>
                    <a:pt x="220677" y="442406"/>
                    <a:pt x="214011" y="453983"/>
                    <a:pt x="212608" y="461000"/>
                  </a:cubicBezTo>
                  <a:cubicBezTo>
                    <a:pt x="212608" y="463807"/>
                    <a:pt x="218221" y="465210"/>
                    <a:pt x="229448" y="465210"/>
                  </a:cubicBezTo>
                  <a:cubicBezTo>
                    <a:pt x="257515" y="465210"/>
                    <a:pt x="279618" y="466964"/>
                    <a:pt x="295756" y="470473"/>
                  </a:cubicBezTo>
                  <a:cubicBezTo>
                    <a:pt x="311895" y="473981"/>
                    <a:pt x="329788" y="482050"/>
                    <a:pt x="349434" y="494681"/>
                  </a:cubicBezTo>
                  <a:cubicBezTo>
                    <a:pt x="359258" y="503101"/>
                    <a:pt x="365573" y="509416"/>
                    <a:pt x="368380" y="513626"/>
                  </a:cubicBezTo>
                  <a:cubicBezTo>
                    <a:pt x="371186" y="517836"/>
                    <a:pt x="372590" y="524151"/>
                    <a:pt x="372590" y="532571"/>
                  </a:cubicBezTo>
                  <a:cubicBezTo>
                    <a:pt x="372590" y="557831"/>
                    <a:pt x="369783" y="575373"/>
                    <a:pt x="364170" y="585197"/>
                  </a:cubicBezTo>
                  <a:cubicBezTo>
                    <a:pt x="358556" y="595020"/>
                    <a:pt x="346628" y="600633"/>
                    <a:pt x="328384" y="602037"/>
                  </a:cubicBezTo>
                  <a:cubicBezTo>
                    <a:pt x="319964" y="603440"/>
                    <a:pt x="307334" y="604142"/>
                    <a:pt x="290494" y="604142"/>
                  </a:cubicBezTo>
                  <a:cubicBezTo>
                    <a:pt x="279267" y="601335"/>
                    <a:pt x="257515" y="606598"/>
                    <a:pt x="225238" y="619930"/>
                  </a:cubicBezTo>
                  <a:cubicBezTo>
                    <a:pt x="192961" y="633261"/>
                    <a:pt x="165596" y="647646"/>
                    <a:pt x="143142" y="663083"/>
                  </a:cubicBezTo>
                  <a:cubicBezTo>
                    <a:pt x="140335" y="664486"/>
                    <a:pt x="137178" y="666240"/>
                    <a:pt x="133669" y="668345"/>
                  </a:cubicBezTo>
                  <a:cubicBezTo>
                    <a:pt x="130161" y="670450"/>
                    <a:pt x="126302" y="672204"/>
                    <a:pt x="122092" y="673608"/>
                  </a:cubicBezTo>
                  <a:cubicBezTo>
                    <a:pt x="119285" y="673608"/>
                    <a:pt x="115777" y="675713"/>
                    <a:pt x="111566" y="679923"/>
                  </a:cubicBezTo>
                  <a:cubicBezTo>
                    <a:pt x="107357" y="684133"/>
                    <a:pt x="105953" y="686589"/>
                    <a:pt x="107357" y="687290"/>
                  </a:cubicBezTo>
                  <a:cubicBezTo>
                    <a:pt x="108760" y="687992"/>
                    <a:pt x="112268" y="688343"/>
                    <a:pt x="117882" y="688343"/>
                  </a:cubicBezTo>
                  <a:lnTo>
                    <a:pt x="132617" y="688343"/>
                  </a:lnTo>
                  <a:lnTo>
                    <a:pt x="183137" y="694658"/>
                  </a:lnTo>
                  <a:cubicBezTo>
                    <a:pt x="240675" y="700271"/>
                    <a:pt x="277864" y="708691"/>
                    <a:pt x="294704" y="719918"/>
                  </a:cubicBezTo>
                  <a:cubicBezTo>
                    <a:pt x="303124" y="725532"/>
                    <a:pt x="308386" y="727987"/>
                    <a:pt x="310491" y="727286"/>
                  </a:cubicBezTo>
                  <a:cubicBezTo>
                    <a:pt x="312597" y="726584"/>
                    <a:pt x="312947" y="722725"/>
                    <a:pt x="311544" y="715708"/>
                  </a:cubicBezTo>
                  <a:lnTo>
                    <a:pt x="309439" y="705183"/>
                  </a:lnTo>
                  <a:lnTo>
                    <a:pt x="326279" y="713603"/>
                  </a:lnTo>
                  <a:cubicBezTo>
                    <a:pt x="333296" y="719217"/>
                    <a:pt x="345926" y="724830"/>
                    <a:pt x="364170" y="730443"/>
                  </a:cubicBezTo>
                  <a:cubicBezTo>
                    <a:pt x="371186" y="733250"/>
                    <a:pt x="376800" y="734653"/>
                    <a:pt x="381010" y="734653"/>
                  </a:cubicBezTo>
                  <a:cubicBezTo>
                    <a:pt x="385220" y="734653"/>
                    <a:pt x="389430" y="733250"/>
                    <a:pt x="393640" y="730443"/>
                  </a:cubicBezTo>
                  <a:cubicBezTo>
                    <a:pt x="399253" y="727637"/>
                    <a:pt x="405218" y="714656"/>
                    <a:pt x="411533" y="691500"/>
                  </a:cubicBezTo>
                  <a:cubicBezTo>
                    <a:pt x="417848" y="668345"/>
                    <a:pt x="422409" y="643436"/>
                    <a:pt x="425215" y="616772"/>
                  </a:cubicBezTo>
                  <a:cubicBezTo>
                    <a:pt x="428022" y="591512"/>
                    <a:pt x="431530" y="569760"/>
                    <a:pt x="435740" y="551516"/>
                  </a:cubicBezTo>
                  <a:cubicBezTo>
                    <a:pt x="439951" y="517836"/>
                    <a:pt x="442055" y="496786"/>
                    <a:pt x="442055" y="488365"/>
                  </a:cubicBezTo>
                  <a:cubicBezTo>
                    <a:pt x="443459" y="465912"/>
                    <a:pt x="443108" y="429425"/>
                    <a:pt x="441003" y="378904"/>
                  </a:cubicBezTo>
                  <a:cubicBezTo>
                    <a:pt x="438898" y="328384"/>
                    <a:pt x="436442" y="291896"/>
                    <a:pt x="433635" y="269443"/>
                  </a:cubicBezTo>
                  <a:cubicBezTo>
                    <a:pt x="428022" y="218922"/>
                    <a:pt x="423461" y="182786"/>
                    <a:pt x="419953" y="161034"/>
                  </a:cubicBezTo>
                  <a:cubicBezTo>
                    <a:pt x="416444" y="139282"/>
                    <a:pt x="411883" y="124898"/>
                    <a:pt x="406270" y="117881"/>
                  </a:cubicBezTo>
                  <a:cubicBezTo>
                    <a:pt x="403463" y="115074"/>
                    <a:pt x="400306" y="113671"/>
                    <a:pt x="396797" y="113671"/>
                  </a:cubicBezTo>
                  <a:cubicBezTo>
                    <a:pt x="393289" y="113671"/>
                    <a:pt x="388027" y="114373"/>
                    <a:pt x="381010" y="115776"/>
                  </a:cubicBezTo>
                  <a:cubicBezTo>
                    <a:pt x="381010" y="115776"/>
                    <a:pt x="370485" y="119284"/>
                    <a:pt x="349434" y="126301"/>
                  </a:cubicBezTo>
                  <a:cubicBezTo>
                    <a:pt x="339611" y="131915"/>
                    <a:pt x="323472" y="137879"/>
                    <a:pt x="301019" y="144194"/>
                  </a:cubicBezTo>
                  <a:cubicBezTo>
                    <a:pt x="278565" y="150509"/>
                    <a:pt x="263830" y="153666"/>
                    <a:pt x="256813" y="153666"/>
                  </a:cubicBezTo>
                  <a:cubicBezTo>
                    <a:pt x="244183" y="153666"/>
                    <a:pt x="230851" y="151561"/>
                    <a:pt x="216818" y="147351"/>
                  </a:cubicBezTo>
                  <a:cubicBezTo>
                    <a:pt x="199978" y="144545"/>
                    <a:pt x="184541" y="143843"/>
                    <a:pt x="170507" y="145246"/>
                  </a:cubicBezTo>
                  <a:cubicBezTo>
                    <a:pt x="159281" y="148053"/>
                    <a:pt x="152965" y="149456"/>
                    <a:pt x="151562" y="149456"/>
                  </a:cubicBezTo>
                  <a:cubicBezTo>
                    <a:pt x="145949" y="149456"/>
                    <a:pt x="141739" y="143843"/>
                    <a:pt x="138932" y="132616"/>
                  </a:cubicBezTo>
                  <a:cubicBezTo>
                    <a:pt x="137529" y="129809"/>
                    <a:pt x="136827" y="126301"/>
                    <a:pt x="136827" y="122091"/>
                  </a:cubicBezTo>
                  <a:cubicBezTo>
                    <a:pt x="136827" y="119284"/>
                    <a:pt x="139634" y="115074"/>
                    <a:pt x="145247" y="109461"/>
                  </a:cubicBezTo>
                  <a:cubicBezTo>
                    <a:pt x="150860" y="103848"/>
                    <a:pt x="155071" y="99638"/>
                    <a:pt x="157877" y="96831"/>
                  </a:cubicBezTo>
                  <a:cubicBezTo>
                    <a:pt x="173314" y="84201"/>
                    <a:pt x="186646" y="75079"/>
                    <a:pt x="197873" y="69465"/>
                  </a:cubicBezTo>
                  <a:cubicBezTo>
                    <a:pt x="225940" y="58239"/>
                    <a:pt x="242780" y="51222"/>
                    <a:pt x="248393" y="48415"/>
                  </a:cubicBezTo>
                  <a:cubicBezTo>
                    <a:pt x="315754" y="16138"/>
                    <a:pt x="361363" y="0"/>
                    <a:pt x="385220" y="0"/>
                  </a:cubicBezTo>
                  <a:close/>
                  <a:moveTo>
                    <a:pt x="168402" y="385219"/>
                  </a:moveTo>
                  <a:cubicBezTo>
                    <a:pt x="150159" y="385219"/>
                    <a:pt x="137529" y="388728"/>
                    <a:pt x="130512" y="395744"/>
                  </a:cubicBezTo>
                  <a:cubicBezTo>
                    <a:pt x="124898" y="401358"/>
                    <a:pt x="119285" y="429425"/>
                    <a:pt x="113672" y="479945"/>
                  </a:cubicBezTo>
                  <a:cubicBezTo>
                    <a:pt x="108058" y="530466"/>
                    <a:pt x="105251" y="573268"/>
                    <a:pt x="105251" y="608352"/>
                  </a:cubicBezTo>
                  <a:cubicBezTo>
                    <a:pt x="105251" y="632209"/>
                    <a:pt x="107357" y="645541"/>
                    <a:pt x="111566" y="648347"/>
                  </a:cubicBezTo>
                  <a:cubicBezTo>
                    <a:pt x="114373" y="649751"/>
                    <a:pt x="125600" y="640980"/>
                    <a:pt x="145247" y="622035"/>
                  </a:cubicBezTo>
                  <a:cubicBezTo>
                    <a:pt x="164894" y="603089"/>
                    <a:pt x="177524" y="588705"/>
                    <a:pt x="183137" y="578881"/>
                  </a:cubicBezTo>
                  <a:cubicBezTo>
                    <a:pt x="185944" y="573268"/>
                    <a:pt x="185944" y="568356"/>
                    <a:pt x="183137" y="564146"/>
                  </a:cubicBezTo>
                  <a:cubicBezTo>
                    <a:pt x="178927" y="559936"/>
                    <a:pt x="173665" y="551165"/>
                    <a:pt x="167350" y="537834"/>
                  </a:cubicBezTo>
                  <a:cubicBezTo>
                    <a:pt x="161035" y="524502"/>
                    <a:pt x="156474" y="512222"/>
                    <a:pt x="153667" y="500996"/>
                  </a:cubicBezTo>
                  <a:lnTo>
                    <a:pt x="143142" y="471525"/>
                  </a:lnTo>
                  <a:cubicBezTo>
                    <a:pt x="138932" y="463105"/>
                    <a:pt x="136827" y="456790"/>
                    <a:pt x="136827" y="452580"/>
                  </a:cubicBezTo>
                  <a:cubicBezTo>
                    <a:pt x="136827" y="446967"/>
                    <a:pt x="141037" y="442055"/>
                    <a:pt x="149457" y="437845"/>
                  </a:cubicBezTo>
                  <a:cubicBezTo>
                    <a:pt x="155071" y="435038"/>
                    <a:pt x="163140" y="426969"/>
                    <a:pt x="173665" y="413637"/>
                  </a:cubicBezTo>
                  <a:cubicBezTo>
                    <a:pt x="184190" y="400305"/>
                    <a:pt x="188751" y="392236"/>
                    <a:pt x="187347" y="389429"/>
                  </a:cubicBezTo>
                  <a:cubicBezTo>
                    <a:pt x="184541" y="386623"/>
                    <a:pt x="178226" y="385219"/>
                    <a:pt x="168402" y="38521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4BC18D9-CCC1-EE11-379D-91A91F38E243}"/>
                </a:ext>
              </a:extLst>
            </p:cNvPr>
            <p:cNvSpPr txBox="1"/>
            <p:nvPr/>
          </p:nvSpPr>
          <p:spPr>
            <a:xfrm>
              <a:off x="4342905" y="3088751"/>
              <a:ext cx="194865" cy="206293"/>
            </a:xfrm>
            <a:custGeom>
              <a:avLst/>
              <a:gdLst/>
              <a:ahLst/>
              <a:cxnLst/>
              <a:rect l="l" t="t" r="r" b="b"/>
              <a:pathLst>
                <a:path w="194865" h="206293">
                  <a:moveTo>
                    <a:pt x="28568" y="0"/>
                  </a:moveTo>
                  <a:cubicBezTo>
                    <a:pt x="32778" y="0"/>
                    <a:pt x="45759" y="4210"/>
                    <a:pt x="67511" y="12630"/>
                  </a:cubicBezTo>
                  <a:cubicBezTo>
                    <a:pt x="89263" y="21050"/>
                    <a:pt x="106454" y="28067"/>
                    <a:pt x="119084" y="33681"/>
                  </a:cubicBezTo>
                  <a:cubicBezTo>
                    <a:pt x="130311" y="40697"/>
                    <a:pt x="141538" y="50170"/>
                    <a:pt x="152765" y="62098"/>
                  </a:cubicBezTo>
                  <a:cubicBezTo>
                    <a:pt x="163991" y="74027"/>
                    <a:pt x="172411" y="87008"/>
                    <a:pt x="178025" y="101041"/>
                  </a:cubicBezTo>
                  <a:cubicBezTo>
                    <a:pt x="179428" y="106655"/>
                    <a:pt x="181533" y="111917"/>
                    <a:pt x="184340" y="116829"/>
                  </a:cubicBezTo>
                  <a:cubicBezTo>
                    <a:pt x="187147" y="121741"/>
                    <a:pt x="188550" y="126302"/>
                    <a:pt x="188550" y="130512"/>
                  </a:cubicBezTo>
                  <a:cubicBezTo>
                    <a:pt x="192760" y="136125"/>
                    <a:pt x="194865" y="150860"/>
                    <a:pt x="194865" y="174717"/>
                  </a:cubicBezTo>
                  <a:cubicBezTo>
                    <a:pt x="194865" y="180331"/>
                    <a:pt x="194163" y="184892"/>
                    <a:pt x="192760" y="188400"/>
                  </a:cubicBezTo>
                  <a:cubicBezTo>
                    <a:pt x="191357" y="191908"/>
                    <a:pt x="188550" y="194364"/>
                    <a:pt x="184340" y="195768"/>
                  </a:cubicBezTo>
                  <a:lnTo>
                    <a:pt x="171710" y="202083"/>
                  </a:lnTo>
                  <a:cubicBezTo>
                    <a:pt x="171710" y="204889"/>
                    <a:pt x="164693" y="206293"/>
                    <a:pt x="150660" y="206293"/>
                  </a:cubicBezTo>
                  <a:cubicBezTo>
                    <a:pt x="142240" y="206293"/>
                    <a:pt x="135924" y="205591"/>
                    <a:pt x="131714" y="204188"/>
                  </a:cubicBezTo>
                  <a:cubicBezTo>
                    <a:pt x="127504" y="202784"/>
                    <a:pt x="121891" y="197872"/>
                    <a:pt x="114874" y="189452"/>
                  </a:cubicBezTo>
                  <a:cubicBezTo>
                    <a:pt x="103647" y="178226"/>
                    <a:pt x="95929" y="172612"/>
                    <a:pt x="91719" y="172612"/>
                  </a:cubicBezTo>
                  <a:cubicBezTo>
                    <a:pt x="86106" y="172612"/>
                    <a:pt x="78387" y="169455"/>
                    <a:pt x="68564" y="163140"/>
                  </a:cubicBezTo>
                  <a:cubicBezTo>
                    <a:pt x="58740" y="156825"/>
                    <a:pt x="53828" y="152264"/>
                    <a:pt x="53828" y="149457"/>
                  </a:cubicBezTo>
                  <a:cubicBezTo>
                    <a:pt x="53828" y="143843"/>
                    <a:pt x="46110" y="141037"/>
                    <a:pt x="30673" y="141037"/>
                  </a:cubicBezTo>
                  <a:cubicBezTo>
                    <a:pt x="16640" y="141037"/>
                    <a:pt x="14535" y="136827"/>
                    <a:pt x="24358" y="128407"/>
                  </a:cubicBezTo>
                  <a:cubicBezTo>
                    <a:pt x="29972" y="122793"/>
                    <a:pt x="32778" y="118583"/>
                    <a:pt x="32778" y="115776"/>
                  </a:cubicBezTo>
                  <a:cubicBezTo>
                    <a:pt x="32778" y="111567"/>
                    <a:pt x="35585" y="108058"/>
                    <a:pt x="41198" y="105251"/>
                  </a:cubicBezTo>
                  <a:cubicBezTo>
                    <a:pt x="45408" y="102445"/>
                    <a:pt x="50320" y="96130"/>
                    <a:pt x="55934" y="86306"/>
                  </a:cubicBezTo>
                  <a:cubicBezTo>
                    <a:pt x="61547" y="76483"/>
                    <a:pt x="64354" y="69466"/>
                    <a:pt x="64354" y="65256"/>
                  </a:cubicBezTo>
                  <a:cubicBezTo>
                    <a:pt x="64354" y="61046"/>
                    <a:pt x="61547" y="57538"/>
                    <a:pt x="55934" y="54731"/>
                  </a:cubicBezTo>
                  <a:cubicBezTo>
                    <a:pt x="50320" y="51924"/>
                    <a:pt x="43303" y="50521"/>
                    <a:pt x="34883" y="50521"/>
                  </a:cubicBezTo>
                  <a:cubicBezTo>
                    <a:pt x="25060" y="50521"/>
                    <a:pt x="19446" y="47714"/>
                    <a:pt x="18043" y="42101"/>
                  </a:cubicBezTo>
                  <a:lnTo>
                    <a:pt x="5413" y="25260"/>
                  </a:lnTo>
                  <a:cubicBezTo>
                    <a:pt x="1203" y="19647"/>
                    <a:pt x="-551" y="15437"/>
                    <a:pt x="150" y="12630"/>
                  </a:cubicBezTo>
                  <a:cubicBezTo>
                    <a:pt x="852" y="9824"/>
                    <a:pt x="4010" y="9122"/>
                    <a:pt x="9623" y="10525"/>
                  </a:cubicBezTo>
                  <a:cubicBezTo>
                    <a:pt x="13833" y="10525"/>
                    <a:pt x="17341" y="9122"/>
                    <a:pt x="20148" y="6315"/>
                  </a:cubicBezTo>
                  <a:lnTo>
                    <a:pt x="2856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16C219A-44E8-7E9C-5006-531450D8CCB4}"/>
                </a:ext>
              </a:extLst>
            </p:cNvPr>
            <p:cNvSpPr txBox="1"/>
            <p:nvPr/>
          </p:nvSpPr>
          <p:spPr>
            <a:xfrm>
              <a:off x="5628339" y="3205939"/>
              <a:ext cx="134906" cy="142818"/>
            </a:xfrm>
            <a:custGeom>
              <a:avLst/>
              <a:gdLst/>
              <a:ahLst/>
              <a:cxnLst/>
              <a:rect l="l" t="t" r="r" b="b"/>
              <a:pathLst>
                <a:path w="134906" h="142818">
                  <a:moveTo>
                    <a:pt x="19777" y="0"/>
                  </a:moveTo>
                  <a:cubicBezTo>
                    <a:pt x="22692" y="0"/>
                    <a:pt x="31679" y="2914"/>
                    <a:pt x="46738" y="8744"/>
                  </a:cubicBezTo>
                  <a:cubicBezTo>
                    <a:pt x="61797" y="14573"/>
                    <a:pt x="73698" y="19431"/>
                    <a:pt x="82442" y="23317"/>
                  </a:cubicBezTo>
                  <a:cubicBezTo>
                    <a:pt x="90215" y="28175"/>
                    <a:pt x="97987" y="34733"/>
                    <a:pt x="105759" y="42991"/>
                  </a:cubicBezTo>
                  <a:cubicBezTo>
                    <a:pt x="113532" y="51249"/>
                    <a:pt x="119361" y="60236"/>
                    <a:pt x="123247" y="69951"/>
                  </a:cubicBezTo>
                  <a:cubicBezTo>
                    <a:pt x="124219" y="73838"/>
                    <a:pt x="125676" y="77481"/>
                    <a:pt x="127619" y="80881"/>
                  </a:cubicBezTo>
                  <a:cubicBezTo>
                    <a:pt x="129562" y="84282"/>
                    <a:pt x="130534" y="87439"/>
                    <a:pt x="130534" y="90354"/>
                  </a:cubicBezTo>
                  <a:cubicBezTo>
                    <a:pt x="133449" y="94240"/>
                    <a:pt x="134906" y="104441"/>
                    <a:pt x="134906" y="120958"/>
                  </a:cubicBezTo>
                  <a:cubicBezTo>
                    <a:pt x="134906" y="124844"/>
                    <a:pt x="134420" y="128002"/>
                    <a:pt x="133449" y="130430"/>
                  </a:cubicBezTo>
                  <a:cubicBezTo>
                    <a:pt x="132477" y="132859"/>
                    <a:pt x="130534" y="134560"/>
                    <a:pt x="127619" y="135531"/>
                  </a:cubicBezTo>
                  <a:lnTo>
                    <a:pt x="118875" y="139903"/>
                  </a:lnTo>
                  <a:cubicBezTo>
                    <a:pt x="118875" y="141846"/>
                    <a:pt x="114018" y="142818"/>
                    <a:pt x="104302" y="142818"/>
                  </a:cubicBezTo>
                  <a:cubicBezTo>
                    <a:pt x="98473" y="142818"/>
                    <a:pt x="94101" y="142332"/>
                    <a:pt x="91186" y="141360"/>
                  </a:cubicBezTo>
                  <a:cubicBezTo>
                    <a:pt x="88271" y="140389"/>
                    <a:pt x="84385" y="136988"/>
                    <a:pt x="79528" y="131159"/>
                  </a:cubicBezTo>
                  <a:cubicBezTo>
                    <a:pt x="71755" y="123387"/>
                    <a:pt x="66412" y="119500"/>
                    <a:pt x="63497" y="119500"/>
                  </a:cubicBezTo>
                  <a:cubicBezTo>
                    <a:pt x="59611" y="119500"/>
                    <a:pt x="54267" y="117314"/>
                    <a:pt x="47466" y="112943"/>
                  </a:cubicBezTo>
                  <a:cubicBezTo>
                    <a:pt x="40665" y="108571"/>
                    <a:pt x="37265" y="105413"/>
                    <a:pt x="37265" y="103470"/>
                  </a:cubicBezTo>
                  <a:cubicBezTo>
                    <a:pt x="37265" y="99584"/>
                    <a:pt x="31922" y="97641"/>
                    <a:pt x="21234" y="97641"/>
                  </a:cubicBezTo>
                  <a:cubicBezTo>
                    <a:pt x="11519" y="97641"/>
                    <a:pt x="10062" y="94726"/>
                    <a:pt x="16863" y="88897"/>
                  </a:cubicBezTo>
                  <a:cubicBezTo>
                    <a:pt x="20749" y="85010"/>
                    <a:pt x="22692" y="82096"/>
                    <a:pt x="22692" y="80153"/>
                  </a:cubicBezTo>
                  <a:cubicBezTo>
                    <a:pt x="22692" y="77238"/>
                    <a:pt x="24635" y="74809"/>
                    <a:pt x="28521" y="72866"/>
                  </a:cubicBezTo>
                  <a:cubicBezTo>
                    <a:pt x="31436" y="70923"/>
                    <a:pt x="34836" y="66551"/>
                    <a:pt x="38722" y="59750"/>
                  </a:cubicBezTo>
                  <a:cubicBezTo>
                    <a:pt x="42609" y="52949"/>
                    <a:pt x="44552" y="48092"/>
                    <a:pt x="44552" y="45177"/>
                  </a:cubicBezTo>
                  <a:cubicBezTo>
                    <a:pt x="44552" y="42262"/>
                    <a:pt x="42609" y="39833"/>
                    <a:pt x="38722" y="37890"/>
                  </a:cubicBezTo>
                  <a:cubicBezTo>
                    <a:pt x="34836" y="35947"/>
                    <a:pt x="29979" y="34976"/>
                    <a:pt x="24149" y="34976"/>
                  </a:cubicBezTo>
                  <a:cubicBezTo>
                    <a:pt x="17348" y="34976"/>
                    <a:pt x="13462" y="33033"/>
                    <a:pt x="12491" y="29146"/>
                  </a:cubicBezTo>
                  <a:lnTo>
                    <a:pt x="3747" y="17488"/>
                  </a:lnTo>
                  <a:cubicBezTo>
                    <a:pt x="832" y="13602"/>
                    <a:pt x="-382" y="10687"/>
                    <a:pt x="103" y="8744"/>
                  </a:cubicBezTo>
                  <a:cubicBezTo>
                    <a:pt x="589" y="6801"/>
                    <a:pt x="2775" y="6315"/>
                    <a:pt x="6661" y="7286"/>
                  </a:cubicBezTo>
                  <a:cubicBezTo>
                    <a:pt x="9576" y="7286"/>
                    <a:pt x="12005" y="6315"/>
                    <a:pt x="13948" y="4372"/>
                  </a:cubicBezTo>
                  <a:lnTo>
                    <a:pt x="1977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4CCA861-F6BE-7B81-0222-BA8140D9F492}"/>
                </a:ext>
              </a:extLst>
            </p:cNvPr>
            <p:cNvSpPr txBox="1"/>
            <p:nvPr/>
          </p:nvSpPr>
          <p:spPr>
            <a:xfrm>
              <a:off x="7790191" y="2504661"/>
              <a:ext cx="24208" cy="13893"/>
            </a:xfrm>
            <a:custGeom>
              <a:avLst/>
              <a:gdLst/>
              <a:ahLst/>
              <a:cxnLst/>
              <a:rect l="l" t="t" r="r" b="b"/>
              <a:pathLst>
                <a:path w="24208" h="13893">
                  <a:moveTo>
                    <a:pt x="23155" y="0"/>
                  </a:moveTo>
                  <a:cubicBezTo>
                    <a:pt x="24559" y="0"/>
                    <a:pt x="24559" y="2105"/>
                    <a:pt x="23155" y="6315"/>
                  </a:cubicBezTo>
                  <a:cubicBezTo>
                    <a:pt x="18945" y="14735"/>
                    <a:pt x="12630" y="16139"/>
                    <a:pt x="4210" y="10525"/>
                  </a:cubicBezTo>
                  <a:cubicBezTo>
                    <a:pt x="1404" y="9122"/>
                    <a:pt x="0" y="7719"/>
                    <a:pt x="0" y="6315"/>
                  </a:cubicBezTo>
                  <a:cubicBezTo>
                    <a:pt x="0" y="4912"/>
                    <a:pt x="1404" y="4210"/>
                    <a:pt x="4210" y="4210"/>
                  </a:cubicBezTo>
                  <a:lnTo>
                    <a:pt x="14735" y="2105"/>
                  </a:lnTo>
                  <a:cubicBezTo>
                    <a:pt x="18945" y="702"/>
                    <a:pt x="21752" y="0"/>
                    <a:pt x="2315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69962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7D35700-B550-7239-3F60-D3AE822ADFC8}"/>
              </a:ext>
            </a:extLst>
          </p:cNvPr>
          <p:cNvSpPr txBox="1"/>
          <p:nvPr/>
        </p:nvSpPr>
        <p:spPr>
          <a:xfrm>
            <a:off x="1967852" y="607429"/>
            <a:ext cx="8256295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rPr>
              <a:t>七一建党节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0720EEA-C632-D1DC-BAFF-F17979FBE1DB}"/>
              </a:ext>
            </a:extLst>
          </p:cNvPr>
          <p:cNvGrpSpPr/>
          <p:nvPr/>
        </p:nvGrpSpPr>
        <p:grpSpPr>
          <a:xfrm>
            <a:off x="2322890" y="2177089"/>
            <a:ext cx="5558159" cy="1673670"/>
            <a:chOff x="2828665" y="1363146"/>
            <a:chExt cx="5558159" cy="1673670"/>
          </a:xfrm>
          <a:blipFill>
            <a:blip r:embed="rId3"/>
            <a:stretch>
              <a:fillRect/>
            </a:stretch>
          </a:blipFill>
          <a:effectLst>
            <a:outerShdw dist="114300" dir="2700000" algn="tl" rotWithShape="0">
              <a:prstClr val="black">
                <a:alpha val="8000"/>
              </a:prstClr>
            </a:outerShdw>
          </a:effectLst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70F22E1-36B6-3148-90D7-C18C579C57B6}"/>
                </a:ext>
              </a:extLst>
            </p:cNvPr>
            <p:cNvSpPr txBox="1"/>
            <p:nvPr/>
          </p:nvSpPr>
          <p:spPr>
            <a:xfrm>
              <a:off x="7643153" y="2018487"/>
              <a:ext cx="743671" cy="1018329"/>
            </a:xfrm>
            <a:custGeom>
              <a:avLst/>
              <a:gdLst/>
              <a:ahLst/>
              <a:cxnLst/>
              <a:rect l="l" t="t" r="r" b="b"/>
              <a:pathLst>
                <a:path w="1345111" h="1841897">
                  <a:moveTo>
                    <a:pt x="938841" y="0"/>
                  </a:moveTo>
                  <a:lnTo>
                    <a:pt x="940946" y="0"/>
                  </a:lnTo>
                  <a:cubicBezTo>
                    <a:pt x="949366" y="0"/>
                    <a:pt x="959540" y="2456"/>
                    <a:pt x="971469" y="7367"/>
                  </a:cubicBezTo>
                  <a:cubicBezTo>
                    <a:pt x="983397" y="12279"/>
                    <a:pt x="992168" y="17542"/>
                    <a:pt x="997782" y="23155"/>
                  </a:cubicBezTo>
                  <a:cubicBezTo>
                    <a:pt x="1016025" y="37189"/>
                    <a:pt x="1025147" y="53327"/>
                    <a:pt x="1025147" y="71571"/>
                  </a:cubicBezTo>
                  <a:cubicBezTo>
                    <a:pt x="1025147" y="79991"/>
                    <a:pt x="1021639" y="98234"/>
                    <a:pt x="1014622" y="126301"/>
                  </a:cubicBezTo>
                  <a:cubicBezTo>
                    <a:pt x="1009008" y="145948"/>
                    <a:pt x="1006903" y="156473"/>
                    <a:pt x="1008307" y="157877"/>
                  </a:cubicBezTo>
                  <a:lnTo>
                    <a:pt x="1100928" y="159982"/>
                  </a:lnTo>
                  <a:cubicBezTo>
                    <a:pt x="1169692" y="159982"/>
                    <a:pt x="1218108" y="163841"/>
                    <a:pt x="1246175" y="171559"/>
                  </a:cubicBezTo>
                  <a:cubicBezTo>
                    <a:pt x="1274241" y="179278"/>
                    <a:pt x="1302309" y="195767"/>
                    <a:pt x="1330376" y="221027"/>
                  </a:cubicBezTo>
                  <a:lnTo>
                    <a:pt x="1345111" y="233658"/>
                  </a:lnTo>
                  <a:lnTo>
                    <a:pt x="1332481" y="237868"/>
                  </a:lnTo>
                  <a:cubicBezTo>
                    <a:pt x="1326867" y="237868"/>
                    <a:pt x="1320552" y="242779"/>
                    <a:pt x="1313535" y="252603"/>
                  </a:cubicBezTo>
                  <a:cubicBezTo>
                    <a:pt x="1305115" y="269443"/>
                    <a:pt x="1291783" y="279968"/>
                    <a:pt x="1273540" y="284178"/>
                  </a:cubicBezTo>
                  <a:lnTo>
                    <a:pt x="1223019" y="294703"/>
                  </a:lnTo>
                  <a:cubicBezTo>
                    <a:pt x="1194952" y="300317"/>
                    <a:pt x="1168289" y="303123"/>
                    <a:pt x="1143028" y="303123"/>
                  </a:cubicBezTo>
                  <a:cubicBezTo>
                    <a:pt x="1121978" y="304527"/>
                    <a:pt x="1098121" y="306983"/>
                    <a:pt x="1071457" y="310491"/>
                  </a:cubicBezTo>
                  <a:cubicBezTo>
                    <a:pt x="1044794" y="313999"/>
                    <a:pt x="1023042" y="317859"/>
                    <a:pt x="1006202" y="322069"/>
                  </a:cubicBezTo>
                  <a:lnTo>
                    <a:pt x="966206" y="334699"/>
                  </a:lnTo>
                  <a:cubicBezTo>
                    <a:pt x="952173" y="338909"/>
                    <a:pt x="942349" y="343119"/>
                    <a:pt x="936736" y="347329"/>
                  </a:cubicBezTo>
                  <a:cubicBezTo>
                    <a:pt x="931123" y="351539"/>
                    <a:pt x="925509" y="360661"/>
                    <a:pt x="919896" y="374694"/>
                  </a:cubicBezTo>
                  <a:lnTo>
                    <a:pt x="898845" y="408375"/>
                  </a:lnTo>
                  <a:lnTo>
                    <a:pt x="871480" y="450475"/>
                  </a:lnTo>
                  <a:cubicBezTo>
                    <a:pt x="861657" y="464509"/>
                    <a:pt x="847623" y="480647"/>
                    <a:pt x="829380" y="498891"/>
                  </a:cubicBezTo>
                  <a:lnTo>
                    <a:pt x="802014" y="524151"/>
                  </a:lnTo>
                  <a:lnTo>
                    <a:pt x="787279" y="536781"/>
                  </a:lnTo>
                  <a:cubicBezTo>
                    <a:pt x="780263" y="540991"/>
                    <a:pt x="776754" y="544500"/>
                    <a:pt x="776754" y="547306"/>
                  </a:cubicBezTo>
                  <a:lnTo>
                    <a:pt x="778859" y="547306"/>
                  </a:lnTo>
                  <a:lnTo>
                    <a:pt x="802014" y="540991"/>
                  </a:lnTo>
                  <a:cubicBezTo>
                    <a:pt x="825871" y="531168"/>
                    <a:pt x="852535" y="526256"/>
                    <a:pt x="882005" y="526256"/>
                  </a:cubicBezTo>
                  <a:cubicBezTo>
                    <a:pt x="917089" y="526256"/>
                    <a:pt x="952875" y="534676"/>
                    <a:pt x="989361" y="551516"/>
                  </a:cubicBezTo>
                  <a:lnTo>
                    <a:pt x="1014622" y="559937"/>
                  </a:lnTo>
                  <a:cubicBezTo>
                    <a:pt x="1020235" y="559937"/>
                    <a:pt x="1032164" y="566953"/>
                    <a:pt x="1050407" y="580987"/>
                  </a:cubicBezTo>
                  <a:cubicBezTo>
                    <a:pt x="1067247" y="590810"/>
                    <a:pt x="1085491" y="605545"/>
                    <a:pt x="1105138" y="625192"/>
                  </a:cubicBezTo>
                  <a:cubicBezTo>
                    <a:pt x="1124785" y="644839"/>
                    <a:pt x="1138117" y="660276"/>
                    <a:pt x="1145133" y="671503"/>
                  </a:cubicBezTo>
                  <a:cubicBezTo>
                    <a:pt x="1152150" y="681326"/>
                    <a:pt x="1155659" y="691852"/>
                    <a:pt x="1155659" y="703078"/>
                  </a:cubicBezTo>
                  <a:cubicBezTo>
                    <a:pt x="1155659" y="712902"/>
                    <a:pt x="1152852" y="720620"/>
                    <a:pt x="1147238" y="726234"/>
                  </a:cubicBezTo>
                  <a:cubicBezTo>
                    <a:pt x="1143028" y="730444"/>
                    <a:pt x="1138117" y="742372"/>
                    <a:pt x="1132503" y="762019"/>
                  </a:cubicBezTo>
                  <a:lnTo>
                    <a:pt x="1119873" y="812540"/>
                  </a:lnTo>
                  <a:cubicBezTo>
                    <a:pt x="1118470" y="818153"/>
                    <a:pt x="1116365" y="825871"/>
                    <a:pt x="1113558" y="835695"/>
                  </a:cubicBezTo>
                  <a:cubicBezTo>
                    <a:pt x="1110751" y="845518"/>
                    <a:pt x="1107945" y="856745"/>
                    <a:pt x="1105138" y="869375"/>
                  </a:cubicBezTo>
                  <a:lnTo>
                    <a:pt x="1086193" y="949366"/>
                  </a:lnTo>
                  <a:lnTo>
                    <a:pt x="1069353" y="1023042"/>
                  </a:lnTo>
                  <a:cubicBezTo>
                    <a:pt x="1062336" y="1052512"/>
                    <a:pt x="1051460" y="1083737"/>
                    <a:pt x="1036725" y="1116716"/>
                  </a:cubicBezTo>
                  <a:cubicBezTo>
                    <a:pt x="1021989" y="1149694"/>
                    <a:pt x="1006202" y="1176709"/>
                    <a:pt x="989361" y="1197759"/>
                  </a:cubicBezTo>
                  <a:cubicBezTo>
                    <a:pt x="982345" y="1206179"/>
                    <a:pt x="972872" y="1213196"/>
                    <a:pt x="960944" y="1218809"/>
                  </a:cubicBezTo>
                  <a:cubicBezTo>
                    <a:pt x="949015" y="1224423"/>
                    <a:pt x="937437" y="1227229"/>
                    <a:pt x="926211" y="1227229"/>
                  </a:cubicBezTo>
                  <a:cubicBezTo>
                    <a:pt x="916387" y="1227229"/>
                    <a:pt x="904459" y="1230036"/>
                    <a:pt x="890425" y="1235650"/>
                  </a:cubicBezTo>
                  <a:cubicBezTo>
                    <a:pt x="882005" y="1239860"/>
                    <a:pt x="873234" y="1242666"/>
                    <a:pt x="864113" y="1244070"/>
                  </a:cubicBezTo>
                  <a:cubicBezTo>
                    <a:pt x="854991" y="1245473"/>
                    <a:pt x="843413" y="1245473"/>
                    <a:pt x="829380" y="1244070"/>
                  </a:cubicBezTo>
                  <a:cubicBezTo>
                    <a:pt x="801313" y="1244070"/>
                    <a:pt x="786577" y="1243368"/>
                    <a:pt x="785174" y="1241965"/>
                  </a:cubicBezTo>
                  <a:cubicBezTo>
                    <a:pt x="783771" y="1240561"/>
                    <a:pt x="783069" y="1237053"/>
                    <a:pt x="783069" y="1231440"/>
                  </a:cubicBezTo>
                  <a:cubicBezTo>
                    <a:pt x="783069" y="1227229"/>
                    <a:pt x="780263" y="1219511"/>
                    <a:pt x="774649" y="1208284"/>
                  </a:cubicBezTo>
                  <a:lnTo>
                    <a:pt x="762019" y="1164079"/>
                  </a:lnTo>
                  <a:cubicBezTo>
                    <a:pt x="756405" y="1137415"/>
                    <a:pt x="750792" y="1120575"/>
                    <a:pt x="745179" y="1113558"/>
                  </a:cubicBezTo>
                  <a:cubicBezTo>
                    <a:pt x="739565" y="1105138"/>
                    <a:pt x="736759" y="1095315"/>
                    <a:pt x="736759" y="1084088"/>
                  </a:cubicBezTo>
                  <a:cubicBezTo>
                    <a:pt x="736759" y="1074264"/>
                    <a:pt x="733250" y="1065844"/>
                    <a:pt x="726233" y="1058828"/>
                  </a:cubicBezTo>
                  <a:cubicBezTo>
                    <a:pt x="716410" y="1051811"/>
                    <a:pt x="711498" y="1049004"/>
                    <a:pt x="711498" y="1050407"/>
                  </a:cubicBezTo>
                  <a:cubicBezTo>
                    <a:pt x="710095" y="1051811"/>
                    <a:pt x="709393" y="1079878"/>
                    <a:pt x="709393" y="1134608"/>
                  </a:cubicBezTo>
                  <a:lnTo>
                    <a:pt x="709393" y="1214599"/>
                  </a:lnTo>
                  <a:cubicBezTo>
                    <a:pt x="709393" y="1272137"/>
                    <a:pt x="707990" y="1305115"/>
                    <a:pt x="705183" y="1313536"/>
                  </a:cubicBezTo>
                  <a:cubicBezTo>
                    <a:pt x="700973" y="1317746"/>
                    <a:pt x="700271" y="1340199"/>
                    <a:pt x="703078" y="1380896"/>
                  </a:cubicBezTo>
                  <a:lnTo>
                    <a:pt x="705183" y="1441942"/>
                  </a:lnTo>
                  <a:lnTo>
                    <a:pt x="688343" y="1492463"/>
                  </a:lnTo>
                  <a:cubicBezTo>
                    <a:pt x="677116" y="1528950"/>
                    <a:pt x="671503" y="1553508"/>
                    <a:pt x="671503" y="1566139"/>
                  </a:cubicBezTo>
                  <a:cubicBezTo>
                    <a:pt x="671503" y="1580172"/>
                    <a:pt x="670099" y="1589995"/>
                    <a:pt x="667293" y="1595609"/>
                  </a:cubicBezTo>
                  <a:lnTo>
                    <a:pt x="658873" y="1612449"/>
                  </a:lnTo>
                  <a:lnTo>
                    <a:pt x="654663" y="1629289"/>
                  </a:lnTo>
                  <a:lnTo>
                    <a:pt x="650453" y="1646129"/>
                  </a:lnTo>
                  <a:cubicBezTo>
                    <a:pt x="647646" y="1653146"/>
                    <a:pt x="644839" y="1667180"/>
                    <a:pt x="642032" y="1688230"/>
                  </a:cubicBezTo>
                  <a:cubicBezTo>
                    <a:pt x="637822" y="1726120"/>
                    <a:pt x="630806" y="1759450"/>
                    <a:pt x="620982" y="1788219"/>
                  </a:cubicBezTo>
                  <a:cubicBezTo>
                    <a:pt x="611159" y="1816987"/>
                    <a:pt x="601335" y="1833477"/>
                    <a:pt x="591512" y="1837687"/>
                  </a:cubicBezTo>
                  <a:lnTo>
                    <a:pt x="580987" y="1841897"/>
                  </a:lnTo>
                  <a:cubicBezTo>
                    <a:pt x="578180" y="1841897"/>
                    <a:pt x="576426" y="1840143"/>
                    <a:pt x="575724" y="1836634"/>
                  </a:cubicBezTo>
                  <a:cubicBezTo>
                    <a:pt x="575023" y="1833126"/>
                    <a:pt x="575023" y="1828565"/>
                    <a:pt x="575724" y="1822951"/>
                  </a:cubicBezTo>
                  <a:cubicBezTo>
                    <a:pt x="576426" y="1817338"/>
                    <a:pt x="576777" y="1810321"/>
                    <a:pt x="576777" y="1801901"/>
                  </a:cubicBezTo>
                  <a:cubicBezTo>
                    <a:pt x="576777" y="1766818"/>
                    <a:pt x="569058" y="1700158"/>
                    <a:pt x="553621" y="1601924"/>
                  </a:cubicBezTo>
                  <a:cubicBezTo>
                    <a:pt x="548008" y="1568244"/>
                    <a:pt x="545201" y="1541580"/>
                    <a:pt x="545201" y="1521933"/>
                  </a:cubicBezTo>
                  <a:cubicBezTo>
                    <a:pt x="545201" y="1502286"/>
                    <a:pt x="545903" y="1484744"/>
                    <a:pt x="547306" y="1469307"/>
                  </a:cubicBezTo>
                  <a:lnTo>
                    <a:pt x="553621" y="1387211"/>
                  </a:lnTo>
                  <a:cubicBezTo>
                    <a:pt x="557831" y="1373178"/>
                    <a:pt x="560989" y="1334937"/>
                    <a:pt x="563094" y="1272488"/>
                  </a:cubicBezTo>
                  <a:cubicBezTo>
                    <a:pt x="565199" y="1210038"/>
                    <a:pt x="566251" y="1147239"/>
                    <a:pt x="566251" y="1084088"/>
                  </a:cubicBezTo>
                  <a:cubicBezTo>
                    <a:pt x="566251" y="1027954"/>
                    <a:pt x="565550" y="990063"/>
                    <a:pt x="564147" y="970416"/>
                  </a:cubicBezTo>
                  <a:cubicBezTo>
                    <a:pt x="559936" y="891829"/>
                    <a:pt x="556428" y="840607"/>
                    <a:pt x="553621" y="816750"/>
                  </a:cubicBezTo>
                  <a:lnTo>
                    <a:pt x="551516" y="799909"/>
                  </a:lnTo>
                  <a:lnTo>
                    <a:pt x="530466" y="799909"/>
                  </a:lnTo>
                  <a:cubicBezTo>
                    <a:pt x="513626" y="801313"/>
                    <a:pt x="489769" y="797454"/>
                    <a:pt x="458895" y="788332"/>
                  </a:cubicBezTo>
                  <a:cubicBezTo>
                    <a:pt x="428021" y="779210"/>
                    <a:pt x="407673" y="770439"/>
                    <a:pt x="397849" y="762019"/>
                  </a:cubicBezTo>
                  <a:cubicBezTo>
                    <a:pt x="389429" y="757809"/>
                    <a:pt x="384518" y="755704"/>
                    <a:pt x="383114" y="755704"/>
                  </a:cubicBezTo>
                  <a:cubicBezTo>
                    <a:pt x="377501" y="754301"/>
                    <a:pt x="359959" y="738864"/>
                    <a:pt x="330489" y="709393"/>
                  </a:cubicBezTo>
                  <a:lnTo>
                    <a:pt x="288388" y="667293"/>
                  </a:lnTo>
                  <a:lnTo>
                    <a:pt x="319963" y="663083"/>
                  </a:lnTo>
                  <a:cubicBezTo>
                    <a:pt x="353644" y="658873"/>
                    <a:pt x="379606" y="656768"/>
                    <a:pt x="397849" y="656768"/>
                  </a:cubicBezTo>
                  <a:cubicBezTo>
                    <a:pt x="420303" y="655364"/>
                    <a:pt x="439950" y="652909"/>
                    <a:pt x="456790" y="649400"/>
                  </a:cubicBezTo>
                  <a:cubicBezTo>
                    <a:pt x="473630" y="645892"/>
                    <a:pt x="483454" y="642033"/>
                    <a:pt x="486261" y="637822"/>
                  </a:cubicBezTo>
                  <a:cubicBezTo>
                    <a:pt x="486261" y="632209"/>
                    <a:pt x="480647" y="616772"/>
                    <a:pt x="469420" y="591512"/>
                  </a:cubicBezTo>
                  <a:cubicBezTo>
                    <a:pt x="462403" y="574672"/>
                    <a:pt x="451177" y="545903"/>
                    <a:pt x="435740" y="505206"/>
                  </a:cubicBezTo>
                  <a:cubicBezTo>
                    <a:pt x="430127" y="489769"/>
                    <a:pt x="425566" y="478542"/>
                    <a:pt x="422057" y="471526"/>
                  </a:cubicBezTo>
                  <a:cubicBezTo>
                    <a:pt x="418549" y="464509"/>
                    <a:pt x="413988" y="460299"/>
                    <a:pt x="408375" y="458895"/>
                  </a:cubicBezTo>
                  <a:cubicBezTo>
                    <a:pt x="401358" y="458895"/>
                    <a:pt x="395043" y="461702"/>
                    <a:pt x="389429" y="467315"/>
                  </a:cubicBezTo>
                  <a:cubicBezTo>
                    <a:pt x="382413" y="474332"/>
                    <a:pt x="377501" y="477841"/>
                    <a:pt x="374694" y="477841"/>
                  </a:cubicBezTo>
                  <a:cubicBezTo>
                    <a:pt x="373291" y="477841"/>
                    <a:pt x="366976" y="482051"/>
                    <a:pt x="355749" y="490471"/>
                  </a:cubicBezTo>
                  <a:cubicBezTo>
                    <a:pt x="344522" y="498891"/>
                    <a:pt x="338207" y="503101"/>
                    <a:pt x="336804" y="503101"/>
                  </a:cubicBezTo>
                  <a:cubicBezTo>
                    <a:pt x="333997" y="503101"/>
                    <a:pt x="327682" y="506609"/>
                    <a:pt x="317859" y="513626"/>
                  </a:cubicBezTo>
                  <a:cubicBezTo>
                    <a:pt x="310842" y="520643"/>
                    <a:pt x="304527" y="524151"/>
                    <a:pt x="298913" y="524151"/>
                  </a:cubicBezTo>
                  <a:lnTo>
                    <a:pt x="275758" y="524151"/>
                  </a:lnTo>
                  <a:cubicBezTo>
                    <a:pt x="264531" y="524151"/>
                    <a:pt x="253304" y="522046"/>
                    <a:pt x="242078" y="517836"/>
                  </a:cubicBezTo>
                  <a:lnTo>
                    <a:pt x="225237" y="511521"/>
                  </a:lnTo>
                  <a:cubicBezTo>
                    <a:pt x="222431" y="511521"/>
                    <a:pt x="212256" y="507311"/>
                    <a:pt x="194715" y="498891"/>
                  </a:cubicBezTo>
                  <a:cubicBezTo>
                    <a:pt x="177173" y="490471"/>
                    <a:pt x="163490" y="482752"/>
                    <a:pt x="153667" y="475736"/>
                  </a:cubicBezTo>
                  <a:lnTo>
                    <a:pt x="109461" y="450475"/>
                  </a:lnTo>
                  <a:cubicBezTo>
                    <a:pt x="89814" y="442055"/>
                    <a:pt x="73676" y="432933"/>
                    <a:pt x="61045" y="423110"/>
                  </a:cubicBezTo>
                  <a:cubicBezTo>
                    <a:pt x="48415" y="410480"/>
                    <a:pt x="35083" y="397148"/>
                    <a:pt x="21050" y="383114"/>
                  </a:cubicBezTo>
                  <a:cubicBezTo>
                    <a:pt x="7016" y="369081"/>
                    <a:pt x="0" y="361362"/>
                    <a:pt x="0" y="359959"/>
                  </a:cubicBezTo>
                  <a:cubicBezTo>
                    <a:pt x="0" y="357152"/>
                    <a:pt x="3508" y="355749"/>
                    <a:pt x="10525" y="355749"/>
                  </a:cubicBezTo>
                  <a:cubicBezTo>
                    <a:pt x="16138" y="355749"/>
                    <a:pt x="32978" y="358556"/>
                    <a:pt x="61045" y="364169"/>
                  </a:cubicBezTo>
                  <a:cubicBezTo>
                    <a:pt x="79289" y="369783"/>
                    <a:pt x="99638" y="372589"/>
                    <a:pt x="122091" y="372589"/>
                  </a:cubicBezTo>
                  <a:cubicBezTo>
                    <a:pt x="165595" y="372589"/>
                    <a:pt x="209801" y="361362"/>
                    <a:pt x="254708" y="338909"/>
                  </a:cubicBezTo>
                  <a:cubicBezTo>
                    <a:pt x="260321" y="336102"/>
                    <a:pt x="264531" y="334699"/>
                    <a:pt x="267338" y="334699"/>
                  </a:cubicBezTo>
                  <a:cubicBezTo>
                    <a:pt x="270145" y="334699"/>
                    <a:pt x="276460" y="331190"/>
                    <a:pt x="286283" y="324174"/>
                  </a:cubicBezTo>
                  <a:cubicBezTo>
                    <a:pt x="300317" y="315754"/>
                    <a:pt x="319963" y="308035"/>
                    <a:pt x="345224" y="301018"/>
                  </a:cubicBezTo>
                  <a:cubicBezTo>
                    <a:pt x="374694" y="289792"/>
                    <a:pt x="390131" y="282775"/>
                    <a:pt x="391534" y="279968"/>
                  </a:cubicBezTo>
                  <a:cubicBezTo>
                    <a:pt x="392938" y="277161"/>
                    <a:pt x="394341" y="272951"/>
                    <a:pt x="395744" y="267338"/>
                  </a:cubicBezTo>
                  <a:cubicBezTo>
                    <a:pt x="397148" y="261725"/>
                    <a:pt x="397849" y="255409"/>
                    <a:pt x="397849" y="248393"/>
                  </a:cubicBezTo>
                  <a:cubicBezTo>
                    <a:pt x="397849" y="230149"/>
                    <a:pt x="401358" y="206994"/>
                    <a:pt x="408375" y="178927"/>
                  </a:cubicBezTo>
                  <a:cubicBezTo>
                    <a:pt x="415391" y="155070"/>
                    <a:pt x="420303" y="133318"/>
                    <a:pt x="423110" y="113671"/>
                  </a:cubicBezTo>
                  <a:cubicBezTo>
                    <a:pt x="424513" y="108058"/>
                    <a:pt x="425917" y="102795"/>
                    <a:pt x="427320" y="97883"/>
                  </a:cubicBezTo>
                  <a:cubicBezTo>
                    <a:pt x="428723" y="92972"/>
                    <a:pt x="430127" y="89112"/>
                    <a:pt x="431530" y="86306"/>
                  </a:cubicBezTo>
                  <a:cubicBezTo>
                    <a:pt x="434337" y="86306"/>
                    <a:pt x="442055" y="90516"/>
                    <a:pt x="454685" y="98936"/>
                  </a:cubicBezTo>
                  <a:cubicBezTo>
                    <a:pt x="467315" y="108759"/>
                    <a:pt x="475034" y="113671"/>
                    <a:pt x="477840" y="113671"/>
                  </a:cubicBezTo>
                  <a:cubicBezTo>
                    <a:pt x="480647" y="113671"/>
                    <a:pt x="483454" y="119285"/>
                    <a:pt x="486261" y="130511"/>
                  </a:cubicBezTo>
                  <a:cubicBezTo>
                    <a:pt x="489067" y="138931"/>
                    <a:pt x="490471" y="143843"/>
                    <a:pt x="490471" y="145247"/>
                  </a:cubicBezTo>
                  <a:cubicBezTo>
                    <a:pt x="490471" y="149457"/>
                    <a:pt x="488365" y="155772"/>
                    <a:pt x="484156" y="164192"/>
                  </a:cubicBezTo>
                  <a:cubicBezTo>
                    <a:pt x="477139" y="176822"/>
                    <a:pt x="472929" y="193662"/>
                    <a:pt x="471525" y="214712"/>
                  </a:cubicBezTo>
                  <a:lnTo>
                    <a:pt x="471525" y="235763"/>
                  </a:lnTo>
                  <a:cubicBezTo>
                    <a:pt x="471525" y="244183"/>
                    <a:pt x="474332" y="248393"/>
                    <a:pt x="479945" y="248393"/>
                  </a:cubicBezTo>
                  <a:lnTo>
                    <a:pt x="503101" y="244183"/>
                  </a:lnTo>
                  <a:cubicBezTo>
                    <a:pt x="515731" y="239973"/>
                    <a:pt x="533273" y="236464"/>
                    <a:pt x="555726" y="233658"/>
                  </a:cubicBezTo>
                  <a:lnTo>
                    <a:pt x="623087" y="216817"/>
                  </a:lnTo>
                  <a:cubicBezTo>
                    <a:pt x="687641" y="195767"/>
                    <a:pt x="745880" y="182435"/>
                    <a:pt x="797804" y="176822"/>
                  </a:cubicBezTo>
                  <a:cubicBezTo>
                    <a:pt x="814644" y="176822"/>
                    <a:pt x="833590" y="174717"/>
                    <a:pt x="854640" y="170507"/>
                  </a:cubicBezTo>
                  <a:lnTo>
                    <a:pt x="877795" y="164192"/>
                  </a:lnTo>
                  <a:lnTo>
                    <a:pt x="884110" y="136826"/>
                  </a:lnTo>
                  <a:lnTo>
                    <a:pt x="905161" y="69466"/>
                  </a:lnTo>
                  <a:lnTo>
                    <a:pt x="915686" y="27365"/>
                  </a:lnTo>
                  <a:cubicBezTo>
                    <a:pt x="914282" y="25962"/>
                    <a:pt x="909371" y="25260"/>
                    <a:pt x="900951" y="25260"/>
                  </a:cubicBezTo>
                  <a:cubicBezTo>
                    <a:pt x="892530" y="28067"/>
                    <a:pt x="888320" y="28067"/>
                    <a:pt x="888320" y="25260"/>
                  </a:cubicBezTo>
                  <a:cubicBezTo>
                    <a:pt x="888320" y="16840"/>
                    <a:pt x="897442" y="10525"/>
                    <a:pt x="915686" y="6315"/>
                  </a:cubicBezTo>
                  <a:lnTo>
                    <a:pt x="938841" y="0"/>
                  </a:lnTo>
                  <a:close/>
                  <a:moveTo>
                    <a:pt x="791555" y="352986"/>
                  </a:moveTo>
                  <a:cubicBezTo>
                    <a:pt x="788178" y="353074"/>
                    <a:pt x="784297" y="353293"/>
                    <a:pt x="779911" y="353644"/>
                  </a:cubicBezTo>
                  <a:cubicBezTo>
                    <a:pt x="762370" y="355047"/>
                    <a:pt x="745179" y="357854"/>
                    <a:pt x="728339" y="362064"/>
                  </a:cubicBezTo>
                  <a:cubicBezTo>
                    <a:pt x="710095" y="369081"/>
                    <a:pt x="693255" y="373993"/>
                    <a:pt x="677818" y="376799"/>
                  </a:cubicBezTo>
                  <a:cubicBezTo>
                    <a:pt x="656767" y="381009"/>
                    <a:pt x="646243" y="388026"/>
                    <a:pt x="646243" y="397850"/>
                  </a:cubicBezTo>
                  <a:cubicBezTo>
                    <a:pt x="646243" y="403463"/>
                    <a:pt x="644137" y="410480"/>
                    <a:pt x="639927" y="418900"/>
                  </a:cubicBezTo>
                  <a:cubicBezTo>
                    <a:pt x="635717" y="425916"/>
                    <a:pt x="632209" y="439950"/>
                    <a:pt x="629402" y="461000"/>
                  </a:cubicBezTo>
                  <a:cubicBezTo>
                    <a:pt x="626595" y="482051"/>
                    <a:pt x="625192" y="500294"/>
                    <a:pt x="625192" y="515731"/>
                  </a:cubicBezTo>
                  <a:cubicBezTo>
                    <a:pt x="625192" y="519941"/>
                    <a:pt x="625543" y="526256"/>
                    <a:pt x="626245" y="534676"/>
                  </a:cubicBezTo>
                  <a:cubicBezTo>
                    <a:pt x="626946" y="543096"/>
                    <a:pt x="626595" y="549411"/>
                    <a:pt x="625192" y="553621"/>
                  </a:cubicBezTo>
                  <a:cubicBezTo>
                    <a:pt x="623789" y="556428"/>
                    <a:pt x="623087" y="559235"/>
                    <a:pt x="623087" y="562042"/>
                  </a:cubicBezTo>
                  <a:cubicBezTo>
                    <a:pt x="623087" y="564848"/>
                    <a:pt x="623789" y="566953"/>
                    <a:pt x="625192" y="568357"/>
                  </a:cubicBezTo>
                  <a:cubicBezTo>
                    <a:pt x="627999" y="571163"/>
                    <a:pt x="632209" y="572567"/>
                    <a:pt x="637822" y="572567"/>
                  </a:cubicBezTo>
                  <a:cubicBezTo>
                    <a:pt x="646243" y="572567"/>
                    <a:pt x="656066" y="569760"/>
                    <a:pt x="667293" y="564147"/>
                  </a:cubicBezTo>
                  <a:cubicBezTo>
                    <a:pt x="675713" y="558533"/>
                    <a:pt x="684133" y="555727"/>
                    <a:pt x="692553" y="555727"/>
                  </a:cubicBezTo>
                  <a:cubicBezTo>
                    <a:pt x="700973" y="555727"/>
                    <a:pt x="707990" y="552920"/>
                    <a:pt x="713603" y="547306"/>
                  </a:cubicBezTo>
                  <a:cubicBezTo>
                    <a:pt x="722023" y="536080"/>
                    <a:pt x="736057" y="513626"/>
                    <a:pt x="755704" y="479946"/>
                  </a:cubicBezTo>
                  <a:cubicBezTo>
                    <a:pt x="775351" y="446265"/>
                    <a:pt x="785174" y="427320"/>
                    <a:pt x="785174" y="423110"/>
                  </a:cubicBezTo>
                  <a:lnTo>
                    <a:pt x="797804" y="389429"/>
                  </a:lnTo>
                  <a:cubicBezTo>
                    <a:pt x="806224" y="368379"/>
                    <a:pt x="809733" y="357152"/>
                    <a:pt x="808329" y="355749"/>
                  </a:cubicBezTo>
                  <a:cubicBezTo>
                    <a:pt x="807277" y="353644"/>
                    <a:pt x="801685" y="352723"/>
                    <a:pt x="791555" y="352986"/>
                  </a:cubicBezTo>
                  <a:close/>
                  <a:moveTo>
                    <a:pt x="614667" y="393640"/>
                  </a:moveTo>
                  <a:cubicBezTo>
                    <a:pt x="603440" y="393640"/>
                    <a:pt x="592213" y="395744"/>
                    <a:pt x="580987" y="399955"/>
                  </a:cubicBezTo>
                  <a:cubicBezTo>
                    <a:pt x="568357" y="404165"/>
                    <a:pt x="558533" y="406270"/>
                    <a:pt x="551516" y="406270"/>
                  </a:cubicBezTo>
                  <a:lnTo>
                    <a:pt x="519941" y="412585"/>
                  </a:lnTo>
                  <a:cubicBezTo>
                    <a:pt x="508714" y="416795"/>
                    <a:pt x="503101" y="423110"/>
                    <a:pt x="503101" y="431530"/>
                  </a:cubicBezTo>
                  <a:lnTo>
                    <a:pt x="507311" y="458895"/>
                  </a:lnTo>
                  <a:lnTo>
                    <a:pt x="515731" y="505206"/>
                  </a:lnTo>
                  <a:lnTo>
                    <a:pt x="526256" y="536781"/>
                  </a:lnTo>
                  <a:cubicBezTo>
                    <a:pt x="527659" y="539588"/>
                    <a:pt x="529063" y="540991"/>
                    <a:pt x="530466" y="540991"/>
                  </a:cubicBezTo>
                  <a:cubicBezTo>
                    <a:pt x="531869" y="540991"/>
                    <a:pt x="533273" y="539588"/>
                    <a:pt x="534676" y="536781"/>
                  </a:cubicBezTo>
                  <a:cubicBezTo>
                    <a:pt x="538886" y="532571"/>
                    <a:pt x="550113" y="513626"/>
                    <a:pt x="568357" y="479946"/>
                  </a:cubicBezTo>
                  <a:cubicBezTo>
                    <a:pt x="583793" y="451879"/>
                    <a:pt x="597125" y="430127"/>
                    <a:pt x="608352" y="414690"/>
                  </a:cubicBezTo>
                  <a:lnTo>
                    <a:pt x="623087" y="395744"/>
                  </a:lnTo>
                  <a:cubicBezTo>
                    <a:pt x="623087" y="394341"/>
                    <a:pt x="620281" y="393640"/>
                    <a:pt x="614667" y="393640"/>
                  </a:cubicBezTo>
                  <a:close/>
                  <a:moveTo>
                    <a:pt x="934631" y="646243"/>
                  </a:moveTo>
                  <a:cubicBezTo>
                    <a:pt x="927614" y="646243"/>
                    <a:pt x="917089" y="649751"/>
                    <a:pt x="903056" y="656768"/>
                  </a:cubicBezTo>
                  <a:cubicBezTo>
                    <a:pt x="882005" y="666591"/>
                    <a:pt x="865867" y="672906"/>
                    <a:pt x="854640" y="675713"/>
                  </a:cubicBezTo>
                  <a:cubicBezTo>
                    <a:pt x="843413" y="678520"/>
                    <a:pt x="828678" y="679923"/>
                    <a:pt x="810434" y="679923"/>
                  </a:cubicBezTo>
                  <a:cubicBezTo>
                    <a:pt x="786577" y="679923"/>
                    <a:pt x="764825" y="683431"/>
                    <a:pt x="745179" y="690448"/>
                  </a:cubicBezTo>
                  <a:cubicBezTo>
                    <a:pt x="722725" y="700272"/>
                    <a:pt x="710797" y="705885"/>
                    <a:pt x="709393" y="707288"/>
                  </a:cubicBezTo>
                  <a:cubicBezTo>
                    <a:pt x="705183" y="708692"/>
                    <a:pt x="701324" y="710797"/>
                    <a:pt x="697816" y="713603"/>
                  </a:cubicBezTo>
                  <a:cubicBezTo>
                    <a:pt x="694307" y="716410"/>
                    <a:pt x="690448" y="718515"/>
                    <a:pt x="686238" y="719918"/>
                  </a:cubicBezTo>
                  <a:cubicBezTo>
                    <a:pt x="676415" y="724129"/>
                    <a:pt x="671503" y="731145"/>
                    <a:pt x="671503" y="740969"/>
                  </a:cubicBezTo>
                  <a:cubicBezTo>
                    <a:pt x="671503" y="747986"/>
                    <a:pt x="674309" y="756406"/>
                    <a:pt x="679923" y="766229"/>
                  </a:cubicBezTo>
                  <a:cubicBezTo>
                    <a:pt x="685536" y="778859"/>
                    <a:pt x="690448" y="797804"/>
                    <a:pt x="694658" y="823065"/>
                  </a:cubicBezTo>
                  <a:cubicBezTo>
                    <a:pt x="698868" y="848325"/>
                    <a:pt x="699570" y="868674"/>
                    <a:pt x="696763" y="884110"/>
                  </a:cubicBezTo>
                  <a:cubicBezTo>
                    <a:pt x="693956" y="895337"/>
                    <a:pt x="692553" y="906564"/>
                    <a:pt x="692553" y="917791"/>
                  </a:cubicBezTo>
                  <a:cubicBezTo>
                    <a:pt x="692553" y="968311"/>
                    <a:pt x="694307" y="1000588"/>
                    <a:pt x="697816" y="1014622"/>
                  </a:cubicBezTo>
                  <a:cubicBezTo>
                    <a:pt x="701324" y="1028655"/>
                    <a:pt x="708692" y="1037075"/>
                    <a:pt x="719918" y="1039882"/>
                  </a:cubicBezTo>
                  <a:cubicBezTo>
                    <a:pt x="735355" y="1044092"/>
                    <a:pt x="750090" y="1046899"/>
                    <a:pt x="764124" y="1048302"/>
                  </a:cubicBezTo>
                  <a:cubicBezTo>
                    <a:pt x="780964" y="1052512"/>
                    <a:pt x="794998" y="1054617"/>
                    <a:pt x="806224" y="1054617"/>
                  </a:cubicBezTo>
                  <a:cubicBezTo>
                    <a:pt x="817451" y="1054617"/>
                    <a:pt x="827275" y="1051109"/>
                    <a:pt x="835695" y="1044092"/>
                  </a:cubicBezTo>
                  <a:cubicBezTo>
                    <a:pt x="844115" y="1037075"/>
                    <a:pt x="854640" y="1024445"/>
                    <a:pt x="867270" y="1006202"/>
                  </a:cubicBezTo>
                  <a:cubicBezTo>
                    <a:pt x="881303" y="986555"/>
                    <a:pt x="891478" y="970416"/>
                    <a:pt x="897793" y="957786"/>
                  </a:cubicBezTo>
                  <a:cubicBezTo>
                    <a:pt x="904108" y="945156"/>
                    <a:pt x="910774" y="928316"/>
                    <a:pt x="917791" y="907266"/>
                  </a:cubicBezTo>
                  <a:cubicBezTo>
                    <a:pt x="936034" y="849728"/>
                    <a:pt x="947261" y="817451"/>
                    <a:pt x="951471" y="810435"/>
                  </a:cubicBezTo>
                  <a:cubicBezTo>
                    <a:pt x="955681" y="804821"/>
                    <a:pt x="958488" y="773948"/>
                    <a:pt x="959891" y="717813"/>
                  </a:cubicBezTo>
                  <a:lnTo>
                    <a:pt x="961996" y="677818"/>
                  </a:lnTo>
                  <a:cubicBezTo>
                    <a:pt x="961996" y="670801"/>
                    <a:pt x="961295" y="665539"/>
                    <a:pt x="959891" y="662030"/>
                  </a:cubicBezTo>
                  <a:cubicBezTo>
                    <a:pt x="958488" y="658522"/>
                    <a:pt x="956383" y="655364"/>
                    <a:pt x="953576" y="652558"/>
                  </a:cubicBezTo>
                  <a:cubicBezTo>
                    <a:pt x="947963" y="648348"/>
                    <a:pt x="941647" y="646243"/>
                    <a:pt x="934631" y="64624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9A4D29C-86AC-9632-7D26-461CD98E3D36}"/>
                </a:ext>
              </a:extLst>
            </p:cNvPr>
            <p:cNvSpPr txBox="1"/>
            <p:nvPr/>
          </p:nvSpPr>
          <p:spPr>
            <a:xfrm>
              <a:off x="2828665" y="1678802"/>
              <a:ext cx="1587189" cy="1145554"/>
            </a:xfrm>
            <a:custGeom>
              <a:avLst/>
              <a:gdLst/>
              <a:ahLst/>
              <a:cxnLst/>
              <a:rect l="l" t="t" r="r" b="b"/>
              <a:pathLst>
                <a:path w="1587189" h="1145554">
                  <a:moveTo>
                    <a:pt x="627297" y="0"/>
                  </a:moveTo>
                  <a:lnTo>
                    <a:pt x="652558" y="0"/>
                  </a:lnTo>
                  <a:cubicBezTo>
                    <a:pt x="653961" y="1404"/>
                    <a:pt x="669398" y="3509"/>
                    <a:pt x="698868" y="6315"/>
                  </a:cubicBezTo>
                  <a:cubicBezTo>
                    <a:pt x="722725" y="9122"/>
                    <a:pt x="742021" y="12279"/>
                    <a:pt x="756756" y="15788"/>
                  </a:cubicBezTo>
                  <a:cubicBezTo>
                    <a:pt x="771491" y="19296"/>
                    <a:pt x="787981" y="25962"/>
                    <a:pt x="806224" y="35786"/>
                  </a:cubicBezTo>
                  <a:cubicBezTo>
                    <a:pt x="821661" y="42802"/>
                    <a:pt x="838501" y="54380"/>
                    <a:pt x="856745" y="70518"/>
                  </a:cubicBezTo>
                  <a:cubicBezTo>
                    <a:pt x="874989" y="86657"/>
                    <a:pt x="886215" y="100340"/>
                    <a:pt x="890425" y="111567"/>
                  </a:cubicBezTo>
                  <a:cubicBezTo>
                    <a:pt x="905862" y="145247"/>
                    <a:pt x="913581" y="172612"/>
                    <a:pt x="913581" y="193663"/>
                  </a:cubicBezTo>
                  <a:cubicBezTo>
                    <a:pt x="913581" y="206293"/>
                    <a:pt x="914984" y="215414"/>
                    <a:pt x="917791" y="221028"/>
                  </a:cubicBezTo>
                  <a:cubicBezTo>
                    <a:pt x="920597" y="223834"/>
                    <a:pt x="922001" y="227343"/>
                    <a:pt x="922001" y="231553"/>
                  </a:cubicBezTo>
                  <a:lnTo>
                    <a:pt x="917791" y="250498"/>
                  </a:lnTo>
                  <a:cubicBezTo>
                    <a:pt x="914984" y="267338"/>
                    <a:pt x="913581" y="289792"/>
                    <a:pt x="913581" y="317859"/>
                  </a:cubicBezTo>
                  <a:lnTo>
                    <a:pt x="911476" y="370485"/>
                  </a:lnTo>
                  <a:cubicBezTo>
                    <a:pt x="908669" y="380308"/>
                    <a:pt x="905862" y="396797"/>
                    <a:pt x="903056" y="419953"/>
                  </a:cubicBezTo>
                  <a:cubicBezTo>
                    <a:pt x="900249" y="443108"/>
                    <a:pt x="899547" y="454686"/>
                    <a:pt x="900951" y="454686"/>
                  </a:cubicBezTo>
                  <a:lnTo>
                    <a:pt x="919896" y="450476"/>
                  </a:lnTo>
                  <a:cubicBezTo>
                    <a:pt x="946559" y="440652"/>
                    <a:pt x="983046" y="426619"/>
                    <a:pt x="1029357" y="408375"/>
                  </a:cubicBezTo>
                  <a:lnTo>
                    <a:pt x="1111453" y="381010"/>
                  </a:lnTo>
                  <a:lnTo>
                    <a:pt x="1206179" y="353644"/>
                  </a:lnTo>
                  <a:cubicBezTo>
                    <a:pt x="1225826" y="346628"/>
                    <a:pt x="1254595" y="340313"/>
                    <a:pt x="1292485" y="334699"/>
                  </a:cubicBezTo>
                  <a:cubicBezTo>
                    <a:pt x="1330376" y="329086"/>
                    <a:pt x="1360548" y="326279"/>
                    <a:pt x="1383001" y="326279"/>
                  </a:cubicBezTo>
                  <a:cubicBezTo>
                    <a:pt x="1399841" y="326279"/>
                    <a:pt x="1421593" y="329787"/>
                    <a:pt x="1448257" y="336804"/>
                  </a:cubicBezTo>
                  <a:cubicBezTo>
                    <a:pt x="1474921" y="343821"/>
                    <a:pt x="1491761" y="350136"/>
                    <a:pt x="1498778" y="355749"/>
                  </a:cubicBezTo>
                  <a:cubicBezTo>
                    <a:pt x="1510004" y="361363"/>
                    <a:pt x="1519828" y="365573"/>
                    <a:pt x="1528248" y="368380"/>
                  </a:cubicBezTo>
                  <a:cubicBezTo>
                    <a:pt x="1553508" y="376800"/>
                    <a:pt x="1571752" y="388027"/>
                    <a:pt x="1582979" y="402060"/>
                  </a:cubicBezTo>
                  <a:cubicBezTo>
                    <a:pt x="1585785" y="404867"/>
                    <a:pt x="1587189" y="410480"/>
                    <a:pt x="1587189" y="418900"/>
                  </a:cubicBezTo>
                  <a:cubicBezTo>
                    <a:pt x="1587189" y="428724"/>
                    <a:pt x="1584382" y="434337"/>
                    <a:pt x="1578769" y="435740"/>
                  </a:cubicBezTo>
                  <a:cubicBezTo>
                    <a:pt x="1571752" y="437144"/>
                    <a:pt x="1568243" y="442055"/>
                    <a:pt x="1568243" y="450476"/>
                  </a:cubicBezTo>
                  <a:cubicBezTo>
                    <a:pt x="1568243" y="458896"/>
                    <a:pt x="1562279" y="468018"/>
                    <a:pt x="1550351" y="477841"/>
                  </a:cubicBezTo>
                  <a:cubicBezTo>
                    <a:pt x="1538422" y="487664"/>
                    <a:pt x="1527546" y="492576"/>
                    <a:pt x="1517723" y="492576"/>
                  </a:cubicBezTo>
                  <a:cubicBezTo>
                    <a:pt x="1507899" y="492576"/>
                    <a:pt x="1501584" y="494681"/>
                    <a:pt x="1498778" y="498891"/>
                  </a:cubicBezTo>
                  <a:cubicBezTo>
                    <a:pt x="1493164" y="507311"/>
                    <a:pt x="1481937" y="511521"/>
                    <a:pt x="1465097" y="511521"/>
                  </a:cubicBezTo>
                  <a:cubicBezTo>
                    <a:pt x="1460887" y="511521"/>
                    <a:pt x="1453169" y="510118"/>
                    <a:pt x="1441942" y="507311"/>
                  </a:cubicBezTo>
                  <a:cubicBezTo>
                    <a:pt x="1436329" y="504505"/>
                    <a:pt x="1420892" y="503101"/>
                    <a:pt x="1395631" y="503101"/>
                  </a:cubicBezTo>
                  <a:cubicBezTo>
                    <a:pt x="1357741" y="503101"/>
                    <a:pt x="1308624" y="505908"/>
                    <a:pt x="1248280" y="511521"/>
                  </a:cubicBezTo>
                  <a:cubicBezTo>
                    <a:pt x="1230036" y="511521"/>
                    <a:pt x="1217406" y="515030"/>
                    <a:pt x="1210389" y="522046"/>
                  </a:cubicBezTo>
                  <a:cubicBezTo>
                    <a:pt x="1206179" y="526256"/>
                    <a:pt x="1200566" y="528362"/>
                    <a:pt x="1193549" y="528362"/>
                  </a:cubicBezTo>
                  <a:cubicBezTo>
                    <a:pt x="1190742" y="528362"/>
                    <a:pt x="1150045" y="540992"/>
                    <a:pt x="1071458" y="566252"/>
                  </a:cubicBezTo>
                  <a:cubicBezTo>
                    <a:pt x="1056021" y="570462"/>
                    <a:pt x="1045496" y="575374"/>
                    <a:pt x="1039882" y="580987"/>
                  </a:cubicBezTo>
                  <a:cubicBezTo>
                    <a:pt x="1035672" y="585197"/>
                    <a:pt x="997080" y="601336"/>
                    <a:pt x="924106" y="629403"/>
                  </a:cubicBezTo>
                  <a:lnTo>
                    <a:pt x="894635" y="642033"/>
                  </a:lnTo>
                  <a:lnTo>
                    <a:pt x="892530" y="663083"/>
                  </a:lnTo>
                  <a:cubicBezTo>
                    <a:pt x="891127" y="675713"/>
                    <a:pt x="892530" y="694308"/>
                    <a:pt x="896741" y="718866"/>
                  </a:cubicBezTo>
                  <a:cubicBezTo>
                    <a:pt x="900951" y="743425"/>
                    <a:pt x="906564" y="761318"/>
                    <a:pt x="913581" y="772544"/>
                  </a:cubicBezTo>
                  <a:lnTo>
                    <a:pt x="924106" y="806225"/>
                  </a:lnTo>
                  <a:cubicBezTo>
                    <a:pt x="926913" y="828678"/>
                    <a:pt x="930070" y="844115"/>
                    <a:pt x="933578" y="852535"/>
                  </a:cubicBezTo>
                  <a:cubicBezTo>
                    <a:pt x="937087" y="860955"/>
                    <a:pt x="942349" y="867270"/>
                    <a:pt x="949366" y="871481"/>
                  </a:cubicBezTo>
                  <a:cubicBezTo>
                    <a:pt x="971820" y="884111"/>
                    <a:pt x="996729" y="894636"/>
                    <a:pt x="1024095" y="903056"/>
                  </a:cubicBezTo>
                  <a:cubicBezTo>
                    <a:pt x="1051460" y="911476"/>
                    <a:pt x="1074264" y="915686"/>
                    <a:pt x="1092508" y="915686"/>
                  </a:cubicBezTo>
                  <a:cubicBezTo>
                    <a:pt x="1123381" y="915686"/>
                    <a:pt x="1151799" y="912879"/>
                    <a:pt x="1177761" y="907266"/>
                  </a:cubicBezTo>
                  <a:cubicBezTo>
                    <a:pt x="1203723" y="901653"/>
                    <a:pt x="1216704" y="896741"/>
                    <a:pt x="1216704" y="892531"/>
                  </a:cubicBezTo>
                  <a:cubicBezTo>
                    <a:pt x="1216704" y="889724"/>
                    <a:pt x="1222318" y="889724"/>
                    <a:pt x="1233545" y="892531"/>
                  </a:cubicBezTo>
                  <a:cubicBezTo>
                    <a:pt x="1244771" y="893934"/>
                    <a:pt x="1252490" y="892531"/>
                    <a:pt x="1256700" y="888321"/>
                  </a:cubicBezTo>
                  <a:cubicBezTo>
                    <a:pt x="1259506" y="884111"/>
                    <a:pt x="1261611" y="882357"/>
                    <a:pt x="1263015" y="883058"/>
                  </a:cubicBezTo>
                  <a:cubicBezTo>
                    <a:pt x="1264418" y="883760"/>
                    <a:pt x="1266523" y="885514"/>
                    <a:pt x="1269330" y="888321"/>
                  </a:cubicBezTo>
                  <a:cubicBezTo>
                    <a:pt x="1276347" y="895338"/>
                    <a:pt x="1289678" y="902354"/>
                    <a:pt x="1309325" y="909371"/>
                  </a:cubicBezTo>
                  <a:cubicBezTo>
                    <a:pt x="1321956" y="913581"/>
                    <a:pt x="1332130" y="918142"/>
                    <a:pt x="1339848" y="923054"/>
                  </a:cubicBezTo>
                  <a:cubicBezTo>
                    <a:pt x="1347567" y="927965"/>
                    <a:pt x="1357039" y="936035"/>
                    <a:pt x="1368266" y="947262"/>
                  </a:cubicBezTo>
                  <a:cubicBezTo>
                    <a:pt x="1386510" y="965505"/>
                    <a:pt x="1395631" y="977434"/>
                    <a:pt x="1395631" y="983047"/>
                  </a:cubicBezTo>
                  <a:cubicBezTo>
                    <a:pt x="1395631" y="992870"/>
                    <a:pt x="1391772" y="1002343"/>
                    <a:pt x="1384054" y="1011465"/>
                  </a:cubicBezTo>
                  <a:cubicBezTo>
                    <a:pt x="1376335" y="1020587"/>
                    <a:pt x="1366863" y="1027252"/>
                    <a:pt x="1355636" y="1031462"/>
                  </a:cubicBezTo>
                  <a:cubicBezTo>
                    <a:pt x="1341602" y="1039883"/>
                    <a:pt x="1333884" y="1045496"/>
                    <a:pt x="1332481" y="1048303"/>
                  </a:cubicBezTo>
                  <a:cubicBezTo>
                    <a:pt x="1328271" y="1052513"/>
                    <a:pt x="1316342" y="1054618"/>
                    <a:pt x="1296695" y="1054618"/>
                  </a:cubicBezTo>
                  <a:cubicBezTo>
                    <a:pt x="1267225" y="1057424"/>
                    <a:pt x="1250385" y="1060231"/>
                    <a:pt x="1246175" y="1063038"/>
                  </a:cubicBezTo>
                  <a:cubicBezTo>
                    <a:pt x="1236351" y="1067248"/>
                    <a:pt x="1225124" y="1069353"/>
                    <a:pt x="1212494" y="1069353"/>
                  </a:cubicBezTo>
                  <a:cubicBezTo>
                    <a:pt x="1205477" y="1069353"/>
                    <a:pt x="1194952" y="1072160"/>
                    <a:pt x="1180919" y="1077773"/>
                  </a:cubicBezTo>
                  <a:cubicBezTo>
                    <a:pt x="1172499" y="1081983"/>
                    <a:pt x="1160921" y="1085842"/>
                    <a:pt x="1146186" y="1089351"/>
                  </a:cubicBezTo>
                  <a:cubicBezTo>
                    <a:pt x="1131451" y="1092859"/>
                    <a:pt x="1118470" y="1095315"/>
                    <a:pt x="1107243" y="1096718"/>
                  </a:cubicBezTo>
                  <a:cubicBezTo>
                    <a:pt x="1098823" y="1096718"/>
                    <a:pt x="1083035" y="1099876"/>
                    <a:pt x="1059880" y="1106191"/>
                  </a:cubicBezTo>
                  <a:cubicBezTo>
                    <a:pt x="1036725" y="1112506"/>
                    <a:pt x="1021639" y="1117769"/>
                    <a:pt x="1014622" y="1121978"/>
                  </a:cubicBezTo>
                  <a:cubicBezTo>
                    <a:pt x="1006202" y="1124785"/>
                    <a:pt x="999887" y="1126189"/>
                    <a:pt x="995677" y="1126189"/>
                  </a:cubicBezTo>
                  <a:cubicBezTo>
                    <a:pt x="991467" y="1126189"/>
                    <a:pt x="970416" y="1132504"/>
                    <a:pt x="932526" y="1145134"/>
                  </a:cubicBezTo>
                  <a:cubicBezTo>
                    <a:pt x="928316" y="1146537"/>
                    <a:pt x="926211" y="1144432"/>
                    <a:pt x="926211" y="1138819"/>
                  </a:cubicBezTo>
                  <a:cubicBezTo>
                    <a:pt x="926211" y="1133205"/>
                    <a:pt x="934631" y="1124785"/>
                    <a:pt x="951471" y="1113558"/>
                  </a:cubicBezTo>
                  <a:cubicBezTo>
                    <a:pt x="983748" y="1092508"/>
                    <a:pt x="999887" y="1079176"/>
                    <a:pt x="999887" y="1073563"/>
                  </a:cubicBezTo>
                  <a:cubicBezTo>
                    <a:pt x="999887" y="1072160"/>
                    <a:pt x="992168" y="1068651"/>
                    <a:pt x="976731" y="1063038"/>
                  </a:cubicBezTo>
                  <a:cubicBezTo>
                    <a:pt x="957085" y="1057424"/>
                    <a:pt x="929719" y="1046198"/>
                    <a:pt x="894635" y="1029357"/>
                  </a:cubicBezTo>
                  <a:cubicBezTo>
                    <a:pt x="866569" y="1015324"/>
                    <a:pt x="845518" y="1003045"/>
                    <a:pt x="831485" y="992520"/>
                  </a:cubicBezTo>
                  <a:cubicBezTo>
                    <a:pt x="817451" y="981994"/>
                    <a:pt x="804821" y="968312"/>
                    <a:pt x="793594" y="951472"/>
                  </a:cubicBezTo>
                  <a:cubicBezTo>
                    <a:pt x="780964" y="931825"/>
                    <a:pt x="770439" y="909371"/>
                    <a:pt x="762019" y="884111"/>
                  </a:cubicBezTo>
                  <a:cubicBezTo>
                    <a:pt x="759212" y="877094"/>
                    <a:pt x="756756" y="871130"/>
                    <a:pt x="754651" y="866218"/>
                  </a:cubicBezTo>
                  <a:cubicBezTo>
                    <a:pt x="752546" y="861306"/>
                    <a:pt x="750792" y="857447"/>
                    <a:pt x="749389" y="854640"/>
                  </a:cubicBezTo>
                  <a:cubicBezTo>
                    <a:pt x="749389" y="854640"/>
                    <a:pt x="743775" y="839204"/>
                    <a:pt x="732548" y="808330"/>
                  </a:cubicBezTo>
                  <a:cubicBezTo>
                    <a:pt x="726935" y="787280"/>
                    <a:pt x="721672" y="771141"/>
                    <a:pt x="716761" y="759914"/>
                  </a:cubicBezTo>
                  <a:cubicBezTo>
                    <a:pt x="711849" y="748687"/>
                    <a:pt x="707288" y="743074"/>
                    <a:pt x="703078" y="743074"/>
                  </a:cubicBezTo>
                  <a:cubicBezTo>
                    <a:pt x="698868" y="743074"/>
                    <a:pt x="689746" y="748687"/>
                    <a:pt x="675713" y="759914"/>
                  </a:cubicBezTo>
                  <a:cubicBezTo>
                    <a:pt x="660276" y="772544"/>
                    <a:pt x="651154" y="778859"/>
                    <a:pt x="648347" y="778859"/>
                  </a:cubicBezTo>
                  <a:cubicBezTo>
                    <a:pt x="646944" y="778859"/>
                    <a:pt x="643436" y="781666"/>
                    <a:pt x="637822" y="787280"/>
                  </a:cubicBezTo>
                  <a:cubicBezTo>
                    <a:pt x="630806" y="794296"/>
                    <a:pt x="623789" y="797805"/>
                    <a:pt x="616772" y="797805"/>
                  </a:cubicBezTo>
                  <a:cubicBezTo>
                    <a:pt x="608352" y="800611"/>
                    <a:pt x="602739" y="805523"/>
                    <a:pt x="599932" y="812540"/>
                  </a:cubicBezTo>
                  <a:cubicBezTo>
                    <a:pt x="597125" y="816750"/>
                    <a:pt x="589407" y="823767"/>
                    <a:pt x="576777" y="833590"/>
                  </a:cubicBezTo>
                  <a:cubicBezTo>
                    <a:pt x="545903" y="847624"/>
                    <a:pt x="526256" y="858850"/>
                    <a:pt x="517836" y="867270"/>
                  </a:cubicBezTo>
                  <a:cubicBezTo>
                    <a:pt x="508012" y="874287"/>
                    <a:pt x="489067" y="885163"/>
                    <a:pt x="461000" y="899898"/>
                  </a:cubicBezTo>
                  <a:cubicBezTo>
                    <a:pt x="432933" y="914634"/>
                    <a:pt x="413988" y="922703"/>
                    <a:pt x="404165" y="924106"/>
                  </a:cubicBezTo>
                  <a:cubicBezTo>
                    <a:pt x="394341" y="926913"/>
                    <a:pt x="387324" y="930421"/>
                    <a:pt x="383114" y="934631"/>
                  </a:cubicBezTo>
                  <a:cubicBezTo>
                    <a:pt x="377501" y="940245"/>
                    <a:pt x="371186" y="943051"/>
                    <a:pt x="364169" y="943051"/>
                  </a:cubicBezTo>
                  <a:cubicBezTo>
                    <a:pt x="354346" y="943051"/>
                    <a:pt x="345925" y="945156"/>
                    <a:pt x="338909" y="949366"/>
                  </a:cubicBezTo>
                  <a:cubicBezTo>
                    <a:pt x="324875" y="956383"/>
                    <a:pt x="309438" y="959892"/>
                    <a:pt x="292598" y="959892"/>
                  </a:cubicBezTo>
                  <a:cubicBezTo>
                    <a:pt x="285581" y="959892"/>
                    <a:pt x="273653" y="958488"/>
                    <a:pt x="256813" y="955682"/>
                  </a:cubicBezTo>
                  <a:cubicBezTo>
                    <a:pt x="235763" y="952875"/>
                    <a:pt x="211906" y="946911"/>
                    <a:pt x="185242" y="937789"/>
                  </a:cubicBezTo>
                  <a:cubicBezTo>
                    <a:pt x="158578" y="928667"/>
                    <a:pt x="141738" y="921299"/>
                    <a:pt x="134721" y="915686"/>
                  </a:cubicBezTo>
                  <a:lnTo>
                    <a:pt x="86306" y="896741"/>
                  </a:lnTo>
                  <a:cubicBezTo>
                    <a:pt x="63852" y="889724"/>
                    <a:pt x="49117" y="882707"/>
                    <a:pt x="42100" y="875691"/>
                  </a:cubicBezTo>
                  <a:cubicBezTo>
                    <a:pt x="42100" y="875691"/>
                    <a:pt x="36487" y="870077"/>
                    <a:pt x="25260" y="858850"/>
                  </a:cubicBezTo>
                  <a:cubicBezTo>
                    <a:pt x="19647" y="853237"/>
                    <a:pt x="16840" y="847624"/>
                    <a:pt x="16840" y="842010"/>
                  </a:cubicBezTo>
                  <a:lnTo>
                    <a:pt x="12630" y="825170"/>
                  </a:lnTo>
                  <a:cubicBezTo>
                    <a:pt x="8420" y="820960"/>
                    <a:pt x="4911" y="810435"/>
                    <a:pt x="2105" y="793595"/>
                  </a:cubicBezTo>
                  <a:cubicBezTo>
                    <a:pt x="701" y="787981"/>
                    <a:pt x="0" y="781666"/>
                    <a:pt x="0" y="774649"/>
                  </a:cubicBezTo>
                  <a:cubicBezTo>
                    <a:pt x="0" y="767633"/>
                    <a:pt x="1403" y="762019"/>
                    <a:pt x="4210" y="757809"/>
                  </a:cubicBezTo>
                  <a:cubicBezTo>
                    <a:pt x="8420" y="750792"/>
                    <a:pt x="11928" y="746933"/>
                    <a:pt x="14735" y="746232"/>
                  </a:cubicBezTo>
                  <a:cubicBezTo>
                    <a:pt x="17542" y="745530"/>
                    <a:pt x="21752" y="747986"/>
                    <a:pt x="27365" y="753599"/>
                  </a:cubicBezTo>
                  <a:cubicBezTo>
                    <a:pt x="35785" y="757809"/>
                    <a:pt x="56835" y="759213"/>
                    <a:pt x="90516" y="757809"/>
                  </a:cubicBezTo>
                  <a:cubicBezTo>
                    <a:pt x="197170" y="750792"/>
                    <a:pt x="250498" y="742372"/>
                    <a:pt x="250498" y="732549"/>
                  </a:cubicBezTo>
                  <a:lnTo>
                    <a:pt x="261023" y="728339"/>
                  </a:lnTo>
                  <a:cubicBezTo>
                    <a:pt x="276460" y="722726"/>
                    <a:pt x="304527" y="709394"/>
                    <a:pt x="345224" y="688343"/>
                  </a:cubicBezTo>
                  <a:lnTo>
                    <a:pt x="435740" y="646243"/>
                  </a:lnTo>
                  <a:cubicBezTo>
                    <a:pt x="441353" y="643436"/>
                    <a:pt x="448019" y="640279"/>
                    <a:pt x="455738" y="636770"/>
                  </a:cubicBezTo>
                  <a:cubicBezTo>
                    <a:pt x="463456" y="633262"/>
                    <a:pt x="472227" y="629403"/>
                    <a:pt x="482050" y="625193"/>
                  </a:cubicBezTo>
                  <a:cubicBezTo>
                    <a:pt x="501697" y="615369"/>
                    <a:pt x="513626" y="610458"/>
                    <a:pt x="517836" y="610458"/>
                  </a:cubicBezTo>
                  <a:cubicBezTo>
                    <a:pt x="522046" y="610458"/>
                    <a:pt x="524853" y="609756"/>
                    <a:pt x="526256" y="608352"/>
                  </a:cubicBezTo>
                  <a:cubicBezTo>
                    <a:pt x="530466" y="604142"/>
                    <a:pt x="547306" y="597126"/>
                    <a:pt x="576777" y="587302"/>
                  </a:cubicBezTo>
                  <a:lnTo>
                    <a:pt x="646242" y="557832"/>
                  </a:lnTo>
                  <a:cubicBezTo>
                    <a:pt x="664486" y="548008"/>
                    <a:pt x="677818" y="542395"/>
                    <a:pt x="686238" y="540992"/>
                  </a:cubicBezTo>
                  <a:lnTo>
                    <a:pt x="703078" y="536782"/>
                  </a:lnTo>
                  <a:lnTo>
                    <a:pt x="707288" y="488366"/>
                  </a:lnTo>
                  <a:cubicBezTo>
                    <a:pt x="710095" y="461702"/>
                    <a:pt x="712902" y="439950"/>
                    <a:pt x="715708" y="423110"/>
                  </a:cubicBezTo>
                  <a:cubicBezTo>
                    <a:pt x="721322" y="402060"/>
                    <a:pt x="724128" y="358556"/>
                    <a:pt x="724128" y="292599"/>
                  </a:cubicBezTo>
                  <a:cubicBezTo>
                    <a:pt x="724128" y="258918"/>
                    <a:pt x="723427" y="235763"/>
                    <a:pt x="722023" y="223133"/>
                  </a:cubicBezTo>
                  <a:cubicBezTo>
                    <a:pt x="717813" y="188049"/>
                    <a:pt x="711849" y="162789"/>
                    <a:pt x="704131" y="147352"/>
                  </a:cubicBezTo>
                  <a:cubicBezTo>
                    <a:pt x="696412" y="131915"/>
                    <a:pt x="681326" y="115777"/>
                    <a:pt x="658873" y="98936"/>
                  </a:cubicBezTo>
                  <a:cubicBezTo>
                    <a:pt x="636419" y="80693"/>
                    <a:pt x="620280" y="69466"/>
                    <a:pt x="610457" y="65256"/>
                  </a:cubicBezTo>
                  <a:cubicBezTo>
                    <a:pt x="586600" y="54029"/>
                    <a:pt x="578180" y="47012"/>
                    <a:pt x="585197" y="44206"/>
                  </a:cubicBezTo>
                  <a:cubicBezTo>
                    <a:pt x="588003" y="41399"/>
                    <a:pt x="589407" y="37189"/>
                    <a:pt x="589407" y="31576"/>
                  </a:cubicBezTo>
                  <a:cubicBezTo>
                    <a:pt x="589407" y="24559"/>
                    <a:pt x="593266" y="17893"/>
                    <a:pt x="600984" y="11578"/>
                  </a:cubicBezTo>
                  <a:cubicBezTo>
                    <a:pt x="608703" y="5263"/>
                    <a:pt x="617474" y="1404"/>
                    <a:pt x="62729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8C578797-3F06-99E5-A069-641D9B3952CA}"/>
                </a:ext>
              </a:extLst>
            </p:cNvPr>
            <p:cNvGrpSpPr/>
            <p:nvPr/>
          </p:nvGrpSpPr>
          <p:grpSpPr>
            <a:xfrm>
              <a:off x="6516277" y="1363146"/>
              <a:ext cx="1193648" cy="1516400"/>
              <a:chOff x="6872475" y="1581376"/>
              <a:chExt cx="1474721" cy="1873472"/>
            </a:xfrm>
            <a:grpFill/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8D45B9AD-40D8-2838-FF91-6DCC4A6B0F13}"/>
                  </a:ext>
                </a:extLst>
              </p:cNvPr>
              <p:cNvSpPr txBox="1"/>
              <p:nvPr/>
            </p:nvSpPr>
            <p:spPr>
              <a:xfrm>
                <a:off x="6872475" y="1581376"/>
                <a:ext cx="1394730" cy="1107945"/>
              </a:xfrm>
              <a:custGeom>
                <a:avLst/>
                <a:gdLst/>
                <a:ahLst/>
                <a:cxnLst/>
                <a:rect l="l" t="t" r="r" b="b"/>
                <a:pathLst>
                  <a:path w="1394730" h="1107945">
                    <a:moveTo>
                      <a:pt x="706387" y="0"/>
                    </a:moveTo>
                    <a:cubicBezTo>
                      <a:pt x="712000" y="0"/>
                      <a:pt x="723929" y="6666"/>
                      <a:pt x="742172" y="19998"/>
                    </a:cubicBezTo>
                    <a:cubicBezTo>
                      <a:pt x="760416" y="33330"/>
                      <a:pt x="770941" y="42802"/>
                      <a:pt x="773748" y="48416"/>
                    </a:cubicBezTo>
                    <a:cubicBezTo>
                      <a:pt x="784974" y="72272"/>
                      <a:pt x="789184" y="86306"/>
                      <a:pt x="786378" y="90516"/>
                    </a:cubicBezTo>
                    <a:cubicBezTo>
                      <a:pt x="783571" y="94726"/>
                      <a:pt x="781115" y="109461"/>
                      <a:pt x="779010" y="134722"/>
                    </a:cubicBezTo>
                    <a:cubicBezTo>
                      <a:pt x="776905" y="159982"/>
                      <a:pt x="777256" y="176822"/>
                      <a:pt x="780063" y="185242"/>
                    </a:cubicBezTo>
                    <a:cubicBezTo>
                      <a:pt x="782869" y="196469"/>
                      <a:pt x="784273" y="214011"/>
                      <a:pt x="784273" y="237868"/>
                    </a:cubicBezTo>
                    <a:cubicBezTo>
                      <a:pt x="784273" y="250498"/>
                      <a:pt x="786378" y="271548"/>
                      <a:pt x="790588" y="301019"/>
                    </a:cubicBezTo>
                    <a:cubicBezTo>
                      <a:pt x="794798" y="315052"/>
                      <a:pt x="796903" y="333296"/>
                      <a:pt x="796903" y="355749"/>
                    </a:cubicBezTo>
                    <a:cubicBezTo>
                      <a:pt x="796903" y="373993"/>
                      <a:pt x="797605" y="383115"/>
                      <a:pt x="799008" y="383115"/>
                    </a:cubicBezTo>
                    <a:cubicBezTo>
                      <a:pt x="803218" y="380308"/>
                      <a:pt x="810585" y="375045"/>
                      <a:pt x="821111" y="367327"/>
                    </a:cubicBezTo>
                    <a:cubicBezTo>
                      <a:pt x="831636" y="359608"/>
                      <a:pt x="841810" y="352241"/>
                      <a:pt x="851634" y="345224"/>
                    </a:cubicBezTo>
                    <a:cubicBezTo>
                      <a:pt x="853037" y="342418"/>
                      <a:pt x="855493" y="339260"/>
                      <a:pt x="859001" y="335752"/>
                    </a:cubicBezTo>
                    <a:cubicBezTo>
                      <a:pt x="862509" y="332243"/>
                      <a:pt x="865667" y="327682"/>
                      <a:pt x="868474" y="322069"/>
                    </a:cubicBezTo>
                    <a:cubicBezTo>
                      <a:pt x="871280" y="316455"/>
                      <a:pt x="874438" y="311895"/>
                      <a:pt x="877946" y="308386"/>
                    </a:cubicBezTo>
                    <a:cubicBezTo>
                      <a:pt x="881455" y="304878"/>
                      <a:pt x="883910" y="301720"/>
                      <a:pt x="885314" y="298914"/>
                    </a:cubicBezTo>
                    <a:cubicBezTo>
                      <a:pt x="892331" y="291897"/>
                      <a:pt x="895839" y="284178"/>
                      <a:pt x="895839" y="275758"/>
                    </a:cubicBezTo>
                    <a:cubicBezTo>
                      <a:pt x="895839" y="263128"/>
                      <a:pt x="896541" y="254708"/>
                      <a:pt x="897944" y="250498"/>
                    </a:cubicBezTo>
                    <a:cubicBezTo>
                      <a:pt x="899347" y="244885"/>
                      <a:pt x="898997" y="241025"/>
                      <a:pt x="896892" y="238920"/>
                    </a:cubicBezTo>
                    <a:cubicBezTo>
                      <a:pt x="894787" y="236815"/>
                      <a:pt x="891629" y="235061"/>
                      <a:pt x="887419" y="233658"/>
                    </a:cubicBezTo>
                    <a:cubicBezTo>
                      <a:pt x="874789" y="229448"/>
                      <a:pt x="867070" y="227343"/>
                      <a:pt x="864264" y="227343"/>
                    </a:cubicBezTo>
                    <a:cubicBezTo>
                      <a:pt x="857247" y="224536"/>
                      <a:pt x="853037" y="222080"/>
                      <a:pt x="851634" y="219975"/>
                    </a:cubicBezTo>
                    <a:cubicBezTo>
                      <a:pt x="850230" y="217870"/>
                      <a:pt x="852335" y="216818"/>
                      <a:pt x="857949" y="216818"/>
                    </a:cubicBezTo>
                    <a:cubicBezTo>
                      <a:pt x="859352" y="216818"/>
                      <a:pt x="861457" y="215765"/>
                      <a:pt x="864264" y="213660"/>
                    </a:cubicBezTo>
                    <a:cubicBezTo>
                      <a:pt x="867070" y="211555"/>
                      <a:pt x="869877" y="209099"/>
                      <a:pt x="872684" y="206293"/>
                    </a:cubicBezTo>
                    <a:cubicBezTo>
                      <a:pt x="881104" y="197872"/>
                      <a:pt x="891629" y="193662"/>
                      <a:pt x="904259" y="193662"/>
                    </a:cubicBezTo>
                    <a:cubicBezTo>
                      <a:pt x="907066" y="193662"/>
                      <a:pt x="914083" y="195066"/>
                      <a:pt x="925309" y="197872"/>
                    </a:cubicBezTo>
                    <a:cubicBezTo>
                      <a:pt x="933730" y="202082"/>
                      <a:pt x="946360" y="204187"/>
                      <a:pt x="963200" y="204187"/>
                    </a:cubicBezTo>
                    <a:cubicBezTo>
                      <a:pt x="975830" y="205591"/>
                      <a:pt x="984601" y="208047"/>
                      <a:pt x="989513" y="211555"/>
                    </a:cubicBezTo>
                    <a:cubicBezTo>
                      <a:pt x="994424" y="215063"/>
                      <a:pt x="1006002" y="228746"/>
                      <a:pt x="1024246" y="252603"/>
                    </a:cubicBezTo>
                    <a:cubicBezTo>
                      <a:pt x="1029859" y="258217"/>
                      <a:pt x="1034771" y="268391"/>
                      <a:pt x="1038981" y="283126"/>
                    </a:cubicBezTo>
                    <a:cubicBezTo>
                      <a:pt x="1043191" y="297861"/>
                      <a:pt x="1045296" y="310140"/>
                      <a:pt x="1045296" y="319964"/>
                    </a:cubicBezTo>
                    <a:cubicBezTo>
                      <a:pt x="1045296" y="325577"/>
                      <a:pt x="1042489" y="333997"/>
                      <a:pt x="1036876" y="345224"/>
                    </a:cubicBezTo>
                    <a:cubicBezTo>
                      <a:pt x="1029859" y="352241"/>
                      <a:pt x="1024947" y="362064"/>
                      <a:pt x="1022141" y="374694"/>
                    </a:cubicBezTo>
                    <a:cubicBezTo>
                      <a:pt x="1017930" y="384518"/>
                      <a:pt x="1009861" y="395394"/>
                      <a:pt x="997933" y="407322"/>
                    </a:cubicBezTo>
                    <a:cubicBezTo>
                      <a:pt x="986004" y="419251"/>
                      <a:pt x="977233" y="425215"/>
                      <a:pt x="971620" y="425215"/>
                    </a:cubicBezTo>
                    <a:cubicBezTo>
                      <a:pt x="966006" y="425215"/>
                      <a:pt x="956183" y="428022"/>
                      <a:pt x="942149" y="433635"/>
                    </a:cubicBezTo>
                    <a:cubicBezTo>
                      <a:pt x="932326" y="437845"/>
                      <a:pt x="923204" y="439950"/>
                      <a:pt x="914784" y="439950"/>
                    </a:cubicBezTo>
                    <a:lnTo>
                      <a:pt x="902154" y="437845"/>
                    </a:lnTo>
                    <a:cubicBezTo>
                      <a:pt x="895137" y="437845"/>
                      <a:pt x="881806" y="439249"/>
                      <a:pt x="862159" y="442055"/>
                    </a:cubicBezTo>
                    <a:cubicBezTo>
                      <a:pt x="818655" y="446265"/>
                      <a:pt x="796903" y="453282"/>
                      <a:pt x="796903" y="463106"/>
                    </a:cubicBezTo>
                    <a:cubicBezTo>
                      <a:pt x="796903" y="465912"/>
                      <a:pt x="793394" y="472227"/>
                      <a:pt x="786378" y="482051"/>
                    </a:cubicBezTo>
                    <a:cubicBezTo>
                      <a:pt x="782168" y="486261"/>
                      <a:pt x="779010" y="493278"/>
                      <a:pt x="776905" y="503101"/>
                    </a:cubicBezTo>
                    <a:cubicBezTo>
                      <a:pt x="774800" y="512925"/>
                      <a:pt x="772344" y="526256"/>
                      <a:pt x="769538" y="543097"/>
                    </a:cubicBezTo>
                    <a:cubicBezTo>
                      <a:pt x="769538" y="555727"/>
                      <a:pt x="782168" y="559937"/>
                      <a:pt x="807428" y="555727"/>
                    </a:cubicBezTo>
                    <a:cubicBezTo>
                      <a:pt x="811638" y="555727"/>
                      <a:pt x="817251" y="555376"/>
                      <a:pt x="824268" y="554674"/>
                    </a:cubicBezTo>
                    <a:cubicBezTo>
                      <a:pt x="831285" y="553973"/>
                      <a:pt x="836197" y="554323"/>
                      <a:pt x="839003" y="555727"/>
                    </a:cubicBezTo>
                    <a:cubicBezTo>
                      <a:pt x="879700" y="555727"/>
                      <a:pt x="919696" y="556428"/>
                      <a:pt x="958990" y="557832"/>
                    </a:cubicBezTo>
                    <a:cubicBezTo>
                      <a:pt x="1050207" y="559235"/>
                      <a:pt x="1113358" y="562042"/>
                      <a:pt x="1148442" y="566252"/>
                    </a:cubicBezTo>
                    <a:cubicBezTo>
                      <a:pt x="1183526" y="570462"/>
                      <a:pt x="1215101" y="579584"/>
                      <a:pt x="1243168" y="593617"/>
                    </a:cubicBezTo>
                    <a:cubicBezTo>
                      <a:pt x="1250185" y="597827"/>
                      <a:pt x="1265973" y="605546"/>
                      <a:pt x="1290531" y="616773"/>
                    </a:cubicBezTo>
                    <a:cubicBezTo>
                      <a:pt x="1315090" y="627999"/>
                      <a:pt x="1328071" y="635718"/>
                      <a:pt x="1329474" y="639928"/>
                    </a:cubicBezTo>
                    <a:cubicBezTo>
                      <a:pt x="1330877" y="641331"/>
                      <a:pt x="1336491" y="645541"/>
                      <a:pt x="1346314" y="652558"/>
                    </a:cubicBezTo>
                    <a:cubicBezTo>
                      <a:pt x="1358944" y="660978"/>
                      <a:pt x="1369470" y="669398"/>
                      <a:pt x="1377890" y="677818"/>
                    </a:cubicBezTo>
                    <a:lnTo>
                      <a:pt x="1394730" y="694658"/>
                    </a:lnTo>
                    <a:lnTo>
                      <a:pt x="1390520" y="715709"/>
                    </a:lnTo>
                    <a:lnTo>
                      <a:pt x="1384205" y="747284"/>
                    </a:lnTo>
                    <a:cubicBezTo>
                      <a:pt x="1382801" y="752898"/>
                      <a:pt x="1376136" y="762721"/>
                      <a:pt x="1364207" y="776754"/>
                    </a:cubicBezTo>
                    <a:cubicBezTo>
                      <a:pt x="1352278" y="790788"/>
                      <a:pt x="1342104" y="800611"/>
                      <a:pt x="1333684" y="806225"/>
                    </a:cubicBezTo>
                    <a:cubicBezTo>
                      <a:pt x="1326667" y="811838"/>
                      <a:pt x="1318598" y="816399"/>
                      <a:pt x="1309476" y="819907"/>
                    </a:cubicBezTo>
                    <a:cubicBezTo>
                      <a:pt x="1300355" y="823416"/>
                      <a:pt x="1292987" y="826573"/>
                      <a:pt x="1287374" y="829380"/>
                    </a:cubicBezTo>
                    <a:cubicBezTo>
                      <a:pt x="1263517" y="837800"/>
                      <a:pt x="1246677" y="846220"/>
                      <a:pt x="1236853" y="854640"/>
                    </a:cubicBezTo>
                    <a:cubicBezTo>
                      <a:pt x="1222820" y="863060"/>
                      <a:pt x="1215101" y="865165"/>
                      <a:pt x="1213698" y="860955"/>
                    </a:cubicBezTo>
                    <a:cubicBezTo>
                      <a:pt x="1210891" y="858149"/>
                      <a:pt x="1205979" y="857447"/>
                      <a:pt x="1198963" y="858850"/>
                    </a:cubicBezTo>
                    <a:cubicBezTo>
                      <a:pt x="1196156" y="860254"/>
                      <a:pt x="1191244" y="860955"/>
                      <a:pt x="1184227" y="860955"/>
                    </a:cubicBezTo>
                    <a:cubicBezTo>
                      <a:pt x="1181421" y="859552"/>
                      <a:pt x="1175106" y="860254"/>
                      <a:pt x="1165282" y="863060"/>
                    </a:cubicBezTo>
                    <a:cubicBezTo>
                      <a:pt x="1155459" y="864464"/>
                      <a:pt x="1148442" y="864464"/>
                      <a:pt x="1144232" y="863060"/>
                    </a:cubicBezTo>
                    <a:cubicBezTo>
                      <a:pt x="1142829" y="861657"/>
                      <a:pt x="1138618" y="860955"/>
                      <a:pt x="1131602" y="860955"/>
                    </a:cubicBezTo>
                    <a:cubicBezTo>
                      <a:pt x="1120375" y="860955"/>
                      <a:pt x="1109850" y="862359"/>
                      <a:pt x="1100026" y="865165"/>
                    </a:cubicBezTo>
                    <a:cubicBezTo>
                      <a:pt x="1062136" y="869376"/>
                      <a:pt x="1043892" y="871481"/>
                      <a:pt x="1045296" y="871481"/>
                    </a:cubicBezTo>
                    <a:lnTo>
                      <a:pt x="988460" y="871481"/>
                    </a:lnTo>
                    <a:cubicBezTo>
                      <a:pt x="963200" y="871481"/>
                      <a:pt x="947061" y="869376"/>
                      <a:pt x="940045" y="865165"/>
                    </a:cubicBezTo>
                    <a:cubicBezTo>
                      <a:pt x="938641" y="862359"/>
                      <a:pt x="931624" y="860955"/>
                      <a:pt x="918994" y="860955"/>
                    </a:cubicBezTo>
                    <a:cubicBezTo>
                      <a:pt x="903558" y="860955"/>
                      <a:pt x="890226" y="862359"/>
                      <a:pt x="878999" y="865165"/>
                    </a:cubicBezTo>
                    <a:lnTo>
                      <a:pt x="872684" y="867270"/>
                    </a:lnTo>
                    <a:lnTo>
                      <a:pt x="870579" y="867270"/>
                    </a:lnTo>
                    <a:cubicBezTo>
                      <a:pt x="870579" y="864464"/>
                      <a:pt x="886717" y="856044"/>
                      <a:pt x="918994" y="842010"/>
                    </a:cubicBezTo>
                    <a:cubicBezTo>
                      <a:pt x="921801" y="840607"/>
                      <a:pt x="944956" y="830783"/>
                      <a:pt x="988460" y="812540"/>
                    </a:cubicBezTo>
                    <a:cubicBezTo>
                      <a:pt x="1009510" y="802716"/>
                      <a:pt x="1020737" y="798506"/>
                      <a:pt x="1022141" y="799910"/>
                    </a:cubicBezTo>
                    <a:cubicBezTo>
                      <a:pt x="1023544" y="799910"/>
                      <a:pt x="1025649" y="798506"/>
                      <a:pt x="1028456" y="795700"/>
                    </a:cubicBezTo>
                    <a:cubicBezTo>
                      <a:pt x="1028456" y="791490"/>
                      <a:pt x="1031262" y="789385"/>
                      <a:pt x="1036876" y="789385"/>
                    </a:cubicBezTo>
                    <a:cubicBezTo>
                      <a:pt x="1041086" y="789385"/>
                      <a:pt x="1043191" y="787981"/>
                      <a:pt x="1043191" y="785175"/>
                    </a:cubicBezTo>
                    <a:cubicBezTo>
                      <a:pt x="1043191" y="783771"/>
                      <a:pt x="1049506" y="778158"/>
                      <a:pt x="1062136" y="768334"/>
                    </a:cubicBezTo>
                    <a:cubicBezTo>
                      <a:pt x="1080380" y="755704"/>
                      <a:pt x="1098272" y="739215"/>
                      <a:pt x="1115814" y="718866"/>
                    </a:cubicBezTo>
                    <a:cubicBezTo>
                      <a:pt x="1133356" y="698518"/>
                      <a:pt x="1140724" y="686238"/>
                      <a:pt x="1137917" y="682028"/>
                    </a:cubicBezTo>
                    <a:cubicBezTo>
                      <a:pt x="1136514" y="682028"/>
                      <a:pt x="1129497" y="681327"/>
                      <a:pt x="1116867" y="679923"/>
                    </a:cubicBezTo>
                    <a:cubicBezTo>
                      <a:pt x="1104237" y="678520"/>
                      <a:pt x="1088098" y="677818"/>
                      <a:pt x="1068451" y="677818"/>
                    </a:cubicBezTo>
                    <a:cubicBezTo>
                      <a:pt x="1019334" y="675012"/>
                      <a:pt x="991267" y="672907"/>
                      <a:pt x="984250" y="671503"/>
                    </a:cubicBezTo>
                    <a:cubicBezTo>
                      <a:pt x="950570" y="661680"/>
                      <a:pt x="919696" y="656768"/>
                      <a:pt x="891629" y="656768"/>
                    </a:cubicBezTo>
                    <a:cubicBezTo>
                      <a:pt x="873385" y="656768"/>
                      <a:pt x="854791" y="658522"/>
                      <a:pt x="835846" y="662030"/>
                    </a:cubicBezTo>
                    <a:cubicBezTo>
                      <a:pt x="816901" y="665539"/>
                      <a:pt x="802516" y="670100"/>
                      <a:pt x="792693" y="675713"/>
                    </a:cubicBezTo>
                    <a:cubicBezTo>
                      <a:pt x="784273" y="679923"/>
                      <a:pt x="777256" y="682028"/>
                      <a:pt x="771643" y="682028"/>
                    </a:cubicBezTo>
                    <a:cubicBezTo>
                      <a:pt x="768836" y="682028"/>
                      <a:pt x="763222" y="684133"/>
                      <a:pt x="754802" y="688343"/>
                    </a:cubicBezTo>
                    <a:cubicBezTo>
                      <a:pt x="751996" y="691150"/>
                      <a:pt x="736559" y="697465"/>
                      <a:pt x="708492" y="707289"/>
                    </a:cubicBezTo>
                    <a:cubicBezTo>
                      <a:pt x="701475" y="711499"/>
                      <a:pt x="694108" y="714656"/>
                      <a:pt x="686389" y="716761"/>
                    </a:cubicBezTo>
                    <a:cubicBezTo>
                      <a:pt x="678671" y="718866"/>
                      <a:pt x="672005" y="721322"/>
                      <a:pt x="666391" y="724129"/>
                    </a:cubicBezTo>
                    <a:cubicBezTo>
                      <a:pt x="628501" y="738162"/>
                      <a:pt x="599381" y="749389"/>
                      <a:pt x="579033" y="757809"/>
                    </a:cubicBezTo>
                    <a:cubicBezTo>
                      <a:pt x="558684" y="766229"/>
                      <a:pt x="548510" y="773246"/>
                      <a:pt x="548510" y="778859"/>
                    </a:cubicBezTo>
                    <a:cubicBezTo>
                      <a:pt x="544300" y="785876"/>
                      <a:pt x="538686" y="791490"/>
                      <a:pt x="531670" y="795700"/>
                    </a:cubicBezTo>
                    <a:cubicBezTo>
                      <a:pt x="457292" y="837800"/>
                      <a:pt x="382915" y="888321"/>
                      <a:pt x="308537" y="947261"/>
                    </a:cubicBezTo>
                    <a:cubicBezTo>
                      <a:pt x="236966" y="1003395"/>
                      <a:pt x="199777" y="1034269"/>
                      <a:pt x="196971" y="1039882"/>
                    </a:cubicBezTo>
                    <a:cubicBezTo>
                      <a:pt x="192761" y="1044093"/>
                      <a:pt x="188551" y="1046198"/>
                      <a:pt x="184341" y="1046198"/>
                    </a:cubicBezTo>
                    <a:cubicBezTo>
                      <a:pt x="181534" y="1046198"/>
                      <a:pt x="177324" y="1051460"/>
                      <a:pt x="171710" y="1061985"/>
                    </a:cubicBezTo>
                    <a:cubicBezTo>
                      <a:pt x="166097" y="1072510"/>
                      <a:pt x="163290" y="1080580"/>
                      <a:pt x="163290" y="1086193"/>
                    </a:cubicBezTo>
                    <a:cubicBezTo>
                      <a:pt x="163290" y="1096017"/>
                      <a:pt x="161185" y="1102332"/>
                      <a:pt x="156975" y="1105138"/>
                    </a:cubicBezTo>
                    <a:cubicBezTo>
                      <a:pt x="152765" y="1107945"/>
                      <a:pt x="144345" y="1108647"/>
                      <a:pt x="131715" y="1107243"/>
                    </a:cubicBezTo>
                    <a:cubicBezTo>
                      <a:pt x="114875" y="1104437"/>
                      <a:pt x="105753" y="1102332"/>
                      <a:pt x="104350" y="1100928"/>
                    </a:cubicBezTo>
                    <a:cubicBezTo>
                      <a:pt x="101543" y="1098121"/>
                      <a:pt x="96631" y="1096718"/>
                      <a:pt x="89614" y="1096718"/>
                    </a:cubicBezTo>
                    <a:cubicBezTo>
                      <a:pt x="84001" y="1096718"/>
                      <a:pt x="79791" y="1093210"/>
                      <a:pt x="76984" y="1086193"/>
                    </a:cubicBezTo>
                    <a:cubicBezTo>
                      <a:pt x="74178" y="1080580"/>
                      <a:pt x="69967" y="1076370"/>
                      <a:pt x="64354" y="1073563"/>
                    </a:cubicBezTo>
                    <a:cubicBezTo>
                      <a:pt x="58741" y="1070756"/>
                      <a:pt x="55934" y="1067950"/>
                      <a:pt x="55934" y="1065143"/>
                    </a:cubicBezTo>
                    <a:lnTo>
                      <a:pt x="47514" y="1050408"/>
                    </a:lnTo>
                    <a:cubicBezTo>
                      <a:pt x="41901" y="1041988"/>
                      <a:pt x="39094" y="1034971"/>
                      <a:pt x="39094" y="1029357"/>
                    </a:cubicBezTo>
                    <a:cubicBezTo>
                      <a:pt x="39094" y="1022341"/>
                      <a:pt x="36989" y="1016727"/>
                      <a:pt x="32779" y="1012517"/>
                    </a:cubicBezTo>
                    <a:cubicBezTo>
                      <a:pt x="28569" y="1004097"/>
                      <a:pt x="26464" y="997080"/>
                      <a:pt x="26464" y="991467"/>
                    </a:cubicBezTo>
                    <a:cubicBezTo>
                      <a:pt x="26464" y="981643"/>
                      <a:pt x="25060" y="976030"/>
                      <a:pt x="22254" y="974627"/>
                    </a:cubicBezTo>
                    <a:cubicBezTo>
                      <a:pt x="19447" y="974627"/>
                      <a:pt x="18044" y="970417"/>
                      <a:pt x="18044" y="961997"/>
                    </a:cubicBezTo>
                    <a:cubicBezTo>
                      <a:pt x="18044" y="959190"/>
                      <a:pt x="16991" y="955681"/>
                      <a:pt x="14886" y="951471"/>
                    </a:cubicBezTo>
                    <a:cubicBezTo>
                      <a:pt x="12781" y="947261"/>
                      <a:pt x="10325" y="943051"/>
                      <a:pt x="7518" y="938841"/>
                    </a:cubicBezTo>
                    <a:cubicBezTo>
                      <a:pt x="502" y="929018"/>
                      <a:pt x="-1603" y="924106"/>
                      <a:pt x="1203" y="924106"/>
                    </a:cubicBezTo>
                    <a:cubicBezTo>
                      <a:pt x="5413" y="924106"/>
                      <a:pt x="7518" y="921299"/>
                      <a:pt x="7518" y="915686"/>
                    </a:cubicBezTo>
                    <a:cubicBezTo>
                      <a:pt x="7518" y="910073"/>
                      <a:pt x="10325" y="904459"/>
                      <a:pt x="15939" y="898846"/>
                    </a:cubicBezTo>
                    <a:cubicBezTo>
                      <a:pt x="22955" y="894636"/>
                      <a:pt x="26464" y="889022"/>
                      <a:pt x="26464" y="882006"/>
                    </a:cubicBezTo>
                    <a:cubicBezTo>
                      <a:pt x="26464" y="877796"/>
                      <a:pt x="29270" y="871481"/>
                      <a:pt x="34884" y="863060"/>
                    </a:cubicBezTo>
                    <a:lnTo>
                      <a:pt x="53829" y="833590"/>
                    </a:lnTo>
                    <a:cubicBezTo>
                      <a:pt x="65056" y="816750"/>
                      <a:pt x="74879" y="801313"/>
                      <a:pt x="83299" y="787280"/>
                    </a:cubicBezTo>
                    <a:cubicBezTo>
                      <a:pt x="91719" y="773246"/>
                      <a:pt x="97333" y="762721"/>
                      <a:pt x="100140" y="755704"/>
                    </a:cubicBezTo>
                    <a:cubicBezTo>
                      <a:pt x="100140" y="751494"/>
                      <a:pt x="102946" y="747986"/>
                      <a:pt x="108560" y="745179"/>
                    </a:cubicBezTo>
                    <a:cubicBezTo>
                      <a:pt x="111366" y="743776"/>
                      <a:pt x="113471" y="742021"/>
                      <a:pt x="114875" y="739917"/>
                    </a:cubicBezTo>
                    <a:cubicBezTo>
                      <a:pt x="116278" y="737811"/>
                      <a:pt x="116980" y="736057"/>
                      <a:pt x="116980" y="734654"/>
                    </a:cubicBezTo>
                    <a:cubicBezTo>
                      <a:pt x="116980" y="731847"/>
                      <a:pt x="121190" y="726234"/>
                      <a:pt x="129610" y="717814"/>
                    </a:cubicBezTo>
                    <a:cubicBezTo>
                      <a:pt x="138030" y="712200"/>
                      <a:pt x="142240" y="707990"/>
                      <a:pt x="142240" y="705184"/>
                    </a:cubicBezTo>
                    <a:cubicBezTo>
                      <a:pt x="142240" y="702377"/>
                      <a:pt x="145748" y="697465"/>
                      <a:pt x="152765" y="690448"/>
                    </a:cubicBezTo>
                    <a:cubicBezTo>
                      <a:pt x="163992" y="679222"/>
                      <a:pt x="171009" y="671503"/>
                      <a:pt x="173815" y="667293"/>
                    </a:cubicBezTo>
                    <a:cubicBezTo>
                      <a:pt x="183639" y="658873"/>
                      <a:pt x="195567" y="648699"/>
                      <a:pt x="209601" y="636770"/>
                    </a:cubicBezTo>
                    <a:cubicBezTo>
                      <a:pt x="223634" y="624842"/>
                      <a:pt x="236264" y="615369"/>
                      <a:pt x="247491" y="608352"/>
                    </a:cubicBezTo>
                    <a:cubicBezTo>
                      <a:pt x="250298" y="605546"/>
                      <a:pt x="257315" y="605546"/>
                      <a:pt x="268542" y="608352"/>
                    </a:cubicBezTo>
                    <a:cubicBezTo>
                      <a:pt x="274155" y="609756"/>
                      <a:pt x="278365" y="611510"/>
                      <a:pt x="281172" y="613615"/>
                    </a:cubicBezTo>
                    <a:cubicBezTo>
                      <a:pt x="283978" y="615720"/>
                      <a:pt x="284680" y="618877"/>
                      <a:pt x="283277" y="623088"/>
                    </a:cubicBezTo>
                    <a:cubicBezTo>
                      <a:pt x="281873" y="625894"/>
                      <a:pt x="282575" y="630806"/>
                      <a:pt x="285382" y="637823"/>
                    </a:cubicBezTo>
                    <a:lnTo>
                      <a:pt x="285382" y="642033"/>
                    </a:lnTo>
                    <a:cubicBezTo>
                      <a:pt x="285382" y="651856"/>
                      <a:pt x="276260" y="660978"/>
                      <a:pt x="258016" y="669398"/>
                    </a:cubicBezTo>
                    <a:cubicBezTo>
                      <a:pt x="243983" y="676415"/>
                      <a:pt x="223284" y="697114"/>
                      <a:pt x="195918" y="731496"/>
                    </a:cubicBezTo>
                    <a:cubicBezTo>
                      <a:pt x="168553" y="765878"/>
                      <a:pt x="154870" y="787981"/>
                      <a:pt x="154870" y="797805"/>
                    </a:cubicBezTo>
                    <a:cubicBezTo>
                      <a:pt x="154870" y="804822"/>
                      <a:pt x="152765" y="810435"/>
                      <a:pt x="148555" y="814645"/>
                    </a:cubicBezTo>
                    <a:cubicBezTo>
                      <a:pt x="145748" y="820258"/>
                      <a:pt x="149608" y="820258"/>
                      <a:pt x="160133" y="814645"/>
                    </a:cubicBezTo>
                    <a:cubicBezTo>
                      <a:pt x="170658" y="809032"/>
                      <a:pt x="189954" y="796401"/>
                      <a:pt x="218021" y="776754"/>
                    </a:cubicBezTo>
                    <a:cubicBezTo>
                      <a:pt x="261525" y="745881"/>
                      <a:pt x="286785" y="730444"/>
                      <a:pt x="293802" y="730444"/>
                    </a:cubicBezTo>
                    <a:cubicBezTo>
                      <a:pt x="299415" y="729040"/>
                      <a:pt x="307134" y="724830"/>
                      <a:pt x="316957" y="717814"/>
                    </a:cubicBezTo>
                    <a:cubicBezTo>
                      <a:pt x="336604" y="698167"/>
                      <a:pt x="408175" y="667995"/>
                      <a:pt x="531670" y="627298"/>
                    </a:cubicBezTo>
                    <a:lnTo>
                      <a:pt x="626396" y="597827"/>
                    </a:lnTo>
                    <a:cubicBezTo>
                      <a:pt x="665690" y="583794"/>
                      <a:pt x="690950" y="576777"/>
                      <a:pt x="702177" y="576777"/>
                    </a:cubicBezTo>
                    <a:cubicBezTo>
                      <a:pt x="710597" y="576777"/>
                      <a:pt x="716210" y="575374"/>
                      <a:pt x="719017" y="572567"/>
                    </a:cubicBezTo>
                    <a:cubicBezTo>
                      <a:pt x="721824" y="569760"/>
                      <a:pt x="721824" y="566252"/>
                      <a:pt x="719017" y="562042"/>
                    </a:cubicBezTo>
                    <a:lnTo>
                      <a:pt x="706387" y="553622"/>
                    </a:lnTo>
                    <a:cubicBezTo>
                      <a:pt x="702177" y="550815"/>
                      <a:pt x="697265" y="545903"/>
                      <a:pt x="691652" y="538887"/>
                    </a:cubicBezTo>
                    <a:cubicBezTo>
                      <a:pt x="681828" y="520643"/>
                      <a:pt x="669900" y="511521"/>
                      <a:pt x="655866" y="511521"/>
                    </a:cubicBezTo>
                    <a:cubicBezTo>
                      <a:pt x="646043" y="511521"/>
                      <a:pt x="641131" y="510820"/>
                      <a:pt x="641131" y="509416"/>
                    </a:cubicBezTo>
                    <a:lnTo>
                      <a:pt x="649551" y="492576"/>
                    </a:lnTo>
                    <a:cubicBezTo>
                      <a:pt x="652358" y="486962"/>
                      <a:pt x="653761" y="481700"/>
                      <a:pt x="653761" y="476788"/>
                    </a:cubicBezTo>
                    <a:cubicBezTo>
                      <a:pt x="653761" y="471877"/>
                      <a:pt x="652358" y="466614"/>
                      <a:pt x="649551" y="461001"/>
                    </a:cubicBezTo>
                    <a:lnTo>
                      <a:pt x="641131" y="439950"/>
                    </a:lnTo>
                    <a:cubicBezTo>
                      <a:pt x="638324" y="428724"/>
                      <a:pt x="632711" y="416093"/>
                      <a:pt x="624291" y="402060"/>
                    </a:cubicBezTo>
                    <a:cubicBezTo>
                      <a:pt x="615871" y="388026"/>
                      <a:pt x="608854" y="378905"/>
                      <a:pt x="603241" y="374694"/>
                    </a:cubicBezTo>
                    <a:cubicBezTo>
                      <a:pt x="593417" y="367678"/>
                      <a:pt x="588505" y="361363"/>
                      <a:pt x="588505" y="355749"/>
                    </a:cubicBezTo>
                    <a:cubicBezTo>
                      <a:pt x="588505" y="348733"/>
                      <a:pt x="594820" y="345224"/>
                      <a:pt x="607451" y="345224"/>
                    </a:cubicBezTo>
                    <a:cubicBezTo>
                      <a:pt x="618677" y="345224"/>
                      <a:pt x="629904" y="348031"/>
                      <a:pt x="641131" y="353644"/>
                    </a:cubicBezTo>
                    <a:cubicBezTo>
                      <a:pt x="660778" y="363468"/>
                      <a:pt x="670601" y="362064"/>
                      <a:pt x="670601" y="349434"/>
                    </a:cubicBezTo>
                    <a:lnTo>
                      <a:pt x="670601" y="282073"/>
                    </a:lnTo>
                    <a:cubicBezTo>
                      <a:pt x="672005" y="152965"/>
                      <a:pt x="674110" y="83499"/>
                      <a:pt x="676916" y="73676"/>
                    </a:cubicBezTo>
                    <a:lnTo>
                      <a:pt x="676916" y="65256"/>
                    </a:lnTo>
                    <a:cubicBezTo>
                      <a:pt x="676916" y="42802"/>
                      <a:pt x="670601" y="28769"/>
                      <a:pt x="657971" y="23155"/>
                    </a:cubicBezTo>
                    <a:cubicBezTo>
                      <a:pt x="652358" y="20349"/>
                      <a:pt x="649551" y="16139"/>
                      <a:pt x="649551" y="10525"/>
                    </a:cubicBezTo>
                    <a:cubicBezTo>
                      <a:pt x="649551" y="6315"/>
                      <a:pt x="650954" y="3859"/>
                      <a:pt x="653761" y="3158"/>
                    </a:cubicBezTo>
                    <a:cubicBezTo>
                      <a:pt x="656568" y="2456"/>
                      <a:pt x="661480" y="2807"/>
                      <a:pt x="668496" y="4210"/>
                    </a:cubicBezTo>
                    <a:lnTo>
                      <a:pt x="679021" y="4210"/>
                    </a:lnTo>
                    <a:cubicBezTo>
                      <a:pt x="688845" y="4210"/>
                      <a:pt x="694458" y="3509"/>
                      <a:pt x="695862" y="2105"/>
                    </a:cubicBezTo>
                    <a:cubicBezTo>
                      <a:pt x="697265" y="702"/>
                      <a:pt x="700773" y="0"/>
                      <a:pt x="7063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541CAE2B-2EDE-7DE5-0F92-056566D59B5B}"/>
                  </a:ext>
                </a:extLst>
              </p:cNvPr>
              <p:cNvSpPr txBox="1"/>
              <p:nvPr/>
            </p:nvSpPr>
            <p:spPr>
              <a:xfrm>
                <a:off x="7229428" y="1887506"/>
                <a:ext cx="229830" cy="323273"/>
              </a:xfrm>
              <a:custGeom>
                <a:avLst/>
                <a:gdLst/>
                <a:ahLst/>
                <a:cxnLst/>
                <a:rect l="l" t="t" r="r" b="b"/>
                <a:pathLst>
                  <a:path w="229830" h="323273">
                    <a:moveTo>
                      <a:pt x="56835" y="151"/>
                    </a:moveTo>
                    <a:cubicBezTo>
                      <a:pt x="59642" y="-550"/>
                      <a:pt x="63150" y="1204"/>
                      <a:pt x="67360" y="5414"/>
                    </a:cubicBezTo>
                    <a:cubicBezTo>
                      <a:pt x="70167" y="11027"/>
                      <a:pt x="71570" y="20149"/>
                      <a:pt x="71570" y="32779"/>
                    </a:cubicBezTo>
                    <a:cubicBezTo>
                      <a:pt x="71570" y="59443"/>
                      <a:pt x="71220" y="80142"/>
                      <a:pt x="70518" y="94877"/>
                    </a:cubicBezTo>
                    <a:cubicBezTo>
                      <a:pt x="69816" y="109613"/>
                      <a:pt x="69465" y="120488"/>
                      <a:pt x="69465" y="127505"/>
                    </a:cubicBezTo>
                    <a:cubicBezTo>
                      <a:pt x="69465" y="140135"/>
                      <a:pt x="72272" y="146450"/>
                      <a:pt x="77885" y="146450"/>
                    </a:cubicBezTo>
                    <a:cubicBezTo>
                      <a:pt x="80692" y="146450"/>
                      <a:pt x="84551" y="145398"/>
                      <a:pt x="89463" y="143293"/>
                    </a:cubicBezTo>
                    <a:cubicBezTo>
                      <a:pt x="94375" y="141188"/>
                      <a:pt x="99637" y="139434"/>
                      <a:pt x="105251" y="138030"/>
                    </a:cubicBezTo>
                    <a:cubicBezTo>
                      <a:pt x="123494" y="132417"/>
                      <a:pt x="136475" y="127154"/>
                      <a:pt x="144194" y="122243"/>
                    </a:cubicBezTo>
                    <a:cubicBezTo>
                      <a:pt x="151912" y="117331"/>
                      <a:pt x="165595" y="107157"/>
                      <a:pt x="185242" y="91720"/>
                    </a:cubicBezTo>
                    <a:cubicBezTo>
                      <a:pt x="203485" y="79090"/>
                      <a:pt x="215765" y="71020"/>
                      <a:pt x="222080" y="67512"/>
                    </a:cubicBezTo>
                    <a:cubicBezTo>
                      <a:pt x="228395" y="64004"/>
                      <a:pt x="230851" y="65758"/>
                      <a:pt x="229447" y="72775"/>
                    </a:cubicBezTo>
                    <a:lnTo>
                      <a:pt x="223132" y="98035"/>
                    </a:lnTo>
                    <a:cubicBezTo>
                      <a:pt x="216116" y="127505"/>
                      <a:pt x="209801" y="147152"/>
                      <a:pt x="204187" y="156976"/>
                    </a:cubicBezTo>
                    <a:lnTo>
                      <a:pt x="197872" y="175921"/>
                    </a:lnTo>
                    <a:cubicBezTo>
                      <a:pt x="197872" y="180131"/>
                      <a:pt x="196469" y="183639"/>
                      <a:pt x="193662" y="186446"/>
                    </a:cubicBezTo>
                    <a:cubicBezTo>
                      <a:pt x="190855" y="189253"/>
                      <a:pt x="189452" y="194866"/>
                      <a:pt x="189452" y="203286"/>
                    </a:cubicBezTo>
                    <a:cubicBezTo>
                      <a:pt x="189452" y="220126"/>
                      <a:pt x="182435" y="235563"/>
                      <a:pt x="168402" y="249597"/>
                    </a:cubicBezTo>
                    <a:cubicBezTo>
                      <a:pt x="164192" y="252403"/>
                      <a:pt x="157175" y="259420"/>
                      <a:pt x="147351" y="270647"/>
                    </a:cubicBezTo>
                    <a:cubicBezTo>
                      <a:pt x="137528" y="281874"/>
                      <a:pt x="131213" y="290294"/>
                      <a:pt x="128406" y="295907"/>
                    </a:cubicBezTo>
                    <a:lnTo>
                      <a:pt x="119986" y="310643"/>
                    </a:lnTo>
                    <a:cubicBezTo>
                      <a:pt x="114373" y="319063"/>
                      <a:pt x="108057" y="323273"/>
                      <a:pt x="101041" y="323273"/>
                    </a:cubicBezTo>
                    <a:cubicBezTo>
                      <a:pt x="92621" y="323273"/>
                      <a:pt x="82096" y="315554"/>
                      <a:pt x="69465" y="300117"/>
                    </a:cubicBezTo>
                    <a:cubicBezTo>
                      <a:pt x="59642" y="287487"/>
                      <a:pt x="50520" y="273804"/>
                      <a:pt x="42100" y="259069"/>
                    </a:cubicBezTo>
                    <a:cubicBezTo>
                      <a:pt x="33680" y="244334"/>
                      <a:pt x="29470" y="235563"/>
                      <a:pt x="29470" y="232757"/>
                    </a:cubicBezTo>
                    <a:cubicBezTo>
                      <a:pt x="29470" y="227143"/>
                      <a:pt x="24558" y="215916"/>
                      <a:pt x="14735" y="199076"/>
                    </a:cubicBezTo>
                    <a:cubicBezTo>
                      <a:pt x="9121" y="187849"/>
                      <a:pt x="5262" y="178377"/>
                      <a:pt x="3157" y="170658"/>
                    </a:cubicBezTo>
                    <a:cubicBezTo>
                      <a:pt x="1052" y="162940"/>
                      <a:pt x="0" y="152766"/>
                      <a:pt x="0" y="140135"/>
                    </a:cubicBezTo>
                    <a:lnTo>
                      <a:pt x="0" y="125400"/>
                    </a:lnTo>
                    <a:cubicBezTo>
                      <a:pt x="0" y="112770"/>
                      <a:pt x="701" y="105753"/>
                      <a:pt x="2105" y="104350"/>
                    </a:cubicBezTo>
                    <a:cubicBezTo>
                      <a:pt x="2105" y="104350"/>
                      <a:pt x="4911" y="97333"/>
                      <a:pt x="10525" y="83300"/>
                    </a:cubicBezTo>
                    <a:cubicBezTo>
                      <a:pt x="13331" y="73476"/>
                      <a:pt x="16138" y="67161"/>
                      <a:pt x="18945" y="64355"/>
                    </a:cubicBezTo>
                    <a:cubicBezTo>
                      <a:pt x="21751" y="61548"/>
                      <a:pt x="23155" y="57338"/>
                      <a:pt x="23155" y="51724"/>
                    </a:cubicBezTo>
                    <a:cubicBezTo>
                      <a:pt x="23155" y="47514"/>
                      <a:pt x="25260" y="41199"/>
                      <a:pt x="29470" y="32779"/>
                    </a:cubicBezTo>
                    <a:cubicBezTo>
                      <a:pt x="33680" y="24359"/>
                      <a:pt x="38592" y="17342"/>
                      <a:pt x="44205" y="11729"/>
                    </a:cubicBezTo>
                    <a:cubicBezTo>
                      <a:pt x="49818" y="4712"/>
                      <a:pt x="54029" y="853"/>
                      <a:pt x="56835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EEDE6D30-3D8E-09B4-DEE2-1ADAFB8371BA}"/>
                  </a:ext>
                </a:extLst>
              </p:cNvPr>
              <p:cNvSpPr txBox="1"/>
              <p:nvPr/>
            </p:nvSpPr>
            <p:spPr>
              <a:xfrm>
                <a:off x="6968404" y="2379181"/>
                <a:ext cx="1378792" cy="1075667"/>
              </a:xfrm>
              <a:custGeom>
                <a:avLst/>
                <a:gdLst/>
                <a:ahLst/>
                <a:cxnLst/>
                <a:rect l="l" t="t" r="r" b="b"/>
                <a:pathLst>
                  <a:path w="1378792" h="1075667">
                    <a:moveTo>
                      <a:pt x="627298" y="0"/>
                    </a:moveTo>
                    <a:cubicBezTo>
                      <a:pt x="632911" y="1403"/>
                      <a:pt x="640279" y="3859"/>
                      <a:pt x="649401" y="7367"/>
                    </a:cubicBezTo>
                    <a:cubicBezTo>
                      <a:pt x="658523" y="10876"/>
                      <a:pt x="665890" y="14033"/>
                      <a:pt x="671504" y="16840"/>
                    </a:cubicBezTo>
                    <a:cubicBezTo>
                      <a:pt x="677117" y="22453"/>
                      <a:pt x="685537" y="25260"/>
                      <a:pt x="696764" y="25260"/>
                    </a:cubicBezTo>
                    <a:cubicBezTo>
                      <a:pt x="709394" y="28067"/>
                      <a:pt x="719217" y="31575"/>
                      <a:pt x="726234" y="35785"/>
                    </a:cubicBezTo>
                    <a:cubicBezTo>
                      <a:pt x="733251" y="38592"/>
                      <a:pt x="743425" y="47714"/>
                      <a:pt x="756757" y="63150"/>
                    </a:cubicBezTo>
                    <a:cubicBezTo>
                      <a:pt x="770089" y="78587"/>
                      <a:pt x="777456" y="90516"/>
                      <a:pt x="778860" y="98936"/>
                    </a:cubicBezTo>
                    <a:cubicBezTo>
                      <a:pt x="781666" y="110163"/>
                      <a:pt x="780614" y="128055"/>
                      <a:pt x="775702" y="152614"/>
                    </a:cubicBezTo>
                    <a:cubicBezTo>
                      <a:pt x="770791" y="177173"/>
                      <a:pt x="763423" y="196469"/>
                      <a:pt x="753599" y="210502"/>
                    </a:cubicBezTo>
                    <a:lnTo>
                      <a:pt x="745179" y="225237"/>
                    </a:lnTo>
                    <a:lnTo>
                      <a:pt x="755705" y="235762"/>
                    </a:lnTo>
                    <a:lnTo>
                      <a:pt x="776755" y="248393"/>
                    </a:lnTo>
                    <a:cubicBezTo>
                      <a:pt x="785175" y="248393"/>
                      <a:pt x="794297" y="251901"/>
                      <a:pt x="804120" y="258918"/>
                    </a:cubicBezTo>
                    <a:cubicBezTo>
                      <a:pt x="813944" y="264531"/>
                      <a:pt x="820259" y="265934"/>
                      <a:pt x="823065" y="263128"/>
                    </a:cubicBezTo>
                    <a:cubicBezTo>
                      <a:pt x="825872" y="261724"/>
                      <a:pt x="833240" y="267338"/>
                      <a:pt x="845168" y="279968"/>
                    </a:cubicBezTo>
                    <a:cubicBezTo>
                      <a:pt x="857097" y="292598"/>
                      <a:pt x="864464" y="302422"/>
                      <a:pt x="867271" y="309438"/>
                    </a:cubicBezTo>
                    <a:lnTo>
                      <a:pt x="867271" y="313648"/>
                    </a:lnTo>
                    <a:cubicBezTo>
                      <a:pt x="867271" y="317858"/>
                      <a:pt x="865867" y="324173"/>
                      <a:pt x="863061" y="332594"/>
                    </a:cubicBezTo>
                    <a:lnTo>
                      <a:pt x="854641" y="355749"/>
                    </a:lnTo>
                    <a:cubicBezTo>
                      <a:pt x="850431" y="362766"/>
                      <a:pt x="839905" y="371887"/>
                      <a:pt x="823065" y="383114"/>
                    </a:cubicBezTo>
                    <a:cubicBezTo>
                      <a:pt x="803418" y="395744"/>
                      <a:pt x="792192" y="404866"/>
                      <a:pt x="789385" y="410480"/>
                    </a:cubicBezTo>
                    <a:cubicBezTo>
                      <a:pt x="786578" y="417496"/>
                      <a:pt x="783771" y="421005"/>
                      <a:pt x="780965" y="421005"/>
                    </a:cubicBezTo>
                    <a:cubicBezTo>
                      <a:pt x="775351" y="423811"/>
                      <a:pt x="763423" y="434337"/>
                      <a:pt x="745179" y="452580"/>
                    </a:cubicBezTo>
                    <a:cubicBezTo>
                      <a:pt x="729743" y="466613"/>
                      <a:pt x="717814" y="478191"/>
                      <a:pt x="709394" y="487313"/>
                    </a:cubicBezTo>
                    <a:cubicBezTo>
                      <a:pt x="700974" y="496435"/>
                      <a:pt x="696764" y="503802"/>
                      <a:pt x="696764" y="509416"/>
                    </a:cubicBezTo>
                    <a:cubicBezTo>
                      <a:pt x="696764" y="513626"/>
                      <a:pt x="700974" y="519941"/>
                      <a:pt x="709394" y="528361"/>
                    </a:cubicBezTo>
                    <a:lnTo>
                      <a:pt x="726234" y="553621"/>
                    </a:lnTo>
                    <a:cubicBezTo>
                      <a:pt x="729041" y="562041"/>
                      <a:pt x="730444" y="572566"/>
                      <a:pt x="730444" y="585197"/>
                    </a:cubicBezTo>
                    <a:cubicBezTo>
                      <a:pt x="730444" y="607650"/>
                      <a:pt x="726936" y="632910"/>
                      <a:pt x="719919" y="660977"/>
                    </a:cubicBezTo>
                    <a:lnTo>
                      <a:pt x="711499" y="703078"/>
                    </a:lnTo>
                    <a:cubicBezTo>
                      <a:pt x="711499" y="708691"/>
                      <a:pt x="710096" y="712901"/>
                      <a:pt x="707289" y="715708"/>
                    </a:cubicBezTo>
                    <a:cubicBezTo>
                      <a:pt x="704482" y="724128"/>
                      <a:pt x="698869" y="751494"/>
                      <a:pt x="690449" y="797804"/>
                    </a:cubicBezTo>
                    <a:cubicBezTo>
                      <a:pt x="687642" y="816048"/>
                      <a:pt x="683432" y="832888"/>
                      <a:pt x="677819" y="848325"/>
                    </a:cubicBezTo>
                    <a:cubicBezTo>
                      <a:pt x="670802" y="862358"/>
                      <a:pt x="667293" y="874287"/>
                      <a:pt x="667293" y="884110"/>
                    </a:cubicBezTo>
                    <a:cubicBezTo>
                      <a:pt x="665890" y="891127"/>
                      <a:pt x="665539" y="895337"/>
                      <a:pt x="666241" y="896740"/>
                    </a:cubicBezTo>
                    <a:cubicBezTo>
                      <a:pt x="666943" y="898144"/>
                      <a:pt x="670802" y="900249"/>
                      <a:pt x="677819" y="903055"/>
                    </a:cubicBezTo>
                    <a:cubicBezTo>
                      <a:pt x="689045" y="905862"/>
                      <a:pt x="706587" y="905862"/>
                      <a:pt x="730444" y="903055"/>
                    </a:cubicBezTo>
                    <a:cubicBezTo>
                      <a:pt x="764125" y="900249"/>
                      <a:pt x="807629" y="897442"/>
                      <a:pt x="860956" y="894635"/>
                    </a:cubicBezTo>
                    <a:cubicBezTo>
                      <a:pt x="910073" y="891829"/>
                      <a:pt x="945157" y="888671"/>
                      <a:pt x="966207" y="885163"/>
                    </a:cubicBezTo>
                    <a:cubicBezTo>
                      <a:pt x="987257" y="881654"/>
                      <a:pt x="1011114" y="874988"/>
                      <a:pt x="1037778" y="865165"/>
                    </a:cubicBezTo>
                    <a:cubicBezTo>
                      <a:pt x="1060231" y="858148"/>
                      <a:pt x="1087597" y="846220"/>
                      <a:pt x="1119874" y="829380"/>
                    </a:cubicBezTo>
                    <a:cubicBezTo>
                      <a:pt x="1152151" y="812539"/>
                      <a:pt x="1171096" y="800611"/>
                      <a:pt x="1176709" y="793594"/>
                    </a:cubicBezTo>
                    <a:cubicBezTo>
                      <a:pt x="1185130" y="785174"/>
                      <a:pt x="1194251" y="768685"/>
                      <a:pt x="1204075" y="744126"/>
                    </a:cubicBezTo>
                    <a:cubicBezTo>
                      <a:pt x="1213898" y="719567"/>
                      <a:pt x="1219512" y="698166"/>
                      <a:pt x="1220915" y="679923"/>
                    </a:cubicBezTo>
                    <a:cubicBezTo>
                      <a:pt x="1225125" y="656066"/>
                      <a:pt x="1229335" y="642032"/>
                      <a:pt x="1233545" y="637822"/>
                    </a:cubicBezTo>
                    <a:cubicBezTo>
                      <a:pt x="1239159" y="635016"/>
                      <a:pt x="1242667" y="626595"/>
                      <a:pt x="1244070" y="612562"/>
                    </a:cubicBezTo>
                    <a:cubicBezTo>
                      <a:pt x="1244070" y="601335"/>
                      <a:pt x="1244772" y="595722"/>
                      <a:pt x="1246175" y="595722"/>
                    </a:cubicBezTo>
                    <a:cubicBezTo>
                      <a:pt x="1247579" y="595722"/>
                      <a:pt x="1248280" y="591512"/>
                      <a:pt x="1248280" y="583092"/>
                    </a:cubicBezTo>
                    <a:cubicBezTo>
                      <a:pt x="1248280" y="570461"/>
                      <a:pt x="1246877" y="563445"/>
                      <a:pt x="1244070" y="562041"/>
                    </a:cubicBezTo>
                    <a:cubicBezTo>
                      <a:pt x="1241264" y="559235"/>
                      <a:pt x="1241264" y="550815"/>
                      <a:pt x="1244070" y="536781"/>
                    </a:cubicBezTo>
                    <a:cubicBezTo>
                      <a:pt x="1246877" y="518537"/>
                      <a:pt x="1247579" y="508012"/>
                      <a:pt x="1246175" y="505206"/>
                    </a:cubicBezTo>
                    <a:lnTo>
                      <a:pt x="1241965" y="414690"/>
                    </a:lnTo>
                    <a:cubicBezTo>
                      <a:pt x="1241965" y="404866"/>
                      <a:pt x="1242667" y="399253"/>
                      <a:pt x="1244070" y="397849"/>
                    </a:cubicBezTo>
                    <a:lnTo>
                      <a:pt x="1246175" y="397849"/>
                    </a:lnTo>
                    <a:cubicBezTo>
                      <a:pt x="1250385" y="397849"/>
                      <a:pt x="1253894" y="400305"/>
                      <a:pt x="1256700" y="405217"/>
                    </a:cubicBezTo>
                    <a:cubicBezTo>
                      <a:pt x="1259507" y="410129"/>
                      <a:pt x="1260910" y="416093"/>
                      <a:pt x="1260910" y="423110"/>
                    </a:cubicBezTo>
                    <a:cubicBezTo>
                      <a:pt x="1260910" y="434337"/>
                      <a:pt x="1271436" y="462403"/>
                      <a:pt x="1292486" y="507311"/>
                    </a:cubicBezTo>
                    <a:cubicBezTo>
                      <a:pt x="1305116" y="529764"/>
                      <a:pt x="1311431" y="543798"/>
                      <a:pt x="1311431" y="549411"/>
                    </a:cubicBezTo>
                    <a:lnTo>
                      <a:pt x="1315641" y="566251"/>
                    </a:lnTo>
                    <a:cubicBezTo>
                      <a:pt x="1321255" y="571865"/>
                      <a:pt x="1324061" y="581688"/>
                      <a:pt x="1324061" y="595722"/>
                    </a:cubicBezTo>
                    <a:cubicBezTo>
                      <a:pt x="1325465" y="604142"/>
                      <a:pt x="1331078" y="619579"/>
                      <a:pt x="1340901" y="642032"/>
                    </a:cubicBezTo>
                    <a:cubicBezTo>
                      <a:pt x="1349321" y="663083"/>
                      <a:pt x="1354233" y="682028"/>
                      <a:pt x="1355637" y="698868"/>
                    </a:cubicBezTo>
                    <a:cubicBezTo>
                      <a:pt x="1358443" y="724128"/>
                      <a:pt x="1361952" y="744477"/>
                      <a:pt x="1366162" y="759914"/>
                    </a:cubicBezTo>
                    <a:cubicBezTo>
                      <a:pt x="1370372" y="793594"/>
                      <a:pt x="1372477" y="815346"/>
                      <a:pt x="1372477" y="825169"/>
                    </a:cubicBezTo>
                    <a:cubicBezTo>
                      <a:pt x="1372477" y="849026"/>
                      <a:pt x="1373880" y="862358"/>
                      <a:pt x="1376687" y="865165"/>
                    </a:cubicBezTo>
                    <a:cubicBezTo>
                      <a:pt x="1378090" y="866568"/>
                      <a:pt x="1378792" y="870077"/>
                      <a:pt x="1378792" y="875690"/>
                    </a:cubicBezTo>
                    <a:cubicBezTo>
                      <a:pt x="1378792" y="892530"/>
                      <a:pt x="1374582" y="910774"/>
                      <a:pt x="1366162" y="930421"/>
                    </a:cubicBezTo>
                    <a:cubicBezTo>
                      <a:pt x="1360548" y="941648"/>
                      <a:pt x="1352128" y="954278"/>
                      <a:pt x="1340901" y="968311"/>
                    </a:cubicBezTo>
                    <a:cubicBezTo>
                      <a:pt x="1329675" y="982345"/>
                      <a:pt x="1321956" y="989361"/>
                      <a:pt x="1317746" y="989361"/>
                    </a:cubicBezTo>
                    <a:cubicBezTo>
                      <a:pt x="1316343" y="989361"/>
                      <a:pt x="1307923" y="994273"/>
                      <a:pt x="1292486" y="1004096"/>
                    </a:cubicBezTo>
                    <a:cubicBezTo>
                      <a:pt x="1265822" y="1018130"/>
                      <a:pt x="1242667" y="1027953"/>
                      <a:pt x="1223020" y="1033567"/>
                    </a:cubicBezTo>
                    <a:cubicBezTo>
                      <a:pt x="1216003" y="1034970"/>
                      <a:pt x="1206881" y="1038479"/>
                      <a:pt x="1195655" y="1044092"/>
                    </a:cubicBezTo>
                    <a:cubicBezTo>
                      <a:pt x="1185831" y="1053915"/>
                      <a:pt x="1159869" y="1058827"/>
                      <a:pt x="1117769" y="1058827"/>
                    </a:cubicBezTo>
                    <a:cubicBezTo>
                      <a:pt x="1089702" y="1058827"/>
                      <a:pt x="1071458" y="1060231"/>
                      <a:pt x="1063038" y="1063037"/>
                    </a:cubicBezTo>
                    <a:lnTo>
                      <a:pt x="972522" y="1065142"/>
                    </a:lnTo>
                    <a:lnTo>
                      <a:pt x="839905" y="1071457"/>
                    </a:lnTo>
                    <a:cubicBezTo>
                      <a:pt x="803418" y="1074264"/>
                      <a:pt x="780965" y="1075667"/>
                      <a:pt x="772545" y="1075667"/>
                    </a:cubicBezTo>
                    <a:cubicBezTo>
                      <a:pt x="743074" y="1075667"/>
                      <a:pt x="711499" y="1068651"/>
                      <a:pt x="677819" y="1054617"/>
                    </a:cubicBezTo>
                    <a:cubicBezTo>
                      <a:pt x="625895" y="1033567"/>
                      <a:pt x="592916" y="1011815"/>
                      <a:pt x="578882" y="989361"/>
                    </a:cubicBezTo>
                    <a:lnTo>
                      <a:pt x="564147" y="955681"/>
                    </a:lnTo>
                    <a:cubicBezTo>
                      <a:pt x="561341" y="948664"/>
                      <a:pt x="554324" y="935332"/>
                      <a:pt x="543097" y="915685"/>
                    </a:cubicBezTo>
                    <a:cubicBezTo>
                      <a:pt x="537484" y="905862"/>
                      <a:pt x="533975" y="897442"/>
                      <a:pt x="532572" y="890425"/>
                    </a:cubicBezTo>
                    <a:cubicBezTo>
                      <a:pt x="531169" y="883409"/>
                      <a:pt x="530467" y="874287"/>
                      <a:pt x="530467" y="863060"/>
                    </a:cubicBezTo>
                    <a:cubicBezTo>
                      <a:pt x="530467" y="823766"/>
                      <a:pt x="538185" y="762720"/>
                      <a:pt x="553622" y="679923"/>
                    </a:cubicBezTo>
                    <a:cubicBezTo>
                      <a:pt x="559236" y="647646"/>
                      <a:pt x="561341" y="631507"/>
                      <a:pt x="559937" y="631507"/>
                    </a:cubicBezTo>
                    <a:cubicBezTo>
                      <a:pt x="558534" y="628701"/>
                      <a:pt x="550114" y="633963"/>
                      <a:pt x="534677" y="647295"/>
                    </a:cubicBezTo>
                    <a:cubicBezTo>
                      <a:pt x="519240" y="660627"/>
                      <a:pt x="511522" y="668696"/>
                      <a:pt x="511522" y="671503"/>
                    </a:cubicBezTo>
                    <a:cubicBezTo>
                      <a:pt x="510118" y="674309"/>
                      <a:pt x="508013" y="676414"/>
                      <a:pt x="505207" y="677818"/>
                    </a:cubicBezTo>
                    <a:cubicBezTo>
                      <a:pt x="496786" y="682028"/>
                      <a:pt x="486261" y="690448"/>
                      <a:pt x="473631" y="703078"/>
                    </a:cubicBezTo>
                    <a:cubicBezTo>
                      <a:pt x="438547" y="738162"/>
                      <a:pt x="408375" y="762720"/>
                      <a:pt x="383115" y="776754"/>
                    </a:cubicBezTo>
                    <a:lnTo>
                      <a:pt x="334699" y="810434"/>
                    </a:lnTo>
                    <a:cubicBezTo>
                      <a:pt x="313649" y="827274"/>
                      <a:pt x="290845" y="844466"/>
                      <a:pt x="266286" y="862007"/>
                    </a:cubicBezTo>
                    <a:cubicBezTo>
                      <a:pt x="241728" y="879549"/>
                      <a:pt x="228045" y="888320"/>
                      <a:pt x="225238" y="888320"/>
                    </a:cubicBezTo>
                    <a:cubicBezTo>
                      <a:pt x="221028" y="888320"/>
                      <a:pt x="217520" y="889724"/>
                      <a:pt x="214713" y="892530"/>
                    </a:cubicBezTo>
                    <a:cubicBezTo>
                      <a:pt x="214713" y="895337"/>
                      <a:pt x="209100" y="896740"/>
                      <a:pt x="197873" y="896740"/>
                    </a:cubicBezTo>
                    <a:cubicBezTo>
                      <a:pt x="183839" y="896740"/>
                      <a:pt x="175419" y="897442"/>
                      <a:pt x="172613" y="898845"/>
                    </a:cubicBezTo>
                    <a:cubicBezTo>
                      <a:pt x="157176" y="907265"/>
                      <a:pt x="145247" y="912177"/>
                      <a:pt x="136827" y="913581"/>
                    </a:cubicBezTo>
                    <a:cubicBezTo>
                      <a:pt x="128407" y="914984"/>
                      <a:pt x="115777" y="914984"/>
                      <a:pt x="98937" y="913581"/>
                    </a:cubicBezTo>
                    <a:cubicBezTo>
                      <a:pt x="76483" y="910774"/>
                      <a:pt x="59643" y="906915"/>
                      <a:pt x="48416" y="902003"/>
                    </a:cubicBezTo>
                    <a:cubicBezTo>
                      <a:pt x="37189" y="897091"/>
                      <a:pt x="26664" y="889724"/>
                      <a:pt x="16841" y="879900"/>
                    </a:cubicBezTo>
                    <a:cubicBezTo>
                      <a:pt x="5614" y="870077"/>
                      <a:pt x="0" y="860955"/>
                      <a:pt x="0" y="852535"/>
                    </a:cubicBezTo>
                    <a:cubicBezTo>
                      <a:pt x="0" y="845518"/>
                      <a:pt x="2807" y="838852"/>
                      <a:pt x="8421" y="832537"/>
                    </a:cubicBezTo>
                    <a:cubicBezTo>
                      <a:pt x="14034" y="826222"/>
                      <a:pt x="23857" y="817451"/>
                      <a:pt x="37891" y="806224"/>
                    </a:cubicBezTo>
                    <a:cubicBezTo>
                      <a:pt x="46311" y="797804"/>
                      <a:pt x="54731" y="787279"/>
                      <a:pt x="63151" y="774649"/>
                    </a:cubicBezTo>
                    <a:cubicBezTo>
                      <a:pt x="64555" y="769035"/>
                      <a:pt x="66660" y="766229"/>
                      <a:pt x="69466" y="766229"/>
                    </a:cubicBezTo>
                    <a:cubicBezTo>
                      <a:pt x="72273" y="766229"/>
                      <a:pt x="74378" y="772544"/>
                      <a:pt x="75781" y="785174"/>
                    </a:cubicBezTo>
                    <a:lnTo>
                      <a:pt x="75781" y="804119"/>
                    </a:lnTo>
                    <a:lnTo>
                      <a:pt x="98937" y="802014"/>
                    </a:lnTo>
                    <a:cubicBezTo>
                      <a:pt x="114374" y="802014"/>
                      <a:pt x="124197" y="799207"/>
                      <a:pt x="128407" y="793594"/>
                    </a:cubicBezTo>
                    <a:cubicBezTo>
                      <a:pt x="131214" y="787981"/>
                      <a:pt x="137529" y="783771"/>
                      <a:pt x="147352" y="780964"/>
                    </a:cubicBezTo>
                    <a:cubicBezTo>
                      <a:pt x="158579" y="775350"/>
                      <a:pt x="169104" y="767632"/>
                      <a:pt x="178928" y="757809"/>
                    </a:cubicBezTo>
                    <a:cubicBezTo>
                      <a:pt x="184541" y="750792"/>
                      <a:pt x="196469" y="741670"/>
                      <a:pt x="214713" y="730443"/>
                    </a:cubicBezTo>
                    <a:cubicBezTo>
                      <a:pt x="221730" y="726233"/>
                      <a:pt x="243482" y="706586"/>
                      <a:pt x="279969" y="671503"/>
                    </a:cubicBezTo>
                    <a:cubicBezTo>
                      <a:pt x="316456" y="636419"/>
                      <a:pt x="341014" y="611159"/>
                      <a:pt x="353645" y="595722"/>
                    </a:cubicBezTo>
                    <a:lnTo>
                      <a:pt x="362065" y="585197"/>
                    </a:lnTo>
                    <a:lnTo>
                      <a:pt x="351540" y="534676"/>
                    </a:lnTo>
                    <a:lnTo>
                      <a:pt x="341014" y="475735"/>
                    </a:lnTo>
                    <a:cubicBezTo>
                      <a:pt x="341014" y="471525"/>
                      <a:pt x="338208" y="463807"/>
                      <a:pt x="332594" y="452580"/>
                    </a:cubicBezTo>
                    <a:cubicBezTo>
                      <a:pt x="329788" y="446967"/>
                      <a:pt x="328033" y="441704"/>
                      <a:pt x="327332" y="436792"/>
                    </a:cubicBezTo>
                    <a:cubicBezTo>
                      <a:pt x="326630" y="431881"/>
                      <a:pt x="326981" y="425916"/>
                      <a:pt x="328384" y="418900"/>
                    </a:cubicBezTo>
                    <a:cubicBezTo>
                      <a:pt x="329788" y="416093"/>
                      <a:pt x="330489" y="411181"/>
                      <a:pt x="330489" y="404164"/>
                    </a:cubicBezTo>
                    <a:cubicBezTo>
                      <a:pt x="330489" y="384517"/>
                      <a:pt x="322771" y="365572"/>
                      <a:pt x="307334" y="347329"/>
                    </a:cubicBezTo>
                    <a:cubicBezTo>
                      <a:pt x="298914" y="338909"/>
                      <a:pt x="294704" y="330488"/>
                      <a:pt x="294704" y="322069"/>
                    </a:cubicBezTo>
                    <a:cubicBezTo>
                      <a:pt x="291897" y="310842"/>
                      <a:pt x="288389" y="303825"/>
                      <a:pt x="284179" y="301018"/>
                    </a:cubicBezTo>
                    <a:cubicBezTo>
                      <a:pt x="278565" y="295405"/>
                      <a:pt x="275759" y="287686"/>
                      <a:pt x="275759" y="277863"/>
                    </a:cubicBezTo>
                    <a:lnTo>
                      <a:pt x="275759" y="244183"/>
                    </a:lnTo>
                    <a:cubicBezTo>
                      <a:pt x="275759" y="227342"/>
                      <a:pt x="272952" y="214010"/>
                      <a:pt x="267339" y="204187"/>
                    </a:cubicBezTo>
                    <a:cubicBezTo>
                      <a:pt x="261725" y="194364"/>
                      <a:pt x="254708" y="190855"/>
                      <a:pt x="246288" y="193662"/>
                    </a:cubicBezTo>
                    <a:cubicBezTo>
                      <a:pt x="243482" y="193662"/>
                      <a:pt x="241377" y="191206"/>
                      <a:pt x="239973" y="186294"/>
                    </a:cubicBezTo>
                    <a:cubicBezTo>
                      <a:pt x="238570" y="181383"/>
                      <a:pt x="239272" y="176822"/>
                      <a:pt x="242078" y="172612"/>
                    </a:cubicBezTo>
                    <a:cubicBezTo>
                      <a:pt x="243482" y="169805"/>
                      <a:pt x="246990" y="169103"/>
                      <a:pt x="252603" y="170507"/>
                    </a:cubicBezTo>
                    <a:cubicBezTo>
                      <a:pt x="258217" y="173313"/>
                      <a:pt x="263129" y="172612"/>
                      <a:pt x="267339" y="168402"/>
                    </a:cubicBezTo>
                    <a:cubicBezTo>
                      <a:pt x="268742" y="166998"/>
                      <a:pt x="270847" y="166297"/>
                      <a:pt x="273654" y="166297"/>
                    </a:cubicBezTo>
                    <a:cubicBezTo>
                      <a:pt x="276460" y="166297"/>
                      <a:pt x="283477" y="169103"/>
                      <a:pt x="294704" y="174717"/>
                    </a:cubicBezTo>
                    <a:lnTo>
                      <a:pt x="315754" y="185242"/>
                    </a:lnTo>
                    <a:lnTo>
                      <a:pt x="345225" y="159981"/>
                    </a:lnTo>
                    <a:cubicBezTo>
                      <a:pt x="359258" y="147351"/>
                      <a:pt x="373993" y="135072"/>
                      <a:pt x="389430" y="123144"/>
                    </a:cubicBezTo>
                    <a:cubicBezTo>
                      <a:pt x="404867" y="111215"/>
                      <a:pt x="416094" y="103848"/>
                      <a:pt x="423111" y="101041"/>
                    </a:cubicBezTo>
                    <a:cubicBezTo>
                      <a:pt x="425917" y="101041"/>
                      <a:pt x="434337" y="96129"/>
                      <a:pt x="448371" y="86306"/>
                    </a:cubicBezTo>
                    <a:lnTo>
                      <a:pt x="515732" y="50520"/>
                    </a:lnTo>
                    <a:lnTo>
                      <a:pt x="583092" y="16840"/>
                    </a:lnTo>
                    <a:cubicBezTo>
                      <a:pt x="588706" y="14033"/>
                      <a:pt x="599231" y="9823"/>
                      <a:pt x="614668" y="4210"/>
                    </a:cubicBezTo>
                    <a:lnTo>
                      <a:pt x="627298" y="0"/>
                    </a:lnTo>
                    <a:close/>
                    <a:moveTo>
                      <a:pt x="622035" y="109461"/>
                    </a:moveTo>
                    <a:cubicBezTo>
                      <a:pt x="619930" y="109461"/>
                      <a:pt x="615369" y="110864"/>
                      <a:pt x="608353" y="113671"/>
                    </a:cubicBezTo>
                    <a:cubicBezTo>
                      <a:pt x="587302" y="122091"/>
                      <a:pt x="564498" y="132265"/>
                      <a:pt x="539939" y="144194"/>
                    </a:cubicBezTo>
                    <a:cubicBezTo>
                      <a:pt x="515381" y="156122"/>
                      <a:pt x="494681" y="166998"/>
                      <a:pt x="477841" y="176822"/>
                    </a:cubicBezTo>
                    <a:cubicBezTo>
                      <a:pt x="462404" y="188048"/>
                      <a:pt x="446617" y="201731"/>
                      <a:pt x="430478" y="217870"/>
                    </a:cubicBezTo>
                    <a:cubicBezTo>
                      <a:pt x="414340" y="234008"/>
                      <a:pt x="404165" y="246288"/>
                      <a:pt x="399955" y="254708"/>
                    </a:cubicBezTo>
                    <a:cubicBezTo>
                      <a:pt x="397149" y="260321"/>
                      <a:pt x="395745" y="265233"/>
                      <a:pt x="395745" y="269443"/>
                    </a:cubicBezTo>
                    <a:cubicBezTo>
                      <a:pt x="395745" y="280670"/>
                      <a:pt x="402762" y="294001"/>
                      <a:pt x="416795" y="309438"/>
                    </a:cubicBezTo>
                    <a:cubicBezTo>
                      <a:pt x="425216" y="319262"/>
                      <a:pt x="431180" y="324524"/>
                      <a:pt x="434688" y="325226"/>
                    </a:cubicBezTo>
                    <a:cubicBezTo>
                      <a:pt x="438197" y="325928"/>
                      <a:pt x="442056" y="323472"/>
                      <a:pt x="446266" y="317858"/>
                    </a:cubicBezTo>
                    <a:cubicBezTo>
                      <a:pt x="449073" y="313648"/>
                      <a:pt x="452581" y="311543"/>
                      <a:pt x="456791" y="311543"/>
                    </a:cubicBezTo>
                    <a:cubicBezTo>
                      <a:pt x="461001" y="311543"/>
                      <a:pt x="468018" y="305228"/>
                      <a:pt x="477841" y="292598"/>
                    </a:cubicBezTo>
                    <a:cubicBezTo>
                      <a:pt x="507312" y="263128"/>
                      <a:pt x="523450" y="248393"/>
                      <a:pt x="526257" y="248393"/>
                    </a:cubicBezTo>
                    <a:cubicBezTo>
                      <a:pt x="527660" y="248393"/>
                      <a:pt x="529414" y="247340"/>
                      <a:pt x="531519" y="245235"/>
                    </a:cubicBezTo>
                    <a:cubicBezTo>
                      <a:pt x="533624" y="243130"/>
                      <a:pt x="535379" y="240674"/>
                      <a:pt x="536782" y="237867"/>
                    </a:cubicBezTo>
                    <a:lnTo>
                      <a:pt x="555727" y="214712"/>
                    </a:lnTo>
                    <a:cubicBezTo>
                      <a:pt x="595021" y="165595"/>
                      <a:pt x="614668" y="140335"/>
                      <a:pt x="614668" y="138931"/>
                    </a:cubicBezTo>
                    <a:cubicBezTo>
                      <a:pt x="614668" y="136125"/>
                      <a:pt x="616773" y="132616"/>
                      <a:pt x="620983" y="128406"/>
                    </a:cubicBezTo>
                    <a:cubicBezTo>
                      <a:pt x="625193" y="125599"/>
                      <a:pt x="627298" y="120688"/>
                      <a:pt x="627298" y="113671"/>
                    </a:cubicBezTo>
                    <a:cubicBezTo>
                      <a:pt x="625895" y="110864"/>
                      <a:pt x="624140" y="109461"/>
                      <a:pt x="622035" y="1094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F166F0A-D1EF-10E8-603A-878056E39F05}"/>
                </a:ext>
              </a:extLst>
            </p:cNvPr>
            <p:cNvSpPr txBox="1"/>
            <p:nvPr/>
          </p:nvSpPr>
          <p:spPr>
            <a:xfrm>
              <a:off x="4439383" y="2102668"/>
              <a:ext cx="863086" cy="400740"/>
            </a:xfrm>
            <a:custGeom>
              <a:avLst/>
              <a:gdLst/>
              <a:ahLst/>
              <a:cxnLst/>
              <a:rect l="l" t="t" r="r" b="b"/>
              <a:pathLst>
                <a:path w="1477727" h="366275">
                  <a:moveTo>
                    <a:pt x="1018832" y="0"/>
                  </a:moveTo>
                  <a:cubicBezTo>
                    <a:pt x="1131100" y="0"/>
                    <a:pt x="1199864" y="4210"/>
                    <a:pt x="1225124" y="12630"/>
                  </a:cubicBezTo>
                  <a:lnTo>
                    <a:pt x="1300905" y="31575"/>
                  </a:lnTo>
                  <a:cubicBezTo>
                    <a:pt x="1314939" y="32979"/>
                    <a:pt x="1329323" y="35786"/>
                    <a:pt x="1344058" y="39996"/>
                  </a:cubicBezTo>
                  <a:cubicBezTo>
                    <a:pt x="1358793" y="44206"/>
                    <a:pt x="1368266" y="47012"/>
                    <a:pt x="1372476" y="48416"/>
                  </a:cubicBezTo>
                  <a:cubicBezTo>
                    <a:pt x="1385106" y="52626"/>
                    <a:pt x="1396684" y="58590"/>
                    <a:pt x="1407209" y="66308"/>
                  </a:cubicBezTo>
                  <a:cubicBezTo>
                    <a:pt x="1417734" y="74027"/>
                    <a:pt x="1423698" y="80693"/>
                    <a:pt x="1425102" y="86306"/>
                  </a:cubicBezTo>
                  <a:cubicBezTo>
                    <a:pt x="1427908" y="91919"/>
                    <a:pt x="1434925" y="100340"/>
                    <a:pt x="1446152" y="111566"/>
                  </a:cubicBezTo>
                  <a:cubicBezTo>
                    <a:pt x="1467202" y="131213"/>
                    <a:pt x="1477727" y="149457"/>
                    <a:pt x="1477727" y="166297"/>
                  </a:cubicBezTo>
                  <a:cubicBezTo>
                    <a:pt x="1477727" y="169104"/>
                    <a:pt x="1472465" y="172612"/>
                    <a:pt x="1461940" y="176822"/>
                  </a:cubicBezTo>
                  <a:cubicBezTo>
                    <a:pt x="1451414" y="181032"/>
                    <a:pt x="1441240" y="183137"/>
                    <a:pt x="1431417" y="183137"/>
                  </a:cubicBezTo>
                  <a:cubicBezTo>
                    <a:pt x="1427207" y="183137"/>
                    <a:pt x="1423698" y="185242"/>
                    <a:pt x="1420892" y="189452"/>
                  </a:cubicBezTo>
                  <a:cubicBezTo>
                    <a:pt x="1415278" y="195066"/>
                    <a:pt x="1407560" y="197872"/>
                    <a:pt x="1397736" y="197872"/>
                  </a:cubicBezTo>
                  <a:cubicBezTo>
                    <a:pt x="1393526" y="199276"/>
                    <a:pt x="1378791" y="199978"/>
                    <a:pt x="1353531" y="199978"/>
                  </a:cubicBezTo>
                  <a:cubicBezTo>
                    <a:pt x="1307220" y="199978"/>
                    <a:pt x="1270032" y="199276"/>
                    <a:pt x="1241965" y="197872"/>
                  </a:cubicBezTo>
                  <a:cubicBezTo>
                    <a:pt x="1232141" y="196469"/>
                    <a:pt x="1220914" y="195768"/>
                    <a:pt x="1208284" y="195768"/>
                  </a:cubicBezTo>
                  <a:cubicBezTo>
                    <a:pt x="1191444" y="195768"/>
                    <a:pt x="1172499" y="199276"/>
                    <a:pt x="1151448" y="206293"/>
                  </a:cubicBezTo>
                  <a:cubicBezTo>
                    <a:pt x="1136012" y="206293"/>
                    <a:pt x="1107243" y="208398"/>
                    <a:pt x="1065142" y="212608"/>
                  </a:cubicBezTo>
                  <a:cubicBezTo>
                    <a:pt x="1016025" y="212608"/>
                    <a:pt x="980240" y="215414"/>
                    <a:pt x="957786" y="221028"/>
                  </a:cubicBezTo>
                  <a:cubicBezTo>
                    <a:pt x="949366" y="222431"/>
                    <a:pt x="941297" y="224185"/>
                    <a:pt x="933578" y="226290"/>
                  </a:cubicBezTo>
                  <a:cubicBezTo>
                    <a:pt x="925860" y="228395"/>
                    <a:pt x="919194" y="229448"/>
                    <a:pt x="913581" y="229448"/>
                  </a:cubicBezTo>
                  <a:cubicBezTo>
                    <a:pt x="906564" y="229448"/>
                    <a:pt x="897793" y="230150"/>
                    <a:pt x="887268" y="231553"/>
                  </a:cubicBezTo>
                  <a:cubicBezTo>
                    <a:pt x="876743" y="232956"/>
                    <a:pt x="867972" y="235061"/>
                    <a:pt x="860955" y="237868"/>
                  </a:cubicBezTo>
                  <a:lnTo>
                    <a:pt x="825170" y="239973"/>
                  </a:lnTo>
                  <a:cubicBezTo>
                    <a:pt x="809733" y="239973"/>
                    <a:pt x="793594" y="242078"/>
                    <a:pt x="776754" y="246288"/>
                  </a:cubicBezTo>
                  <a:cubicBezTo>
                    <a:pt x="771141" y="247691"/>
                    <a:pt x="759914" y="248393"/>
                    <a:pt x="743074" y="248393"/>
                  </a:cubicBezTo>
                  <a:lnTo>
                    <a:pt x="707288" y="248393"/>
                  </a:lnTo>
                  <a:cubicBezTo>
                    <a:pt x="697465" y="248393"/>
                    <a:pt x="685536" y="251901"/>
                    <a:pt x="671503" y="258918"/>
                  </a:cubicBezTo>
                  <a:cubicBezTo>
                    <a:pt x="656066" y="264532"/>
                    <a:pt x="642032" y="267338"/>
                    <a:pt x="629402" y="267338"/>
                  </a:cubicBezTo>
                  <a:cubicBezTo>
                    <a:pt x="620982" y="267338"/>
                    <a:pt x="609755" y="269443"/>
                    <a:pt x="595722" y="273653"/>
                  </a:cubicBezTo>
                  <a:cubicBezTo>
                    <a:pt x="581688" y="277863"/>
                    <a:pt x="573970" y="281372"/>
                    <a:pt x="572567" y="284179"/>
                  </a:cubicBezTo>
                  <a:lnTo>
                    <a:pt x="549411" y="286283"/>
                  </a:lnTo>
                  <a:cubicBezTo>
                    <a:pt x="538184" y="286283"/>
                    <a:pt x="521344" y="289090"/>
                    <a:pt x="498891" y="294704"/>
                  </a:cubicBezTo>
                  <a:cubicBezTo>
                    <a:pt x="480647" y="298914"/>
                    <a:pt x="465210" y="301019"/>
                    <a:pt x="452580" y="301019"/>
                  </a:cubicBezTo>
                  <a:cubicBezTo>
                    <a:pt x="445563" y="301019"/>
                    <a:pt x="438547" y="304527"/>
                    <a:pt x="431530" y="311544"/>
                  </a:cubicBezTo>
                  <a:cubicBezTo>
                    <a:pt x="420303" y="318561"/>
                    <a:pt x="410480" y="322069"/>
                    <a:pt x="402059" y="322069"/>
                  </a:cubicBezTo>
                  <a:cubicBezTo>
                    <a:pt x="395043" y="322069"/>
                    <a:pt x="389780" y="322420"/>
                    <a:pt x="386272" y="323122"/>
                  </a:cubicBezTo>
                  <a:cubicBezTo>
                    <a:pt x="382763" y="323823"/>
                    <a:pt x="378202" y="326981"/>
                    <a:pt x="372589" y="332594"/>
                  </a:cubicBezTo>
                  <a:cubicBezTo>
                    <a:pt x="362766" y="342418"/>
                    <a:pt x="354346" y="348031"/>
                    <a:pt x="347329" y="349434"/>
                  </a:cubicBezTo>
                  <a:cubicBezTo>
                    <a:pt x="343119" y="350838"/>
                    <a:pt x="338909" y="352241"/>
                    <a:pt x="334699" y="353644"/>
                  </a:cubicBezTo>
                  <a:cubicBezTo>
                    <a:pt x="330489" y="355048"/>
                    <a:pt x="327682" y="356451"/>
                    <a:pt x="326279" y="357854"/>
                  </a:cubicBezTo>
                  <a:lnTo>
                    <a:pt x="307333" y="364169"/>
                  </a:lnTo>
                  <a:cubicBezTo>
                    <a:pt x="301720" y="365573"/>
                    <a:pt x="297159" y="366275"/>
                    <a:pt x="293651" y="366275"/>
                  </a:cubicBezTo>
                  <a:cubicBezTo>
                    <a:pt x="290142" y="366275"/>
                    <a:pt x="286985" y="364871"/>
                    <a:pt x="284178" y="362064"/>
                  </a:cubicBezTo>
                  <a:cubicBezTo>
                    <a:pt x="275758" y="356451"/>
                    <a:pt x="269443" y="353644"/>
                    <a:pt x="265233" y="353644"/>
                  </a:cubicBezTo>
                  <a:cubicBezTo>
                    <a:pt x="255409" y="353644"/>
                    <a:pt x="237868" y="349434"/>
                    <a:pt x="212607" y="341014"/>
                  </a:cubicBezTo>
                  <a:cubicBezTo>
                    <a:pt x="187347" y="332594"/>
                    <a:pt x="166998" y="324876"/>
                    <a:pt x="151562" y="317859"/>
                  </a:cubicBezTo>
                  <a:cubicBezTo>
                    <a:pt x="141738" y="313649"/>
                    <a:pt x="131213" y="305930"/>
                    <a:pt x="119986" y="294704"/>
                  </a:cubicBezTo>
                  <a:cubicBezTo>
                    <a:pt x="107356" y="284880"/>
                    <a:pt x="101041" y="279968"/>
                    <a:pt x="101041" y="279968"/>
                  </a:cubicBezTo>
                  <a:cubicBezTo>
                    <a:pt x="99638" y="279968"/>
                    <a:pt x="95428" y="275057"/>
                    <a:pt x="88411" y="265233"/>
                  </a:cubicBezTo>
                  <a:cubicBezTo>
                    <a:pt x="78587" y="255410"/>
                    <a:pt x="70167" y="249095"/>
                    <a:pt x="63150" y="246288"/>
                  </a:cubicBezTo>
                  <a:cubicBezTo>
                    <a:pt x="60344" y="244885"/>
                    <a:pt x="54380" y="241026"/>
                    <a:pt x="45258" y="234710"/>
                  </a:cubicBezTo>
                  <a:cubicBezTo>
                    <a:pt x="36136" y="228395"/>
                    <a:pt x="28768" y="221729"/>
                    <a:pt x="23155" y="214713"/>
                  </a:cubicBezTo>
                  <a:lnTo>
                    <a:pt x="0" y="191557"/>
                  </a:lnTo>
                  <a:lnTo>
                    <a:pt x="0" y="168402"/>
                  </a:lnTo>
                  <a:lnTo>
                    <a:pt x="0" y="143142"/>
                  </a:lnTo>
                  <a:lnTo>
                    <a:pt x="77886" y="157877"/>
                  </a:lnTo>
                  <a:cubicBezTo>
                    <a:pt x="94726" y="160684"/>
                    <a:pt x="106654" y="162087"/>
                    <a:pt x="113671" y="162087"/>
                  </a:cubicBezTo>
                  <a:cubicBezTo>
                    <a:pt x="131915" y="162087"/>
                    <a:pt x="154368" y="157877"/>
                    <a:pt x="181032" y="149457"/>
                  </a:cubicBezTo>
                  <a:cubicBezTo>
                    <a:pt x="272250" y="114373"/>
                    <a:pt x="330489" y="96130"/>
                    <a:pt x="355749" y="94726"/>
                  </a:cubicBezTo>
                  <a:cubicBezTo>
                    <a:pt x="386623" y="90516"/>
                    <a:pt x="417496" y="84903"/>
                    <a:pt x="448370" y="77886"/>
                  </a:cubicBezTo>
                  <a:lnTo>
                    <a:pt x="517836" y="65256"/>
                  </a:lnTo>
                  <a:cubicBezTo>
                    <a:pt x="522046" y="65256"/>
                    <a:pt x="535378" y="62449"/>
                    <a:pt x="557831" y="56836"/>
                  </a:cubicBezTo>
                  <a:cubicBezTo>
                    <a:pt x="563445" y="55432"/>
                    <a:pt x="573268" y="53678"/>
                    <a:pt x="587302" y="51573"/>
                  </a:cubicBezTo>
                  <a:cubicBezTo>
                    <a:pt x="601335" y="49468"/>
                    <a:pt x="618877" y="47714"/>
                    <a:pt x="639927" y="46311"/>
                  </a:cubicBezTo>
                  <a:cubicBezTo>
                    <a:pt x="731145" y="40697"/>
                    <a:pt x="808329" y="30172"/>
                    <a:pt x="871480" y="14735"/>
                  </a:cubicBezTo>
                  <a:lnTo>
                    <a:pt x="940946" y="2105"/>
                  </a:lnTo>
                  <a:cubicBezTo>
                    <a:pt x="953576" y="702"/>
                    <a:pt x="979538" y="0"/>
                    <a:pt x="101883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0DAE3DDB-D581-9882-D66C-E554734F3823}"/>
                </a:ext>
              </a:extLst>
            </p:cNvPr>
            <p:cNvGrpSpPr/>
            <p:nvPr/>
          </p:nvGrpSpPr>
          <p:grpSpPr>
            <a:xfrm>
              <a:off x="5449069" y="1578735"/>
              <a:ext cx="1265120" cy="1458081"/>
              <a:chOff x="5369984" y="1705571"/>
              <a:chExt cx="1265120" cy="1458081"/>
            </a:xfrm>
            <a:grpFill/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04903C9F-9C1E-3910-D78A-BC9A8619C0E5}"/>
                  </a:ext>
                </a:extLst>
              </p:cNvPr>
              <p:cNvSpPr txBox="1"/>
              <p:nvPr/>
            </p:nvSpPr>
            <p:spPr>
              <a:xfrm>
                <a:off x="5631008" y="1705571"/>
                <a:ext cx="709393" cy="1235416"/>
              </a:xfrm>
              <a:custGeom>
                <a:avLst/>
                <a:gdLst/>
                <a:ahLst/>
                <a:cxnLst/>
                <a:rect l="l" t="t" r="r" b="b"/>
                <a:pathLst>
                  <a:path w="709393" h="1235416">
                    <a:moveTo>
                      <a:pt x="332594" y="0"/>
                    </a:moveTo>
                    <a:cubicBezTo>
                      <a:pt x="343820" y="0"/>
                      <a:pt x="359257" y="2807"/>
                      <a:pt x="378904" y="8421"/>
                    </a:cubicBezTo>
                    <a:cubicBezTo>
                      <a:pt x="399954" y="16841"/>
                      <a:pt x="415391" y="27366"/>
                      <a:pt x="425215" y="39996"/>
                    </a:cubicBezTo>
                    <a:cubicBezTo>
                      <a:pt x="435038" y="52626"/>
                      <a:pt x="442757" y="72273"/>
                      <a:pt x="448370" y="98937"/>
                    </a:cubicBezTo>
                    <a:cubicBezTo>
                      <a:pt x="451177" y="114373"/>
                      <a:pt x="456088" y="131565"/>
                      <a:pt x="463105" y="150510"/>
                    </a:cubicBezTo>
                    <a:cubicBezTo>
                      <a:pt x="470122" y="169455"/>
                      <a:pt x="475034" y="178928"/>
                      <a:pt x="477840" y="178928"/>
                    </a:cubicBezTo>
                    <a:cubicBezTo>
                      <a:pt x="483454" y="178928"/>
                      <a:pt x="496786" y="174718"/>
                      <a:pt x="517836" y="166297"/>
                    </a:cubicBezTo>
                    <a:cubicBezTo>
                      <a:pt x="541693" y="157877"/>
                      <a:pt x="562743" y="153667"/>
                      <a:pt x="580986" y="153667"/>
                    </a:cubicBezTo>
                    <a:cubicBezTo>
                      <a:pt x="592213" y="153667"/>
                      <a:pt x="609054" y="156474"/>
                      <a:pt x="631507" y="162087"/>
                    </a:cubicBezTo>
                    <a:cubicBezTo>
                      <a:pt x="655364" y="169104"/>
                      <a:pt x="671152" y="174718"/>
                      <a:pt x="678870" y="178928"/>
                    </a:cubicBezTo>
                    <a:cubicBezTo>
                      <a:pt x="686589" y="183138"/>
                      <a:pt x="693254" y="190154"/>
                      <a:pt x="698868" y="199978"/>
                    </a:cubicBezTo>
                    <a:cubicBezTo>
                      <a:pt x="705885" y="211205"/>
                      <a:pt x="709393" y="223835"/>
                      <a:pt x="709393" y="237868"/>
                    </a:cubicBezTo>
                    <a:cubicBezTo>
                      <a:pt x="709393" y="268742"/>
                      <a:pt x="693254" y="309439"/>
                      <a:pt x="660977" y="359960"/>
                    </a:cubicBezTo>
                    <a:cubicBezTo>
                      <a:pt x="649751" y="378203"/>
                      <a:pt x="634314" y="398903"/>
                      <a:pt x="614667" y="422058"/>
                    </a:cubicBezTo>
                    <a:cubicBezTo>
                      <a:pt x="595020" y="445213"/>
                      <a:pt x="582390" y="456791"/>
                      <a:pt x="576776" y="456791"/>
                    </a:cubicBezTo>
                    <a:cubicBezTo>
                      <a:pt x="571163" y="456791"/>
                      <a:pt x="562041" y="461703"/>
                      <a:pt x="549411" y="471526"/>
                    </a:cubicBezTo>
                    <a:cubicBezTo>
                      <a:pt x="535378" y="482753"/>
                      <a:pt x="527659" y="488366"/>
                      <a:pt x="526256" y="488366"/>
                    </a:cubicBezTo>
                    <a:cubicBezTo>
                      <a:pt x="520642" y="489770"/>
                      <a:pt x="513275" y="492577"/>
                      <a:pt x="504153" y="496787"/>
                    </a:cubicBezTo>
                    <a:cubicBezTo>
                      <a:pt x="495031" y="500997"/>
                      <a:pt x="487664" y="505207"/>
                      <a:pt x="482050" y="509417"/>
                    </a:cubicBezTo>
                    <a:cubicBezTo>
                      <a:pt x="479244" y="515030"/>
                      <a:pt x="472227" y="519240"/>
                      <a:pt x="461000" y="522047"/>
                    </a:cubicBezTo>
                    <a:cubicBezTo>
                      <a:pt x="452580" y="526257"/>
                      <a:pt x="446265" y="531169"/>
                      <a:pt x="442055" y="536782"/>
                    </a:cubicBezTo>
                    <a:cubicBezTo>
                      <a:pt x="437845" y="542395"/>
                      <a:pt x="435038" y="550816"/>
                      <a:pt x="433635" y="562042"/>
                    </a:cubicBezTo>
                    <a:lnTo>
                      <a:pt x="431530" y="570462"/>
                    </a:lnTo>
                    <a:cubicBezTo>
                      <a:pt x="431530" y="578883"/>
                      <a:pt x="439950" y="582391"/>
                      <a:pt x="456790" y="580988"/>
                    </a:cubicBezTo>
                    <a:lnTo>
                      <a:pt x="469420" y="578883"/>
                    </a:lnTo>
                    <a:cubicBezTo>
                      <a:pt x="486260" y="578883"/>
                      <a:pt x="502399" y="584496"/>
                      <a:pt x="517836" y="595723"/>
                    </a:cubicBezTo>
                    <a:cubicBezTo>
                      <a:pt x="526256" y="601336"/>
                      <a:pt x="533273" y="604143"/>
                      <a:pt x="538886" y="604143"/>
                    </a:cubicBezTo>
                    <a:cubicBezTo>
                      <a:pt x="545903" y="604143"/>
                      <a:pt x="555375" y="610809"/>
                      <a:pt x="567304" y="624141"/>
                    </a:cubicBezTo>
                    <a:cubicBezTo>
                      <a:pt x="579232" y="637472"/>
                      <a:pt x="585898" y="649752"/>
                      <a:pt x="587301" y="660979"/>
                    </a:cubicBezTo>
                    <a:cubicBezTo>
                      <a:pt x="588705" y="667995"/>
                      <a:pt x="589407" y="673258"/>
                      <a:pt x="589407" y="676766"/>
                    </a:cubicBezTo>
                    <a:cubicBezTo>
                      <a:pt x="589407" y="680275"/>
                      <a:pt x="587301" y="684836"/>
                      <a:pt x="583092" y="690449"/>
                    </a:cubicBezTo>
                    <a:cubicBezTo>
                      <a:pt x="573268" y="705886"/>
                      <a:pt x="562041" y="717112"/>
                      <a:pt x="549411" y="724129"/>
                    </a:cubicBezTo>
                    <a:lnTo>
                      <a:pt x="517836" y="747285"/>
                    </a:lnTo>
                    <a:cubicBezTo>
                      <a:pt x="495382" y="762721"/>
                      <a:pt x="482050" y="771142"/>
                      <a:pt x="477840" y="772545"/>
                    </a:cubicBezTo>
                    <a:cubicBezTo>
                      <a:pt x="475034" y="775352"/>
                      <a:pt x="470824" y="778509"/>
                      <a:pt x="465210" y="782017"/>
                    </a:cubicBezTo>
                    <a:cubicBezTo>
                      <a:pt x="459597" y="785526"/>
                      <a:pt x="453983" y="789385"/>
                      <a:pt x="448370" y="793595"/>
                    </a:cubicBezTo>
                    <a:cubicBezTo>
                      <a:pt x="441353" y="799208"/>
                      <a:pt x="435038" y="806225"/>
                      <a:pt x="429425" y="814645"/>
                    </a:cubicBezTo>
                    <a:cubicBezTo>
                      <a:pt x="423811" y="823065"/>
                      <a:pt x="422408" y="827977"/>
                      <a:pt x="425215" y="829381"/>
                    </a:cubicBezTo>
                    <a:lnTo>
                      <a:pt x="429425" y="829381"/>
                    </a:lnTo>
                    <a:cubicBezTo>
                      <a:pt x="440651" y="829381"/>
                      <a:pt x="450475" y="828679"/>
                      <a:pt x="458895" y="827275"/>
                    </a:cubicBezTo>
                    <a:cubicBezTo>
                      <a:pt x="491172" y="823065"/>
                      <a:pt x="511521" y="820960"/>
                      <a:pt x="519941" y="820960"/>
                    </a:cubicBezTo>
                    <a:cubicBezTo>
                      <a:pt x="528361" y="820960"/>
                      <a:pt x="534676" y="823767"/>
                      <a:pt x="538886" y="829381"/>
                    </a:cubicBezTo>
                    <a:cubicBezTo>
                      <a:pt x="544499" y="837801"/>
                      <a:pt x="552218" y="843414"/>
                      <a:pt x="562041" y="846221"/>
                    </a:cubicBezTo>
                    <a:cubicBezTo>
                      <a:pt x="570461" y="849027"/>
                      <a:pt x="579934" y="854992"/>
                      <a:pt x="590459" y="864113"/>
                    </a:cubicBezTo>
                    <a:cubicBezTo>
                      <a:pt x="600984" y="873235"/>
                      <a:pt x="608352" y="882006"/>
                      <a:pt x="612562" y="890426"/>
                    </a:cubicBezTo>
                    <a:cubicBezTo>
                      <a:pt x="619579" y="905863"/>
                      <a:pt x="620280" y="918493"/>
                      <a:pt x="614667" y="928317"/>
                    </a:cubicBezTo>
                    <a:cubicBezTo>
                      <a:pt x="613263" y="932527"/>
                      <a:pt x="603089" y="939543"/>
                      <a:pt x="584144" y="949367"/>
                    </a:cubicBezTo>
                    <a:cubicBezTo>
                      <a:pt x="565199" y="959190"/>
                      <a:pt x="553621" y="964102"/>
                      <a:pt x="549411" y="964102"/>
                    </a:cubicBezTo>
                    <a:cubicBezTo>
                      <a:pt x="546604" y="964102"/>
                      <a:pt x="539588" y="966909"/>
                      <a:pt x="528361" y="972522"/>
                    </a:cubicBezTo>
                    <a:cubicBezTo>
                      <a:pt x="517134" y="978136"/>
                      <a:pt x="504855" y="983047"/>
                      <a:pt x="491523" y="987257"/>
                    </a:cubicBezTo>
                    <a:cubicBezTo>
                      <a:pt x="478191" y="991467"/>
                      <a:pt x="467315" y="994976"/>
                      <a:pt x="458895" y="997782"/>
                    </a:cubicBezTo>
                    <a:cubicBezTo>
                      <a:pt x="446265" y="999186"/>
                      <a:pt x="437845" y="1000940"/>
                      <a:pt x="433635" y="1003045"/>
                    </a:cubicBezTo>
                    <a:cubicBezTo>
                      <a:pt x="429425" y="1005150"/>
                      <a:pt x="425916" y="1009711"/>
                      <a:pt x="423110" y="1016728"/>
                    </a:cubicBezTo>
                    <a:cubicBezTo>
                      <a:pt x="421706" y="1020938"/>
                      <a:pt x="421005" y="1029358"/>
                      <a:pt x="421005" y="1041988"/>
                    </a:cubicBezTo>
                    <a:cubicBezTo>
                      <a:pt x="421005" y="1065845"/>
                      <a:pt x="425215" y="1096719"/>
                      <a:pt x="433635" y="1134609"/>
                    </a:cubicBezTo>
                    <a:cubicBezTo>
                      <a:pt x="437845" y="1150046"/>
                      <a:pt x="440651" y="1162325"/>
                      <a:pt x="442055" y="1171447"/>
                    </a:cubicBezTo>
                    <a:cubicBezTo>
                      <a:pt x="443458" y="1180569"/>
                      <a:pt x="442757" y="1188638"/>
                      <a:pt x="439950" y="1195655"/>
                    </a:cubicBezTo>
                    <a:cubicBezTo>
                      <a:pt x="432933" y="1209688"/>
                      <a:pt x="428723" y="1217407"/>
                      <a:pt x="427320" y="1218810"/>
                    </a:cubicBezTo>
                    <a:cubicBezTo>
                      <a:pt x="423110" y="1224424"/>
                      <a:pt x="417496" y="1228984"/>
                      <a:pt x="410479" y="1232493"/>
                    </a:cubicBezTo>
                    <a:cubicBezTo>
                      <a:pt x="403463" y="1236001"/>
                      <a:pt x="399253" y="1236352"/>
                      <a:pt x="397849" y="1233545"/>
                    </a:cubicBezTo>
                    <a:cubicBezTo>
                      <a:pt x="397849" y="1230739"/>
                      <a:pt x="388026" y="1227932"/>
                      <a:pt x="368379" y="1225125"/>
                    </a:cubicBezTo>
                    <a:cubicBezTo>
                      <a:pt x="340312" y="1220915"/>
                      <a:pt x="326278" y="1211793"/>
                      <a:pt x="326278" y="1197760"/>
                    </a:cubicBezTo>
                    <a:cubicBezTo>
                      <a:pt x="326278" y="1187936"/>
                      <a:pt x="318560" y="1172500"/>
                      <a:pt x="303123" y="1151449"/>
                    </a:cubicBezTo>
                    <a:cubicBezTo>
                      <a:pt x="297510" y="1145836"/>
                      <a:pt x="294703" y="1140222"/>
                      <a:pt x="294703" y="1134609"/>
                    </a:cubicBezTo>
                    <a:cubicBezTo>
                      <a:pt x="294703" y="1130399"/>
                      <a:pt x="291896" y="1125487"/>
                      <a:pt x="286283" y="1119874"/>
                    </a:cubicBezTo>
                    <a:cubicBezTo>
                      <a:pt x="283476" y="1115664"/>
                      <a:pt x="280669" y="1110752"/>
                      <a:pt x="277863" y="1105139"/>
                    </a:cubicBezTo>
                    <a:cubicBezTo>
                      <a:pt x="275056" y="1099525"/>
                      <a:pt x="272250" y="1094614"/>
                      <a:pt x="269443" y="1090404"/>
                    </a:cubicBezTo>
                    <a:lnTo>
                      <a:pt x="250498" y="1048303"/>
                    </a:lnTo>
                    <a:cubicBezTo>
                      <a:pt x="240674" y="1031463"/>
                      <a:pt x="230851" y="1018131"/>
                      <a:pt x="221027" y="1008308"/>
                    </a:cubicBezTo>
                    <a:cubicBezTo>
                      <a:pt x="208397" y="994274"/>
                      <a:pt x="200679" y="982346"/>
                      <a:pt x="197872" y="972522"/>
                    </a:cubicBezTo>
                    <a:lnTo>
                      <a:pt x="189452" y="943052"/>
                    </a:lnTo>
                    <a:cubicBezTo>
                      <a:pt x="186645" y="936035"/>
                      <a:pt x="186645" y="932527"/>
                      <a:pt x="189452" y="932527"/>
                    </a:cubicBezTo>
                    <a:cubicBezTo>
                      <a:pt x="192258" y="932527"/>
                      <a:pt x="193662" y="930422"/>
                      <a:pt x="193662" y="926212"/>
                    </a:cubicBezTo>
                    <a:cubicBezTo>
                      <a:pt x="193662" y="919195"/>
                      <a:pt x="193311" y="913932"/>
                      <a:pt x="192609" y="910424"/>
                    </a:cubicBezTo>
                    <a:cubicBezTo>
                      <a:pt x="191908" y="906916"/>
                      <a:pt x="191557" y="904460"/>
                      <a:pt x="191557" y="903056"/>
                    </a:cubicBezTo>
                    <a:cubicBezTo>
                      <a:pt x="191557" y="897443"/>
                      <a:pt x="196469" y="890075"/>
                      <a:pt x="206292" y="880954"/>
                    </a:cubicBezTo>
                    <a:cubicBezTo>
                      <a:pt x="216116" y="871832"/>
                      <a:pt x="231552" y="858149"/>
                      <a:pt x="252603" y="839906"/>
                    </a:cubicBezTo>
                    <a:cubicBezTo>
                      <a:pt x="279266" y="816049"/>
                      <a:pt x="297510" y="797103"/>
                      <a:pt x="307333" y="783070"/>
                    </a:cubicBezTo>
                    <a:cubicBezTo>
                      <a:pt x="317157" y="769036"/>
                      <a:pt x="322068" y="755705"/>
                      <a:pt x="322068" y="743074"/>
                    </a:cubicBezTo>
                    <a:lnTo>
                      <a:pt x="322068" y="726234"/>
                    </a:lnTo>
                    <a:lnTo>
                      <a:pt x="305228" y="734654"/>
                    </a:lnTo>
                    <a:cubicBezTo>
                      <a:pt x="294002" y="740268"/>
                      <a:pt x="284880" y="747986"/>
                      <a:pt x="277863" y="757810"/>
                    </a:cubicBezTo>
                    <a:lnTo>
                      <a:pt x="250498" y="780965"/>
                    </a:lnTo>
                    <a:cubicBezTo>
                      <a:pt x="235061" y="793595"/>
                      <a:pt x="224536" y="802717"/>
                      <a:pt x="218922" y="808330"/>
                    </a:cubicBezTo>
                    <a:cubicBezTo>
                      <a:pt x="199275" y="825170"/>
                      <a:pt x="179628" y="833590"/>
                      <a:pt x="159982" y="833590"/>
                    </a:cubicBezTo>
                    <a:cubicBezTo>
                      <a:pt x="138931" y="833590"/>
                      <a:pt x="117179" y="811839"/>
                      <a:pt x="94726" y="768335"/>
                    </a:cubicBezTo>
                    <a:cubicBezTo>
                      <a:pt x="86306" y="748688"/>
                      <a:pt x="78587" y="733953"/>
                      <a:pt x="71570" y="724129"/>
                    </a:cubicBezTo>
                    <a:cubicBezTo>
                      <a:pt x="65957" y="717112"/>
                      <a:pt x="63852" y="710797"/>
                      <a:pt x="65255" y="705184"/>
                    </a:cubicBezTo>
                    <a:cubicBezTo>
                      <a:pt x="66659" y="699571"/>
                      <a:pt x="68764" y="696764"/>
                      <a:pt x="71570" y="696764"/>
                    </a:cubicBezTo>
                    <a:cubicBezTo>
                      <a:pt x="74377" y="696764"/>
                      <a:pt x="80692" y="699571"/>
                      <a:pt x="90516" y="705184"/>
                    </a:cubicBezTo>
                    <a:lnTo>
                      <a:pt x="111566" y="719919"/>
                    </a:lnTo>
                    <a:cubicBezTo>
                      <a:pt x="119986" y="725533"/>
                      <a:pt x="125599" y="729041"/>
                      <a:pt x="128406" y="730444"/>
                    </a:cubicBezTo>
                    <a:cubicBezTo>
                      <a:pt x="131213" y="731848"/>
                      <a:pt x="136125" y="731146"/>
                      <a:pt x="143141" y="728339"/>
                    </a:cubicBezTo>
                    <a:cubicBezTo>
                      <a:pt x="147351" y="728339"/>
                      <a:pt x="155070" y="725182"/>
                      <a:pt x="166297" y="718867"/>
                    </a:cubicBezTo>
                    <a:cubicBezTo>
                      <a:pt x="177523" y="712552"/>
                      <a:pt x="185242" y="707991"/>
                      <a:pt x="189452" y="705184"/>
                    </a:cubicBezTo>
                    <a:cubicBezTo>
                      <a:pt x="210502" y="689747"/>
                      <a:pt x="221729" y="682029"/>
                      <a:pt x="223132" y="682029"/>
                    </a:cubicBezTo>
                    <a:lnTo>
                      <a:pt x="256813" y="663084"/>
                    </a:lnTo>
                    <a:lnTo>
                      <a:pt x="292598" y="644138"/>
                    </a:lnTo>
                    <a:lnTo>
                      <a:pt x="309438" y="633613"/>
                    </a:lnTo>
                    <a:lnTo>
                      <a:pt x="326278" y="625193"/>
                    </a:lnTo>
                    <a:lnTo>
                      <a:pt x="326278" y="585198"/>
                    </a:lnTo>
                    <a:cubicBezTo>
                      <a:pt x="326278" y="571164"/>
                      <a:pt x="325928" y="560639"/>
                      <a:pt x="325226" y="553622"/>
                    </a:cubicBezTo>
                    <a:cubicBezTo>
                      <a:pt x="324524" y="546605"/>
                      <a:pt x="322068" y="542395"/>
                      <a:pt x="317858" y="540992"/>
                    </a:cubicBezTo>
                    <a:cubicBezTo>
                      <a:pt x="313648" y="536782"/>
                      <a:pt x="308737" y="534677"/>
                      <a:pt x="303123" y="534677"/>
                    </a:cubicBezTo>
                    <a:cubicBezTo>
                      <a:pt x="297510" y="534677"/>
                      <a:pt x="291195" y="532572"/>
                      <a:pt x="284178" y="528362"/>
                    </a:cubicBezTo>
                    <a:cubicBezTo>
                      <a:pt x="277161" y="524152"/>
                      <a:pt x="271548" y="519942"/>
                      <a:pt x="267338" y="515732"/>
                    </a:cubicBezTo>
                    <a:cubicBezTo>
                      <a:pt x="267338" y="512925"/>
                      <a:pt x="263128" y="505908"/>
                      <a:pt x="254708" y="494681"/>
                    </a:cubicBezTo>
                    <a:cubicBezTo>
                      <a:pt x="251901" y="491875"/>
                      <a:pt x="246288" y="482051"/>
                      <a:pt x="237867" y="465211"/>
                    </a:cubicBezTo>
                    <a:cubicBezTo>
                      <a:pt x="236464" y="456791"/>
                      <a:pt x="231903" y="446617"/>
                      <a:pt x="224185" y="434688"/>
                    </a:cubicBezTo>
                    <a:cubicBezTo>
                      <a:pt x="216466" y="422760"/>
                      <a:pt x="211204" y="416796"/>
                      <a:pt x="208397" y="416796"/>
                    </a:cubicBezTo>
                    <a:lnTo>
                      <a:pt x="193662" y="429426"/>
                    </a:lnTo>
                    <a:cubicBezTo>
                      <a:pt x="183838" y="436442"/>
                      <a:pt x="176120" y="439951"/>
                      <a:pt x="170507" y="439951"/>
                    </a:cubicBezTo>
                    <a:cubicBezTo>
                      <a:pt x="167700" y="439951"/>
                      <a:pt x="162086" y="442757"/>
                      <a:pt x="153666" y="448371"/>
                    </a:cubicBezTo>
                    <a:cubicBezTo>
                      <a:pt x="136826" y="461001"/>
                      <a:pt x="117881" y="467316"/>
                      <a:pt x="96831" y="467316"/>
                    </a:cubicBezTo>
                    <a:cubicBezTo>
                      <a:pt x="82797" y="467316"/>
                      <a:pt x="75780" y="463808"/>
                      <a:pt x="75780" y="456791"/>
                    </a:cubicBezTo>
                    <a:cubicBezTo>
                      <a:pt x="74377" y="453984"/>
                      <a:pt x="71921" y="450476"/>
                      <a:pt x="68413" y="446266"/>
                    </a:cubicBezTo>
                    <a:cubicBezTo>
                      <a:pt x="64904" y="442056"/>
                      <a:pt x="60344" y="437144"/>
                      <a:pt x="54730" y="431531"/>
                    </a:cubicBezTo>
                    <a:cubicBezTo>
                      <a:pt x="40697" y="417497"/>
                      <a:pt x="33680" y="409077"/>
                      <a:pt x="33680" y="406270"/>
                    </a:cubicBezTo>
                    <a:cubicBezTo>
                      <a:pt x="33680" y="403464"/>
                      <a:pt x="30172" y="398552"/>
                      <a:pt x="23155" y="391535"/>
                    </a:cubicBezTo>
                    <a:cubicBezTo>
                      <a:pt x="17541" y="385922"/>
                      <a:pt x="14735" y="380308"/>
                      <a:pt x="14735" y="374695"/>
                    </a:cubicBezTo>
                    <a:cubicBezTo>
                      <a:pt x="14735" y="369082"/>
                      <a:pt x="11226" y="362766"/>
                      <a:pt x="4210" y="355750"/>
                    </a:cubicBezTo>
                    <a:cubicBezTo>
                      <a:pt x="1403" y="352943"/>
                      <a:pt x="0" y="348733"/>
                      <a:pt x="0" y="343120"/>
                    </a:cubicBezTo>
                    <a:cubicBezTo>
                      <a:pt x="0" y="338910"/>
                      <a:pt x="3508" y="336805"/>
                      <a:pt x="10525" y="336805"/>
                    </a:cubicBezTo>
                    <a:cubicBezTo>
                      <a:pt x="18945" y="336805"/>
                      <a:pt x="32277" y="342418"/>
                      <a:pt x="50520" y="353645"/>
                    </a:cubicBezTo>
                    <a:cubicBezTo>
                      <a:pt x="57537" y="359258"/>
                      <a:pt x="63150" y="362065"/>
                      <a:pt x="67360" y="362065"/>
                    </a:cubicBezTo>
                    <a:lnTo>
                      <a:pt x="84201" y="357855"/>
                    </a:lnTo>
                    <a:cubicBezTo>
                      <a:pt x="101041" y="350838"/>
                      <a:pt x="118933" y="342418"/>
                      <a:pt x="137879" y="332594"/>
                    </a:cubicBezTo>
                    <a:cubicBezTo>
                      <a:pt x="156824" y="322771"/>
                      <a:pt x="168401" y="315754"/>
                      <a:pt x="172612" y="311544"/>
                    </a:cubicBezTo>
                    <a:cubicBezTo>
                      <a:pt x="178225" y="307334"/>
                      <a:pt x="181032" y="302773"/>
                      <a:pt x="181032" y="297862"/>
                    </a:cubicBezTo>
                    <a:cubicBezTo>
                      <a:pt x="181032" y="292950"/>
                      <a:pt x="179628" y="289091"/>
                      <a:pt x="176822" y="286284"/>
                    </a:cubicBezTo>
                    <a:cubicBezTo>
                      <a:pt x="174015" y="283477"/>
                      <a:pt x="172612" y="272952"/>
                      <a:pt x="172612" y="254709"/>
                    </a:cubicBezTo>
                    <a:cubicBezTo>
                      <a:pt x="172612" y="223835"/>
                      <a:pt x="174717" y="203486"/>
                      <a:pt x="178927" y="193663"/>
                    </a:cubicBezTo>
                    <a:lnTo>
                      <a:pt x="181032" y="183138"/>
                    </a:lnTo>
                    <a:cubicBezTo>
                      <a:pt x="181032" y="180331"/>
                      <a:pt x="179628" y="173314"/>
                      <a:pt x="176822" y="162087"/>
                    </a:cubicBezTo>
                    <a:lnTo>
                      <a:pt x="172612" y="145247"/>
                    </a:lnTo>
                    <a:cubicBezTo>
                      <a:pt x="172612" y="139634"/>
                      <a:pt x="174717" y="131915"/>
                      <a:pt x="178927" y="122092"/>
                    </a:cubicBezTo>
                    <a:cubicBezTo>
                      <a:pt x="181733" y="117882"/>
                      <a:pt x="184540" y="112970"/>
                      <a:pt x="187347" y="107357"/>
                    </a:cubicBezTo>
                    <a:cubicBezTo>
                      <a:pt x="190154" y="101743"/>
                      <a:pt x="192960" y="96832"/>
                      <a:pt x="195767" y="92622"/>
                    </a:cubicBezTo>
                    <a:lnTo>
                      <a:pt x="239972" y="39996"/>
                    </a:lnTo>
                    <a:cubicBezTo>
                      <a:pt x="246989" y="34383"/>
                      <a:pt x="257514" y="27366"/>
                      <a:pt x="271548" y="18946"/>
                    </a:cubicBezTo>
                    <a:cubicBezTo>
                      <a:pt x="285581" y="10526"/>
                      <a:pt x="296808" y="5614"/>
                      <a:pt x="305228" y="4211"/>
                    </a:cubicBezTo>
                    <a:cubicBezTo>
                      <a:pt x="316455" y="1404"/>
                      <a:pt x="325577" y="0"/>
                      <a:pt x="332594" y="0"/>
                    </a:cubicBezTo>
                    <a:close/>
                    <a:moveTo>
                      <a:pt x="330489" y="35786"/>
                    </a:moveTo>
                    <a:cubicBezTo>
                      <a:pt x="326278" y="35786"/>
                      <a:pt x="313999" y="41049"/>
                      <a:pt x="293651" y="51574"/>
                    </a:cubicBezTo>
                    <a:cubicBezTo>
                      <a:pt x="273302" y="62099"/>
                      <a:pt x="258216" y="71571"/>
                      <a:pt x="248393" y="79991"/>
                    </a:cubicBezTo>
                    <a:cubicBezTo>
                      <a:pt x="232956" y="94025"/>
                      <a:pt x="222431" y="105603"/>
                      <a:pt x="216817" y="114724"/>
                    </a:cubicBezTo>
                    <a:cubicBezTo>
                      <a:pt x="211204" y="123846"/>
                      <a:pt x="207695" y="135424"/>
                      <a:pt x="206292" y="149457"/>
                    </a:cubicBezTo>
                    <a:cubicBezTo>
                      <a:pt x="206292" y="164894"/>
                      <a:pt x="203485" y="179629"/>
                      <a:pt x="197872" y="193663"/>
                    </a:cubicBezTo>
                    <a:cubicBezTo>
                      <a:pt x="192258" y="204890"/>
                      <a:pt x="189452" y="219625"/>
                      <a:pt x="189452" y="237868"/>
                    </a:cubicBezTo>
                    <a:cubicBezTo>
                      <a:pt x="189452" y="253305"/>
                      <a:pt x="191557" y="265234"/>
                      <a:pt x="195767" y="273654"/>
                    </a:cubicBezTo>
                    <a:cubicBezTo>
                      <a:pt x="202784" y="284881"/>
                      <a:pt x="209099" y="290494"/>
                      <a:pt x="214712" y="290494"/>
                    </a:cubicBezTo>
                    <a:cubicBezTo>
                      <a:pt x="220326" y="290494"/>
                      <a:pt x="231552" y="286284"/>
                      <a:pt x="248393" y="277864"/>
                    </a:cubicBezTo>
                    <a:cubicBezTo>
                      <a:pt x="287686" y="259620"/>
                      <a:pt x="312245" y="249095"/>
                      <a:pt x="322068" y="246289"/>
                    </a:cubicBezTo>
                    <a:lnTo>
                      <a:pt x="364169" y="223133"/>
                    </a:lnTo>
                    <a:cubicBezTo>
                      <a:pt x="366976" y="216117"/>
                      <a:pt x="369782" y="202083"/>
                      <a:pt x="372589" y="181033"/>
                    </a:cubicBezTo>
                    <a:cubicBezTo>
                      <a:pt x="375396" y="161386"/>
                      <a:pt x="376799" y="149457"/>
                      <a:pt x="376799" y="145247"/>
                    </a:cubicBezTo>
                    <a:cubicBezTo>
                      <a:pt x="376799" y="139634"/>
                      <a:pt x="375396" y="129810"/>
                      <a:pt x="372589" y="115777"/>
                    </a:cubicBezTo>
                    <a:cubicBezTo>
                      <a:pt x="369782" y="94727"/>
                      <a:pt x="366976" y="79991"/>
                      <a:pt x="364169" y="71571"/>
                    </a:cubicBezTo>
                    <a:cubicBezTo>
                      <a:pt x="361362" y="63151"/>
                      <a:pt x="356450" y="55433"/>
                      <a:pt x="349434" y="48416"/>
                    </a:cubicBezTo>
                    <a:cubicBezTo>
                      <a:pt x="343820" y="39996"/>
                      <a:pt x="337505" y="35786"/>
                      <a:pt x="330489" y="35786"/>
                    </a:cubicBezTo>
                    <a:close/>
                    <a:moveTo>
                      <a:pt x="547306" y="244183"/>
                    </a:moveTo>
                    <a:lnTo>
                      <a:pt x="522046" y="248394"/>
                    </a:lnTo>
                    <a:cubicBezTo>
                      <a:pt x="493979" y="256814"/>
                      <a:pt x="475034" y="265935"/>
                      <a:pt x="465210" y="275759"/>
                    </a:cubicBezTo>
                    <a:cubicBezTo>
                      <a:pt x="462403" y="281372"/>
                      <a:pt x="461000" y="298212"/>
                      <a:pt x="461000" y="326279"/>
                    </a:cubicBezTo>
                    <a:cubicBezTo>
                      <a:pt x="462403" y="334700"/>
                      <a:pt x="463105" y="343821"/>
                      <a:pt x="463105" y="353645"/>
                    </a:cubicBezTo>
                    <a:cubicBezTo>
                      <a:pt x="463105" y="363468"/>
                      <a:pt x="463807" y="370485"/>
                      <a:pt x="465210" y="374695"/>
                    </a:cubicBezTo>
                    <a:lnTo>
                      <a:pt x="498890" y="336805"/>
                    </a:lnTo>
                    <a:cubicBezTo>
                      <a:pt x="512924" y="319964"/>
                      <a:pt x="525905" y="302773"/>
                      <a:pt x="537833" y="285231"/>
                    </a:cubicBezTo>
                    <a:cubicBezTo>
                      <a:pt x="549762" y="267690"/>
                      <a:pt x="555726" y="256112"/>
                      <a:pt x="555726" y="250498"/>
                    </a:cubicBezTo>
                    <a:cubicBezTo>
                      <a:pt x="555726" y="246289"/>
                      <a:pt x="552920" y="244183"/>
                      <a:pt x="547306" y="244183"/>
                    </a:cubicBezTo>
                    <a:close/>
                    <a:moveTo>
                      <a:pt x="351539" y="334700"/>
                    </a:moveTo>
                    <a:lnTo>
                      <a:pt x="317858" y="355750"/>
                    </a:lnTo>
                    <a:cubicBezTo>
                      <a:pt x="299615" y="368380"/>
                      <a:pt x="289090" y="374695"/>
                      <a:pt x="286283" y="374695"/>
                    </a:cubicBezTo>
                    <a:cubicBezTo>
                      <a:pt x="283476" y="374695"/>
                      <a:pt x="282073" y="376098"/>
                      <a:pt x="282073" y="378905"/>
                    </a:cubicBezTo>
                    <a:cubicBezTo>
                      <a:pt x="282073" y="381712"/>
                      <a:pt x="290844" y="390834"/>
                      <a:pt x="308386" y="406270"/>
                    </a:cubicBezTo>
                    <a:cubicBezTo>
                      <a:pt x="325928" y="421707"/>
                      <a:pt x="336102" y="429426"/>
                      <a:pt x="338909" y="429426"/>
                    </a:cubicBezTo>
                    <a:cubicBezTo>
                      <a:pt x="341715" y="429426"/>
                      <a:pt x="344171" y="423812"/>
                      <a:pt x="346276" y="412586"/>
                    </a:cubicBezTo>
                    <a:cubicBezTo>
                      <a:pt x="348381" y="401359"/>
                      <a:pt x="350135" y="385220"/>
                      <a:pt x="351539" y="364170"/>
                    </a:cubicBezTo>
                    <a:cubicBezTo>
                      <a:pt x="352942" y="352943"/>
                      <a:pt x="352942" y="343120"/>
                      <a:pt x="351539" y="3347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345BF08D-D963-D0D3-C7AA-1A24E7DD2FD0}"/>
                  </a:ext>
                </a:extLst>
              </p:cNvPr>
              <p:cNvSpPr txBox="1"/>
              <p:nvPr/>
            </p:nvSpPr>
            <p:spPr>
              <a:xfrm>
                <a:off x="5369984" y="2589682"/>
                <a:ext cx="1265120" cy="573970"/>
              </a:xfrm>
              <a:custGeom>
                <a:avLst/>
                <a:gdLst/>
                <a:ahLst/>
                <a:cxnLst/>
                <a:rect l="l" t="t" r="r" b="b"/>
                <a:pathLst>
                  <a:path w="1265120" h="573970">
                    <a:moveTo>
                      <a:pt x="8421" y="0"/>
                    </a:moveTo>
                    <a:lnTo>
                      <a:pt x="33681" y="48416"/>
                    </a:lnTo>
                    <a:cubicBezTo>
                      <a:pt x="56134" y="91920"/>
                      <a:pt x="72975" y="123144"/>
                      <a:pt x="84201" y="142089"/>
                    </a:cubicBezTo>
                    <a:cubicBezTo>
                      <a:pt x="95428" y="161035"/>
                      <a:pt x="110163" y="180331"/>
                      <a:pt x="128407" y="199978"/>
                    </a:cubicBezTo>
                    <a:lnTo>
                      <a:pt x="176823" y="254708"/>
                    </a:lnTo>
                    <a:cubicBezTo>
                      <a:pt x="186646" y="267338"/>
                      <a:pt x="200679" y="277863"/>
                      <a:pt x="218923" y="286284"/>
                    </a:cubicBezTo>
                    <a:cubicBezTo>
                      <a:pt x="235763" y="293300"/>
                      <a:pt x="292599" y="319964"/>
                      <a:pt x="389430" y="366275"/>
                    </a:cubicBezTo>
                    <a:cubicBezTo>
                      <a:pt x="407674" y="374695"/>
                      <a:pt x="428022" y="381711"/>
                      <a:pt x="450476" y="387325"/>
                    </a:cubicBezTo>
                    <a:lnTo>
                      <a:pt x="503102" y="395745"/>
                    </a:lnTo>
                    <a:cubicBezTo>
                      <a:pt x="531168" y="401358"/>
                      <a:pt x="571866" y="404165"/>
                      <a:pt x="625193" y="404165"/>
                    </a:cubicBezTo>
                    <a:cubicBezTo>
                      <a:pt x="657470" y="404165"/>
                      <a:pt x="681327" y="403463"/>
                      <a:pt x="696764" y="402060"/>
                    </a:cubicBezTo>
                    <a:lnTo>
                      <a:pt x="791490" y="391535"/>
                    </a:lnTo>
                    <a:cubicBezTo>
                      <a:pt x="825170" y="387325"/>
                      <a:pt x="868674" y="383466"/>
                      <a:pt x="922001" y="379957"/>
                    </a:cubicBezTo>
                    <a:cubicBezTo>
                      <a:pt x="975329" y="376449"/>
                      <a:pt x="1015324" y="374695"/>
                      <a:pt x="1041988" y="374695"/>
                    </a:cubicBezTo>
                    <a:lnTo>
                      <a:pt x="1140924" y="376800"/>
                    </a:lnTo>
                    <a:cubicBezTo>
                      <a:pt x="1174604" y="379606"/>
                      <a:pt x="1201970" y="381010"/>
                      <a:pt x="1223020" y="381010"/>
                    </a:cubicBezTo>
                    <a:cubicBezTo>
                      <a:pt x="1235650" y="381010"/>
                      <a:pt x="1245123" y="381711"/>
                      <a:pt x="1251438" y="383115"/>
                    </a:cubicBezTo>
                    <a:cubicBezTo>
                      <a:pt x="1257753" y="384518"/>
                      <a:pt x="1261612" y="386623"/>
                      <a:pt x="1263015" y="389430"/>
                    </a:cubicBezTo>
                    <a:lnTo>
                      <a:pt x="1265120" y="393640"/>
                    </a:lnTo>
                    <a:cubicBezTo>
                      <a:pt x="1265120" y="396447"/>
                      <a:pt x="1260209" y="402060"/>
                      <a:pt x="1250385" y="410480"/>
                    </a:cubicBezTo>
                    <a:cubicBezTo>
                      <a:pt x="1237755" y="423110"/>
                      <a:pt x="1227230" y="431530"/>
                      <a:pt x="1218810" y="435740"/>
                    </a:cubicBezTo>
                    <a:lnTo>
                      <a:pt x="1195655" y="454686"/>
                    </a:lnTo>
                    <a:cubicBezTo>
                      <a:pt x="1190041" y="460299"/>
                      <a:pt x="1180218" y="464509"/>
                      <a:pt x="1166184" y="467316"/>
                    </a:cubicBezTo>
                    <a:cubicBezTo>
                      <a:pt x="1154958" y="470122"/>
                      <a:pt x="1142678" y="474332"/>
                      <a:pt x="1129346" y="479946"/>
                    </a:cubicBezTo>
                    <a:cubicBezTo>
                      <a:pt x="1116015" y="485559"/>
                      <a:pt x="1107244" y="490471"/>
                      <a:pt x="1103034" y="494681"/>
                    </a:cubicBezTo>
                    <a:cubicBezTo>
                      <a:pt x="1098824" y="498891"/>
                      <a:pt x="1093912" y="500996"/>
                      <a:pt x="1088298" y="500996"/>
                    </a:cubicBezTo>
                    <a:cubicBezTo>
                      <a:pt x="1085492" y="498189"/>
                      <a:pt x="1081983" y="498189"/>
                      <a:pt x="1077773" y="500996"/>
                    </a:cubicBezTo>
                    <a:cubicBezTo>
                      <a:pt x="1076370" y="502399"/>
                      <a:pt x="1075668" y="504154"/>
                      <a:pt x="1075668" y="506259"/>
                    </a:cubicBezTo>
                    <a:cubicBezTo>
                      <a:pt x="1075668" y="508364"/>
                      <a:pt x="1076370" y="510820"/>
                      <a:pt x="1077773" y="513626"/>
                    </a:cubicBezTo>
                    <a:cubicBezTo>
                      <a:pt x="1083387" y="522046"/>
                      <a:pt x="1079878" y="528011"/>
                      <a:pt x="1067248" y="531519"/>
                    </a:cubicBezTo>
                    <a:cubicBezTo>
                      <a:pt x="1054618" y="535027"/>
                      <a:pt x="1025148" y="538185"/>
                      <a:pt x="978837" y="540992"/>
                    </a:cubicBezTo>
                    <a:cubicBezTo>
                      <a:pt x="932527" y="543798"/>
                      <a:pt x="906565" y="546605"/>
                      <a:pt x="900951" y="549412"/>
                    </a:cubicBezTo>
                    <a:cubicBezTo>
                      <a:pt x="888321" y="552218"/>
                      <a:pt x="864464" y="555025"/>
                      <a:pt x="829380" y="557832"/>
                    </a:cubicBezTo>
                    <a:cubicBezTo>
                      <a:pt x="790086" y="560638"/>
                      <a:pt x="764826" y="564147"/>
                      <a:pt x="753599" y="568357"/>
                    </a:cubicBezTo>
                    <a:cubicBezTo>
                      <a:pt x="745179" y="571164"/>
                      <a:pt x="734303" y="572918"/>
                      <a:pt x="720971" y="573619"/>
                    </a:cubicBezTo>
                    <a:cubicBezTo>
                      <a:pt x="707640" y="574321"/>
                      <a:pt x="687642" y="573970"/>
                      <a:pt x="660978" y="572567"/>
                    </a:cubicBezTo>
                    <a:cubicBezTo>
                      <a:pt x="614668" y="572567"/>
                      <a:pt x="584496" y="571164"/>
                      <a:pt x="570462" y="568357"/>
                    </a:cubicBezTo>
                    <a:cubicBezTo>
                      <a:pt x="556429" y="565550"/>
                      <a:pt x="542746" y="563094"/>
                      <a:pt x="529414" y="560989"/>
                    </a:cubicBezTo>
                    <a:cubicBezTo>
                      <a:pt x="516083" y="558884"/>
                      <a:pt x="506610" y="558533"/>
                      <a:pt x="500996" y="559937"/>
                    </a:cubicBezTo>
                    <a:cubicBezTo>
                      <a:pt x="495383" y="561340"/>
                      <a:pt x="475736" y="558533"/>
                      <a:pt x="442056" y="551517"/>
                    </a:cubicBezTo>
                    <a:cubicBezTo>
                      <a:pt x="408375" y="544500"/>
                      <a:pt x="388027" y="538887"/>
                      <a:pt x="381010" y="534676"/>
                    </a:cubicBezTo>
                    <a:lnTo>
                      <a:pt x="351540" y="526256"/>
                    </a:lnTo>
                    <a:lnTo>
                      <a:pt x="309439" y="513626"/>
                    </a:lnTo>
                    <a:lnTo>
                      <a:pt x="273654" y="494681"/>
                    </a:lnTo>
                    <a:cubicBezTo>
                      <a:pt x="252603" y="486261"/>
                      <a:pt x="214713" y="463106"/>
                      <a:pt x="159982" y="425215"/>
                    </a:cubicBezTo>
                    <a:cubicBezTo>
                      <a:pt x="140335" y="411182"/>
                      <a:pt x="119636" y="390482"/>
                      <a:pt x="97884" y="363117"/>
                    </a:cubicBezTo>
                    <a:cubicBezTo>
                      <a:pt x="76132" y="335752"/>
                      <a:pt x="62450" y="312947"/>
                      <a:pt x="56836" y="294704"/>
                    </a:cubicBezTo>
                    <a:lnTo>
                      <a:pt x="39996" y="256813"/>
                    </a:lnTo>
                    <a:cubicBezTo>
                      <a:pt x="32979" y="242780"/>
                      <a:pt x="29471" y="230851"/>
                      <a:pt x="29471" y="221028"/>
                    </a:cubicBezTo>
                    <a:cubicBezTo>
                      <a:pt x="29471" y="214011"/>
                      <a:pt x="28067" y="206293"/>
                      <a:pt x="25261" y="197872"/>
                    </a:cubicBezTo>
                    <a:cubicBezTo>
                      <a:pt x="23857" y="195066"/>
                      <a:pt x="21752" y="183137"/>
                      <a:pt x="18946" y="162087"/>
                    </a:cubicBezTo>
                    <a:cubicBezTo>
                      <a:pt x="18946" y="156474"/>
                      <a:pt x="16841" y="138932"/>
                      <a:pt x="12631" y="109461"/>
                    </a:cubicBezTo>
                    <a:cubicBezTo>
                      <a:pt x="8421" y="91218"/>
                      <a:pt x="5263" y="73676"/>
                      <a:pt x="3158" y="56836"/>
                    </a:cubicBezTo>
                    <a:cubicBezTo>
                      <a:pt x="1053" y="39996"/>
                      <a:pt x="0" y="28067"/>
                      <a:pt x="0" y="21050"/>
                    </a:cubicBezTo>
                    <a:lnTo>
                      <a:pt x="4210" y="31575"/>
                    </a:lnTo>
                    <a:cubicBezTo>
                      <a:pt x="7017" y="42802"/>
                      <a:pt x="9122" y="48416"/>
                      <a:pt x="10526" y="48416"/>
                    </a:cubicBezTo>
                    <a:cubicBezTo>
                      <a:pt x="14736" y="48416"/>
                      <a:pt x="15437" y="40697"/>
                      <a:pt x="12631" y="25260"/>
                    </a:cubicBezTo>
                    <a:lnTo>
                      <a:pt x="8421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71C36E4-4CE7-A4D4-24E6-3F74AC4E56BD}"/>
              </a:ext>
            </a:extLst>
          </p:cNvPr>
          <p:cNvSpPr txBox="1"/>
          <p:nvPr/>
        </p:nvSpPr>
        <p:spPr>
          <a:xfrm>
            <a:off x="2717800" y="4368800"/>
            <a:ext cx="4682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511847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A2962BA6-9420-25B1-EA43-6826184AA5E7}"/>
              </a:ext>
            </a:extLst>
          </p:cNvPr>
          <p:cNvGrpSpPr/>
          <p:nvPr/>
        </p:nvGrpSpPr>
        <p:grpSpPr>
          <a:xfrm>
            <a:off x="0" y="-3582"/>
            <a:ext cx="12192000" cy="6858001"/>
            <a:chOff x="0" y="-3582"/>
            <a:chExt cx="12192000" cy="6858001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C22A1E6-6640-A228-28AB-862F3F0D7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582"/>
              <a:ext cx="12192000" cy="401955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8AE945F-7A4D-EA69-EE5D-B9C7A59A7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022069"/>
              <a:ext cx="12192000" cy="4832350"/>
            </a:xfrm>
            <a:prstGeom prst="rect">
              <a:avLst/>
            </a:prstGeom>
          </p:spPr>
        </p:pic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88214F44-CAD3-DA8D-1043-45007474FEC6}"/>
              </a:ext>
            </a:extLst>
          </p:cNvPr>
          <p:cNvSpPr txBox="1"/>
          <p:nvPr/>
        </p:nvSpPr>
        <p:spPr>
          <a:xfrm>
            <a:off x="4380584" y="803668"/>
            <a:ext cx="3016391" cy="264687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01</a:t>
            </a:r>
            <a:endParaRPr lang="zh-CN" altLang="en-US" sz="166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4FB92FE-25FC-FA3E-5050-3C9CE6F3A0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3581"/>
            <a:ext cx="4751905" cy="1118173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963C93E-94F6-4BCC-17C6-179EEC47E616}"/>
              </a:ext>
            </a:extLst>
          </p:cNvPr>
          <p:cNvSpPr/>
          <p:nvPr/>
        </p:nvSpPr>
        <p:spPr>
          <a:xfrm>
            <a:off x="-997410" y="4664206"/>
            <a:ext cx="8640563" cy="2041429"/>
          </a:xfrm>
          <a:custGeom>
            <a:avLst/>
            <a:gdLst>
              <a:gd name="connsiteX0" fmla="*/ 7812277 w 7921155"/>
              <a:gd name="connsiteY0" fmla="*/ 1469894 h 2041429"/>
              <a:gd name="connsiteX1" fmla="*/ 7878952 w 7921155"/>
              <a:gd name="connsiteY1" fmla="*/ 1469894 h 2041429"/>
              <a:gd name="connsiteX2" fmla="*/ 7155052 w 7921155"/>
              <a:gd name="connsiteY2" fmla="*/ 1041269 h 2041429"/>
              <a:gd name="connsiteX3" fmla="*/ 6745477 w 7921155"/>
              <a:gd name="connsiteY3" fmla="*/ 888869 h 2041429"/>
              <a:gd name="connsiteX4" fmla="*/ 6631177 w 7921155"/>
              <a:gd name="connsiteY4" fmla="*/ 736469 h 2041429"/>
              <a:gd name="connsiteX5" fmla="*/ 6421627 w 7921155"/>
              <a:gd name="connsiteY5" fmla="*/ 793619 h 2041429"/>
              <a:gd name="connsiteX6" fmla="*/ 6278752 w 7921155"/>
              <a:gd name="connsiteY6" fmla="*/ 965069 h 2041429"/>
              <a:gd name="connsiteX7" fmla="*/ 5831077 w 7921155"/>
              <a:gd name="connsiteY7" fmla="*/ 1031744 h 2041429"/>
              <a:gd name="connsiteX8" fmla="*/ 5326252 w 7921155"/>
              <a:gd name="connsiteY8" fmla="*/ 1117469 h 2041429"/>
              <a:gd name="connsiteX9" fmla="*/ 5183377 w 7921155"/>
              <a:gd name="connsiteY9" fmla="*/ 1069844 h 2041429"/>
              <a:gd name="connsiteX10" fmla="*/ 5002402 w 7921155"/>
              <a:gd name="connsiteY10" fmla="*/ 917444 h 2041429"/>
              <a:gd name="connsiteX11" fmla="*/ 4792852 w 7921155"/>
              <a:gd name="connsiteY11" fmla="*/ 917444 h 2041429"/>
              <a:gd name="connsiteX12" fmla="*/ 4573777 w 7921155"/>
              <a:gd name="connsiteY12" fmla="*/ 1031744 h 2041429"/>
              <a:gd name="connsiteX13" fmla="*/ 4526152 w 7921155"/>
              <a:gd name="connsiteY13" fmla="*/ 993644 h 2041429"/>
              <a:gd name="connsiteX14" fmla="*/ 4497577 w 7921155"/>
              <a:gd name="connsiteY14" fmla="*/ 669794 h 2041429"/>
              <a:gd name="connsiteX15" fmla="*/ 4545202 w 7921155"/>
              <a:gd name="connsiteY15" fmla="*/ 450719 h 2041429"/>
              <a:gd name="connsiteX16" fmla="*/ 4449952 w 7921155"/>
              <a:gd name="connsiteY16" fmla="*/ 98294 h 2041429"/>
              <a:gd name="connsiteX17" fmla="*/ 4316602 w 7921155"/>
              <a:gd name="connsiteY17" fmla="*/ 136394 h 2041429"/>
              <a:gd name="connsiteX18" fmla="*/ 4221352 w 7921155"/>
              <a:gd name="connsiteY18" fmla="*/ 317369 h 2041429"/>
              <a:gd name="connsiteX19" fmla="*/ 4335652 w 7921155"/>
              <a:gd name="connsiteY19" fmla="*/ 612644 h 2041429"/>
              <a:gd name="connsiteX20" fmla="*/ 4345177 w 7921155"/>
              <a:gd name="connsiteY20" fmla="*/ 898394 h 2041429"/>
              <a:gd name="connsiteX21" fmla="*/ 4278502 w 7921155"/>
              <a:gd name="connsiteY21" fmla="*/ 1060319 h 2041429"/>
              <a:gd name="connsiteX22" fmla="*/ 4021327 w 7921155"/>
              <a:gd name="connsiteY22" fmla="*/ 1088894 h 2041429"/>
              <a:gd name="connsiteX23" fmla="*/ 3764152 w 7921155"/>
              <a:gd name="connsiteY23" fmla="*/ 1050794 h 2041429"/>
              <a:gd name="connsiteX24" fmla="*/ 3459352 w 7921155"/>
              <a:gd name="connsiteY24" fmla="*/ 917444 h 2041429"/>
              <a:gd name="connsiteX25" fmla="*/ 3316477 w 7921155"/>
              <a:gd name="connsiteY25" fmla="*/ 793619 h 2041429"/>
              <a:gd name="connsiteX26" fmla="*/ 3135502 w 7921155"/>
              <a:gd name="connsiteY26" fmla="*/ 555494 h 2041429"/>
              <a:gd name="connsiteX27" fmla="*/ 2859277 w 7921155"/>
              <a:gd name="connsiteY27" fmla="*/ 393569 h 2041429"/>
              <a:gd name="connsiteX28" fmla="*/ 2497327 w 7921155"/>
              <a:gd name="connsiteY28" fmla="*/ 250694 h 2041429"/>
              <a:gd name="connsiteX29" fmla="*/ 1697227 w 7921155"/>
              <a:gd name="connsiteY29" fmla="*/ 60194 h 2041429"/>
              <a:gd name="connsiteX30" fmla="*/ 1468627 w 7921155"/>
              <a:gd name="connsiteY30" fmla="*/ 3044 h 2041429"/>
              <a:gd name="connsiteX31" fmla="*/ 1268602 w 7921155"/>
              <a:gd name="connsiteY31" fmla="*/ 136394 h 2041429"/>
              <a:gd name="connsiteX32" fmla="*/ 1068577 w 7921155"/>
              <a:gd name="connsiteY32" fmla="*/ 307844 h 2041429"/>
              <a:gd name="connsiteX33" fmla="*/ 659002 w 7921155"/>
              <a:gd name="connsiteY33" fmla="*/ 488819 h 2041429"/>
              <a:gd name="connsiteX34" fmla="*/ 639952 w 7921155"/>
              <a:gd name="connsiteY34" fmla="*/ 574544 h 2041429"/>
              <a:gd name="connsiteX35" fmla="*/ 563752 w 7921155"/>
              <a:gd name="connsiteY35" fmla="*/ 698369 h 2041429"/>
              <a:gd name="connsiteX36" fmla="*/ 554227 w 7921155"/>
              <a:gd name="connsiteY36" fmla="*/ 841244 h 2041429"/>
              <a:gd name="connsiteX37" fmla="*/ 192277 w 7921155"/>
              <a:gd name="connsiteY37" fmla="*/ 869819 h 2041429"/>
              <a:gd name="connsiteX38" fmla="*/ 163702 w 7921155"/>
              <a:gd name="connsiteY38" fmla="*/ 936494 h 2041429"/>
              <a:gd name="connsiteX39" fmla="*/ 211327 w 7921155"/>
              <a:gd name="connsiteY39" fmla="*/ 1784219 h 2041429"/>
              <a:gd name="connsiteX40" fmla="*/ 2849752 w 7921155"/>
              <a:gd name="connsiteY40" fmla="*/ 2041394 h 2041429"/>
              <a:gd name="connsiteX41" fmla="*/ 6412102 w 7921155"/>
              <a:gd name="connsiteY41" fmla="*/ 1803269 h 2041429"/>
              <a:gd name="connsiteX42" fmla="*/ 7621777 w 7921155"/>
              <a:gd name="connsiteY42" fmla="*/ 1841369 h 2041429"/>
              <a:gd name="connsiteX43" fmla="*/ 7812277 w 7921155"/>
              <a:gd name="connsiteY43" fmla="*/ 1469894 h 2041429"/>
              <a:gd name="connsiteX0" fmla="*/ 8524885 w 8633763"/>
              <a:gd name="connsiteY0" fmla="*/ 1469894 h 2041429"/>
              <a:gd name="connsiteX1" fmla="*/ 8591560 w 8633763"/>
              <a:gd name="connsiteY1" fmla="*/ 1469894 h 2041429"/>
              <a:gd name="connsiteX2" fmla="*/ 7867660 w 8633763"/>
              <a:gd name="connsiteY2" fmla="*/ 1041269 h 2041429"/>
              <a:gd name="connsiteX3" fmla="*/ 7458085 w 8633763"/>
              <a:gd name="connsiteY3" fmla="*/ 888869 h 2041429"/>
              <a:gd name="connsiteX4" fmla="*/ 7343785 w 8633763"/>
              <a:gd name="connsiteY4" fmla="*/ 736469 h 2041429"/>
              <a:gd name="connsiteX5" fmla="*/ 7134235 w 8633763"/>
              <a:gd name="connsiteY5" fmla="*/ 793619 h 2041429"/>
              <a:gd name="connsiteX6" fmla="*/ 6991360 w 8633763"/>
              <a:gd name="connsiteY6" fmla="*/ 965069 h 2041429"/>
              <a:gd name="connsiteX7" fmla="*/ 6543685 w 8633763"/>
              <a:gd name="connsiteY7" fmla="*/ 1031744 h 2041429"/>
              <a:gd name="connsiteX8" fmla="*/ 6038860 w 8633763"/>
              <a:gd name="connsiteY8" fmla="*/ 1117469 h 2041429"/>
              <a:gd name="connsiteX9" fmla="*/ 5895985 w 8633763"/>
              <a:gd name="connsiteY9" fmla="*/ 1069844 h 2041429"/>
              <a:gd name="connsiteX10" fmla="*/ 5715010 w 8633763"/>
              <a:gd name="connsiteY10" fmla="*/ 917444 h 2041429"/>
              <a:gd name="connsiteX11" fmla="*/ 5505460 w 8633763"/>
              <a:gd name="connsiteY11" fmla="*/ 917444 h 2041429"/>
              <a:gd name="connsiteX12" fmla="*/ 5286385 w 8633763"/>
              <a:gd name="connsiteY12" fmla="*/ 1031744 h 2041429"/>
              <a:gd name="connsiteX13" fmla="*/ 5238760 w 8633763"/>
              <a:gd name="connsiteY13" fmla="*/ 993644 h 2041429"/>
              <a:gd name="connsiteX14" fmla="*/ 5210185 w 8633763"/>
              <a:gd name="connsiteY14" fmla="*/ 669794 h 2041429"/>
              <a:gd name="connsiteX15" fmla="*/ 5257810 w 8633763"/>
              <a:gd name="connsiteY15" fmla="*/ 450719 h 2041429"/>
              <a:gd name="connsiteX16" fmla="*/ 5162560 w 8633763"/>
              <a:gd name="connsiteY16" fmla="*/ 98294 h 2041429"/>
              <a:gd name="connsiteX17" fmla="*/ 5029210 w 8633763"/>
              <a:gd name="connsiteY17" fmla="*/ 136394 h 2041429"/>
              <a:gd name="connsiteX18" fmla="*/ 4933960 w 8633763"/>
              <a:gd name="connsiteY18" fmla="*/ 317369 h 2041429"/>
              <a:gd name="connsiteX19" fmla="*/ 5048260 w 8633763"/>
              <a:gd name="connsiteY19" fmla="*/ 612644 h 2041429"/>
              <a:gd name="connsiteX20" fmla="*/ 5057785 w 8633763"/>
              <a:gd name="connsiteY20" fmla="*/ 898394 h 2041429"/>
              <a:gd name="connsiteX21" fmla="*/ 4991110 w 8633763"/>
              <a:gd name="connsiteY21" fmla="*/ 1060319 h 2041429"/>
              <a:gd name="connsiteX22" fmla="*/ 4733935 w 8633763"/>
              <a:gd name="connsiteY22" fmla="*/ 1088894 h 2041429"/>
              <a:gd name="connsiteX23" fmla="*/ 4476760 w 8633763"/>
              <a:gd name="connsiteY23" fmla="*/ 1050794 h 2041429"/>
              <a:gd name="connsiteX24" fmla="*/ 4171960 w 8633763"/>
              <a:gd name="connsiteY24" fmla="*/ 917444 h 2041429"/>
              <a:gd name="connsiteX25" fmla="*/ 4029085 w 8633763"/>
              <a:gd name="connsiteY25" fmla="*/ 793619 h 2041429"/>
              <a:gd name="connsiteX26" fmla="*/ 3848110 w 8633763"/>
              <a:gd name="connsiteY26" fmla="*/ 555494 h 2041429"/>
              <a:gd name="connsiteX27" fmla="*/ 3571885 w 8633763"/>
              <a:gd name="connsiteY27" fmla="*/ 393569 h 2041429"/>
              <a:gd name="connsiteX28" fmla="*/ 3209935 w 8633763"/>
              <a:gd name="connsiteY28" fmla="*/ 250694 h 2041429"/>
              <a:gd name="connsiteX29" fmla="*/ 2409835 w 8633763"/>
              <a:gd name="connsiteY29" fmla="*/ 60194 h 2041429"/>
              <a:gd name="connsiteX30" fmla="*/ 2181235 w 8633763"/>
              <a:gd name="connsiteY30" fmla="*/ 3044 h 2041429"/>
              <a:gd name="connsiteX31" fmla="*/ 1981210 w 8633763"/>
              <a:gd name="connsiteY31" fmla="*/ 136394 h 2041429"/>
              <a:gd name="connsiteX32" fmla="*/ 1781185 w 8633763"/>
              <a:gd name="connsiteY32" fmla="*/ 307844 h 2041429"/>
              <a:gd name="connsiteX33" fmla="*/ 1371610 w 8633763"/>
              <a:gd name="connsiteY33" fmla="*/ 488819 h 2041429"/>
              <a:gd name="connsiteX34" fmla="*/ 1352560 w 8633763"/>
              <a:gd name="connsiteY34" fmla="*/ 574544 h 2041429"/>
              <a:gd name="connsiteX35" fmla="*/ 1276360 w 8633763"/>
              <a:gd name="connsiteY35" fmla="*/ 698369 h 2041429"/>
              <a:gd name="connsiteX36" fmla="*/ 1266835 w 8633763"/>
              <a:gd name="connsiteY36" fmla="*/ 841244 h 2041429"/>
              <a:gd name="connsiteX37" fmla="*/ 904885 w 8633763"/>
              <a:gd name="connsiteY37" fmla="*/ 869819 h 2041429"/>
              <a:gd name="connsiteX38" fmla="*/ 10 w 8633763"/>
              <a:gd name="connsiteY38" fmla="*/ 1012694 h 2041429"/>
              <a:gd name="connsiteX39" fmla="*/ 923935 w 8633763"/>
              <a:gd name="connsiteY39" fmla="*/ 1784219 h 2041429"/>
              <a:gd name="connsiteX40" fmla="*/ 3562360 w 8633763"/>
              <a:gd name="connsiteY40" fmla="*/ 2041394 h 2041429"/>
              <a:gd name="connsiteX41" fmla="*/ 7124710 w 8633763"/>
              <a:gd name="connsiteY41" fmla="*/ 1803269 h 2041429"/>
              <a:gd name="connsiteX42" fmla="*/ 8334385 w 8633763"/>
              <a:gd name="connsiteY42" fmla="*/ 1841369 h 2041429"/>
              <a:gd name="connsiteX43" fmla="*/ 8524885 w 8633763"/>
              <a:gd name="connsiteY43" fmla="*/ 1469894 h 2041429"/>
              <a:gd name="connsiteX0" fmla="*/ 8533300 w 8642178"/>
              <a:gd name="connsiteY0" fmla="*/ 1469894 h 2041429"/>
              <a:gd name="connsiteX1" fmla="*/ 8599975 w 8642178"/>
              <a:gd name="connsiteY1" fmla="*/ 1469894 h 2041429"/>
              <a:gd name="connsiteX2" fmla="*/ 7876075 w 8642178"/>
              <a:gd name="connsiteY2" fmla="*/ 1041269 h 2041429"/>
              <a:gd name="connsiteX3" fmla="*/ 7466500 w 8642178"/>
              <a:gd name="connsiteY3" fmla="*/ 888869 h 2041429"/>
              <a:gd name="connsiteX4" fmla="*/ 7352200 w 8642178"/>
              <a:gd name="connsiteY4" fmla="*/ 736469 h 2041429"/>
              <a:gd name="connsiteX5" fmla="*/ 7142650 w 8642178"/>
              <a:gd name="connsiteY5" fmla="*/ 793619 h 2041429"/>
              <a:gd name="connsiteX6" fmla="*/ 6999775 w 8642178"/>
              <a:gd name="connsiteY6" fmla="*/ 965069 h 2041429"/>
              <a:gd name="connsiteX7" fmla="*/ 6552100 w 8642178"/>
              <a:gd name="connsiteY7" fmla="*/ 1031744 h 2041429"/>
              <a:gd name="connsiteX8" fmla="*/ 6047275 w 8642178"/>
              <a:gd name="connsiteY8" fmla="*/ 1117469 h 2041429"/>
              <a:gd name="connsiteX9" fmla="*/ 5904400 w 8642178"/>
              <a:gd name="connsiteY9" fmla="*/ 1069844 h 2041429"/>
              <a:gd name="connsiteX10" fmla="*/ 5723425 w 8642178"/>
              <a:gd name="connsiteY10" fmla="*/ 917444 h 2041429"/>
              <a:gd name="connsiteX11" fmla="*/ 5513875 w 8642178"/>
              <a:gd name="connsiteY11" fmla="*/ 917444 h 2041429"/>
              <a:gd name="connsiteX12" fmla="*/ 5294800 w 8642178"/>
              <a:gd name="connsiteY12" fmla="*/ 1031744 h 2041429"/>
              <a:gd name="connsiteX13" fmla="*/ 5247175 w 8642178"/>
              <a:gd name="connsiteY13" fmla="*/ 993644 h 2041429"/>
              <a:gd name="connsiteX14" fmla="*/ 5218600 w 8642178"/>
              <a:gd name="connsiteY14" fmla="*/ 669794 h 2041429"/>
              <a:gd name="connsiteX15" fmla="*/ 5266225 w 8642178"/>
              <a:gd name="connsiteY15" fmla="*/ 450719 h 2041429"/>
              <a:gd name="connsiteX16" fmla="*/ 5170975 w 8642178"/>
              <a:gd name="connsiteY16" fmla="*/ 98294 h 2041429"/>
              <a:gd name="connsiteX17" fmla="*/ 5037625 w 8642178"/>
              <a:gd name="connsiteY17" fmla="*/ 136394 h 2041429"/>
              <a:gd name="connsiteX18" fmla="*/ 4942375 w 8642178"/>
              <a:gd name="connsiteY18" fmla="*/ 317369 h 2041429"/>
              <a:gd name="connsiteX19" fmla="*/ 5056675 w 8642178"/>
              <a:gd name="connsiteY19" fmla="*/ 612644 h 2041429"/>
              <a:gd name="connsiteX20" fmla="*/ 5066200 w 8642178"/>
              <a:gd name="connsiteY20" fmla="*/ 898394 h 2041429"/>
              <a:gd name="connsiteX21" fmla="*/ 4999525 w 8642178"/>
              <a:gd name="connsiteY21" fmla="*/ 1060319 h 2041429"/>
              <a:gd name="connsiteX22" fmla="*/ 4742350 w 8642178"/>
              <a:gd name="connsiteY22" fmla="*/ 1088894 h 2041429"/>
              <a:gd name="connsiteX23" fmla="*/ 4485175 w 8642178"/>
              <a:gd name="connsiteY23" fmla="*/ 1050794 h 2041429"/>
              <a:gd name="connsiteX24" fmla="*/ 4180375 w 8642178"/>
              <a:gd name="connsiteY24" fmla="*/ 917444 h 2041429"/>
              <a:gd name="connsiteX25" fmla="*/ 4037500 w 8642178"/>
              <a:gd name="connsiteY25" fmla="*/ 793619 h 2041429"/>
              <a:gd name="connsiteX26" fmla="*/ 3856525 w 8642178"/>
              <a:gd name="connsiteY26" fmla="*/ 555494 h 2041429"/>
              <a:gd name="connsiteX27" fmla="*/ 3580300 w 8642178"/>
              <a:gd name="connsiteY27" fmla="*/ 393569 h 2041429"/>
              <a:gd name="connsiteX28" fmla="*/ 3218350 w 8642178"/>
              <a:gd name="connsiteY28" fmla="*/ 250694 h 2041429"/>
              <a:gd name="connsiteX29" fmla="*/ 2418250 w 8642178"/>
              <a:gd name="connsiteY29" fmla="*/ 60194 h 2041429"/>
              <a:gd name="connsiteX30" fmla="*/ 2189650 w 8642178"/>
              <a:gd name="connsiteY30" fmla="*/ 3044 h 2041429"/>
              <a:gd name="connsiteX31" fmla="*/ 1989625 w 8642178"/>
              <a:gd name="connsiteY31" fmla="*/ 136394 h 2041429"/>
              <a:gd name="connsiteX32" fmla="*/ 1789600 w 8642178"/>
              <a:gd name="connsiteY32" fmla="*/ 307844 h 2041429"/>
              <a:gd name="connsiteX33" fmla="*/ 1380025 w 8642178"/>
              <a:gd name="connsiteY33" fmla="*/ 488819 h 2041429"/>
              <a:gd name="connsiteX34" fmla="*/ 1360975 w 8642178"/>
              <a:gd name="connsiteY34" fmla="*/ 574544 h 2041429"/>
              <a:gd name="connsiteX35" fmla="*/ 1284775 w 8642178"/>
              <a:gd name="connsiteY35" fmla="*/ 698369 h 2041429"/>
              <a:gd name="connsiteX36" fmla="*/ 1275250 w 8642178"/>
              <a:gd name="connsiteY36" fmla="*/ 841244 h 2041429"/>
              <a:gd name="connsiteX37" fmla="*/ 519600 w 8642178"/>
              <a:gd name="connsiteY37" fmla="*/ 679319 h 2041429"/>
              <a:gd name="connsiteX38" fmla="*/ 8425 w 8642178"/>
              <a:gd name="connsiteY38" fmla="*/ 1012694 h 2041429"/>
              <a:gd name="connsiteX39" fmla="*/ 932350 w 8642178"/>
              <a:gd name="connsiteY39" fmla="*/ 1784219 h 2041429"/>
              <a:gd name="connsiteX40" fmla="*/ 3570775 w 8642178"/>
              <a:gd name="connsiteY40" fmla="*/ 2041394 h 2041429"/>
              <a:gd name="connsiteX41" fmla="*/ 7133125 w 8642178"/>
              <a:gd name="connsiteY41" fmla="*/ 1803269 h 2041429"/>
              <a:gd name="connsiteX42" fmla="*/ 8342800 w 8642178"/>
              <a:gd name="connsiteY42" fmla="*/ 1841369 h 2041429"/>
              <a:gd name="connsiteX43" fmla="*/ 8533300 w 8642178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928237 w 8641240"/>
              <a:gd name="connsiteY35" fmla="*/ 5586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1685 w 8640563"/>
              <a:gd name="connsiteY0" fmla="*/ 1469894 h 2041429"/>
              <a:gd name="connsiteX1" fmla="*/ 8598360 w 8640563"/>
              <a:gd name="connsiteY1" fmla="*/ 1469894 h 2041429"/>
              <a:gd name="connsiteX2" fmla="*/ 7874460 w 8640563"/>
              <a:gd name="connsiteY2" fmla="*/ 1041269 h 2041429"/>
              <a:gd name="connsiteX3" fmla="*/ 7464885 w 8640563"/>
              <a:gd name="connsiteY3" fmla="*/ 888869 h 2041429"/>
              <a:gd name="connsiteX4" fmla="*/ 7350585 w 8640563"/>
              <a:gd name="connsiteY4" fmla="*/ 736469 h 2041429"/>
              <a:gd name="connsiteX5" fmla="*/ 7141035 w 8640563"/>
              <a:gd name="connsiteY5" fmla="*/ 793619 h 2041429"/>
              <a:gd name="connsiteX6" fmla="*/ 6998160 w 8640563"/>
              <a:gd name="connsiteY6" fmla="*/ 965069 h 2041429"/>
              <a:gd name="connsiteX7" fmla="*/ 6550485 w 8640563"/>
              <a:gd name="connsiteY7" fmla="*/ 1031744 h 2041429"/>
              <a:gd name="connsiteX8" fmla="*/ 6045660 w 8640563"/>
              <a:gd name="connsiteY8" fmla="*/ 1117469 h 2041429"/>
              <a:gd name="connsiteX9" fmla="*/ 5902785 w 8640563"/>
              <a:gd name="connsiteY9" fmla="*/ 1069844 h 2041429"/>
              <a:gd name="connsiteX10" fmla="*/ 5721810 w 8640563"/>
              <a:gd name="connsiteY10" fmla="*/ 917444 h 2041429"/>
              <a:gd name="connsiteX11" fmla="*/ 5512260 w 8640563"/>
              <a:gd name="connsiteY11" fmla="*/ 917444 h 2041429"/>
              <a:gd name="connsiteX12" fmla="*/ 5293185 w 8640563"/>
              <a:gd name="connsiteY12" fmla="*/ 1031744 h 2041429"/>
              <a:gd name="connsiteX13" fmla="*/ 5245560 w 8640563"/>
              <a:gd name="connsiteY13" fmla="*/ 993644 h 2041429"/>
              <a:gd name="connsiteX14" fmla="*/ 5216985 w 8640563"/>
              <a:gd name="connsiteY14" fmla="*/ 669794 h 2041429"/>
              <a:gd name="connsiteX15" fmla="*/ 5264610 w 8640563"/>
              <a:gd name="connsiteY15" fmla="*/ 450719 h 2041429"/>
              <a:gd name="connsiteX16" fmla="*/ 5169360 w 8640563"/>
              <a:gd name="connsiteY16" fmla="*/ 98294 h 2041429"/>
              <a:gd name="connsiteX17" fmla="*/ 5036010 w 8640563"/>
              <a:gd name="connsiteY17" fmla="*/ 136394 h 2041429"/>
              <a:gd name="connsiteX18" fmla="*/ 4940760 w 8640563"/>
              <a:gd name="connsiteY18" fmla="*/ 317369 h 2041429"/>
              <a:gd name="connsiteX19" fmla="*/ 5055060 w 8640563"/>
              <a:gd name="connsiteY19" fmla="*/ 612644 h 2041429"/>
              <a:gd name="connsiteX20" fmla="*/ 5064585 w 8640563"/>
              <a:gd name="connsiteY20" fmla="*/ 898394 h 2041429"/>
              <a:gd name="connsiteX21" fmla="*/ 4997910 w 8640563"/>
              <a:gd name="connsiteY21" fmla="*/ 1060319 h 2041429"/>
              <a:gd name="connsiteX22" fmla="*/ 4740735 w 8640563"/>
              <a:gd name="connsiteY22" fmla="*/ 1088894 h 2041429"/>
              <a:gd name="connsiteX23" fmla="*/ 4483560 w 8640563"/>
              <a:gd name="connsiteY23" fmla="*/ 1050794 h 2041429"/>
              <a:gd name="connsiteX24" fmla="*/ 4178760 w 8640563"/>
              <a:gd name="connsiteY24" fmla="*/ 917444 h 2041429"/>
              <a:gd name="connsiteX25" fmla="*/ 4035885 w 8640563"/>
              <a:gd name="connsiteY25" fmla="*/ 793619 h 2041429"/>
              <a:gd name="connsiteX26" fmla="*/ 3854910 w 8640563"/>
              <a:gd name="connsiteY26" fmla="*/ 555494 h 2041429"/>
              <a:gd name="connsiteX27" fmla="*/ 3578685 w 8640563"/>
              <a:gd name="connsiteY27" fmla="*/ 393569 h 2041429"/>
              <a:gd name="connsiteX28" fmla="*/ 3216735 w 8640563"/>
              <a:gd name="connsiteY28" fmla="*/ 250694 h 2041429"/>
              <a:gd name="connsiteX29" fmla="*/ 2416635 w 8640563"/>
              <a:gd name="connsiteY29" fmla="*/ 60194 h 2041429"/>
              <a:gd name="connsiteX30" fmla="*/ 2188035 w 8640563"/>
              <a:gd name="connsiteY30" fmla="*/ 3044 h 2041429"/>
              <a:gd name="connsiteX31" fmla="*/ 1988010 w 8640563"/>
              <a:gd name="connsiteY31" fmla="*/ 136394 h 2041429"/>
              <a:gd name="connsiteX32" fmla="*/ 1787985 w 8640563"/>
              <a:gd name="connsiteY32" fmla="*/ 307844 h 2041429"/>
              <a:gd name="connsiteX33" fmla="*/ 1378410 w 8640563"/>
              <a:gd name="connsiteY33" fmla="*/ 488819 h 2041429"/>
              <a:gd name="connsiteX34" fmla="*/ 1359360 w 8640563"/>
              <a:gd name="connsiteY34" fmla="*/ 574544 h 2041429"/>
              <a:gd name="connsiteX35" fmla="*/ 927560 w 8640563"/>
              <a:gd name="connsiteY35" fmla="*/ 558669 h 2041429"/>
              <a:gd name="connsiteX36" fmla="*/ 651335 w 8640563"/>
              <a:gd name="connsiteY36" fmla="*/ 587244 h 2041429"/>
              <a:gd name="connsiteX37" fmla="*/ 517985 w 8640563"/>
              <a:gd name="connsiteY37" fmla="*/ 679319 h 2041429"/>
              <a:gd name="connsiteX38" fmla="*/ 6810 w 8640563"/>
              <a:gd name="connsiteY38" fmla="*/ 1012694 h 2041429"/>
              <a:gd name="connsiteX39" fmla="*/ 930735 w 8640563"/>
              <a:gd name="connsiteY39" fmla="*/ 1784219 h 2041429"/>
              <a:gd name="connsiteX40" fmla="*/ 3569160 w 8640563"/>
              <a:gd name="connsiteY40" fmla="*/ 2041394 h 2041429"/>
              <a:gd name="connsiteX41" fmla="*/ 7131510 w 8640563"/>
              <a:gd name="connsiteY41" fmla="*/ 1803269 h 2041429"/>
              <a:gd name="connsiteX42" fmla="*/ 8341185 w 8640563"/>
              <a:gd name="connsiteY42" fmla="*/ 1841369 h 2041429"/>
              <a:gd name="connsiteX43" fmla="*/ 8531685 w 8640563"/>
              <a:gd name="connsiteY43" fmla="*/ 1469894 h 204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640563" h="2041429">
                <a:moveTo>
                  <a:pt x="8531685" y="1469894"/>
                </a:moveTo>
                <a:cubicBezTo>
                  <a:pt x="8574548" y="1407981"/>
                  <a:pt x="8707898" y="1541332"/>
                  <a:pt x="8598360" y="1469894"/>
                </a:cubicBezTo>
                <a:cubicBezTo>
                  <a:pt x="8488822" y="1398456"/>
                  <a:pt x="8063372" y="1138106"/>
                  <a:pt x="7874460" y="1041269"/>
                </a:cubicBezTo>
                <a:cubicBezTo>
                  <a:pt x="7685548" y="944432"/>
                  <a:pt x="7552197" y="939669"/>
                  <a:pt x="7464885" y="888869"/>
                </a:cubicBezTo>
                <a:cubicBezTo>
                  <a:pt x="7377572" y="838069"/>
                  <a:pt x="7404560" y="752344"/>
                  <a:pt x="7350585" y="736469"/>
                </a:cubicBezTo>
                <a:cubicBezTo>
                  <a:pt x="7296610" y="720594"/>
                  <a:pt x="7199773" y="755519"/>
                  <a:pt x="7141035" y="793619"/>
                </a:cubicBezTo>
                <a:cubicBezTo>
                  <a:pt x="7082297" y="831719"/>
                  <a:pt x="7096585" y="925382"/>
                  <a:pt x="6998160" y="965069"/>
                </a:cubicBezTo>
                <a:cubicBezTo>
                  <a:pt x="6899735" y="1004756"/>
                  <a:pt x="6709235" y="1006344"/>
                  <a:pt x="6550485" y="1031744"/>
                </a:cubicBezTo>
                <a:cubicBezTo>
                  <a:pt x="6391735" y="1057144"/>
                  <a:pt x="6153610" y="1111119"/>
                  <a:pt x="6045660" y="1117469"/>
                </a:cubicBezTo>
                <a:cubicBezTo>
                  <a:pt x="5937710" y="1123819"/>
                  <a:pt x="5956760" y="1103181"/>
                  <a:pt x="5902785" y="1069844"/>
                </a:cubicBezTo>
                <a:cubicBezTo>
                  <a:pt x="5848810" y="1036507"/>
                  <a:pt x="5786897" y="942844"/>
                  <a:pt x="5721810" y="917444"/>
                </a:cubicBezTo>
                <a:cubicBezTo>
                  <a:pt x="5656722" y="892044"/>
                  <a:pt x="5583697" y="898394"/>
                  <a:pt x="5512260" y="917444"/>
                </a:cubicBezTo>
                <a:cubicBezTo>
                  <a:pt x="5440822" y="936494"/>
                  <a:pt x="5337635" y="1019044"/>
                  <a:pt x="5293185" y="1031744"/>
                </a:cubicBezTo>
                <a:cubicBezTo>
                  <a:pt x="5248735" y="1044444"/>
                  <a:pt x="5258260" y="1053969"/>
                  <a:pt x="5245560" y="993644"/>
                </a:cubicBezTo>
                <a:cubicBezTo>
                  <a:pt x="5232860" y="933319"/>
                  <a:pt x="5213810" y="760281"/>
                  <a:pt x="5216985" y="669794"/>
                </a:cubicBezTo>
                <a:cubicBezTo>
                  <a:pt x="5220160" y="579307"/>
                  <a:pt x="5272547" y="545969"/>
                  <a:pt x="5264610" y="450719"/>
                </a:cubicBezTo>
                <a:cubicBezTo>
                  <a:pt x="5256673" y="355469"/>
                  <a:pt x="5207460" y="150681"/>
                  <a:pt x="5169360" y="98294"/>
                </a:cubicBezTo>
                <a:cubicBezTo>
                  <a:pt x="5131260" y="45907"/>
                  <a:pt x="5074110" y="99882"/>
                  <a:pt x="5036010" y="136394"/>
                </a:cubicBezTo>
                <a:cubicBezTo>
                  <a:pt x="4997910" y="172906"/>
                  <a:pt x="4937585" y="237994"/>
                  <a:pt x="4940760" y="317369"/>
                </a:cubicBezTo>
                <a:cubicBezTo>
                  <a:pt x="4943935" y="396744"/>
                  <a:pt x="5034423" y="515807"/>
                  <a:pt x="5055060" y="612644"/>
                </a:cubicBezTo>
                <a:cubicBezTo>
                  <a:pt x="5075697" y="709481"/>
                  <a:pt x="5074110" y="823782"/>
                  <a:pt x="5064585" y="898394"/>
                </a:cubicBezTo>
                <a:cubicBezTo>
                  <a:pt x="5055060" y="973006"/>
                  <a:pt x="5051885" y="1028569"/>
                  <a:pt x="4997910" y="1060319"/>
                </a:cubicBezTo>
                <a:cubicBezTo>
                  <a:pt x="4943935" y="1092069"/>
                  <a:pt x="4826460" y="1090481"/>
                  <a:pt x="4740735" y="1088894"/>
                </a:cubicBezTo>
                <a:cubicBezTo>
                  <a:pt x="4655010" y="1087306"/>
                  <a:pt x="4577222" y="1079369"/>
                  <a:pt x="4483560" y="1050794"/>
                </a:cubicBezTo>
                <a:cubicBezTo>
                  <a:pt x="4389897" y="1022219"/>
                  <a:pt x="4253372" y="960306"/>
                  <a:pt x="4178760" y="917444"/>
                </a:cubicBezTo>
                <a:cubicBezTo>
                  <a:pt x="4104148" y="874582"/>
                  <a:pt x="4089860" y="853944"/>
                  <a:pt x="4035885" y="793619"/>
                </a:cubicBezTo>
                <a:cubicBezTo>
                  <a:pt x="3981910" y="733294"/>
                  <a:pt x="3931110" y="622169"/>
                  <a:pt x="3854910" y="555494"/>
                </a:cubicBezTo>
                <a:cubicBezTo>
                  <a:pt x="3778710" y="488819"/>
                  <a:pt x="3685047" y="444369"/>
                  <a:pt x="3578685" y="393569"/>
                </a:cubicBezTo>
                <a:cubicBezTo>
                  <a:pt x="3472322" y="342769"/>
                  <a:pt x="3410410" y="306256"/>
                  <a:pt x="3216735" y="250694"/>
                </a:cubicBezTo>
                <a:cubicBezTo>
                  <a:pt x="3023060" y="195131"/>
                  <a:pt x="2416635" y="60194"/>
                  <a:pt x="2416635" y="60194"/>
                </a:cubicBezTo>
                <a:cubicBezTo>
                  <a:pt x="2245185" y="18919"/>
                  <a:pt x="2259472" y="-9656"/>
                  <a:pt x="2188035" y="3044"/>
                </a:cubicBezTo>
                <a:cubicBezTo>
                  <a:pt x="2116598" y="15744"/>
                  <a:pt x="2054685" y="85594"/>
                  <a:pt x="1988010" y="136394"/>
                </a:cubicBezTo>
                <a:cubicBezTo>
                  <a:pt x="1921335" y="187194"/>
                  <a:pt x="1889585" y="249106"/>
                  <a:pt x="1787985" y="307844"/>
                </a:cubicBezTo>
                <a:cubicBezTo>
                  <a:pt x="1686385" y="366581"/>
                  <a:pt x="1449847" y="444369"/>
                  <a:pt x="1378410" y="488819"/>
                </a:cubicBezTo>
                <a:cubicBezTo>
                  <a:pt x="1306973" y="533269"/>
                  <a:pt x="1434501" y="562902"/>
                  <a:pt x="1359360" y="574544"/>
                </a:cubicBezTo>
                <a:cubicBezTo>
                  <a:pt x="1284219" y="586186"/>
                  <a:pt x="1045564" y="556552"/>
                  <a:pt x="927560" y="558669"/>
                </a:cubicBezTo>
                <a:cubicBezTo>
                  <a:pt x="809556" y="560786"/>
                  <a:pt x="719597" y="567136"/>
                  <a:pt x="651335" y="587244"/>
                </a:cubicBezTo>
                <a:cubicBezTo>
                  <a:pt x="583073" y="607352"/>
                  <a:pt x="625406" y="608411"/>
                  <a:pt x="517985" y="679319"/>
                </a:cubicBezTo>
                <a:cubicBezTo>
                  <a:pt x="410564" y="750227"/>
                  <a:pt x="-61982" y="828544"/>
                  <a:pt x="6810" y="1012694"/>
                </a:cubicBezTo>
                <a:cubicBezTo>
                  <a:pt x="75602" y="1196844"/>
                  <a:pt x="337010" y="1612769"/>
                  <a:pt x="930735" y="1784219"/>
                </a:cubicBezTo>
                <a:cubicBezTo>
                  <a:pt x="1524460" y="1955669"/>
                  <a:pt x="2535698" y="2038219"/>
                  <a:pt x="3569160" y="2041394"/>
                </a:cubicBezTo>
                <a:cubicBezTo>
                  <a:pt x="4602622" y="2044569"/>
                  <a:pt x="6336172" y="1836607"/>
                  <a:pt x="7131510" y="1803269"/>
                </a:cubicBezTo>
                <a:cubicBezTo>
                  <a:pt x="7926847" y="1769932"/>
                  <a:pt x="8106235" y="1901694"/>
                  <a:pt x="8341185" y="1841369"/>
                </a:cubicBezTo>
                <a:cubicBezTo>
                  <a:pt x="8576135" y="1781044"/>
                  <a:pt x="8488822" y="1531807"/>
                  <a:pt x="8531685" y="1469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7AC96AA-5088-E521-517B-CA057ACF8E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4482827"/>
            <a:ext cx="7396977" cy="175554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4BB96B1-B484-589A-AB93-3A89DFD0413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093"/>
          <a:stretch/>
        </p:blipFill>
        <p:spPr>
          <a:xfrm>
            <a:off x="-1" y="4835931"/>
            <a:ext cx="12192002" cy="20220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82647DA-D697-A273-5002-66D5E6FC6C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1664" y="4374782"/>
            <a:ext cx="2776255" cy="1910127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C3A4952E-951D-9060-C2ED-12347DF5C84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9874" y="455319"/>
            <a:ext cx="1950791" cy="127225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C08A993-47A5-9633-7BA0-0BB1AEBD0375}"/>
              </a:ext>
            </a:extLst>
          </p:cNvPr>
          <p:cNvGrpSpPr/>
          <p:nvPr/>
        </p:nvGrpSpPr>
        <p:grpSpPr>
          <a:xfrm>
            <a:off x="2968368" y="2843456"/>
            <a:ext cx="5847972" cy="878428"/>
            <a:chOff x="3322871" y="1923862"/>
            <a:chExt cx="4441372" cy="878428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F2D87A17-672A-4C8D-612E-E6DF9D83A9F2}"/>
                </a:ext>
              </a:extLst>
            </p:cNvPr>
            <p:cNvSpPr/>
            <p:nvPr/>
          </p:nvSpPr>
          <p:spPr>
            <a:xfrm>
              <a:off x="3322871" y="2500308"/>
              <a:ext cx="4441372" cy="301982"/>
            </a:xfrm>
            <a:prstGeom prst="trapezoid">
              <a:avLst>
                <a:gd name="adj" fmla="val 31308"/>
              </a:avLst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E44F437-E2C0-C3DF-C6EE-A0E33AE573AA}"/>
                </a:ext>
              </a:extLst>
            </p:cNvPr>
            <p:cNvSpPr/>
            <p:nvPr/>
          </p:nvSpPr>
          <p:spPr>
            <a:xfrm>
              <a:off x="3487666" y="1923862"/>
              <a:ext cx="4111783" cy="70030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1C391C6-4119-EFC9-49EE-9F171E96E336}"/>
                </a:ext>
              </a:extLst>
            </p:cNvPr>
            <p:cNvSpPr txBox="1"/>
            <p:nvPr/>
          </p:nvSpPr>
          <p:spPr>
            <a:xfrm>
              <a:off x="4280204" y="2023621"/>
              <a:ext cx="252670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B150949-C058-4A68-8345-7E00FA8B7E88}"/>
              </a:ext>
            </a:extLst>
          </p:cNvPr>
          <p:cNvSpPr txBox="1"/>
          <p:nvPr/>
        </p:nvSpPr>
        <p:spPr>
          <a:xfrm>
            <a:off x="3367768" y="3894812"/>
            <a:ext cx="515257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6806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01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5FBAD77-B2CF-CDE0-AFA0-90065353DBCF}"/>
              </a:ext>
            </a:extLst>
          </p:cNvPr>
          <p:cNvGrpSpPr/>
          <p:nvPr/>
        </p:nvGrpSpPr>
        <p:grpSpPr>
          <a:xfrm>
            <a:off x="826827" y="1074882"/>
            <a:ext cx="3454870" cy="4028704"/>
            <a:chOff x="818680" y="935182"/>
            <a:chExt cx="3454870" cy="4028704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33A92111-AA35-F029-DD45-A0484ADD6A9E}"/>
                </a:ext>
              </a:extLst>
            </p:cNvPr>
            <p:cNvSpPr/>
            <p:nvPr/>
          </p:nvSpPr>
          <p:spPr>
            <a:xfrm>
              <a:off x="1050386" y="1975888"/>
              <a:ext cx="2991455" cy="2987998"/>
            </a:xfrm>
            <a:prstGeom prst="roundRect">
              <a:avLst>
                <a:gd name="adj" fmla="val 6571"/>
              </a:avLst>
            </a:prstGeom>
            <a:gradFill>
              <a:gsLst>
                <a:gs pos="0">
                  <a:srgbClr val="ED142D">
                    <a:alpha val="13000"/>
                  </a:srgbClr>
                </a:gs>
                <a:gs pos="15000">
                  <a:schemeClr val="bg1"/>
                </a:gs>
                <a:gs pos="100000">
                  <a:srgbClr val="C00000">
                    <a:alpha val="13000"/>
                  </a:srgbClr>
                </a:gs>
              </a:gsLst>
              <a:lin ang="54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F9D55B6-5A94-B56C-8178-AE2AE73DF7AE}"/>
                </a:ext>
              </a:extLst>
            </p:cNvPr>
            <p:cNvGrpSpPr/>
            <p:nvPr/>
          </p:nvGrpSpPr>
          <p:grpSpPr>
            <a:xfrm>
              <a:off x="818680" y="1441067"/>
              <a:ext cx="3454870" cy="878428"/>
              <a:chOff x="3169182" y="1923862"/>
              <a:chExt cx="4748751" cy="878428"/>
            </a:xfrm>
          </p:grpSpPr>
          <p:sp>
            <p:nvSpPr>
              <p:cNvPr id="30" name="梯形 29">
                <a:extLst>
                  <a:ext uri="{FF2B5EF4-FFF2-40B4-BE49-F238E27FC236}">
                    <a16:creationId xmlns:a16="http://schemas.microsoft.com/office/drawing/2014/main" id="{5943647D-F362-B96C-FCFA-DB62775752A2}"/>
                  </a:ext>
                </a:extLst>
              </p:cNvPr>
              <p:cNvSpPr/>
              <p:nvPr/>
            </p:nvSpPr>
            <p:spPr>
              <a:xfrm>
                <a:off x="3169182" y="2500308"/>
                <a:ext cx="4748751" cy="301982"/>
              </a:xfrm>
              <a:prstGeom prst="trapezoid">
                <a:avLst>
                  <a:gd name="adj" fmla="val 31308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055F1D0C-8C30-E01E-653C-09C1DE0C095C}"/>
                  </a:ext>
                </a:extLst>
              </p:cNvPr>
              <p:cNvSpPr/>
              <p:nvPr/>
            </p:nvSpPr>
            <p:spPr>
              <a:xfrm>
                <a:off x="3487666" y="1923862"/>
                <a:ext cx="4111783" cy="700308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FA7A16D3-F930-A009-14B8-8643E37598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98894" y="935182"/>
              <a:ext cx="1942948" cy="1206193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AF8B11C-FBD3-F25C-49C2-4B3C0204C830}"/>
                </a:ext>
              </a:extLst>
            </p:cNvPr>
            <p:cNvSpPr txBox="1"/>
            <p:nvPr/>
          </p:nvSpPr>
          <p:spPr>
            <a:xfrm>
              <a:off x="1426940" y="1606555"/>
              <a:ext cx="14929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0E23761-0A45-C8C3-6947-2774046D777C}"/>
                </a:ext>
              </a:extLst>
            </p:cNvPr>
            <p:cNvSpPr txBox="1"/>
            <p:nvPr/>
          </p:nvSpPr>
          <p:spPr>
            <a:xfrm>
              <a:off x="1271817" y="2453772"/>
              <a:ext cx="2548591" cy="2281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/>
                <a:t>200</a:t>
              </a:r>
              <a:r>
                <a:rPr lang="zh-CN" altLang="en-US" sz="1200" dirty="0"/>
                <a:t>字以内，据统计每页幻灯片的最好控制在</a:t>
              </a:r>
              <a:r>
                <a:rPr lang="en-US" altLang="zh-CN" sz="1200" dirty="0"/>
                <a:t>5</a:t>
              </a:r>
              <a:r>
                <a:rPr lang="zh-CN" altLang="en-US" sz="1200" dirty="0"/>
                <a:t>分钟之内。此处添加详细文本描述，建议与标题相关并符合整体语言风格，语言描述尽量简洁生动。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E866DE9-220C-AAD2-E09D-A27C231ABBF4}"/>
              </a:ext>
            </a:extLst>
          </p:cNvPr>
          <p:cNvGrpSpPr/>
          <p:nvPr/>
        </p:nvGrpSpPr>
        <p:grpSpPr>
          <a:xfrm>
            <a:off x="4376712" y="1074882"/>
            <a:ext cx="3454870" cy="4028704"/>
            <a:chOff x="818680" y="935182"/>
            <a:chExt cx="3454870" cy="4028704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B9D260C3-6A4B-9E47-FACA-5F8EB1B2CD48}"/>
                </a:ext>
              </a:extLst>
            </p:cNvPr>
            <p:cNvSpPr/>
            <p:nvPr/>
          </p:nvSpPr>
          <p:spPr>
            <a:xfrm>
              <a:off x="1050386" y="1975888"/>
              <a:ext cx="2991455" cy="2987998"/>
            </a:xfrm>
            <a:prstGeom prst="roundRect">
              <a:avLst>
                <a:gd name="adj" fmla="val 6571"/>
              </a:avLst>
            </a:prstGeom>
            <a:gradFill>
              <a:gsLst>
                <a:gs pos="0">
                  <a:srgbClr val="ED142D">
                    <a:alpha val="13000"/>
                  </a:srgbClr>
                </a:gs>
                <a:gs pos="15000">
                  <a:schemeClr val="bg1"/>
                </a:gs>
                <a:gs pos="100000">
                  <a:srgbClr val="C00000">
                    <a:alpha val="13000"/>
                  </a:srgbClr>
                </a:gs>
              </a:gsLst>
              <a:lin ang="54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CECE73B-2ED1-1E2F-CD53-B0A4268614C9}"/>
                </a:ext>
              </a:extLst>
            </p:cNvPr>
            <p:cNvGrpSpPr/>
            <p:nvPr/>
          </p:nvGrpSpPr>
          <p:grpSpPr>
            <a:xfrm>
              <a:off x="818680" y="1441067"/>
              <a:ext cx="3454870" cy="878428"/>
              <a:chOff x="3169182" y="1923862"/>
              <a:chExt cx="4748751" cy="878428"/>
            </a:xfrm>
          </p:grpSpPr>
          <p:sp>
            <p:nvSpPr>
              <p:cNvPr id="45" name="梯形 44">
                <a:extLst>
                  <a:ext uri="{FF2B5EF4-FFF2-40B4-BE49-F238E27FC236}">
                    <a16:creationId xmlns:a16="http://schemas.microsoft.com/office/drawing/2014/main" id="{E64D74BB-4293-7F9E-4763-8FF694CAB6B3}"/>
                  </a:ext>
                </a:extLst>
              </p:cNvPr>
              <p:cNvSpPr/>
              <p:nvPr/>
            </p:nvSpPr>
            <p:spPr>
              <a:xfrm>
                <a:off x="3169182" y="2500308"/>
                <a:ext cx="4748751" cy="301982"/>
              </a:xfrm>
              <a:prstGeom prst="trapezoid">
                <a:avLst>
                  <a:gd name="adj" fmla="val 31308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438D1569-F729-3A0E-B03D-0EBAD4174B85}"/>
                  </a:ext>
                </a:extLst>
              </p:cNvPr>
              <p:cNvSpPr/>
              <p:nvPr/>
            </p:nvSpPr>
            <p:spPr>
              <a:xfrm>
                <a:off x="3487666" y="1923862"/>
                <a:ext cx="4111783" cy="700308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0B86F24F-5DCA-D542-6948-5B3A9CB70C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98894" y="935182"/>
              <a:ext cx="1942948" cy="1206193"/>
            </a:xfrm>
            <a:prstGeom prst="rect">
              <a:avLst/>
            </a:prstGeom>
          </p:spPr>
        </p:pic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CC8F976-B0E8-B1FD-44CB-21CAC695D3DE}"/>
                </a:ext>
              </a:extLst>
            </p:cNvPr>
            <p:cNvSpPr txBox="1"/>
            <p:nvPr/>
          </p:nvSpPr>
          <p:spPr>
            <a:xfrm>
              <a:off x="1426940" y="1606555"/>
              <a:ext cx="14929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7827899-6877-748D-4751-AD5DD851A0C0}"/>
                </a:ext>
              </a:extLst>
            </p:cNvPr>
            <p:cNvSpPr txBox="1"/>
            <p:nvPr/>
          </p:nvSpPr>
          <p:spPr>
            <a:xfrm>
              <a:off x="1271817" y="2453772"/>
              <a:ext cx="2548591" cy="2281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/>
                <a:t>200</a:t>
              </a:r>
              <a:r>
                <a:rPr lang="zh-CN" altLang="en-US" sz="1200" dirty="0"/>
                <a:t>字以内，据统计每页幻灯片的最好控制在</a:t>
              </a:r>
              <a:r>
                <a:rPr lang="en-US" altLang="zh-CN" sz="1200" dirty="0"/>
                <a:t>5</a:t>
              </a:r>
              <a:r>
                <a:rPr lang="zh-CN" altLang="en-US" sz="1200" dirty="0"/>
                <a:t>分钟之内。此处添加详细文本描述，建议与标题相关并符合整体语言风格，语言描述尽量简洁生动。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FB58DD7-010C-2060-0FD3-FBD2322EE72B}"/>
              </a:ext>
            </a:extLst>
          </p:cNvPr>
          <p:cNvGrpSpPr/>
          <p:nvPr/>
        </p:nvGrpSpPr>
        <p:grpSpPr>
          <a:xfrm>
            <a:off x="7926597" y="1074882"/>
            <a:ext cx="3454870" cy="4028704"/>
            <a:chOff x="818680" y="935182"/>
            <a:chExt cx="3454870" cy="4028704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0979A006-FAC8-B6AF-DDAF-F2D59B9D7193}"/>
                </a:ext>
              </a:extLst>
            </p:cNvPr>
            <p:cNvSpPr/>
            <p:nvPr/>
          </p:nvSpPr>
          <p:spPr>
            <a:xfrm>
              <a:off x="1050386" y="1975888"/>
              <a:ext cx="2991455" cy="2987998"/>
            </a:xfrm>
            <a:prstGeom prst="roundRect">
              <a:avLst>
                <a:gd name="adj" fmla="val 6571"/>
              </a:avLst>
            </a:prstGeom>
            <a:gradFill>
              <a:gsLst>
                <a:gs pos="0">
                  <a:srgbClr val="ED142D">
                    <a:alpha val="13000"/>
                  </a:srgbClr>
                </a:gs>
                <a:gs pos="15000">
                  <a:schemeClr val="bg1"/>
                </a:gs>
                <a:gs pos="100000">
                  <a:srgbClr val="C00000">
                    <a:alpha val="13000"/>
                  </a:srgbClr>
                </a:gs>
              </a:gsLst>
              <a:lin ang="5400000" scaled="1"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586FB7E4-6C5D-A126-884A-3C5EFF34C57E}"/>
                </a:ext>
              </a:extLst>
            </p:cNvPr>
            <p:cNvGrpSpPr/>
            <p:nvPr/>
          </p:nvGrpSpPr>
          <p:grpSpPr>
            <a:xfrm>
              <a:off x="818680" y="1441067"/>
              <a:ext cx="3454870" cy="878428"/>
              <a:chOff x="3169182" y="1923862"/>
              <a:chExt cx="4748751" cy="878428"/>
            </a:xfrm>
          </p:grpSpPr>
          <p:sp>
            <p:nvSpPr>
              <p:cNvPr id="53" name="梯形 52">
                <a:extLst>
                  <a:ext uri="{FF2B5EF4-FFF2-40B4-BE49-F238E27FC236}">
                    <a16:creationId xmlns:a16="http://schemas.microsoft.com/office/drawing/2014/main" id="{21559E00-EB79-F0D2-8ADA-8278A631B1B0}"/>
                  </a:ext>
                </a:extLst>
              </p:cNvPr>
              <p:cNvSpPr/>
              <p:nvPr/>
            </p:nvSpPr>
            <p:spPr>
              <a:xfrm>
                <a:off x="3169182" y="2500308"/>
                <a:ext cx="4748751" cy="301982"/>
              </a:xfrm>
              <a:prstGeom prst="trapezoid">
                <a:avLst>
                  <a:gd name="adj" fmla="val 31308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6146697E-BB98-30C5-36AB-1793D1DF9B9D}"/>
                  </a:ext>
                </a:extLst>
              </p:cNvPr>
              <p:cNvSpPr/>
              <p:nvPr/>
            </p:nvSpPr>
            <p:spPr>
              <a:xfrm>
                <a:off x="3487666" y="1923862"/>
                <a:ext cx="4111783" cy="700308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rgbClr val="ED142D"/>
                  </a:gs>
                  <a:gs pos="70000">
                    <a:srgbClr val="CE112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EA1175BE-2CCF-DCE7-1EB2-D749282C0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98894" y="935182"/>
              <a:ext cx="1942948" cy="1206193"/>
            </a:xfrm>
            <a:prstGeom prst="rect">
              <a:avLst/>
            </a:prstGeom>
          </p:spPr>
        </p:pic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7F8F2B5-402C-A55E-F628-EF589A17D776}"/>
                </a:ext>
              </a:extLst>
            </p:cNvPr>
            <p:cNvSpPr txBox="1"/>
            <p:nvPr/>
          </p:nvSpPr>
          <p:spPr>
            <a:xfrm>
              <a:off x="1426940" y="1606555"/>
              <a:ext cx="14929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FB2C3D8-986A-1D33-674D-25BF3233BE9D}"/>
                </a:ext>
              </a:extLst>
            </p:cNvPr>
            <p:cNvSpPr txBox="1"/>
            <p:nvPr/>
          </p:nvSpPr>
          <p:spPr>
            <a:xfrm>
              <a:off x="1271817" y="2453772"/>
              <a:ext cx="2548591" cy="2281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/>
                <a:t>200</a:t>
              </a:r>
              <a:r>
                <a:rPr lang="zh-CN" altLang="en-US" sz="1200" dirty="0"/>
                <a:t>字以内，据统计每页幻灯片的最好控制在</a:t>
              </a:r>
              <a:r>
                <a:rPr lang="en-US" altLang="zh-CN" sz="1200" dirty="0"/>
                <a:t>5</a:t>
              </a:r>
              <a:r>
                <a:rPr lang="zh-CN" altLang="en-US" sz="1200" dirty="0"/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1381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4532A2D-0996-4B04-FFB0-947E692536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0521" y="1161143"/>
            <a:ext cx="7082973" cy="3947884"/>
          </a:xfrm>
          <a:prstGeom prst="rect">
            <a:avLst/>
          </a:prstGeom>
        </p:spPr>
      </p:pic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01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D3AE640-E4DC-CF04-E604-03AF3565790A}"/>
              </a:ext>
            </a:extLst>
          </p:cNvPr>
          <p:cNvGrpSpPr/>
          <p:nvPr/>
        </p:nvGrpSpPr>
        <p:grpSpPr>
          <a:xfrm>
            <a:off x="8167176" y="1347211"/>
            <a:ext cx="3185037" cy="3761816"/>
            <a:chOff x="1481533" y="4660025"/>
            <a:chExt cx="3185037" cy="3761816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56ED40FA-D0E4-F840-02F6-04824A4F2AEA}"/>
                </a:ext>
              </a:extLst>
            </p:cNvPr>
            <p:cNvGrpSpPr/>
            <p:nvPr/>
          </p:nvGrpSpPr>
          <p:grpSpPr>
            <a:xfrm>
              <a:off x="1481533" y="4660025"/>
              <a:ext cx="3185037" cy="3761816"/>
              <a:chOff x="5501252" y="1089672"/>
              <a:chExt cx="3185037" cy="3761816"/>
            </a:xfrm>
          </p:grpSpPr>
          <p:sp>
            <p:nvSpPr>
              <p:cNvPr id="39" name="TextBox 19">
                <a:extLst>
                  <a:ext uri="{FF2B5EF4-FFF2-40B4-BE49-F238E27FC236}">
                    <a16:creationId xmlns:a16="http://schemas.microsoft.com/office/drawing/2014/main" id="{2B2E8EA9-B8FE-263F-7179-5DEBD48B91BB}"/>
                  </a:ext>
                </a:extLst>
              </p:cNvPr>
              <p:cNvSpPr txBox="1"/>
              <p:nvPr/>
            </p:nvSpPr>
            <p:spPr>
              <a:xfrm>
                <a:off x="5501252" y="1089672"/>
                <a:ext cx="30634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b="1" dirty="0">
                    <a:gradFill>
                      <a:gsLst>
                        <a:gs pos="0">
                          <a:srgbClr val="FF0000"/>
                        </a:gs>
                        <a:gs pos="100000">
                          <a:srgbClr val="C00000"/>
                        </a:gs>
                      </a:gsLst>
                      <a:lin ang="5400000" scaled="1"/>
                    </a:gradFill>
                    <a:latin typeface="+mn-lt"/>
                    <a:cs typeface="+mn-ea"/>
                    <a:sym typeface="+mn-lt"/>
                  </a:rPr>
                  <a:t>单击此处添加标题文本</a:t>
                </a:r>
                <a:endParaRPr lang="en-US" sz="2000" b="1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1"/>
                  </a:gra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FBB3B017-54F6-92DF-34A6-E838DC6ADEDE}"/>
                  </a:ext>
                </a:extLst>
              </p:cNvPr>
              <p:cNvSpPr txBox="1"/>
              <p:nvPr/>
            </p:nvSpPr>
            <p:spPr>
              <a:xfrm>
                <a:off x="5501252" y="1662057"/>
                <a:ext cx="3185037" cy="1729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  <a:sym typeface="+mn-lt"/>
                  </a:rPr>
                  <a:t>200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  <a:sym typeface="+mn-lt"/>
                  </a:rPr>
                  <a:t>5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  <a:sym typeface="+mn-lt"/>
                  </a:rPr>
                  <a:t>分钟之内。此处添加详细文本描述，建议与标题相关并符合整体语言风格，语言描述尽量简洁生动。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D5D7A0A5-D3A3-BF1C-FBEA-D2D87FEA3531}"/>
                  </a:ext>
                </a:extLst>
              </p:cNvPr>
              <p:cNvSpPr txBox="1"/>
              <p:nvPr/>
            </p:nvSpPr>
            <p:spPr>
              <a:xfrm>
                <a:off x="5501252" y="3523353"/>
                <a:ext cx="3185037" cy="621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171450" indent="-171450">
                  <a:lnSpc>
                    <a:spcPct val="150000"/>
                  </a:lnSpc>
                  <a:buFont typeface="Wingdings" panose="05000000000000000000" pitchFamily="2" charset="2"/>
                  <a:buChar char="ü"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B6F1AA21-7B7A-0BF6-6BBD-E6A7A9BC6063}"/>
                  </a:ext>
                </a:extLst>
              </p:cNvPr>
              <p:cNvSpPr txBox="1"/>
              <p:nvPr/>
            </p:nvSpPr>
            <p:spPr>
              <a:xfrm>
                <a:off x="5501252" y="4229586"/>
                <a:ext cx="3185037" cy="621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171450" indent="-171450">
                  <a:lnSpc>
                    <a:spcPct val="150000"/>
                  </a:lnSpc>
                  <a:buFont typeface="Wingdings" panose="05000000000000000000" pitchFamily="2" charset="2"/>
                  <a:buChar char="ü"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cs typeface="+mn-ea"/>
                    <a:sym typeface="+mn-lt"/>
                  </a:rPr>
                  <a:t>……</a:t>
                </a:r>
              </a:p>
            </p:txBody>
          </p:sp>
        </p:grp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25617857-C97E-764C-7B9A-2FB42D1D0B63}"/>
                </a:ext>
              </a:extLst>
            </p:cNvPr>
            <p:cNvCxnSpPr>
              <a:cxnSpLocks/>
            </p:cNvCxnSpPr>
            <p:nvPr/>
          </p:nvCxnSpPr>
          <p:spPr>
            <a:xfrm>
              <a:off x="1481533" y="5122782"/>
              <a:ext cx="318503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D524D54-A2AF-FD03-4CCA-B223ACE49E8E}"/>
                </a:ext>
              </a:extLst>
            </p:cNvPr>
            <p:cNvCxnSpPr>
              <a:cxnSpLocks/>
            </p:cNvCxnSpPr>
            <p:nvPr/>
          </p:nvCxnSpPr>
          <p:spPr>
            <a:xfrm>
              <a:off x="3360287" y="5122782"/>
              <a:ext cx="130628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5" name="Picture 2">
            <a:extLst>
              <a:ext uri="{FF2B5EF4-FFF2-40B4-BE49-F238E27FC236}">
                <a16:creationId xmlns:a16="http://schemas.microsoft.com/office/drawing/2014/main" id="{AF4ED375-3A6B-52A6-B7E7-3085C14760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077" y="1032249"/>
            <a:ext cx="7103706" cy="447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26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01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621AC7B5-D7FB-20A5-AE2B-DE5D8EED650E}"/>
              </a:ext>
            </a:extLst>
          </p:cNvPr>
          <p:cNvSpPr/>
          <p:nvPr/>
        </p:nvSpPr>
        <p:spPr>
          <a:xfrm>
            <a:off x="2041366" y="1541517"/>
            <a:ext cx="2535564" cy="2185831"/>
          </a:xfrm>
          <a:prstGeom prst="hexagon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CB68A"/>
              </a:solidFill>
              <a:cs typeface="+mn-ea"/>
              <a:sym typeface="+mn-lt"/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id="{305EB199-56B0-1672-5F27-57B1F55E0778}"/>
              </a:ext>
            </a:extLst>
          </p:cNvPr>
          <p:cNvSpPr/>
          <p:nvPr/>
        </p:nvSpPr>
        <p:spPr>
          <a:xfrm>
            <a:off x="4828219" y="1541517"/>
            <a:ext cx="2535564" cy="2185831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CB68A"/>
              </a:solidFill>
              <a:cs typeface="+mn-ea"/>
              <a:sym typeface="+mn-lt"/>
            </a:endParaRPr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id="{99C95572-8BC8-A377-ECF0-6276D606FC9A}"/>
              </a:ext>
            </a:extLst>
          </p:cNvPr>
          <p:cNvSpPr/>
          <p:nvPr/>
        </p:nvSpPr>
        <p:spPr>
          <a:xfrm>
            <a:off x="7615073" y="1541517"/>
            <a:ext cx="2535564" cy="2185831"/>
          </a:xfrm>
          <a:prstGeom prst="hexag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CB68A"/>
              </a:solidFill>
              <a:cs typeface="+mn-ea"/>
              <a:sym typeface="+mn-lt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B696EC84-7B79-55F3-A3CE-07B66E055D4F}"/>
              </a:ext>
            </a:extLst>
          </p:cNvPr>
          <p:cNvSpPr/>
          <p:nvPr/>
        </p:nvSpPr>
        <p:spPr>
          <a:xfrm>
            <a:off x="4240027" y="2929853"/>
            <a:ext cx="925095" cy="797495"/>
          </a:xfrm>
          <a:prstGeom prst="triangle">
            <a:avLst/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CB68A"/>
              </a:solidFill>
              <a:cs typeface="+mn-ea"/>
              <a:sym typeface="+mn-lt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4558F1E8-18A7-68B8-30B5-A4FD444B27E8}"/>
              </a:ext>
            </a:extLst>
          </p:cNvPr>
          <p:cNvSpPr/>
          <p:nvPr/>
        </p:nvSpPr>
        <p:spPr>
          <a:xfrm>
            <a:off x="7026881" y="2929853"/>
            <a:ext cx="925095" cy="797495"/>
          </a:xfrm>
          <a:prstGeom prst="triangle">
            <a:avLst/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CB68A"/>
              </a:solidFill>
              <a:cs typeface="+mn-ea"/>
              <a:sym typeface="+mn-lt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3A8B27E0-160A-023F-B154-960C7B69D66C}"/>
              </a:ext>
            </a:extLst>
          </p:cNvPr>
          <p:cNvSpPr/>
          <p:nvPr/>
        </p:nvSpPr>
        <p:spPr>
          <a:xfrm flipV="1">
            <a:off x="4240027" y="1525978"/>
            <a:ext cx="925095" cy="797495"/>
          </a:xfrm>
          <a:prstGeom prst="triangle">
            <a:avLst/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CB68A"/>
              </a:solidFill>
              <a:cs typeface="+mn-ea"/>
              <a:sym typeface="+mn-lt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3CFAAC28-6CA2-BE40-DAF7-19D18E800836}"/>
              </a:ext>
            </a:extLst>
          </p:cNvPr>
          <p:cNvSpPr/>
          <p:nvPr/>
        </p:nvSpPr>
        <p:spPr>
          <a:xfrm flipV="1">
            <a:off x="7026881" y="1525978"/>
            <a:ext cx="925095" cy="797495"/>
          </a:xfrm>
          <a:prstGeom prst="triangle">
            <a:avLst/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CB68A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9D8B441-AF9F-59D8-7E5F-68961A14E238}"/>
              </a:ext>
            </a:extLst>
          </p:cNvPr>
          <p:cNvGrpSpPr/>
          <p:nvPr/>
        </p:nvGrpSpPr>
        <p:grpSpPr>
          <a:xfrm>
            <a:off x="2085342" y="3953983"/>
            <a:ext cx="2447612" cy="1145853"/>
            <a:chOff x="2085342" y="3953983"/>
            <a:chExt cx="2447612" cy="1145853"/>
          </a:xfrm>
        </p:grpSpPr>
        <p:sp>
          <p:nvSpPr>
            <p:cNvPr id="24" name="TextBox 9">
              <a:extLst>
                <a:ext uri="{FF2B5EF4-FFF2-40B4-BE49-F238E27FC236}">
                  <a16:creationId xmlns:a16="http://schemas.microsoft.com/office/drawing/2014/main" id="{144256DE-4EFC-9581-354E-9BC967CC9356}"/>
                </a:ext>
              </a:extLst>
            </p:cNvPr>
            <p:cNvSpPr txBox="1"/>
            <p:nvPr/>
          </p:nvSpPr>
          <p:spPr>
            <a:xfrm>
              <a:off x="2085342" y="4355221"/>
              <a:ext cx="2447612" cy="744615"/>
            </a:xfrm>
            <a:prstGeom prst="rect">
              <a:avLst/>
            </a:prstGeom>
            <a:noFill/>
          </p:spPr>
          <p:txBody>
            <a:bodyPr wrap="square" lIns="121908" tIns="60954" rIns="121908" bIns="60954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E3BB395-2D0F-A772-B249-59820B3109AE}"/>
                </a:ext>
              </a:extLst>
            </p:cNvPr>
            <p:cNvSpPr txBox="1"/>
            <p:nvPr/>
          </p:nvSpPr>
          <p:spPr>
            <a:xfrm>
              <a:off x="2213319" y="3953983"/>
              <a:ext cx="21916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6B1BCDE-2975-82E0-ED15-75CF062EE010}"/>
              </a:ext>
            </a:extLst>
          </p:cNvPr>
          <p:cNvGrpSpPr/>
          <p:nvPr/>
        </p:nvGrpSpPr>
        <p:grpSpPr>
          <a:xfrm>
            <a:off x="4872194" y="3953983"/>
            <a:ext cx="2447612" cy="1145853"/>
            <a:chOff x="2085342" y="3953983"/>
            <a:chExt cx="2447612" cy="1145853"/>
          </a:xfrm>
        </p:grpSpPr>
        <p:sp>
          <p:nvSpPr>
            <p:cNvPr id="27" name="TextBox 9">
              <a:extLst>
                <a:ext uri="{FF2B5EF4-FFF2-40B4-BE49-F238E27FC236}">
                  <a16:creationId xmlns:a16="http://schemas.microsoft.com/office/drawing/2014/main" id="{D946EE1E-066C-DE7C-12B0-468D60F15019}"/>
                </a:ext>
              </a:extLst>
            </p:cNvPr>
            <p:cNvSpPr txBox="1"/>
            <p:nvPr/>
          </p:nvSpPr>
          <p:spPr>
            <a:xfrm>
              <a:off x="2085342" y="4355221"/>
              <a:ext cx="2447612" cy="744615"/>
            </a:xfrm>
            <a:prstGeom prst="rect">
              <a:avLst/>
            </a:prstGeom>
            <a:noFill/>
          </p:spPr>
          <p:txBody>
            <a:bodyPr wrap="square" lIns="121908" tIns="60954" rIns="121908" bIns="60954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BDD49EF-BB5D-2807-3749-C1E0262D3C8A}"/>
                </a:ext>
              </a:extLst>
            </p:cNvPr>
            <p:cNvSpPr txBox="1"/>
            <p:nvPr/>
          </p:nvSpPr>
          <p:spPr>
            <a:xfrm>
              <a:off x="2213319" y="3953983"/>
              <a:ext cx="21916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C509EE0-838A-05DC-F007-799C817D4C7C}"/>
              </a:ext>
            </a:extLst>
          </p:cNvPr>
          <p:cNvGrpSpPr/>
          <p:nvPr/>
        </p:nvGrpSpPr>
        <p:grpSpPr>
          <a:xfrm>
            <a:off x="7659046" y="3953983"/>
            <a:ext cx="2447612" cy="1145853"/>
            <a:chOff x="2085342" y="3953983"/>
            <a:chExt cx="2447612" cy="1145853"/>
          </a:xfrm>
        </p:grpSpPr>
        <p:sp>
          <p:nvSpPr>
            <p:cNvPr id="30" name="TextBox 9">
              <a:extLst>
                <a:ext uri="{FF2B5EF4-FFF2-40B4-BE49-F238E27FC236}">
                  <a16:creationId xmlns:a16="http://schemas.microsoft.com/office/drawing/2014/main" id="{F881C0C1-BE07-E45C-80A3-9D1C66843A90}"/>
                </a:ext>
              </a:extLst>
            </p:cNvPr>
            <p:cNvSpPr txBox="1"/>
            <p:nvPr/>
          </p:nvSpPr>
          <p:spPr>
            <a:xfrm>
              <a:off x="2085342" y="4355221"/>
              <a:ext cx="2447612" cy="744615"/>
            </a:xfrm>
            <a:prstGeom prst="rect">
              <a:avLst/>
            </a:prstGeom>
            <a:noFill/>
          </p:spPr>
          <p:txBody>
            <a:bodyPr wrap="square" lIns="121908" tIns="60954" rIns="121908" bIns="60954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9198F96-0BFF-B0C6-B5F4-DCDAD3DA4DDE}"/>
                </a:ext>
              </a:extLst>
            </p:cNvPr>
            <p:cNvSpPr txBox="1"/>
            <p:nvPr/>
          </p:nvSpPr>
          <p:spPr>
            <a:xfrm>
              <a:off x="2213319" y="3953983"/>
              <a:ext cx="21916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561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01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pic>
        <p:nvPicPr>
          <p:cNvPr id="8" name="图片占位符 33">
            <a:extLst>
              <a:ext uri="{FF2B5EF4-FFF2-40B4-BE49-F238E27FC236}">
                <a16:creationId xmlns:a16="http://schemas.microsoft.com/office/drawing/2014/main" id="{F5D4841E-F2C5-BE77-3790-3EC7FDEF84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788" y="1280523"/>
            <a:ext cx="4530498" cy="3799477"/>
          </a:xfrm>
          <a:custGeom>
            <a:avLst/>
            <a:gdLst>
              <a:gd name="connsiteX0" fmla="*/ 0 w 3868616"/>
              <a:gd name="connsiteY0" fmla="*/ 0 h 3530991"/>
              <a:gd name="connsiteX1" fmla="*/ 3868616 w 3868616"/>
              <a:gd name="connsiteY1" fmla="*/ 0 h 3530991"/>
              <a:gd name="connsiteX2" fmla="*/ 3868616 w 3868616"/>
              <a:gd name="connsiteY2" fmla="*/ 3530991 h 3530991"/>
              <a:gd name="connsiteX3" fmla="*/ 0 w 3868616"/>
              <a:gd name="connsiteY3" fmla="*/ 3530991 h 3530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8616" h="3530991">
                <a:moveTo>
                  <a:pt x="0" y="0"/>
                </a:moveTo>
                <a:lnTo>
                  <a:pt x="3868616" y="0"/>
                </a:lnTo>
                <a:lnTo>
                  <a:pt x="3868616" y="3530991"/>
                </a:lnTo>
                <a:lnTo>
                  <a:pt x="0" y="3530991"/>
                </a:lnTo>
                <a:close/>
              </a:path>
            </a:pathLst>
          </a:custGeom>
          <a:ln w="31750">
            <a:solidFill>
              <a:schemeClr val="bg1"/>
            </a:solidFill>
          </a:ln>
          <a:effectLst/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1DF296C-5F88-1B28-B1D8-DB4D3677C121}"/>
              </a:ext>
            </a:extLst>
          </p:cNvPr>
          <p:cNvGrpSpPr/>
          <p:nvPr/>
        </p:nvGrpSpPr>
        <p:grpSpPr>
          <a:xfrm>
            <a:off x="6524129" y="1536923"/>
            <a:ext cx="4828083" cy="966452"/>
            <a:chOff x="5462556" y="1451877"/>
            <a:chExt cx="4828083" cy="966452"/>
          </a:xfrm>
        </p:grpSpPr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0E84C053-A712-4B19-F875-9EB883208C6C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5015CA8-3D97-4CE6-0E52-46F210E3CD07}"/>
                </a:ext>
              </a:extLst>
            </p:cNvPr>
            <p:cNvSpPr txBox="1"/>
            <p:nvPr/>
          </p:nvSpPr>
          <p:spPr>
            <a:xfrm>
              <a:off x="5462556" y="1796427"/>
              <a:ext cx="482808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82B6F995-5F66-877D-0530-359A9A6EBC52}"/>
              </a:ext>
            </a:extLst>
          </p:cNvPr>
          <p:cNvSpPr/>
          <p:nvPr/>
        </p:nvSpPr>
        <p:spPr>
          <a:xfrm>
            <a:off x="5831715" y="1620998"/>
            <a:ext cx="537474" cy="537474"/>
          </a:xfrm>
          <a:prstGeom prst="ellipse">
            <a:avLst/>
          </a:prstGeom>
          <a:gradFill flip="none" rotWithShape="1">
            <a:gsLst>
              <a:gs pos="0">
                <a:srgbClr val="ED142D"/>
              </a:gs>
              <a:gs pos="70000">
                <a:srgbClr val="CE112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34">
            <a:extLst>
              <a:ext uri="{FF2B5EF4-FFF2-40B4-BE49-F238E27FC236}">
                <a16:creationId xmlns:a16="http://schemas.microsoft.com/office/drawing/2014/main" id="{D57FDE26-1313-8A4B-B921-F94DFFEC05FA}"/>
              </a:ext>
            </a:extLst>
          </p:cNvPr>
          <p:cNvSpPr/>
          <p:nvPr/>
        </p:nvSpPr>
        <p:spPr>
          <a:xfrm>
            <a:off x="5986655" y="1750832"/>
            <a:ext cx="227593" cy="271812"/>
          </a:xfrm>
          <a:custGeom>
            <a:avLst/>
            <a:gdLst>
              <a:gd name="connsiteX0" fmla="*/ 132196 w 277813"/>
              <a:gd name="connsiteY0" fmla="*/ 133350 h 331788"/>
              <a:gd name="connsiteX1" fmla="*/ 132196 w 277813"/>
              <a:gd name="connsiteY1" fmla="*/ 152673 h 331788"/>
              <a:gd name="connsiteX2" fmla="*/ 99724 w 277813"/>
              <a:gd name="connsiteY2" fmla="*/ 186167 h 331788"/>
              <a:gd name="connsiteX3" fmla="*/ 134793 w 277813"/>
              <a:gd name="connsiteY3" fmla="*/ 220949 h 331788"/>
              <a:gd name="connsiteX4" fmla="*/ 154276 w 277813"/>
              <a:gd name="connsiteY4" fmla="*/ 237696 h 331788"/>
              <a:gd name="connsiteX5" fmla="*/ 136092 w 277813"/>
              <a:gd name="connsiteY5" fmla="*/ 249290 h 331788"/>
              <a:gd name="connsiteX6" fmla="*/ 104920 w 277813"/>
              <a:gd name="connsiteY6" fmla="*/ 241561 h 331788"/>
              <a:gd name="connsiteX7" fmla="*/ 98425 w 277813"/>
              <a:gd name="connsiteY7" fmla="*/ 263460 h 331788"/>
              <a:gd name="connsiteX8" fmla="*/ 130897 w 277813"/>
              <a:gd name="connsiteY8" fmla="*/ 272478 h 331788"/>
              <a:gd name="connsiteX9" fmla="*/ 130897 w 277813"/>
              <a:gd name="connsiteY9" fmla="*/ 290513 h 331788"/>
              <a:gd name="connsiteX10" fmla="*/ 150380 w 277813"/>
              <a:gd name="connsiteY10" fmla="*/ 290513 h 331788"/>
              <a:gd name="connsiteX11" fmla="*/ 150380 w 277813"/>
              <a:gd name="connsiteY11" fmla="*/ 271190 h 331788"/>
              <a:gd name="connsiteX12" fmla="*/ 184150 w 277813"/>
              <a:gd name="connsiteY12" fmla="*/ 235120 h 331788"/>
              <a:gd name="connsiteX13" fmla="*/ 152978 w 277813"/>
              <a:gd name="connsiteY13" fmla="*/ 199049 h 331788"/>
              <a:gd name="connsiteX14" fmla="*/ 129598 w 277813"/>
              <a:gd name="connsiteY14" fmla="*/ 182303 h 331788"/>
              <a:gd name="connsiteX15" fmla="*/ 146483 w 277813"/>
              <a:gd name="connsiteY15" fmla="*/ 171997 h 331788"/>
              <a:gd name="connsiteX16" fmla="*/ 173759 w 277813"/>
              <a:gd name="connsiteY16" fmla="*/ 178438 h 331788"/>
              <a:gd name="connsiteX17" fmla="*/ 178955 w 277813"/>
              <a:gd name="connsiteY17" fmla="*/ 156538 h 331788"/>
              <a:gd name="connsiteX18" fmla="*/ 151679 w 277813"/>
              <a:gd name="connsiteY18" fmla="*/ 151385 h 331788"/>
              <a:gd name="connsiteX19" fmla="*/ 151679 w 277813"/>
              <a:gd name="connsiteY19" fmla="*/ 133350 h 331788"/>
              <a:gd name="connsiteX20" fmla="*/ 132196 w 277813"/>
              <a:gd name="connsiteY20" fmla="*/ 133350 h 331788"/>
              <a:gd name="connsiteX21" fmla="*/ 136310 w 277813"/>
              <a:gd name="connsiteY21" fmla="*/ 0 h 331788"/>
              <a:gd name="connsiteX22" fmla="*/ 167467 w 277813"/>
              <a:gd name="connsiteY22" fmla="*/ 3888 h 331788"/>
              <a:gd name="connsiteX23" fmla="*/ 158380 w 277813"/>
              <a:gd name="connsiteY23" fmla="*/ 25921 h 331788"/>
              <a:gd name="connsiteX24" fmla="*/ 184343 w 277813"/>
              <a:gd name="connsiteY24" fmla="*/ 6480 h 331788"/>
              <a:gd name="connsiteX25" fmla="*/ 214202 w 277813"/>
              <a:gd name="connsiteY25" fmla="*/ 9072 h 331788"/>
              <a:gd name="connsiteX26" fmla="*/ 188238 w 277813"/>
              <a:gd name="connsiteY26" fmla="*/ 62210 h 331788"/>
              <a:gd name="connsiteX27" fmla="*/ 215500 w 277813"/>
              <a:gd name="connsiteY27" fmla="*/ 62210 h 331788"/>
              <a:gd name="connsiteX28" fmla="*/ 215500 w 277813"/>
              <a:gd name="connsiteY28" fmla="*/ 81651 h 331788"/>
              <a:gd name="connsiteX29" fmla="*/ 183045 w 277813"/>
              <a:gd name="connsiteY29" fmla="*/ 81651 h 331788"/>
              <a:gd name="connsiteX30" fmla="*/ 277813 w 277813"/>
              <a:gd name="connsiteY30" fmla="*/ 243657 h 331788"/>
              <a:gd name="connsiteX31" fmla="*/ 138907 w 277813"/>
              <a:gd name="connsiteY31" fmla="*/ 331788 h 331788"/>
              <a:gd name="connsiteX32" fmla="*/ 0 w 277813"/>
              <a:gd name="connsiteY32" fmla="*/ 243657 h 331788"/>
              <a:gd name="connsiteX33" fmla="*/ 94768 w 277813"/>
              <a:gd name="connsiteY33" fmla="*/ 81651 h 331788"/>
              <a:gd name="connsiteX34" fmla="*/ 68804 w 277813"/>
              <a:gd name="connsiteY34" fmla="*/ 81651 h 331788"/>
              <a:gd name="connsiteX35" fmla="*/ 68804 w 277813"/>
              <a:gd name="connsiteY35" fmla="*/ 60914 h 331788"/>
              <a:gd name="connsiteX36" fmla="*/ 96066 w 277813"/>
              <a:gd name="connsiteY36" fmla="*/ 62210 h 331788"/>
              <a:gd name="connsiteX37" fmla="*/ 66208 w 277813"/>
              <a:gd name="connsiteY37" fmla="*/ 5184 h 331788"/>
              <a:gd name="connsiteX38" fmla="*/ 110347 w 277813"/>
              <a:gd name="connsiteY38" fmla="*/ 6480 h 331788"/>
              <a:gd name="connsiteX39" fmla="*/ 127223 w 277813"/>
              <a:gd name="connsiteY39" fmla="*/ 28513 h 331788"/>
              <a:gd name="connsiteX40" fmla="*/ 136310 w 277813"/>
              <a:gd name="connsiteY4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77813" h="331788">
                <a:moveTo>
                  <a:pt x="132196" y="133350"/>
                </a:moveTo>
                <a:cubicBezTo>
                  <a:pt x="132196" y="133350"/>
                  <a:pt x="132196" y="133350"/>
                  <a:pt x="132196" y="152673"/>
                </a:cubicBezTo>
                <a:cubicBezTo>
                  <a:pt x="111414" y="156538"/>
                  <a:pt x="99724" y="169420"/>
                  <a:pt x="99724" y="186167"/>
                </a:cubicBezTo>
                <a:cubicBezTo>
                  <a:pt x="99724" y="204202"/>
                  <a:pt x="114012" y="214508"/>
                  <a:pt x="134793" y="220949"/>
                </a:cubicBezTo>
                <a:cubicBezTo>
                  <a:pt x="149081" y="226102"/>
                  <a:pt x="154276" y="231255"/>
                  <a:pt x="154276" y="237696"/>
                </a:cubicBezTo>
                <a:cubicBezTo>
                  <a:pt x="154276" y="245425"/>
                  <a:pt x="147782" y="249290"/>
                  <a:pt x="136092" y="249290"/>
                </a:cubicBezTo>
                <a:cubicBezTo>
                  <a:pt x="124403" y="249290"/>
                  <a:pt x="112713" y="245425"/>
                  <a:pt x="104920" y="241561"/>
                </a:cubicBezTo>
                <a:cubicBezTo>
                  <a:pt x="104920" y="241561"/>
                  <a:pt x="104920" y="241561"/>
                  <a:pt x="98425" y="263460"/>
                </a:cubicBezTo>
                <a:cubicBezTo>
                  <a:pt x="106218" y="267325"/>
                  <a:pt x="117908" y="271190"/>
                  <a:pt x="130897" y="272478"/>
                </a:cubicBezTo>
                <a:cubicBezTo>
                  <a:pt x="130897" y="272478"/>
                  <a:pt x="130897" y="272478"/>
                  <a:pt x="130897" y="290513"/>
                </a:cubicBezTo>
                <a:cubicBezTo>
                  <a:pt x="130897" y="290513"/>
                  <a:pt x="130897" y="290513"/>
                  <a:pt x="150380" y="290513"/>
                </a:cubicBezTo>
                <a:cubicBezTo>
                  <a:pt x="150380" y="290513"/>
                  <a:pt x="150380" y="290513"/>
                  <a:pt x="150380" y="271190"/>
                </a:cubicBezTo>
                <a:cubicBezTo>
                  <a:pt x="172460" y="267325"/>
                  <a:pt x="184150" y="251866"/>
                  <a:pt x="184150" y="235120"/>
                </a:cubicBezTo>
                <a:cubicBezTo>
                  <a:pt x="184150" y="218373"/>
                  <a:pt x="175058" y="208067"/>
                  <a:pt x="152978" y="199049"/>
                </a:cubicBezTo>
                <a:cubicBezTo>
                  <a:pt x="136092" y="193897"/>
                  <a:pt x="129598" y="188744"/>
                  <a:pt x="129598" y="182303"/>
                </a:cubicBezTo>
                <a:cubicBezTo>
                  <a:pt x="129598" y="177150"/>
                  <a:pt x="133495" y="171997"/>
                  <a:pt x="146483" y="171997"/>
                </a:cubicBezTo>
                <a:cubicBezTo>
                  <a:pt x="159472" y="171997"/>
                  <a:pt x="168564" y="177150"/>
                  <a:pt x="173759" y="178438"/>
                </a:cubicBezTo>
                <a:cubicBezTo>
                  <a:pt x="173759" y="178438"/>
                  <a:pt x="173759" y="178438"/>
                  <a:pt x="178955" y="156538"/>
                </a:cubicBezTo>
                <a:cubicBezTo>
                  <a:pt x="172460" y="153962"/>
                  <a:pt x="164667" y="151385"/>
                  <a:pt x="151679" y="151385"/>
                </a:cubicBezTo>
                <a:cubicBezTo>
                  <a:pt x="151679" y="151385"/>
                  <a:pt x="151679" y="151385"/>
                  <a:pt x="151679" y="133350"/>
                </a:cubicBezTo>
                <a:cubicBezTo>
                  <a:pt x="151679" y="133350"/>
                  <a:pt x="151679" y="133350"/>
                  <a:pt x="132196" y="133350"/>
                </a:cubicBezTo>
                <a:close/>
                <a:moveTo>
                  <a:pt x="136310" y="0"/>
                </a:moveTo>
                <a:cubicBezTo>
                  <a:pt x="136310" y="0"/>
                  <a:pt x="136310" y="0"/>
                  <a:pt x="167467" y="3888"/>
                </a:cubicBezTo>
                <a:cubicBezTo>
                  <a:pt x="167467" y="3888"/>
                  <a:pt x="167467" y="3888"/>
                  <a:pt x="158380" y="25921"/>
                </a:cubicBezTo>
                <a:cubicBezTo>
                  <a:pt x="158380" y="25921"/>
                  <a:pt x="158380" y="25921"/>
                  <a:pt x="184343" y="6480"/>
                </a:cubicBezTo>
                <a:cubicBezTo>
                  <a:pt x="184343" y="6480"/>
                  <a:pt x="184343" y="6480"/>
                  <a:pt x="214202" y="9072"/>
                </a:cubicBezTo>
                <a:cubicBezTo>
                  <a:pt x="214202" y="9072"/>
                  <a:pt x="214202" y="9072"/>
                  <a:pt x="188238" y="62210"/>
                </a:cubicBezTo>
                <a:cubicBezTo>
                  <a:pt x="188238" y="62210"/>
                  <a:pt x="188238" y="62210"/>
                  <a:pt x="215500" y="62210"/>
                </a:cubicBezTo>
                <a:cubicBezTo>
                  <a:pt x="215500" y="62210"/>
                  <a:pt x="215500" y="62210"/>
                  <a:pt x="215500" y="81651"/>
                </a:cubicBezTo>
                <a:cubicBezTo>
                  <a:pt x="215500" y="81651"/>
                  <a:pt x="215500" y="81651"/>
                  <a:pt x="183045" y="81651"/>
                </a:cubicBezTo>
                <a:cubicBezTo>
                  <a:pt x="237569" y="114052"/>
                  <a:pt x="277813" y="198295"/>
                  <a:pt x="277813" y="243657"/>
                </a:cubicBezTo>
                <a:cubicBezTo>
                  <a:pt x="277813" y="299387"/>
                  <a:pt x="215500" y="331788"/>
                  <a:pt x="138907" y="331788"/>
                </a:cubicBezTo>
                <a:cubicBezTo>
                  <a:pt x="62313" y="331788"/>
                  <a:pt x="0" y="299387"/>
                  <a:pt x="0" y="243657"/>
                </a:cubicBezTo>
                <a:cubicBezTo>
                  <a:pt x="0" y="198295"/>
                  <a:pt x="40244" y="114052"/>
                  <a:pt x="94768" y="81651"/>
                </a:cubicBezTo>
                <a:cubicBezTo>
                  <a:pt x="94768" y="81651"/>
                  <a:pt x="94768" y="81651"/>
                  <a:pt x="68804" y="81651"/>
                </a:cubicBezTo>
                <a:cubicBezTo>
                  <a:pt x="68804" y="81651"/>
                  <a:pt x="68804" y="81651"/>
                  <a:pt x="68804" y="60914"/>
                </a:cubicBezTo>
                <a:cubicBezTo>
                  <a:pt x="68804" y="60914"/>
                  <a:pt x="68804" y="60914"/>
                  <a:pt x="96066" y="62210"/>
                </a:cubicBezTo>
                <a:cubicBezTo>
                  <a:pt x="96066" y="62210"/>
                  <a:pt x="96066" y="62210"/>
                  <a:pt x="66208" y="5184"/>
                </a:cubicBezTo>
                <a:cubicBezTo>
                  <a:pt x="66208" y="5184"/>
                  <a:pt x="66208" y="5184"/>
                  <a:pt x="110347" y="6480"/>
                </a:cubicBezTo>
                <a:cubicBezTo>
                  <a:pt x="110347" y="6480"/>
                  <a:pt x="110347" y="6480"/>
                  <a:pt x="127223" y="28513"/>
                </a:cubicBezTo>
                <a:cubicBezTo>
                  <a:pt x="127223" y="28513"/>
                  <a:pt x="127223" y="28513"/>
                  <a:pt x="1363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F71073B-6600-2236-370E-44E565F12EDA}"/>
              </a:ext>
            </a:extLst>
          </p:cNvPr>
          <p:cNvGrpSpPr/>
          <p:nvPr/>
        </p:nvGrpSpPr>
        <p:grpSpPr>
          <a:xfrm>
            <a:off x="5831715" y="2852089"/>
            <a:ext cx="537474" cy="537474"/>
            <a:chOff x="4849960" y="3649904"/>
            <a:chExt cx="537474" cy="53747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0CBA330-ADA5-D3AB-1BD1-9FB69FB69A05}"/>
                </a:ext>
              </a:extLst>
            </p:cNvPr>
            <p:cNvSpPr/>
            <p:nvPr/>
          </p:nvSpPr>
          <p:spPr>
            <a:xfrm>
              <a:off x="4849960" y="3649904"/>
              <a:ext cx="537474" cy="537474"/>
            </a:xfrm>
            <a:prstGeom prst="ellipse">
              <a:avLst/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35">
              <a:extLst>
                <a:ext uri="{FF2B5EF4-FFF2-40B4-BE49-F238E27FC236}">
                  <a16:creationId xmlns:a16="http://schemas.microsoft.com/office/drawing/2014/main" id="{31D521E2-0CD1-BA5F-AD7D-8A46E8622E57}"/>
                </a:ext>
              </a:extLst>
            </p:cNvPr>
            <p:cNvSpPr/>
            <p:nvPr/>
          </p:nvSpPr>
          <p:spPr>
            <a:xfrm>
              <a:off x="4982791" y="3781039"/>
              <a:ext cx="271812" cy="269211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B7FFD4F-B500-90F9-C2A6-B1341F0E440F}"/>
              </a:ext>
            </a:extLst>
          </p:cNvPr>
          <p:cNvGrpSpPr/>
          <p:nvPr/>
        </p:nvGrpSpPr>
        <p:grpSpPr>
          <a:xfrm>
            <a:off x="5831715" y="4083180"/>
            <a:ext cx="537474" cy="537474"/>
            <a:chOff x="4849960" y="4880995"/>
            <a:chExt cx="537474" cy="53747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04C0F2B-4BAD-5C5F-1499-A7507F360BD9}"/>
                </a:ext>
              </a:extLst>
            </p:cNvPr>
            <p:cNvSpPr/>
            <p:nvPr/>
          </p:nvSpPr>
          <p:spPr>
            <a:xfrm>
              <a:off x="4849960" y="4880995"/>
              <a:ext cx="537474" cy="537474"/>
            </a:xfrm>
            <a:prstGeom prst="ellipse">
              <a:avLst/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36">
              <a:extLst>
                <a:ext uri="{FF2B5EF4-FFF2-40B4-BE49-F238E27FC236}">
                  <a16:creationId xmlns:a16="http://schemas.microsoft.com/office/drawing/2014/main" id="{7920C875-E0CC-777E-C702-6C74CFA718B7}"/>
                </a:ext>
              </a:extLst>
            </p:cNvPr>
            <p:cNvSpPr/>
            <p:nvPr/>
          </p:nvSpPr>
          <p:spPr>
            <a:xfrm>
              <a:off x="4982791" y="5015042"/>
              <a:ext cx="271812" cy="263386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3D3DF1F-0B16-0CF2-9238-7EE780FC02B8}"/>
              </a:ext>
            </a:extLst>
          </p:cNvPr>
          <p:cNvGrpSpPr/>
          <p:nvPr/>
        </p:nvGrpSpPr>
        <p:grpSpPr>
          <a:xfrm>
            <a:off x="6524129" y="2810721"/>
            <a:ext cx="4828083" cy="966452"/>
            <a:chOff x="5462556" y="1451877"/>
            <a:chExt cx="4828083" cy="966452"/>
          </a:xfrm>
        </p:grpSpPr>
        <p:sp>
          <p:nvSpPr>
            <p:cNvPr id="28" name="TextBox 19">
              <a:extLst>
                <a:ext uri="{FF2B5EF4-FFF2-40B4-BE49-F238E27FC236}">
                  <a16:creationId xmlns:a16="http://schemas.microsoft.com/office/drawing/2014/main" id="{B9430D34-A2FB-DFC4-0677-559138177B05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F2365FB-6F3D-85E2-6DAC-F93B1198D545}"/>
                </a:ext>
              </a:extLst>
            </p:cNvPr>
            <p:cNvSpPr txBox="1"/>
            <p:nvPr/>
          </p:nvSpPr>
          <p:spPr>
            <a:xfrm>
              <a:off x="5462556" y="1796427"/>
              <a:ext cx="482808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471E953-A6F0-C9E2-E8B3-B8A868C83CE2}"/>
              </a:ext>
            </a:extLst>
          </p:cNvPr>
          <p:cNvGrpSpPr/>
          <p:nvPr/>
        </p:nvGrpSpPr>
        <p:grpSpPr>
          <a:xfrm>
            <a:off x="6524129" y="4055491"/>
            <a:ext cx="4828083" cy="966452"/>
            <a:chOff x="5462556" y="1451877"/>
            <a:chExt cx="4828083" cy="966452"/>
          </a:xfrm>
        </p:grpSpPr>
        <p:sp>
          <p:nvSpPr>
            <p:cNvPr id="31" name="TextBox 19">
              <a:extLst>
                <a:ext uri="{FF2B5EF4-FFF2-40B4-BE49-F238E27FC236}">
                  <a16:creationId xmlns:a16="http://schemas.microsoft.com/office/drawing/2014/main" id="{FC397A7A-87B8-CEB8-5C15-00C411880FBF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FEC2ADB-F5EE-E3D9-6B61-5917144CED81}"/>
                </a:ext>
              </a:extLst>
            </p:cNvPr>
            <p:cNvSpPr txBox="1"/>
            <p:nvPr/>
          </p:nvSpPr>
          <p:spPr>
            <a:xfrm>
              <a:off x="5462556" y="1796427"/>
              <a:ext cx="4828083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8308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A2962BA6-9420-25B1-EA43-6826184AA5E7}"/>
              </a:ext>
            </a:extLst>
          </p:cNvPr>
          <p:cNvGrpSpPr/>
          <p:nvPr/>
        </p:nvGrpSpPr>
        <p:grpSpPr>
          <a:xfrm>
            <a:off x="0" y="-3582"/>
            <a:ext cx="12192000" cy="6858001"/>
            <a:chOff x="0" y="-3582"/>
            <a:chExt cx="12192000" cy="6858001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C22A1E6-6640-A228-28AB-862F3F0D7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3582"/>
              <a:ext cx="12192000" cy="401955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8AE945F-7A4D-EA69-EE5D-B9C7A59A7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022069"/>
              <a:ext cx="12192000" cy="4832350"/>
            </a:xfrm>
            <a:prstGeom prst="rect">
              <a:avLst/>
            </a:prstGeom>
          </p:spPr>
        </p:pic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88214F44-CAD3-DA8D-1043-45007474FEC6}"/>
              </a:ext>
            </a:extLst>
          </p:cNvPr>
          <p:cNvSpPr txBox="1"/>
          <p:nvPr/>
        </p:nvSpPr>
        <p:spPr>
          <a:xfrm>
            <a:off x="4380584" y="803668"/>
            <a:ext cx="3016391" cy="264687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02</a:t>
            </a:r>
            <a:endParaRPr lang="zh-CN" altLang="en-US" sz="166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4FB92FE-25FC-FA3E-5050-3C9CE6F3A0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3581"/>
            <a:ext cx="4751905" cy="1118173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963C93E-94F6-4BCC-17C6-179EEC47E616}"/>
              </a:ext>
            </a:extLst>
          </p:cNvPr>
          <p:cNvSpPr/>
          <p:nvPr/>
        </p:nvSpPr>
        <p:spPr>
          <a:xfrm>
            <a:off x="-997410" y="4664206"/>
            <a:ext cx="8640563" cy="2041429"/>
          </a:xfrm>
          <a:custGeom>
            <a:avLst/>
            <a:gdLst>
              <a:gd name="connsiteX0" fmla="*/ 7812277 w 7921155"/>
              <a:gd name="connsiteY0" fmla="*/ 1469894 h 2041429"/>
              <a:gd name="connsiteX1" fmla="*/ 7878952 w 7921155"/>
              <a:gd name="connsiteY1" fmla="*/ 1469894 h 2041429"/>
              <a:gd name="connsiteX2" fmla="*/ 7155052 w 7921155"/>
              <a:gd name="connsiteY2" fmla="*/ 1041269 h 2041429"/>
              <a:gd name="connsiteX3" fmla="*/ 6745477 w 7921155"/>
              <a:gd name="connsiteY3" fmla="*/ 888869 h 2041429"/>
              <a:gd name="connsiteX4" fmla="*/ 6631177 w 7921155"/>
              <a:gd name="connsiteY4" fmla="*/ 736469 h 2041429"/>
              <a:gd name="connsiteX5" fmla="*/ 6421627 w 7921155"/>
              <a:gd name="connsiteY5" fmla="*/ 793619 h 2041429"/>
              <a:gd name="connsiteX6" fmla="*/ 6278752 w 7921155"/>
              <a:gd name="connsiteY6" fmla="*/ 965069 h 2041429"/>
              <a:gd name="connsiteX7" fmla="*/ 5831077 w 7921155"/>
              <a:gd name="connsiteY7" fmla="*/ 1031744 h 2041429"/>
              <a:gd name="connsiteX8" fmla="*/ 5326252 w 7921155"/>
              <a:gd name="connsiteY8" fmla="*/ 1117469 h 2041429"/>
              <a:gd name="connsiteX9" fmla="*/ 5183377 w 7921155"/>
              <a:gd name="connsiteY9" fmla="*/ 1069844 h 2041429"/>
              <a:gd name="connsiteX10" fmla="*/ 5002402 w 7921155"/>
              <a:gd name="connsiteY10" fmla="*/ 917444 h 2041429"/>
              <a:gd name="connsiteX11" fmla="*/ 4792852 w 7921155"/>
              <a:gd name="connsiteY11" fmla="*/ 917444 h 2041429"/>
              <a:gd name="connsiteX12" fmla="*/ 4573777 w 7921155"/>
              <a:gd name="connsiteY12" fmla="*/ 1031744 h 2041429"/>
              <a:gd name="connsiteX13" fmla="*/ 4526152 w 7921155"/>
              <a:gd name="connsiteY13" fmla="*/ 993644 h 2041429"/>
              <a:gd name="connsiteX14" fmla="*/ 4497577 w 7921155"/>
              <a:gd name="connsiteY14" fmla="*/ 669794 h 2041429"/>
              <a:gd name="connsiteX15" fmla="*/ 4545202 w 7921155"/>
              <a:gd name="connsiteY15" fmla="*/ 450719 h 2041429"/>
              <a:gd name="connsiteX16" fmla="*/ 4449952 w 7921155"/>
              <a:gd name="connsiteY16" fmla="*/ 98294 h 2041429"/>
              <a:gd name="connsiteX17" fmla="*/ 4316602 w 7921155"/>
              <a:gd name="connsiteY17" fmla="*/ 136394 h 2041429"/>
              <a:gd name="connsiteX18" fmla="*/ 4221352 w 7921155"/>
              <a:gd name="connsiteY18" fmla="*/ 317369 h 2041429"/>
              <a:gd name="connsiteX19" fmla="*/ 4335652 w 7921155"/>
              <a:gd name="connsiteY19" fmla="*/ 612644 h 2041429"/>
              <a:gd name="connsiteX20" fmla="*/ 4345177 w 7921155"/>
              <a:gd name="connsiteY20" fmla="*/ 898394 h 2041429"/>
              <a:gd name="connsiteX21" fmla="*/ 4278502 w 7921155"/>
              <a:gd name="connsiteY21" fmla="*/ 1060319 h 2041429"/>
              <a:gd name="connsiteX22" fmla="*/ 4021327 w 7921155"/>
              <a:gd name="connsiteY22" fmla="*/ 1088894 h 2041429"/>
              <a:gd name="connsiteX23" fmla="*/ 3764152 w 7921155"/>
              <a:gd name="connsiteY23" fmla="*/ 1050794 h 2041429"/>
              <a:gd name="connsiteX24" fmla="*/ 3459352 w 7921155"/>
              <a:gd name="connsiteY24" fmla="*/ 917444 h 2041429"/>
              <a:gd name="connsiteX25" fmla="*/ 3316477 w 7921155"/>
              <a:gd name="connsiteY25" fmla="*/ 793619 h 2041429"/>
              <a:gd name="connsiteX26" fmla="*/ 3135502 w 7921155"/>
              <a:gd name="connsiteY26" fmla="*/ 555494 h 2041429"/>
              <a:gd name="connsiteX27" fmla="*/ 2859277 w 7921155"/>
              <a:gd name="connsiteY27" fmla="*/ 393569 h 2041429"/>
              <a:gd name="connsiteX28" fmla="*/ 2497327 w 7921155"/>
              <a:gd name="connsiteY28" fmla="*/ 250694 h 2041429"/>
              <a:gd name="connsiteX29" fmla="*/ 1697227 w 7921155"/>
              <a:gd name="connsiteY29" fmla="*/ 60194 h 2041429"/>
              <a:gd name="connsiteX30" fmla="*/ 1468627 w 7921155"/>
              <a:gd name="connsiteY30" fmla="*/ 3044 h 2041429"/>
              <a:gd name="connsiteX31" fmla="*/ 1268602 w 7921155"/>
              <a:gd name="connsiteY31" fmla="*/ 136394 h 2041429"/>
              <a:gd name="connsiteX32" fmla="*/ 1068577 w 7921155"/>
              <a:gd name="connsiteY32" fmla="*/ 307844 h 2041429"/>
              <a:gd name="connsiteX33" fmla="*/ 659002 w 7921155"/>
              <a:gd name="connsiteY33" fmla="*/ 488819 h 2041429"/>
              <a:gd name="connsiteX34" fmla="*/ 639952 w 7921155"/>
              <a:gd name="connsiteY34" fmla="*/ 574544 h 2041429"/>
              <a:gd name="connsiteX35" fmla="*/ 563752 w 7921155"/>
              <a:gd name="connsiteY35" fmla="*/ 698369 h 2041429"/>
              <a:gd name="connsiteX36" fmla="*/ 554227 w 7921155"/>
              <a:gd name="connsiteY36" fmla="*/ 841244 h 2041429"/>
              <a:gd name="connsiteX37" fmla="*/ 192277 w 7921155"/>
              <a:gd name="connsiteY37" fmla="*/ 869819 h 2041429"/>
              <a:gd name="connsiteX38" fmla="*/ 163702 w 7921155"/>
              <a:gd name="connsiteY38" fmla="*/ 936494 h 2041429"/>
              <a:gd name="connsiteX39" fmla="*/ 211327 w 7921155"/>
              <a:gd name="connsiteY39" fmla="*/ 1784219 h 2041429"/>
              <a:gd name="connsiteX40" fmla="*/ 2849752 w 7921155"/>
              <a:gd name="connsiteY40" fmla="*/ 2041394 h 2041429"/>
              <a:gd name="connsiteX41" fmla="*/ 6412102 w 7921155"/>
              <a:gd name="connsiteY41" fmla="*/ 1803269 h 2041429"/>
              <a:gd name="connsiteX42" fmla="*/ 7621777 w 7921155"/>
              <a:gd name="connsiteY42" fmla="*/ 1841369 h 2041429"/>
              <a:gd name="connsiteX43" fmla="*/ 7812277 w 7921155"/>
              <a:gd name="connsiteY43" fmla="*/ 1469894 h 2041429"/>
              <a:gd name="connsiteX0" fmla="*/ 8524885 w 8633763"/>
              <a:gd name="connsiteY0" fmla="*/ 1469894 h 2041429"/>
              <a:gd name="connsiteX1" fmla="*/ 8591560 w 8633763"/>
              <a:gd name="connsiteY1" fmla="*/ 1469894 h 2041429"/>
              <a:gd name="connsiteX2" fmla="*/ 7867660 w 8633763"/>
              <a:gd name="connsiteY2" fmla="*/ 1041269 h 2041429"/>
              <a:gd name="connsiteX3" fmla="*/ 7458085 w 8633763"/>
              <a:gd name="connsiteY3" fmla="*/ 888869 h 2041429"/>
              <a:gd name="connsiteX4" fmla="*/ 7343785 w 8633763"/>
              <a:gd name="connsiteY4" fmla="*/ 736469 h 2041429"/>
              <a:gd name="connsiteX5" fmla="*/ 7134235 w 8633763"/>
              <a:gd name="connsiteY5" fmla="*/ 793619 h 2041429"/>
              <a:gd name="connsiteX6" fmla="*/ 6991360 w 8633763"/>
              <a:gd name="connsiteY6" fmla="*/ 965069 h 2041429"/>
              <a:gd name="connsiteX7" fmla="*/ 6543685 w 8633763"/>
              <a:gd name="connsiteY7" fmla="*/ 1031744 h 2041429"/>
              <a:gd name="connsiteX8" fmla="*/ 6038860 w 8633763"/>
              <a:gd name="connsiteY8" fmla="*/ 1117469 h 2041429"/>
              <a:gd name="connsiteX9" fmla="*/ 5895985 w 8633763"/>
              <a:gd name="connsiteY9" fmla="*/ 1069844 h 2041429"/>
              <a:gd name="connsiteX10" fmla="*/ 5715010 w 8633763"/>
              <a:gd name="connsiteY10" fmla="*/ 917444 h 2041429"/>
              <a:gd name="connsiteX11" fmla="*/ 5505460 w 8633763"/>
              <a:gd name="connsiteY11" fmla="*/ 917444 h 2041429"/>
              <a:gd name="connsiteX12" fmla="*/ 5286385 w 8633763"/>
              <a:gd name="connsiteY12" fmla="*/ 1031744 h 2041429"/>
              <a:gd name="connsiteX13" fmla="*/ 5238760 w 8633763"/>
              <a:gd name="connsiteY13" fmla="*/ 993644 h 2041429"/>
              <a:gd name="connsiteX14" fmla="*/ 5210185 w 8633763"/>
              <a:gd name="connsiteY14" fmla="*/ 669794 h 2041429"/>
              <a:gd name="connsiteX15" fmla="*/ 5257810 w 8633763"/>
              <a:gd name="connsiteY15" fmla="*/ 450719 h 2041429"/>
              <a:gd name="connsiteX16" fmla="*/ 5162560 w 8633763"/>
              <a:gd name="connsiteY16" fmla="*/ 98294 h 2041429"/>
              <a:gd name="connsiteX17" fmla="*/ 5029210 w 8633763"/>
              <a:gd name="connsiteY17" fmla="*/ 136394 h 2041429"/>
              <a:gd name="connsiteX18" fmla="*/ 4933960 w 8633763"/>
              <a:gd name="connsiteY18" fmla="*/ 317369 h 2041429"/>
              <a:gd name="connsiteX19" fmla="*/ 5048260 w 8633763"/>
              <a:gd name="connsiteY19" fmla="*/ 612644 h 2041429"/>
              <a:gd name="connsiteX20" fmla="*/ 5057785 w 8633763"/>
              <a:gd name="connsiteY20" fmla="*/ 898394 h 2041429"/>
              <a:gd name="connsiteX21" fmla="*/ 4991110 w 8633763"/>
              <a:gd name="connsiteY21" fmla="*/ 1060319 h 2041429"/>
              <a:gd name="connsiteX22" fmla="*/ 4733935 w 8633763"/>
              <a:gd name="connsiteY22" fmla="*/ 1088894 h 2041429"/>
              <a:gd name="connsiteX23" fmla="*/ 4476760 w 8633763"/>
              <a:gd name="connsiteY23" fmla="*/ 1050794 h 2041429"/>
              <a:gd name="connsiteX24" fmla="*/ 4171960 w 8633763"/>
              <a:gd name="connsiteY24" fmla="*/ 917444 h 2041429"/>
              <a:gd name="connsiteX25" fmla="*/ 4029085 w 8633763"/>
              <a:gd name="connsiteY25" fmla="*/ 793619 h 2041429"/>
              <a:gd name="connsiteX26" fmla="*/ 3848110 w 8633763"/>
              <a:gd name="connsiteY26" fmla="*/ 555494 h 2041429"/>
              <a:gd name="connsiteX27" fmla="*/ 3571885 w 8633763"/>
              <a:gd name="connsiteY27" fmla="*/ 393569 h 2041429"/>
              <a:gd name="connsiteX28" fmla="*/ 3209935 w 8633763"/>
              <a:gd name="connsiteY28" fmla="*/ 250694 h 2041429"/>
              <a:gd name="connsiteX29" fmla="*/ 2409835 w 8633763"/>
              <a:gd name="connsiteY29" fmla="*/ 60194 h 2041429"/>
              <a:gd name="connsiteX30" fmla="*/ 2181235 w 8633763"/>
              <a:gd name="connsiteY30" fmla="*/ 3044 h 2041429"/>
              <a:gd name="connsiteX31" fmla="*/ 1981210 w 8633763"/>
              <a:gd name="connsiteY31" fmla="*/ 136394 h 2041429"/>
              <a:gd name="connsiteX32" fmla="*/ 1781185 w 8633763"/>
              <a:gd name="connsiteY32" fmla="*/ 307844 h 2041429"/>
              <a:gd name="connsiteX33" fmla="*/ 1371610 w 8633763"/>
              <a:gd name="connsiteY33" fmla="*/ 488819 h 2041429"/>
              <a:gd name="connsiteX34" fmla="*/ 1352560 w 8633763"/>
              <a:gd name="connsiteY34" fmla="*/ 574544 h 2041429"/>
              <a:gd name="connsiteX35" fmla="*/ 1276360 w 8633763"/>
              <a:gd name="connsiteY35" fmla="*/ 698369 h 2041429"/>
              <a:gd name="connsiteX36" fmla="*/ 1266835 w 8633763"/>
              <a:gd name="connsiteY36" fmla="*/ 841244 h 2041429"/>
              <a:gd name="connsiteX37" fmla="*/ 904885 w 8633763"/>
              <a:gd name="connsiteY37" fmla="*/ 869819 h 2041429"/>
              <a:gd name="connsiteX38" fmla="*/ 10 w 8633763"/>
              <a:gd name="connsiteY38" fmla="*/ 1012694 h 2041429"/>
              <a:gd name="connsiteX39" fmla="*/ 923935 w 8633763"/>
              <a:gd name="connsiteY39" fmla="*/ 1784219 h 2041429"/>
              <a:gd name="connsiteX40" fmla="*/ 3562360 w 8633763"/>
              <a:gd name="connsiteY40" fmla="*/ 2041394 h 2041429"/>
              <a:gd name="connsiteX41" fmla="*/ 7124710 w 8633763"/>
              <a:gd name="connsiteY41" fmla="*/ 1803269 h 2041429"/>
              <a:gd name="connsiteX42" fmla="*/ 8334385 w 8633763"/>
              <a:gd name="connsiteY42" fmla="*/ 1841369 h 2041429"/>
              <a:gd name="connsiteX43" fmla="*/ 8524885 w 8633763"/>
              <a:gd name="connsiteY43" fmla="*/ 1469894 h 2041429"/>
              <a:gd name="connsiteX0" fmla="*/ 8533300 w 8642178"/>
              <a:gd name="connsiteY0" fmla="*/ 1469894 h 2041429"/>
              <a:gd name="connsiteX1" fmla="*/ 8599975 w 8642178"/>
              <a:gd name="connsiteY1" fmla="*/ 1469894 h 2041429"/>
              <a:gd name="connsiteX2" fmla="*/ 7876075 w 8642178"/>
              <a:gd name="connsiteY2" fmla="*/ 1041269 h 2041429"/>
              <a:gd name="connsiteX3" fmla="*/ 7466500 w 8642178"/>
              <a:gd name="connsiteY3" fmla="*/ 888869 h 2041429"/>
              <a:gd name="connsiteX4" fmla="*/ 7352200 w 8642178"/>
              <a:gd name="connsiteY4" fmla="*/ 736469 h 2041429"/>
              <a:gd name="connsiteX5" fmla="*/ 7142650 w 8642178"/>
              <a:gd name="connsiteY5" fmla="*/ 793619 h 2041429"/>
              <a:gd name="connsiteX6" fmla="*/ 6999775 w 8642178"/>
              <a:gd name="connsiteY6" fmla="*/ 965069 h 2041429"/>
              <a:gd name="connsiteX7" fmla="*/ 6552100 w 8642178"/>
              <a:gd name="connsiteY7" fmla="*/ 1031744 h 2041429"/>
              <a:gd name="connsiteX8" fmla="*/ 6047275 w 8642178"/>
              <a:gd name="connsiteY8" fmla="*/ 1117469 h 2041429"/>
              <a:gd name="connsiteX9" fmla="*/ 5904400 w 8642178"/>
              <a:gd name="connsiteY9" fmla="*/ 1069844 h 2041429"/>
              <a:gd name="connsiteX10" fmla="*/ 5723425 w 8642178"/>
              <a:gd name="connsiteY10" fmla="*/ 917444 h 2041429"/>
              <a:gd name="connsiteX11" fmla="*/ 5513875 w 8642178"/>
              <a:gd name="connsiteY11" fmla="*/ 917444 h 2041429"/>
              <a:gd name="connsiteX12" fmla="*/ 5294800 w 8642178"/>
              <a:gd name="connsiteY12" fmla="*/ 1031744 h 2041429"/>
              <a:gd name="connsiteX13" fmla="*/ 5247175 w 8642178"/>
              <a:gd name="connsiteY13" fmla="*/ 993644 h 2041429"/>
              <a:gd name="connsiteX14" fmla="*/ 5218600 w 8642178"/>
              <a:gd name="connsiteY14" fmla="*/ 669794 h 2041429"/>
              <a:gd name="connsiteX15" fmla="*/ 5266225 w 8642178"/>
              <a:gd name="connsiteY15" fmla="*/ 450719 h 2041429"/>
              <a:gd name="connsiteX16" fmla="*/ 5170975 w 8642178"/>
              <a:gd name="connsiteY16" fmla="*/ 98294 h 2041429"/>
              <a:gd name="connsiteX17" fmla="*/ 5037625 w 8642178"/>
              <a:gd name="connsiteY17" fmla="*/ 136394 h 2041429"/>
              <a:gd name="connsiteX18" fmla="*/ 4942375 w 8642178"/>
              <a:gd name="connsiteY18" fmla="*/ 317369 h 2041429"/>
              <a:gd name="connsiteX19" fmla="*/ 5056675 w 8642178"/>
              <a:gd name="connsiteY19" fmla="*/ 612644 h 2041429"/>
              <a:gd name="connsiteX20" fmla="*/ 5066200 w 8642178"/>
              <a:gd name="connsiteY20" fmla="*/ 898394 h 2041429"/>
              <a:gd name="connsiteX21" fmla="*/ 4999525 w 8642178"/>
              <a:gd name="connsiteY21" fmla="*/ 1060319 h 2041429"/>
              <a:gd name="connsiteX22" fmla="*/ 4742350 w 8642178"/>
              <a:gd name="connsiteY22" fmla="*/ 1088894 h 2041429"/>
              <a:gd name="connsiteX23" fmla="*/ 4485175 w 8642178"/>
              <a:gd name="connsiteY23" fmla="*/ 1050794 h 2041429"/>
              <a:gd name="connsiteX24" fmla="*/ 4180375 w 8642178"/>
              <a:gd name="connsiteY24" fmla="*/ 917444 h 2041429"/>
              <a:gd name="connsiteX25" fmla="*/ 4037500 w 8642178"/>
              <a:gd name="connsiteY25" fmla="*/ 793619 h 2041429"/>
              <a:gd name="connsiteX26" fmla="*/ 3856525 w 8642178"/>
              <a:gd name="connsiteY26" fmla="*/ 555494 h 2041429"/>
              <a:gd name="connsiteX27" fmla="*/ 3580300 w 8642178"/>
              <a:gd name="connsiteY27" fmla="*/ 393569 h 2041429"/>
              <a:gd name="connsiteX28" fmla="*/ 3218350 w 8642178"/>
              <a:gd name="connsiteY28" fmla="*/ 250694 h 2041429"/>
              <a:gd name="connsiteX29" fmla="*/ 2418250 w 8642178"/>
              <a:gd name="connsiteY29" fmla="*/ 60194 h 2041429"/>
              <a:gd name="connsiteX30" fmla="*/ 2189650 w 8642178"/>
              <a:gd name="connsiteY30" fmla="*/ 3044 h 2041429"/>
              <a:gd name="connsiteX31" fmla="*/ 1989625 w 8642178"/>
              <a:gd name="connsiteY31" fmla="*/ 136394 h 2041429"/>
              <a:gd name="connsiteX32" fmla="*/ 1789600 w 8642178"/>
              <a:gd name="connsiteY32" fmla="*/ 307844 h 2041429"/>
              <a:gd name="connsiteX33" fmla="*/ 1380025 w 8642178"/>
              <a:gd name="connsiteY33" fmla="*/ 488819 h 2041429"/>
              <a:gd name="connsiteX34" fmla="*/ 1360975 w 8642178"/>
              <a:gd name="connsiteY34" fmla="*/ 574544 h 2041429"/>
              <a:gd name="connsiteX35" fmla="*/ 1284775 w 8642178"/>
              <a:gd name="connsiteY35" fmla="*/ 698369 h 2041429"/>
              <a:gd name="connsiteX36" fmla="*/ 1275250 w 8642178"/>
              <a:gd name="connsiteY36" fmla="*/ 841244 h 2041429"/>
              <a:gd name="connsiteX37" fmla="*/ 519600 w 8642178"/>
              <a:gd name="connsiteY37" fmla="*/ 679319 h 2041429"/>
              <a:gd name="connsiteX38" fmla="*/ 8425 w 8642178"/>
              <a:gd name="connsiteY38" fmla="*/ 1012694 h 2041429"/>
              <a:gd name="connsiteX39" fmla="*/ 932350 w 8642178"/>
              <a:gd name="connsiteY39" fmla="*/ 1784219 h 2041429"/>
              <a:gd name="connsiteX40" fmla="*/ 3570775 w 8642178"/>
              <a:gd name="connsiteY40" fmla="*/ 2041394 h 2041429"/>
              <a:gd name="connsiteX41" fmla="*/ 7133125 w 8642178"/>
              <a:gd name="connsiteY41" fmla="*/ 1803269 h 2041429"/>
              <a:gd name="connsiteX42" fmla="*/ 8342800 w 8642178"/>
              <a:gd name="connsiteY42" fmla="*/ 1841369 h 2041429"/>
              <a:gd name="connsiteX43" fmla="*/ 8533300 w 8642178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1283837 w 8641240"/>
              <a:gd name="connsiteY35" fmla="*/ 6983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2362 w 8641240"/>
              <a:gd name="connsiteY0" fmla="*/ 1469894 h 2041429"/>
              <a:gd name="connsiteX1" fmla="*/ 8599037 w 8641240"/>
              <a:gd name="connsiteY1" fmla="*/ 1469894 h 2041429"/>
              <a:gd name="connsiteX2" fmla="*/ 7875137 w 8641240"/>
              <a:gd name="connsiteY2" fmla="*/ 1041269 h 2041429"/>
              <a:gd name="connsiteX3" fmla="*/ 7465562 w 8641240"/>
              <a:gd name="connsiteY3" fmla="*/ 888869 h 2041429"/>
              <a:gd name="connsiteX4" fmla="*/ 7351262 w 8641240"/>
              <a:gd name="connsiteY4" fmla="*/ 736469 h 2041429"/>
              <a:gd name="connsiteX5" fmla="*/ 7141712 w 8641240"/>
              <a:gd name="connsiteY5" fmla="*/ 793619 h 2041429"/>
              <a:gd name="connsiteX6" fmla="*/ 6998837 w 8641240"/>
              <a:gd name="connsiteY6" fmla="*/ 965069 h 2041429"/>
              <a:gd name="connsiteX7" fmla="*/ 6551162 w 8641240"/>
              <a:gd name="connsiteY7" fmla="*/ 1031744 h 2041429"/>
              <a:gd name="connsiteX8" fmla="*/ 6046337 w 8641240"/>
              <a:gd name="connsiteY8" fmla="*/ 1117469 h 2041429"/>
              <a:gd name="connsiteX9" fmla="*/ 5903462 w 8641240"/>
              <a:gd name="connsiteY9" fmla="*/ 1069844 h 2041429"/>
              <a:gd name="connsiteX10" fmla="*/ 5722487 w 8641240"/>
              <a:gd name="connsiteY10" fmla="*/ 917444 h 2041429"/>
              <a:gd name="connsiteX11" fmla="*/ 5512937 w 8641240"/>
              <a:gd name="connsiteY11" fmla="*/ 917444 h 2041429"/>
              <a:gd name="connsiteX12" fmla="*/ 5293862 w 8641240"/>
              <a:gd name="connsiteY12" fmla="*/ 1031744 h 2041429"/>
              <a:gd name="connsiteX13" fmla="*/ 5246237 w 8641240"/>
              <a:gd name="connsiteY13" fmla="*/ 993644 h 2041429"/>
              <a:gd name="connsiteX14" fmla="*/ 5217662 w 8641240"/>
              <a:gd name="connsiteY14" fmla="*/ 669794 h 2041429"/>
              <a:gd name="connsiteX15" fmla="*/ 5265287 w 8641240"/>
              <a:gd name="connsiteY15" fmla="*/ 450719 h 2041429"/>
              <a:gd name="connsiteX16" fmla="*/ 5170037 w 8641240"/>
              <a:gd name="connsiteY16" fmla="*/ 98294 h 2041429"/>
              <a:gd name="connsiteX17" fmla="*/ 5036687 w 8641240"/>
              <a:gd name="connsiteY17" fmla="*/ 136394 h 2041429"/>
              <a:gd name="connsiteX18" fmla="*/ 4941437 w 8641240"/>
              <a:gd name="connsiteY18" fmla="*/ 317369 h 2041429"/>
              <a:gd name="connsiteX19" fmla="*/ 5055737 w 8641240"/>
              <a:gd name="connsiteY19" fmla="*/ 612644 h 2041429"/>
              <a:gd name="connsiteX20" fmla="*/ 5065262 w 8641240"/>
              <a:gd name="connsiteY20" fmla="*/ 898394 h 2041429"/>
              <a:gd name="connsiteX21" fmla="*/ 4998587 w 8641240"/>
              <a:gd name="connsiteY21" fmla="*/ 1060319 h 2041429"/>
              <a:gd name="connsiteX22" fmla="*/ 4741412 w 8641240"/>
              <a:gd name="connsiteY22" fmla="*/ 1088894 h 2041429"/>
              <a:gd name="connsiteX23" fmla="*/ 4484237 w 8641240"/>
              <a:gd name="connsiteY23" fmla="*/ 1050794 h 2041429"/>
              <a:gd name="connsiteX24" fmla="*/ 4179437 w 8641240"/>
              <a:gd name="connsiteY24" fmla="*/ 917444 h 2041429"/>
              <a:gd name="connsiteX25" fmla="*/ 4036562 w 8641240"/>
              <a:gd name="connsiteY25" fmla="*/ 793619 h 2041429"/>
              <a:gd name="connsiteX26" fmla="*/ 3855587 w 8641240"/>
              <a:gd name="connsiteY26" fmla="*/ 555494 h 2041429"/>
              <a:gd name="connsiteX27" fmla="*/ 3579362 w 8641240"/>
              <a:gd name="connsiteY27" fmla="*/ 393569 h 2041429"/>
              <a:gd name="connsiteX28" fmla="*/ 3217412 w 8641240"/>
              <a:gd name="connsiteY28" fmla="*/ 250694 h 2041429"/>
              <a:gd name="connsiteX29" fmla="*/ 2417312 w 8641240"/>
              <a:gd name="connsiteY29" fmla="*/ 60194 h 2041429"/>
              <a:gd name="connsiteX30" fmla="*/ 2188712 w 8641240"/>
              <a:gd name="connsiteY30" fmla="*/ 3044 h 2041429"/>
              <a:gd name="connsiteX31" fmla="*/ 1988687 w 8641240"/>
              <a:gd name="connsiteY31" fmla="*/ 136394 h 2041429"/>
              <a:gd name="connsiteX32" fmla="*/ 1788662 w 8641240"/>
              <a:gd name="connsiteY32" fmla="*/ 307844 h 2041429"/>
              <a:gd name="connsiteX33" fmla="*/ 1379087 w 8641240"/>
              <a:gd name="connsiteY33" fmla="*/ 488819 h 2041429"/>
              <a:gd name="connsiteX34" fmla="*/ 1360037 w 8641240"/>
              <a:gd name="connsiteY34" fmla="*/ 574544 h 2041429"/>
              <a:gd name="connsiteX35" fmla="*/ 928237 w 8641240"/>
              <a:gd name="connsiteY35" fmla="*/ 558669 h 2041429"/>
              <a:gd name="connsiteX36" fmla="*/ 944112 w 8641240"/>
              <a:gd name="connsiteY36" fmla="*/ 688844 h 2041429"/>
              <a:gd name="connsiteX37" fmla="*/ 518662 w 8641240"/>
              <a:gd name="connsiteY37" fmla="*/ 679319 h 2041429"/>
              <a:gd name="connsiteX38" fmla="*/ 7487 w 8641240"/>
              <a:gd name="connsiteY38" fmla="*/ 1012694 h 2041429"/>
              <a:gd name="connsiteX39" fmla="*/ 931412 w 8641240"/>
              <a:gd name="connsiteY39" fmla="*/ 1784219 h 2041429"/>
              <a:gd name="connsiteX40" fmla="*/ 3569837 w 8641240"/>
              <a:gd name="connsiteY40" fmla="*/ 2041394 h 2041429"/>
              <a:gd name="connsiteX41" fmla="*/ 7132187 w 8641240"/>
              <a:gd name="connsiteY41" fmla="*/ 1803269 h 2041429"/>
              <a:gd name="connsiteX42" fmla="*/ 8341862 w 8641240"/>
              <a:gd name="connsiteY42" fmla="*/ 1841369 h 2041429"/>
              <a:gd name="connsiteX43" fmla="*/ 8532362 w 8641240"/>
              <a:gd name="connsiteY43" fmla="*/ 1469894 h 2041429"/>
              <a:gd name="connsiteX0" fmla="*/ 8531685 w 8640563"/>
              <a:gd name="connsiteY0" fmla="*/ 1469894 h 2041429"/>
              <a:gd name="connsiteX1" fmla="*/ 8598360 w 8640563"/>
              <a:gd name="connsiteY1" fmla="*/ 1469894 h 2041429"/>
              <a:gd name="connsiteX2" fmla="*/ 7874460 w 8640563"/>
              <a:gd name="connsiteY2" fmla="*/ 1041269 h 2041429"/>
              <a:gd name="connsiteX3" fmla="*/ 7464885 w 8640563"/>
              <a:gd name="connsiteY3" fmla="*/ 888869 h 2041429"/>
              <a:gd name="connsiteX4" fmla="*/ 7350585 w 8640563"/>
              <a:gd name="connsiteY4" fmla="*/ 736469 h 2041429"/>
              <a:gd name="connsiteX5" fmla="*/ 7141035 w 8640563"/>
              <a:gd name="connsiteY5" fmla="*/ 793619 h 2041429"/>
              <a:gd name="connsiteX6" fmla="*/ 6998160 w 8640563"/>
              <a:gd name="connsiteY6" fmla="*/ 965069 h 2041429"/>
              <a:gd name="connsiteX7" fmla="*/ 6550485 w 8640563"/>
              <a:gd name="connsiteY7" fmla="*/ 1031744 h 2041429"/>
              <a:gd name="connsiteX8" fmla="*/ 6045660 w 8640563"/>
              <a:gd name="connsiteY8" fmla="*/ 1117469 h 2041429"/>
              <a:gd name="connsiteX9" fmla="*/ 5902785 w 8640563"/>
              <a:gd name="connsiteY9" fmla="*/ 1069844 h 2041429"/>
              <a:gd name="connsiteX10" fmla="*/ 5721810 w 8640563"/>
              <a:gd name="connsiteY10" fmla="*/ 917444 h 2041429"/>
              <a:gd name="connsiteX11" fmla="*/ 5512260 w 8640563"/>
              <a:gd name="connsiteY11" fmla="*/ 917444 h 2041429"/>
              <a:gd name="connsiteX12" fmla="*/ 5293185 w 8640563"/>
              <a:gd name="connsiteY12" fmla="*/ 1031744 h 2041429"/>
              <a:gd name="connsiteX13" fmla="*/ 5245560 w 8640563"/>
              <a:gd name="connsiteY13" fmla="*/ 993644 h 2041429"/>
              <a:gd name="connsiteX14" fmla="*/ 5216985 w 8640563"/>
              <a:gd name="connsiteY14" fmla="*/ 669794 h 2041429"/>
              <a:gd name="connsiteX15" fmla="*/ 5264610 w 8640563"/>
              <a:gd name="connsiteY15" fmla="*/ 450719 h 2041429"/>
              <a:gd name="connsiteX16" fmla="*/ 5169360 w 8640563"/>
              <a:gd name="connsiteY16" fmla="*/ 98294 h 2041429"/>
              <a:gd name="connsiteX17" fmla="*/ 5036010 w 8640563"/>
              <a:gd name="connsiteY17" fmla="*/ 136394 h 2041429"/>
              <a:gd name="connsiteX18" fmla="*/ 4940760 w 8640563"/>
              <a:gd name="connsiteY18" fmla="*/ 317369 h 2041429"/>
              <a:gd name="connsiteX19" fmla="*/ 5055060 w 8640563"/>
              <a:gd name="connsiteY19" fmla="*/ 612644 h 2041429"/>
              <a:gd name="connsiteX20" fmla="*/ 5064585 w 8640563"/>
              <a:gd name="connsiteY20" fmla="*/ 898394 h 2041429"/>
              <a:gd name="connsiteX21" fmla="*/ 4997910 w 8640563"/>
              <a:gd name="connsiteY21" fmla="*/ 1060319 h 2041429"/>
              <a:gd name="connsiteX22" fmla="*/ 4740735 w 8640563"/>
              <a:gd name="connsiteY22" fmla="*/ 1088894 h 2041429"/>
              <a:gd name="connsiteX23" fmla="*/ 4483560 w 8640563"/>
              <a:gd name="connsiteY23" fmla="*/ 1050794 h 2041429"/>
              <a:gd name="connsiteX24" fmla="*/ 4178760 w 8640563"/>
              <a:gd name="connsiteY24" fmla="*/ 917444 h 2041429"/>
              <a:gd name="connsiteX25" fmla="*/ 4035885 w 8640563"/>
              <a:gd name="connsiteY25" fmla="*/ 793619 h 2041429"/>
              <a:gd name="connsiteX26" fmla="*/ 3854910 w 8640563"/>
              <a:gd name="connsiteY26" fmla="*/ 555494 h 2041429"/>
              <a:gd name="connsiteX27" fmla="*/ 3578685 w 8640563"/>
              <a:gd name="connsiteY27" fmla="*/ 393569 h 2041429"/>
              <a:gd name="connsiteX28" fmla="*/ 3216735 w 8640563"/>
              <a:gd name="connsiteY28" fmla="*/ 250694 h 2041429"/>
              <a:gd name="connsiteX29" fmla="*/ 2416635 w 8640563"/>
              <a:gd name="connsiteY29" fmla="*/ 60194 h 2041429"/>
              <a:gd name="connsiteX30" fmla="*/ 2188035 w 8640563"/>
              <a:gd name="connsiteY30" fmla="*/ 3044 h 2041429"/>
              <a:gd name="connsiteX31" fmla="*/ 1988010 w 8640563"/>
              <a:gd name="connsiteY31" fmla="*/ 136394 h 2041429"/>
              <a:gd name="connsiteX32" fmla="*/ 1787985 w 8640563"/>
              <a:gd name="connsiteY32" fmla="*/ 307844 h 2041429"/>
              <a:gd name="connsiteX33" fmla="*/ 1378410 w 8640563"/>
              <a:gd name="connsiteY33" fmla="*/ 488819 h 2041429"/>
              <a:gd name="connsiteX34" fmla="*/ 1359360 w 8640563"/>
              <a:gd name="connsiteY34" fmla="*/ 574544 h 2041429"/>
              <a:gd name="connsiteX35" fmla="*/ 927560 w 8640563"/>
              <a:gd name="connsiteY35" fmla="*/ 558669 h 2041429"/>
              <a:gd name="connsiteX36" fmla="*/ 651335 w 8640563"/>
              <a:gd name="connsiteY36" fmla="*/ 587244 h 2041429"/>
              <a:gd name="connsiteX37" fmla="*/ 517985 w 8640563"/>
              <a:gd name="connsiteY37" fmla="*/ 679319 h 2041429"/>
              <a:gd name="connsiteX38" fmla="*/ 6810 w 8640563"/>
              <a:gd name="connsiteY38" fmla="*/ 1012694 h 2041429"/>
              <a:gd name="connsiteX39" fmla="*/ 930735 w 8640563"/>
              <a:gd name="connsiteY39" fmla="*/ 1784219 h 2041429"/>
              <a:gd name="connsiteX40" fmla="*/ 3569160 w 8640563"/>
              <a:gd name="connsiteY40" fmla="*/ 2041394 h 2041429"/>
              <a:gd name="connsiteX41" fmla="*/ 7131510 w 8640563"/>
              <a:gd name="connsiteY41" fmla="*/ 1803269 h 2041429"/>
              <a:gd name="connsiteX42" fmla="*/ 8341185 w 8640563"/>
              <a:gd name="connsiteY42" fmla="*/ 1841369 h 2041429"/>
              <a:gd name="connsiteX43" fmla="*/ 8531685 w 8640563"/>
              <a:gd name="connsiteY43" fmla="*/ 1469894 h 204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640563" h="2041429">
                <a:moveTo>
                  <a:pt x="8531685" y="1469894"/>
                </a:moveTo>
                <a:cubicBezTo>
                  <a:pt x="8574548" y="1407981"/>
                  <a:pt x="8707898" y="1541332"/>
                  <a:pt x="8598360" y="1469894"/>
                </a:cubicBezTo>
                <a:cubicBezTo>
                  <a:pt x="8488822" y="1398456"/>
                  <a:pt x="8063372" y="1138106"/>
                  <a:pt x="7874460" y="1041269"/>
                </a:cubicBezTo>
                <a:cubicBezTo>
                  <a:pt x="7685548" y="944432"/>
                  <a:pt x="7552197" y="939669"/>
                  <a:pt x="7464885" y="888869"/>
                </a:cubicBezTo>
                <a:cubicBezTo>
                  <a:pt x="7377572" y="838069"/>
                  <a:pt x="7404560" y="752344"/>
                  <a:pt x="7350585" y="736469"/>
                </a:cubicBezTo>
                <a:cubicBezTo>
                  <a:pt x="7296610" y="720594"/>
                  <a:pt x="7199773" y="755519"/>
                  <a:pt x="7141035" y="793619"/>
                </a:cubicBezTo>
                <a:cubicBezTo>
                  <a:pt x="7082297" y="831719"/>
                  <a:pt x="7096585" y="925382"/>
                  <a:pt x="6998160" y="965069"/>
                </a:cubicBezTo>
                <a:cubicBezTo>
                  <a:pt x="6899735" y="1004756"/>
                  <a:pt x="6709235" y="1006344"/>
                  <a:pt x="6550485" y="1031744"/>
                </a:cubicBezTo>
                <a:cubicBezTo>
                  <a:pt x="6391735" y="1057144"/>
                  <a:pt x="6153610" y="1111119"/>
                  <a:pt x="6045660" y="1117469"/>
                </a:cubicBezTo>
                <a:cubicBezTo>
                  <a:pt x="5937710" y="1123819"/>
                  <a:pt x="5956760" y="1103181"/>
                  <a:pt x="5902785" y="1069844"/>
                </a:cubicBezTo>
                <a:cubicBezTo>
                  <a:pt x="5848810" y="1036507"/>
                  <a:pt x="5786897" y="942844"/>
                  <a:pt x="5721810" y="917444"/>
                </a:cubicBezTo>
                <a:cubicBezTo>
                  <a:pt x="5656722" y="892044"/>
                  <a:pt x="5583697" y="898394"/>
                  <a:pt x="5512260" y="917444"/>
                </a:cubicBezTo>
                <a:cubicBezTo>
                  <a:pt x="5440822" y="936494"/>
                  <a:pt x="5337635" y="1019044"/>
                  <a:pt x="5293185" y="1031744"/>
                </a:cubicBezTo>
                <a:cubicBezTo>
                  <a:pt x="5248735" y="1044444"/>
                  <a:pt x="5258260" y="1053969"/>
                  <a:pt x="5245560" y="993644"/>
                </a:cubicBezTo>
                <a:cubicBezTo>
                  <a:pt x="5232860" y="933319"/>
                  <a:pt x="5213810" y="760281"/>
                  <a:pt x="5216985" y="669794"/>
                </a:cubicBezTo>
                <a:cubicBezTo>
                  <a:pt x="5220160" y="579307"/>
                  <a:pt x="5272547" y="545969"/>
                  <a:pt x="5264610" y="450719"/>
                </a:cubicBezTo>
                <a:cubicBezTo>
                  <a:pt x="5256673" y="355469"/>
                  <a:pt x="5207460" y="150681"/>
                  <a:pt x="5169360" y="98294"/>
                </a:cubicBezTo>
                <a:cubicBezTo>
                  <a:pt x="5131260" y="45907"/>
                  <a:pt x="5074110" y="99882"/>
                  <a:pt x="5036010" y="136394"/>
                </a:cubicBezTo>
                <a:cubicBezTo>
                  <a:pt x="4997910" y="172906"/>
                  <a:pt x="4937585" y="237994"/>
                  <a:pt x="4940760" y="317369"/>
                </a:cubicBezTo>
                <a:cubicBezTo>
                  <a:pt x="4943935" y="396744"/>
                  <a:pt x="5034423" y="515807"/>
                  <a:pt x="5055060" y="612644"/>
                </a:cubicBezTo>
                <a:cubicBezTo>
                  <a:pt x="5075697" y="709481"/>
                  <a:pt x="5074110" y="823782"/>
                  <a:pt x="5064585" y="898394"/>
                </a:cubicBezTo>
                <a:cubicBezTo>
                  <a:pt x="5055060" y="973006"/>
                  <a:pt x="5051885" y="1028569"/>
                  <a:pt x="4997910" y="1060319"/>
                </a:cubicBezTo>
                <a:cubicBezTo>
                  <a:pt x="4943935" y="1092069"/>
                  <a:pt x="4826460" y="1090481"/>
                  <a:pt x="4740735" y="1088894"/>
                </a:cubicBezTo>
                <a:cubicBezTo>
                  <a:pt x="4655010" y="1087306"/>
                  <a:pt x="4577222" y="1079369"/>
                  <a:pt x="4483560" y="1050794"/>
                </a:cubicBezTo>
                <a:cubicBezTo>
                  <a:pt x="4389897" y="1022219"/>
                  <a:pt x="4253372" y="960306"/>
                  <a:pt x="4178760" y="917444"/>
                </a:cubicBezTo>
                <a:cubicBezTo>
                  <a:pt x="4104148" y="874582"/>
                  <a:pt x="4089860" y="853944"/>
                  <a:pt x="4035885" y="793619"/>
                </a:cubicBezTo>
                <a:cubicBezTo>
                  <a:pt x="3981910" y="733294"/>
                  <a:pt x="3931110" y="622169"/>
                  <a:pt x="3854910" y="555494"/>
                </a:cubicBezTo>
                <a:cubicBezTo>
                  <a:pt x="3778710" y="488819"/>
                  <a:pt x="3685047" y="444369"/>
                  <a:pt x="3578685" y="393569"/>
                </a:cubicBezTo>
                <a:cubicBezTo>
                  <a:pt x="3472322" y="342769"/>
                  <a:pt x="3410410" y="306256"/>
                  <a:pt x="3216735" y="250694"/>
                </a:cubicBezTo>
                <a:cubicBezTo>
                  <a:pt x="3023060" y="195131"/>
                  <a:pt x="2416635" y="60194"/>
                  <a:pt x="2416635" y="60194"/>
                </a:cubicBezTo>
                <a:cubicBezTo>
                  <a:pt x="2245185" y="18919"/>
                  <a:pt x="2259472" y="-9656"/>
                  <a:pt x="2188035" y="3044"/>
                </a:cubicBezTo>
                <a:cubicBezTo>
                  <a:pt x="2116598" y="15744"/>
                  <a:pt x="2054685" y="85594"/>
                  <a:pt x="1988010" y="136394"/>
                </a:cubicBezTo>
                <a:cubicBezTo>
                  <a:pt x="1921335" y="187194"/>
                  <a:pt x="1889585" y="249106"/>
                  <a:pt x="1787985" y="307844"/>
                </a:cubicBezTo>
                <a:cubicBezTo>
                  <a:pt x="1686385" y="366581"/>
                  <a:pt x="1449847" y="444369"/>
                  <a:pt x="1378410" y="488819"/>
                </a:cubicBezTo>
                <a:cubicBezTo>
                  <a:pt x="1306973" y="533269"/>
                  <a:pt x="1434501" y="562902"/>
                  <a:pt x="1359360" y="574544"/>
                </a:cubicBezTo>
                <a:cubicBezTo>
                  <a:pt x="1284219" y="586186"/>
                  <a:pt x="1045564" y="556552"/>
                  <a:pt x="927560" y="558669"/>
                </a:cubicBezTo>
                <a:cubicBezTo>
                  <a:pt x="809556" y="560786"/>
                  <a:pt x="719597" y="567136"/>
                  <a:pt x="651335" y="587244"/>
                </a:cubicBezTo>
                <a:cubicBezTo>
                  <a:pt x="583073" y="607352"/>
                  <a:pt x="625406" y="608411"/>
                  <a:pt x="517985" y="679319"/>
                </a:cubicBezTo>
                <a:cubicBezTo>
                  <a:pt x="410564" y="750227"/>
                  <a:pt x="-61982" y="828544"/>
                  <a:pt x="6810" y="1012694"/>
                </a:cubicBezTo>
                <a:cubicBezTo>
                  <a:pt x="75602" y="1196844"/>
                  <a:pt x="337010" y="1612769"/>
                  <a:pt x="930735" y="1784219"/>
                </a:cubicBezTo>
                <a:cubicBezTo>
                  <a:pt x="1524460" y="1955669"/>
                  <a:pt x="2535698" y="2038219"/>
                  <a:pt x="3569160" y="2041394"/>
                </a:cubicBezTo>
                <a:cubicBezTo>
                  <a:pt x="4602622" y="2044569"/>
                  <a:pt x="6336172" y="1836607"/>
                  <a:pt x="7131510" y="1803269"/>
                </a:cubicBezTo>
                <a:cubicBezTo>
                  <a:pt x="7926847" y="1769932"/>
                  <a:pt x="8106235" y="1901694"/>
                  <a:pt x="8341185" y="1841369"/>
                </a:cubicBezTo>
                <a:cubicBezTo>
                  <a:pt x="8576135" y="1781044"/>
                  <a:pt x="8488822" y="1531807"/>
                  <a:pt x="8531685" y="1469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7AC96AA-5088-E521-517B-CA057ACF8E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4482827"/>
            <a:ext cx="7396977" cy="175554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4BB96B1-B484-589A-AB93-3A89DFD0413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093"/>
          <a:stretch/>
        </p:blipFill>
        <p:spPr>
          <a:xfrm>
            <a:off x="-1" y="4835931"/>
            <a:ext cx="12192002" cy="20220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82647DA-D697-A273-5002-66D5E6FC6C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1664" y="4374782"/>
            <a:ext cx="2776255" cy="1910127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C3A4952E-951D-9060-C2ED-12347DF5C84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9874" y="455319"/>
            <a:ext cx="1950791" cy="127225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C08A993-47A5-9633-7BA0-0BB1AEBD0375}"/>
              </a:ext>
            </a:extLst>
          </p:cNvPr>
          <p:cNvGrpSpPr/>
          <p:nvPr/>
        </p:nvGrpSpPr>
        <p:grpSpPr>
          <a:xfrm>
            <a:off x="2968368" y="2843456"/>
            <a:ext cx="5847972" cy="878428"/>
            <a:chOff x="3322871" y="1923862"/>
            <a:chExt cx="4441372" cy="878428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F2D87A17-672A-4C8D-612E-E6DF9D83A9F2}"/>
                </a:ext>
              </a:extLst>
            </p:cNvPr>
            <p:cNvSpPr/>
            <p:nvPr/>
          </p:nvSpPr>
          <p:spPr>
            <a:xfrm>
              <a:off x="3322871" y="2500308"/>
              <a:ext cx="4441372" cy="301982"/>
            </a:xfrm>
            <a:prstGeom prst="trapezoid">
              <a:avLst>
                <a:gd name="adj" fmla="val 31308"/>
              </a:avLst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E44F437-E2C0-C3DF-C6EE-A0E33AE573AA}"/>
                </a:ext>
              </a:extLst>
            </p:cNvPr>
            <p:cNvSpPr/>
            <p:nvPr/>
          </p:nvSpPr>
          <p:spPr>
            <a:xfrm>
              <a:off x="3487666" y="1923862"/>
              <a:ext cx="4111783" cy="70030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1C391C6-4119-EFC9-49EE-9F171E96E336}"/>
                </a:ext>
              </a:extLst>
            </p:cNvPr>
            <p:cNvSpPr txBox="1"/>
            <p:nvPr/>
          </p:nvSpPr>
          <p:spPr>
            <a:xfrm>
              <a:off x="4280204" y="2023621"/>
              <a:ext cx="252670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B150949-C058-4A68-8345-7E00FA8B7E88}"/>
              </a:ext>
            </a:extLst>
          </p:cNvPr>
          <p:cNvSpPr txBox="1"/>
          <p:nvPr/>
        </p:nvSpPr>
        <p:spPr>
          <a:xfrm>
            <a:off x="3367768" y="3894812"/>
            <a:ext cx="515257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9510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E6C1EB06-0491-9F37-4EAA-BEC278076118}"/>
              </a:ext>
            </a:extLst>
          </p:cNvPr>
          <p:cNvSpPr/>
          <p:nvPr/>
        </p:nvSpPr>
        <p:spPr>
          <a:xfrm>
            <a:off x="89575" y="91674"/>
            <a:ext cx="653816" cy="65127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70000">
                <a:srgbClr val="C00000">
                  <a:alpha val="0"/>
                </a:srgbClr>
              </a:gs>
              <a:gs pos="0">
                <a:srgbClr val="FF0000">
                  <a:alpha val="36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62E90B81-48CD-C42C-3F19-83D7D92D3AD3}"/>
              </a:ext>
            </a:extLst>
          </p:cNvPr>
          <p:cNvSpPr/>
          <p:nvPr/>
        </p:nvSpPr>
        <p:spPr>
          <a:xfrm>
            <a:off x="295039" y="296340"/>
            <a:ext cx="242887" cy="24194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FAC94-F20F-326D-8669-8379D51AA35B}"/>
              </a:ext>
            </a:extLst>
          </p:cNvPr>
          <p:cNvSpPr txBox="1"/>
          <p:nvPr/>
        </p:nvSpPr>
        <p:spPr>
          <a:xfrm>
            <a:off x="1292006" y="253721"/>
            <a:ext cx="28880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95136E-C974-B16C-4CD4-5ACD01FC1E07}"/>
              </a:ext>
            </a:extLst>
          </p:cNvPr>
          <p:cNvSpPr txBox="1"/>
          <p:nvPr/>
        </p:nvSpPr>
        <p:spPr>
          <a:xfrm>
            <a:off x="482142" y="69056"/>
            <a:ext cx="944798" cy="76944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gradFill>
                  <a:gsLst>
                    <a:gs pos="30094">
                      <a:srgbClr val="E80000">
                        <a:alpha val="25000"/>
                      </a:srgbClr>
                    </a:gs>
                    <a:gs pos="82000">
                      <a:srgbClr val="C00000">
                        <a:alpha val="0"/>
                      </a:srgbClr>
                    </a:gs>
                    <a:gs pos="0">
                      <a:srgbClr val="FF0000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演示夏行楷" panose="00000500000000000000" pitchFamily="2" charset="-122"/>
              </a:rPr>
              <a:t>02</a:t>
            </a:r>
            <a:endParaRPr lang="zh-CN" altLang="en-US" sz="4400" b="1" dirty="0">
              <a:gradFill>
                <a:gsLst>
                  <a:gs pos="30094">
                    <a:srgbClr val="E80000">
                      <a:alpha val="25000"/>
                    </a:srgbClr>
                  </a:gs>
                  <a:gs pos="82000">
                    <a:srgbClr val="C00000">
                      <a:alpha val="0"/>
                    </a:srgbClr>
                  </a:gs>
                  <a:gs pos="0">
                    <a:srgbClr val="FF0000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演示夏行楷" panose="000005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5979922-082B-3FE4-80E4-35434FCF676A}"/>
              </a:ext>
            </a:extLst>
          </p:cNvPr>
          <p:cNvGrpSpPr/>
          <p:nvPr/>
        </p:nvGrpSpPr>
        <p:grpSpPr>
          <a:xfrm>
            <a:off x="4775201" y="1625803"/>
            <a:ext cx="2641599" cy="2411231"/>
            <a:chOff x="4348411" y="2137833"/>
            <a:chExt cx="3495179" cy="3190374"/>
          </a:xfrm>
        </p:grpSpPr>
        <p:sp>
          <p:nvSpPr>
            <p:cNvPr id="9" name="Shape 2802" descr="e7d195523061f1c0f55f9af68525816972d868573ada39bc763F3977967589A5F92C178830C92595A6CE4D0132F8C206B2B04C416AAA86B7FD80AB023F78DAEB544E2F013E11B2B95AD21703D1C90034A379EC9026EFAAF5D8D3F6EDD7215B01313628C106AEB41116489E5C05F8950C3ECE596C8FF54A37023B6C2CA6ED6047B6328EC071A08E649D84E0BEC9811C20">
              <a:extLst>
                <a:ext uri="{FF2B5EF4-FFF2-40B4-BE49-F238E27FC236}">
                  <a16:creationId xmlns:a16="http://schemas.microsoft.com/office/drawing/2014/main" id="{FEBED49A-9501-86DE-DA0B-3FCF606509F8}"/>
                </a:ext>
              </a:extLst>
            </p:cNvPr>
            <p:cNvSpPr/>
            <p:nvPr/>
          </p:nvSpPr>
          <p:spPr>
            <a:xfrm>
              <a:off x="6149703" y="2155384"/>
              <a:ext cx="1693887" cy="2706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3" h="21600" extrusionOk="0">
                  <a:moveTo>
                    <a:pt x="19900" y="2673"/>
                  </a:moveTo>
                  <a:cubicBezTo>
                    <a:pt x="19391" y="2108"/>
                    <a:pt x="18200" y="786"/>
                    <a:pt x="15452" y="321"/>
                  </a:cubicBezTo>
                  <a:cubicBezTo>
                    <a:pt x="14377" y="140"/>
                    <a:pt x="12929" y="14"/>
                    <a:pt x="11776" y="0"/>
                  </a:cubicBezTo>
                  <a:lnTo>
                    <a:pt x="4009" y="8563"/>
                  </a:lnTo>
                  <a:lnTo>
                    <a:pt x="3983" y="8563"/>
                  </a:lnTo>
                  <a:lnTo>
                    <a:pt x="0" y="12983"/>
                  </a:lnTo>
                  <a:lnTo>
                    <a:pt x="7667" y="21600"/>
                  </a:lnTo>
                  <a:cubicBezTo>
                    <a:pt x="7706" y="21558"/>
                    <a:pt x="7744" y="21516"/>
                    <a:pt x="7780" y="21477"/>
                  </a:cubicBezTo>
                  <a:lnTo>
                    <a:pt x="19343" y="8640"/>
                  </a:lnTo>
                  <a:cubicBezTo>
                    <a:pt x="19365" y="8615"/>
                    <a:pt x="19389" y="8589"/>
                    <a:pt x="19411" y="8563"/>
                  </a:cubicBezTo>
                  <a:cubicBezTo>
                    <a:pt x="19981" y="7911"/>
                    <a:pt x="20554" y="7022"/>
                    <a:pt x="20854" y="6318"/>
                  </a:cubicBezTo>
                  <a:cubicBezTo>
                    <a:pt x="21600" y="4559"/>
                    <a:pt x="20409" y="3238"/>
                    <a:pt x="19900" y="267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3200"/>
              </a:pPr>
              <a:endParaRPr sz="1600">
                <a:cs typeface="+mn-ea"/>
                <a:sym typeface="+mn-lt"/>
              </a:endParaRPr>
            </a:p>
          </p:txBody>
        </p:sp>
        <p:sp>
          <p:nvSpPr>
            <p:cNvPr id="10" name="Shape 2803" descr="e7d195523061f1c0f55f9af68525816972d868573ada39bc763F3977967589A5F92C178830C92595A6CE4D0132F8C206B2B04C416AAA86B7FD80AB023F78DAEB544E2F013E11B2B95AD21703D1C90034A379EC9026EFAAF5D8D3F6EDD7215B01313628C106AEB41116489E5C05F8950C3ECE596C8FF54A37023B6C2CA6ED6047B6328EC071A08E649D84E0BEC9811C20">
              <a:extLst>
                <a:ext uri="{FF2B5EF4-FFF2-40B4-BE49-F238E27FC236}">
                  <a16:creationId xmlns:a16="http://schemas.microsoft.com/office/drawing/2014/main" id="{25321F09-A476-5463-9F93-FBB7D42C4327}"/>
                </a:ext>
              </a:extLst>
            </p:cNvPr>
            <p:cNvSpPr/>
            <p:nvPr/>
          </p:nvSpPr>
          <p:spPr>
            <a:xfrm>
              <a:off x="4348411" y="2137833"/>
              <a:ext cx="2638619" cy="1077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0" h="21600" extrusionOk="0">
                  <a:moveTo>
                    <a:pt x="21126" y="0"/>
                  </a:moveTo>
                  <a:lnTo>
                    <a:pt x="6156" y="116"/>
                  </a:lnTo>
                  <a:cubicBezTo>
                    <a:pt x="6126" y="118"/>
                    <a:pt x="6095" y="118"/>
                    <a:pt x="6066" y="120"/>
                  </a:cubicBezTo>
                  <a:cubicBezTo>
                    <a:pt x="5312" y="151"/>
                    <a:pt x="4348" y="476"/>
                    <a:pt x="3637" y="950"/>
                  </a:cubicBezTo>
                  <a:cubicBezTo>
                    <a:pt x="1859" y="2129"/>
                    <a:pt x="1092" y="5460"/>
                    <a:pt x="764" y="6880"/>
                  </a:cubicBezTo>
                  <a:cubicBezTo>
                    <a:pt x="436" y="8302"/>
                    <a:pt x="-330" y="11632"/>
                    <a:pt x="159" y="16046"/>
                  </a:cubicBezTo>
                  <a:cubicBezTo>
                    <a:pt x="350" y="17772"/>
                    <a:pt x="711" y="19944"/>
                    <a:pt x="1074" y="21567"/>
                  </a:cubicBezTo>
                  <a:lnTo>
                    <a:pt x="11078" y="21564"/>
                  </a:lnTo>
                  <a:lnTo>
                    <a:pt x="11086" y="21600"/>
                  </a:lnTo>
                  <a:lnTo>
                    <a:pt x="16242" y="21560"/>
                  </a:lnTo>
                  <a:lnTo>
                    <a:pt x="21270" y="3"/>
                  </a:lnTo>
                  <a:cubicBezTo>
                    <a:pt x="21222" y="0"/>
                    <a:pt x="21172" y="0"/>
                    <a:pt x="2112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3200"/>
              </a:pPr>
              <a:endParaRPr sz="1600">
                <a:cs typeface="+mn-ea"/>
                <a:sym typeface="+mn-lt"/>
              </a:endParaRPr>
            </a:p>
          </p:txBody>
        </p:sp>
        <p:sp>
          <p:nvSpPr>
            <p:cNvPr id="11" name="Shape 2804" descr="e7d195523061f1c0f55f9af68525816972d868573ada39bc763F3977967589A5F92C178830C92595A6CE4D0132F8C206B2B04C416AAA86B7FD80AB023F78DAEB544E2F013E11B2B95AD21703D1C90034A379EC9026EFAAF5D8D3F6EDD7215B01313628C106AEB41116489E5C05F8950C3ECE596C8FF54A37023B6C2CA6ED6047B6328EC071A08E649D84E0BEC9811C20">
              <a:extLst>
                <a:ext uri="{FF2B5EF4-FFF2-40B4-BE49-F238E27FC236}">
                  <a16:creationId xmlns:a16="http://schemas.microsoft.com/office/drawing/2014/main" id="{7B9FCE84-F152-7B87-8F18-151C0EBA6C8A}"/>
                </a:ext>
              </a:extLst>
            </p:cNvPr>
            <p:cNvSpPr/>
            <p:nvPr/>
          </p:nvSpPr>
          <p:spPr>
            <a:xfrm>
              <a:off x="4517403" y="3297563"/>
              <a:ext cx="2175269" cy="2030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86" y="5892"/>
                  </a:moveTo>
                  <a:lnTo>
                    <a:pt x="15483" y="5899"/>
                  </a:lnTo>
                  <a:lnTo>
                    <a:pt x="12303" y="0"/>
                  </a:lnTo>
                  <a:lnTo>
                    <a:pt x="0" y="0"/>
                  </a:lnTo>
                  <a:cubicBezTo>
                    <a:pt x="18" y="35"/>
                    <a:pt x="36" y="70"/>
                    <a:pt x="55" y="103"/>
                  </a:cubicBezTo>
                  <a:lnTo>
                    <a:pt x="9274" y="17212"/>
                  </a:lnTo>
                  <a:cubicBezTo>
                    <a:pt x="9747" y="18087"/>
                    <a:pt x="10510" y="19158"/>
                    <a:pt x="11173" y="19874"/>
                  </a:cubicBezTo>
                  <a:cubicBezTo>
                    <a:pt x="12770" y="21600"/>
                    <a:pt x="14671" y="21600"/>
                    <a:pt x="15483" y="21600"/>
                  </a:cubicBezTo>
                  <a:cubicBezTo>
                    <a:pt x="16294" y="21600"/>
                    <a:pt x="18193" y="21600"/>
                    <a:pt x="19791" y="19876"/>
                  </a:cubicBezTo>
                  <a:cubicBezTo>
                    <a:pt x="20414" y="19203"/>
                    <a:pt x="21125" y="18218"/>
                    <a:pt x="21600" y="17376"/>
                  </a:cubicBezTo>
                  <a:lnTo>
                    <a:pt x="15486" y="58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D142D"/>
                </a:gs>
                <a:gs pos="70000">
                  <a:srgbClr val="CE1126"/>
                </a:gs>
              </a:gsLst>
              <a:lin ang="5400000" scaled="1"/>
              <a:tileRect/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3200"/>
              </a:pPr>
              <a:endParaRPr sz="1600">
                <a:cs typeface="+mn-ea"/>
                <a:sym typeface="+mn-lt"/>
              </a:endParaRPr>
            </a:p>
          </p:txBody>
        </p:sp>
        <p:sp>
          <p:nvSpPr>
            <p:cNvPr id="12" name="Shape 2838" descr="e7d195523061f1c0f55f9af68525816972d868573ada39bc763F3977967589A5F92C178830C92595A6CE4D0132F8C206B2B04C416AAA86B7FD80AB023F78DAEB544E2F013E11B2B95AD21703D1C90034A379EC9026EFAAF5D8D3F6EDD7215B01313628C106AEB41116489E5C05F8950C3ECE596C8FF54A37023B6C2CA6ED6047B6328EC071A08E649D84E0BEC9811C20">
              <a:extLst>
                <a:ext uri="{FF2B5EF4-FFF2-40B4-BE49-F238E27FC236}">
                  <a16:creationId xmlns:a16="http://schemas.microsoft.com/office/drawing/2014/main" id="{FD992E77-2560-AF23-0C27-E6AAF7DDE46D}"/>
                </a:ext>
              </a:extLst>
            </p:cNvPr>
            <p:cNvSpPr/>
            <p:nvPr/>
          </p:nvSpPr>
          <p:spPr>
            <a:xfrm>
              <a:off x="4668806" y="2391833"/>
              <a:ext cx="551454" cy="635001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3200"/>
              </a:pPr>
              <a:endParaRPr sz="1600">
                <a:cs typeface="+mn-ea"/>
                <a:sym typeface="+mn-lt"/>
              </a:endParaRPr>
            </a:p>
          </p:txBody>
        </p:sp>
        <p:sp>
          <p:nvSpPr>
            <p:cNvPr id="13" name="Shape 2839" descr="e7d195523061f1c0f55f9af68525816972d868573ada39bc763F3977967589A5F92C178830C92595A6CE4D0132F8C206B2B04C416AAA86B7FD80AB023F78DAEB544E2F013E11B2B95AD21703D1C90034A379EC9026EFAAF5D8D3F6EDD7215B01313628C106AEB41116489E5C05F8950C3ECE596C8FF54A37023B6C2CA6ED6047B6328EC071A08E649D84E0BEC9811C20">
              <a:extLst>
                <a:ext uri="{FF2B5EF4-FFF2-40B4-BE49-F238E27FC236}">
                  <a16:creationId xmlns:a16="http://schemas.microsoft.com/office/drawing/2014/main" id="{AA1156E0-B6EC-80D7-75AB-05C6B0535A8B}"/>
                </a:ext>
              </a:extLst>
            </p:cNvPr>
            <p:cNvSpPr/>
            <p:nvPr/>
          </p:nvSpPr>
          <p:spPr>
            <a:xfrm>
              <a:off x="5716021" y="4504267"/>
              <a:ext cx="616024" cy="635001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3200"/>
              </a:pPr>
              <a:endParaRPr sz="1600">
                <a:cs typeface="+mn-ea"/>
                <a:sym typeface="+mn-lt"/>
              </a:endParaRPr>
            </a:p>
          </p:txBody>
        </p:sp>
        <p:sp>
          <p:nvSpPr>
            <p:cNvPr id="14" name="Shape 2840" descr="e7d195523061f1c0f55f9af68525816972d868573ada39bc763F3977967589A5F92C178830C92595A6CE4D0132F8C206B2B04C416AAA86B7FD80AB023F78DAEB544E2F013E11B2B95AD21703D1C90034A379EC9026EFAAF5D8D3F6EDD7215B01313628C106AEB41116489E5C05F8950C3ECE596C8FF54A37023B6C2CA6ED6047B6328EC071A08E649D84E0BEC9811C20">
              <a:extLst>
                <a:ext uri="{FF2B5EF4-FFF2-40B4-BE49-F238E27FC236}">
                  <a16:creationId xmlns:a16="http://schemas.microsoft.com/office/drawing/2014/main" id="{EBD4B49F-1DB5-EEBA-A381-AB915899F3F3}"/>
                </a:ext>
              </a:extLst>
            </p:cNvPr>
            <p:cNvSpPr/>
            <p:nvPr/>
          </p:nvSpPr>
          <p:spPr>
            <a:xfrm>
              <a:off x="6980767" y="2550017"/>
              <a:ext cx="635001" cy="471032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 sz="3200"/>
              </a:pPr>
              <a:endParaRPr sz="1600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4E19C2F-29FA-38EF-D904-8900B5A52F7A}"/>
              </a:ext>
            </a:extLst>
          </p:cNvPr>
          <p:cNvGrpSpPr/>
          <p:nvPr/>
        </p:nvGrpSpPr>
        <p:grpSpPr>
          <a:xfrm>
            <a:off x="2072630" y="1315600"/>
            <a:ext cx="2666407" cy="1243450"/>
            <a:chOff x="5462556" y="1451877"/>
            <a:chExt cx="2666407" cy="1243450"/>
          </a:xfrm>
        </p:grpSpPr>
        <p:sp>
          <p:nvSpPr>
            <p:cNvPr id="25" name="TextBox 19">
              <a:extLst>
                <a:ext uri="{FF2B5EF4-FFF2-40B4-BE49-F238E27FC236}">
                  <a16:creationId xmlns:a16="http://schemas.microsoft.com/office/drawing/2014/main" id="{2FA80668-BCEF-5B6E-EDA2-560177583041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C44C9F8-6916-FA48-7E8E-9A3F029B7DCC}"/>
                </a:ext>
              </a:extLst>
            </p:cNvPr>
            <p:cNvSpPr txBox="1"/>
            <p:nvPr/>
          </p:nvSpPr>
          <p:spPr>
            <a:xfrm>
              <a:off x="5462556" y="1796427"/>
              <a:ext cx="2666407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FDB5BDF-2362-CB65-F5B5-81FE2DDB6DC3}"/>
              </a:ext>
            </a:extLst>
          </p:cNvPr>
          <p:cNvGrpSpPr/>
          <p:nvPr/>
        </p:nvGrpSpPr>
        <p:grpSpPr>
          <a:xfrm>
            <a:off x="5018363" y="4327316"/>
            <a:ext cx="2666407" cy="1243450"/>
            <a:chOff x="5462556" y="1451877"/>
            <a:chExt cx="2666407" cy="1243450"/>
          </a:xfrm>
        </p:grpSpPr>
        <p:sp>
          <p:nvSpPr>
            <p:cNvPr id="28" name="TextBox 19">
              <a:extLst>
                <a:ext uri="{FF2B5EF4-FFF2-40B4-BE49-F238E27FC236}">
                  <a16:creationId xmlns:a16="http://schemas.microsoft.com/office/drawing/2014/main" id="{2BF5CB24-85E8-712A-A0E9-3982448F31ED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143A2FE-EA70-AF18-09F9-9E3DAFA1EA6C}"/>
                </a:ext>
              </a:extLst>
            </p:cNvPr>
            <p:cNvSpPr txBox="1"/>
            <p:nvPr/>
          </p:nvSpPr>
          <p:spPr>
            <a:xfrm>
              <a:off x="5462556" y="1796427"/>
              <a:ext cx="2666407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E4B3B3F-B6ED-7117-76BB-1BED3B66ABEF}"/>
              </a:ext>
            </a:extLst>
          </p:cNvPr>
          <p:cNvGrpSpPr/>
          <p:nvPr/>
        </p:nvGrpSpPr>
        <p:grpSpPr>
          <a:xfrm>
            <a:off x="7744570" y="2057733"/>
            <a:ext cx="2666407" cy="1243450"/>
            <a:chOff x="5462556" y="1451877"/>
            <a:chExt cx="2666407" cy="1243450"/>
          </a:xfrm>
        </p:grpSpPr>
        <p:sp>
          <p:nvSpPr>
            <p:cNvPr id="31" name="TextBox 19">
              <a:extLst>
                <a:ext uri="{FF2B5EF4-FFF2-40B4-BE49-F238E27FC236}">
                  <a16:creationId xmlns:a16="http://schemas.microsoft.com/office/drawing/2014/main" id="{7825EDC1-1E23-5C17-A796-6DDC07F86734}"/>
                </a:ext>
              </a:extLst>
            </p:cNvPr>
            <p:cNvSpPr txBox="1"/>
            <p:nvPr/>
          </p:nvSpPr>
          <p:spPr>
            <a:xfrm>
              <a:off x="5462556" y="1451877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E507D47-8B95-FD89-1EFC-9F35B24087C8}"/>
                </a:ext>
              </a:extLst>
            </p:cNvPr>
            <p:cNvSpPr txBox="1"/>
            <p:nvPr/>
          </p:nvSpPr>
          <p:spPr>
            <a:xfrm>
              <a:off x="5462556" y="1796427"/>
              <a:ext cx="2666407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56855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596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51PPT模板网   www.51pptmoban.com">
  <a:themeElements>
    <a:clrScheme name="自定义 179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E1126"/>
      </a:accent1>
      <a:accent2>
        <a:srgbClr val="CE1126"/>
      </a:accent2>
      <a:accent3>
        <a:srgbClr val="CE1126"/>
      </a:accent3>
      <a:accent4>
        <a:srgbClr val="CE1126"/>
      </a:accent4>
      <a:accent5>
        <a:srgbClr val="CE1126"/>
      </a:accent5>
      <a:accent6>
        <a:srgbClr val="CE1126"/>
      </a:accent6>
      <a:hlink>
        <a:srgbClr val="0085C3"/>
      </a:hlink>
      <a:folHlink>
        <a:srgbClr val="BFBFBF"/>
      </a:folHlink>
    </a:clrScheme>
    <a:fontScheme name="3mrzeds2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593</TotalTime>
  <Words>2115</Words>
  <Application>Microsoft Office PowerPoint</Application>
  <PresentationFormat>宽屏</PresentationFormat>
  <Paragraphs>201</Paragraphs>
  <Slides>24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阿里巴巴普惠体 2.0 55 Regular</vt:lpstr>
      <vt:lpstr>等线</vt:lpstr>
      <vt:lpstr>微软雅黑</vt:lpstr>
      <vt:lpstr>演示夏行楷</vt:lpstr>
      <vt:lpstr>Arial</vt:lpstr>
      <vt:lpstr>Arial Rounded MT Bold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大气简约七一建党节ppt模板</dc:title>
  <dc:creator>51PPT模板网</dc:creator>
  <cp:keywords>www.51pptmoban.com</cp:keywords>
  <dc:description>www.51pptmoban.com</dc:description>
  <cp:lastModifiedBy>Win user</cp:lastModifiedBy>
  <cp:revision>110</cp:revision>
  <dcterms:created xsi:type="dcterms:W3CDTF">2017-09-19T03:01:22Z</dcterms:created>
  <dcterms:modified xsi:type="dcterms:W3CDTF">2022-06-15T14:59:22Z</dcterms:modified>
</cp:coreProperties>
</file>