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11089870" r:id="rId3"/>
    <p:sldId id="11089885" r:id="rId4"/>
    <p:sldId id="265" r:id="rId5"/>
    <p:sldId id="266" r:id="rId6"/>
    <p:sldId id="11089861" r:id="rId7"/>
    <p:sldId id="11089882" r:id="rId8"/>
    <p:sldId id="11089868" r:id="rId9"/>
    <p:sldId id="11089872" r:id="rId10"/>
    <p:sldId id="11089873" r:id="rId11"/>
    <p:sldId id="11089886" r:id="rId12"/>
    <p:sldId id="11089875" r:id="rId13"/>
    <p:sldId id="11089876" r:id="rId14"/>
    <p:sldId id="11089877" r:id="rId15"/>
    <p:sldId id="11089887" r:id="rId16"/>
    <p:sldId id="11089879" r:id="rId17"/>
    <p:sldId id="3299" r:id="rId18"/>
    <p:sldId id="3300" r:id="rId19"/>
    <p:sldId id="3320" r:id="rId20"/>
    <p:sldId id="11089880" r:id="rId21"/>
    <p:sldId id="11089881" r:id="rId22"/>
    <p:sldId id="11089888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C776"/>
    <a:srgbClr val="2694F7"/>
    <a:srgbClr val="0051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592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1914" y="1176"/>
      </p:cViewPr>
      <p:guideLst>
        <p:guide orient="horz" pos="2160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85642C2-89DE-C773-CE42-FA5A3579768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785154C7-7FDC-B5FD-8EB9-FF57E229EF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A21BE79-05F5-02D4-0188-60BB39291A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16A8F-0F40-4BD1-B6C7-862ED6B7FE88}" type="datetimeFigureOut">
              <a:rPr lang="zh-CN" altLang="en-US" smtClean="0"/>
              <a:t>2022/6/15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51DB758-284B-7928-0832-3D4A04B693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BB66183-469D-3041-1D66-1476906761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972589-352E-4D3F-8A2B-B036BD966A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98481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09E55FF5-D875-AAE4-D90D-5FB18C5093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516A8F-0F40-4BD1-B6C7-862ED6B7FE88}" type="datetimeFigureOut">
              <a:rPr lang="zh-CN" altLang="en-US" smtClean="0"/>
              <a:t>2022/6/15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7F6B4AB3-1E16-531F-27F9-057D39B07E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00E51D8-D635-8277-8EF9-813C7525B0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972589-352E-4D3F-8A2B-B036BD966A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70235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E2AADFC-64D1-42C4-B762-B2C4629835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704DC-0FD4-492F-B577-CB1F8CA6EA98}" type="datetime1">
              <a:rPr lang="de-DE" smtClean="0"/>
              <a:t>15.06.2022</a:t>
            </a:fld>
            <a:endParaRPr lang="de-DE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7945361-FDC1-43E8-8C5E-0978388234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8F20EDE-D6CF-4B0D-9F98-8E608414CE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34500" y="6381750"/>
            <a:ext cx="2743200" cy="365125"/>
          </a:xfrm>
        </p:spPr>
        <p:txBody>
          <a:bodyPr/>
          <a:lstStyle>
            <a:lvl1pPr>
              <a:defRPr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fld id="{598D7EDD-17DA-4F70-A1B8-81C08E400A85}" type="slidenum">
              <a:rPr lang="de-DE" smtClean="0"/>
              <a:pPr/>
              <a:t>‹#›</a:t>
            </a:fld>
            <a:endParaRPr lang="de-DE" dirty="0"/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271C2CBF-9470-49DB-BE5F-B9F2629A8AE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90880" y="255905"/>
            <a:ext cx="6985000" cy="676275"/>
          </a:xfrm>
        </p:spPr>
        <p:txBody>
          <a:bodyPr>
            <a:noAutofit/>
          </a:bodyPr>
          <a:lstStyle>
            <a:lvl1pPr marL="0" indent="0">
              <a:buNone/>
              <a:defRPr sz="4000">
                <a:solidFill>
                  <a:srgbClr val="0051E2"/>
                </a:solidFill>
                <a:latin typeface="腾讯体" panose="02010600010101010101" pitchFamily="2" charset="-122"/>
                <a:ea typeface="腾讯体" panose="02010600010101010101" pitchFamily="2" charset="-122"/>
              </a:defRPr>
            </a:lvl1pPr>
          </a:lstStyle>
          <a:p>
            <a:pPr lvl="0"/>
            <a:r>
              <a:rPr lang="zh-CN" altLang="de-DE" dirty="0"/>
              <a:t>单击此处编辑母版文本样式</a:t>
            </a:r>
          </a:p>
        </p:txBody>
      </p:sp>
      <p:sp>
        <p:nvSpPr>
          <p:cNvPr id="11" name="平行四边形 10">
            <a:extLst>
              <a:ext uri="{FF2B5EF4-FFF2-40B4-BE49-F238E27FC236}">
                <a16:creationId xmlns:a16="http://schemas.microsoft.com/office/drawing/2014/main" id="{B5ACA174-BE3E-DE93-62D6-B48C52E442EB}"/>
              </a:ext>
            </a:extLst>
          </p:cNvPr>
          <p:cNvSpPr/>
          <p:nvPr userDrawn="1"/>
        </p:nvSpPr>
        <p:spPr>
          <a:xfrm>
            <a:off x="461963" y="292894"/>
            <a:ext cx="307181" cy="571500"/>
          </a:xfrm>
          <a:prstGeom prst="parallelogram">
            <a:avLst>
              <a:gd name="adj" fmla="val 40504"/>
            </a:avLst>
          </a:prstGeom>
          <a:gradFill>
            <a:gsLst>
              <a:gs pos="97000">
                <a:srgbClr val="3199F7"/>
              </a:gs>
              <a:gs pos="18000">
                <a:srgbClr val="1C30EC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13" name="平行四边形 12">
            <a:extLst>
              <a:ext uri="{FF2B5EF4-FFF2-40B4-BE49-F238E27FC236}">
                <a16:creationId xmlns:a16="http://schemas.microsoft.com/office/drawing/2014/main" id="{78F54330-2C05-BCC1-A6B1-A503FAAF29A1}"/>
              </a:ext>
            </a:extLst>
          </p:cNvPr>
          <p:cNvSpPr/>
          <p:nvPr userDrawn="1"/>
        </p:nvSpPr>
        <p:spPr>
          <a:xfrm>
            <a:off x="400050" y="340519"/>
            <a:ext cx="307181" cy="571500"/>
          </a:xfrm>
          <a:prstGeom prst="parallelogram">
            <a:avLst>
              <a:gd name="adj" fmla="val 40504"/>
            </a:avLst>
          </a:prstGeom>
          <a:gradFill>
            <a:gsLst>
              <a:gs pos="0">
                <a:srgbClr val="E4C776">
                  <a:alpha val="2000"/>
                </a:srgbClr>
              </a:gs>
              <a:gs pos="100000">
                <a:srgbClr val="E5C875"/>
              </a:gs>
            </a:gsLst>
            <a:lin ang="5400000" scaled="1"/>
          </a:gradFill>
          <a:ln>
            <a:noFill/>
          </a:ln>
          <a:effectLst>
            <a:outerShdw blurRad="139700" dist="114300" dir="5400000" algn="t" rotWithShape="0">
              <a:srgbClr val="E5C875">
                <a:alpha val="6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812061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8C968242-D34A-416A-74E8-4C5090838E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1843CAB-4A1D-C85D-1321-C468732A59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DC302AF-69C7-1CAC-A939-09C54973BB3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516A8F-0F40-4BD1-B6C7-862ED6B7FE88}" type="datetimeFigureOut">
              <a:rPr lang="zh-CN" altLang="en-US" smtClean="0"/>
              <a:t>2022/6/15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566A960-3FD6-4D34-2229-041F614E336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9C88DF1-651E-B8EF-62AA-53B476C899A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972589-352E-4D3F-8A2B-B036BD966A2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2845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6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3.xml"/><Relationship Id="rId7" Type="http://schemas.openxmlformats.org/officeDocument/2006/relationships/image" Target="../media/image2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1.jpe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9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7.xml"/><Relationship Id="rId7" Type="http://schemas.openxmlformats.org/officeDocument/2006/relationships/image" Target="../media/image2.png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1.jpe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8.xml"/><Relationship Id="rId9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microsoft.com/office/2007/relationships/hdphoto" Target="../media/hdphoto1.wdp"/><Relationship Id="rId7" Type="http://schemas.openxmlformats.org/officeDocument/2006/relationships/image" Target="../media/image11.sv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sv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svg"/><Relationship Id="rId7" Type="http://schemas.openxmlformats.org/officeDocument/2006/relationships/image" Target="../media/image21.sv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png"/><Relationship Id="rId5" Type="http://schemas.openxmlformats.org/officeDocument/2006/relationships/image" Target="../media/image19.sv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23.jpeg"/><Relationship Id="rId7" Type="http://schemas.openxmlformats.org/officeDocument/2006/relationships/image" Target="../media/image9.sv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4.png"/><Relationship Id="rId11" Type="http://schemas.openxmlformats.org/officeDocument/2006/relationships/image" Target="../media/image17.svg"/><Relationship Id="rId5" Type="http://schemas.openxmlformats.org/officeDocument/2006/relationships/image" Target="../media/image19.svg"/><Relationship Id="rId10" Type="http://schemas.openxmlformats.org/officeDocument/2006/relationships/image" Target="../media/image16.png"/><Relationship Id="rId4" Type="http://schemas.openxmlformats.org/officeDocument/2006/relationships/image" Target="../media/image18.png"/><Relationship Id="rId9" Type="http://schemas.openxmlformats.org/officeDocument/2006/relationships/image" Target="../media/image21.sv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 descr="城市景观">
            <a:extLst>
              <a:ext uri="{FF2B5EF4-FFF2-40B4-BE49-F238E27FC236}">
                <a16:creationId xmlns:a16="http://schemas.microsoft.com/office/drawing/2014/main" id="{5A8FE528-A188-D507-02F5-9B5296CEDB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5859E4D0-7EA6-46F9-921C-42326610A59E}"/>
              </a:ext>
            </a:extLst>
          </p:cNvPr>
          <p:cNvSpPr/>
          <p:nvPr/>
        </p:nvSpPr>
        <p:spPr>
          <a:xfrm>
            <a:off x="0" y="-23271"/>
            <a:ext cx="12192000" cy="5733812"/>
          </a:xfrm>
          <a:custGeom>
            <a:avLst/>
            <a:gdLst>
              <a:gd name="connsiteX0" fmla="*/ 0 w 12192000"/>
              <a:gd name="connsiteY0" fmla="*/ 0 h 5829062"/>
              <a:gd name="connsiteX1" fmla="*/ 12192000 w 12192000"/>
              <a:gd name="connsiteY1" fmla="*/ 0 h 5829062"/>
              <a:gd name="connsiteX2" fmla="*/ 12192000 w 12192000"/>
              <a:gd name="connsiteY2" fmla="*/ 5081050 h 5829062"/>
              <a:gd name="connsiteX3" fmla="*/ 11973527 w 12192000"/>
              <a:gd name="connsiteY3" fmla="*/ 5141534 h 5829062"/>
              <a:gd name="connsiteX4" fmla="*/ 6096002 w 12192000"/>
              <a:gd name="connsiteY4" fmla="*/ 5829062 h 5829062"/>
              <a:gd name="connsiteX5" fmla="*/ 603616 w 12192000"/>
              <a:gd name="connsiteY5" fmla="*/ 5238020 h 5829062"/>
              <a:gd name="connsiteX6" fmla="*/ 0 w 12192000"/>
              <a:gd name="connsiteY6" fmla="*/ 5079003 h 5829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5829062">
                <a:moveTo>
                  <a:pt x="0" y="0"/>
                </a:moveTo>
                <a:lnTo>
                  <a:pt x="12192000" y="0"/>
                </a:lnTo>
                <a:lnTo>
                  <a:pt x="12192000" y="5081050"/>
                </a:lnTo>
                <a:lnTo>
                  <a:pt x="11973527" y="5141534"/>
                </a:lnTo>
                <a:cubicBezTo>
                  <a:pt x="10334557" y="5573346"/>
                  <a:pt x="8300046" y="5829062"/>
                  <a:pt x="6096002" y="5829062"/>
                </a:cubicBezTo>
                <a:cubicBezTo>
                  <a:pt x="4061498" y="5829062"/>
                  <a:pt x="2171450" y="5611174"/>
                  <a:pt x="603616" y="5238020"/>
                </a:cubicBezTo>
                <a:lnTo>
                  <a:pt x="0" y="5079003"/>
                </a:lnTo>
                <a:close/>
              </a:path>
            </a:pathLst>
          </a:custGeom>
          <a:gradFill flip="none" rotWithShape="1">
            <a:gsLst>
              <a:gs pos="100000">
                <a:srgbClr val="3199F7">
                  <a:alpha val="71000"/>
                </a:srgbClr>
              </a:gs>
              <a:gs pos="0">
                <a:srgbClr val="1C30EC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186EF669-9AAF-42CC-BC49-E83CE9F1EB15}"/>
              </a:ext>
            </a:extLst>
          </p:cNvPr>
          <p:cNvGrpSpPr/>
          <p:nvPr/>
        </p:nvGrpSpPr>
        <p:grpSpPr>
          <a:xfrm>
            <a:off x="-779166" y="0"/>
            <a:ext cx="647187" cy="2267735"/>
            <a:chOff x="15235" y="75415"/>
            <a:chExt cx="1043317" cy="3655766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DEA357B1-3082-4740-9B76-30699B4DA39D}"/>
                </a:ext>
              </a:extLst>
            </p:cNvPr>
            <p:cNvSpPr/>
            <p:nvPr/>
          </p:nvSpPr>
          <p:spPr>
            <a:xfrm>
              <a:off x="15235" y="75415"/>
              <a:ext cx="1043317" cy="1043317"/>
            </a:xfrm>
            <a:prstGeom prst="rect">
              <a:avLst/>
            </a:prstGeom>
            <a:solidFill>
              <a:srgbClr val="1C30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endParaRP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8C3212DE-2492-4E6C-A7BA-32DEFF4E8600}"/>
                </a:ext>
              </a:extLst>
            </p:cNvPr>
            <p:cNvSpPr/>
            <p:nvPr/>
          </p:nvSpPr>
          <p:spPr>
            <a:xfrm>
              <a:off x="15235" y="1341664"/>
              <a:ext cx="1043317" cy="1043317"/>
            </a:xfrm>
            <a:prstGeom prst="rect">
              <a:avLst/>
            </a:prstGeom>
            <a:solidFill>
              <a:srgbClr val="3199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CAAB6AA0-0647-4D23-BA17-B8A14C4A2FBE}"/>
                </a:ext>
              </a:extLst>
            </p:cNvPr>
            <p:cNvSpPr/>
            <p:nvPr/>
          </p:nvSpPr>
          <p:spPr>
            <a:xfrm>
              <a:off x="15235" y="2687864"/>
              <a:ext cx="1043317" cy="1043317"/>
            </a:xfrm>
            <a:prstGeom prst="rect">
              <a:avLst/>
            </a:prstGeom>
            <a:solidFill>
              <a:srgbClr val="E4C7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AD9BE75E-9FD7-4C32-99D4-F8FDFC9C5C75}"/>
              </a:ext>
            </a:extLst>
          </p:cNvPr>
          <p:cNvGrpSpPr/>
          <p:nvPr/>
        </p:nvGrpSpPr>
        <p:grpSpPr>
          <a:xfrm>
            <a:off x="1803082" y="1366996"/>
            <a:ext cx="9093518" cy="2145255"/>
            <a:chOff x="1803082" y="1366996"/>
            <a:chExt cx="9093518" cy="2145255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AE4A0FAE-A2BE-4D6B-86DB-CA7F15816D22}"/>
                </a:ext>
              </a:extLst>
            </p:cNvPr>
            <p:cNvSpPr txBox="1"/>
            <p:nvPr/>
          </p:nvSpPr>
          <p:spPr>
            <a:xfrm>
              <a:off x="5005388" y="2496588"/>
              <a:ext cx="5891212" cy="10156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6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sym typeface="MiSans" panose="00000500000000000000" pitchFamily="2" charset="-122"/>
                </a:rPr>
                <a:t>通用</a:t>
              </a:r>
              <a:r>
                <a:rPr kumimoji="0" lang="en-US" altLang="zh-CN" sz="6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sym typeface="MiSans" panose="00000500000000000000" pitchFamily="2" charset="-122"/>
                </a:rPr>
                <a:t>PPT</a:t>
              </a:r>
              <a:r>
                <a:rPr kumimoji="0" lang="zh-CN" altLang="en-US" sz="6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sym typeface="MiSans" panose="00000500000000000000" pitchFamily="2" charset="-122"/>
                </a:rPr>
                <a:t>模板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84E53497-582A-483C-ABCB-86E9F51CE016}"/>
                </a:ext>
              </a:extLst>
            </p:cNvPr>
            <p:cNvSpPr txBox="1"/>
            <p:nvPr/>
          </p:nvSpPr>
          <p:spPr>
            <a:xfrm>
              <a:off x="1803082" y="1366996"/>
              <a:ext cx="6784658" cy="186204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1500" b="1" dirty="0">
                  <a:solidFill>
                    <a:schemeClr val="bg1"/>
                  </a:solidFill>
                  <a:effectLst/>
                  <a:latin typeface="MiSans" panose="00000500000000000000" pitchFamily="2" charset="-122"/>
                  <a:ea typeface="MiSans" panose="00000500000000000000" pitchFamily="2" charset="-122"/>
                  <a:cs typeface="Arial" panose="020B0604020202020204" pitchFamily="34" charset="0"/>
                  <a:sym typeface="MiSans" panose="00000500000000000000" pitchFamily="2" charset="-122"/>
                </a:rPr>
                <a:t>年度</a:t>
              </a:r>
              <a:endParaRPr lang="zh-CN" altLang="en-US" sz="11500" b="1" dirty="0">
                <a:solidFill>
                  <a:schemeClr val="bg1"/>
                </a:solidFill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0414531B-471E-4F12-8247-82C5BE7B2C2C}"/>
                </a:ext>
              </a:extLst>
            </p:cNvPr>
            <p:cNvSpPr txBox="1"/>
            <p:nvPr/>
          </p:nvSpPr>
          <p:spPr>
            <a:xfrm>
              <a:off x="5072063" y="1437966"/>
              <a:ext cx="3900487" cy="10296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zh-CN" altLang="en-US" sz="6000" dirty="0">
                  <a:solidFill>
                    <a:schemeClr val="bg1"/>
                  </a:solidFill>
                  <a:effectLst/>
                  <a:latin typeface="MiSans" panose="00000500000000000000" pitchFamily="2" charset="-122"/>
                  <a:ea typeface="MiSans" panose="00000500000000000000" pitchFamily="2" charset="-122"/>
                  <a:cs typeface="Arial" panose="020B0604020202020204" pitchFamily="34" charset="0"/>
                  <a:sym typeface="MiSans" panose="00000500000000000000" pitchFamily="2" charset="-122"/>
                </a:rPr>
                <a:t>工作汇报</a:t>
              </a:r>
              <a:endParaRPr lang="zh-CN" altLang="en-US" sz="3200" dirty="0">
                <a:solidFill>
                  <a:schemeClr val="bg1"/>
                </a:solidFill>
                <a:effectLst/>
                <a:latin typeface="MiSans" panose="00000500000000000000" pitchFamily="2" charset="-122"/>
                <a:ea typeface="MiSans" panose="00000500000000000000" pitchFamily="2" charset="-122"/>
                <a:cs typeface="Arial" panose="020B0604020202020204" pitchFamily="34" charset="0"/>
                <a:sym typeface="MiSans" panose="00000500000000000000" pitchFamily="2" charset="-122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17DC9C25-7C1B-456A-8F07-5EFED1ED35CF}"/>
                </a:ext>
              </a:extLst>
            </p:cNvPr>
            <p:cNvSpPr txBox="1"/>
            <p:nvPr/>
          </p:nvSpPr>
          <p:spPr>
            <a:xfrm>
              <a:off x="8236516" y="1636364"/>
              <a:ext cx="1447130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sym typeface="MiSans" panose="00000500000000000000" pitchFamily="2" charset="-122"/>
                </a:rPr>
                <a:t>ADD YOUR </a:t>
              </a:r>
            </a:p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sym typeface="MiSans" panose="00000500000000000000" pitchFamily="2" charset="-122"/>
                </a:rPr>
                <a:t>TITLE HERE</a:t>
              </a:r>
            </a:p>
          </p:txBody>
        </p:sp>
      </p:grp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C85D40AE-4C61-434F-900C-FF731D9303A5}"/>
              </a:ext>
            </a:extLst>
          </p:cNvPr>
          <p:cNvSpPr/>
          <p:nvPr/>
        </p:nvSpPr>
        <p:spPr>
          <a:xfrm>
            <a:off x="9062" y="4971112"/>
            <a:ext cx="12192000" cy="937827"/>
          </a:xfrm>
          <a:custGeom>
            <a:avLst/>
            <a:gdLst>
              <a:gd name="connsiteX0" fmla="*/ 0 w 12192000"/>
              <a:gd name="connsiteY0" fmla="*/ 0 h 937827"/>
              <a:gd name="connsiteX1" fmla="*/ 603616 w 12192000"/>
              <a:gd name="connsiteY1" fmla="*/ 156418 h 937827"/>
              <a:gd name="connsiteX2" fmla="*/ 6096002 w 12192000"/>
              <a:gd name="connsiteY2" fmla="*/ 737802 h 937827"/>
              <a:gd name="connsiteX3" fmla="*/ 11973527 w 12192000"/>
              <a:gd name="connsiteY3" fmla="*/ 61509 h 937827"/>
              <a:gd name="connsiteX4" fmla="*/ 12192000 w 12192000"/>
              <a:gd name="connsiteY4" fmla="*/ 2013 h 937827"/>
              <a:gd name="connsiteX5" fmla="*/ 12192000 w 12192000"/>
              <a:gd name="connsiteY5" fmla="*/ 202038 h 937827"/>
              <a:gd name="connsiteX6" fmla="*/ 11973527 w 12192000"/>
              <a:gd name="connsiteY6" fmla="*/ 261534 h 937827"/>
              <a:gd name="connsiteX7" fmla="*/ 6096002 w 12192000"/>
              <a:gd name="connsiteY7" fmla="*/ 937827 h 937827"/>
              <a:gd name="connsiteX8" fmla="*/ 603616 w 12192000"/>
              <a:gd name="connsiteY8" fmla="*/ 356443 h 937827"/>
              <a:gd name="connsiteX9" fmla="*/ 0 w 12192000"/>
              <a:gd name="connsiteY9" fmla="*/ 200025 h 9378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937827">
                <a:moveTo>
                  <a:pt x="0" y="0"/>
                </a:moveTo>
                <a:lnTo>
                  <a:pt x="603616" y="156418"/>
                </a:lnTo>
                <a:cubicBezTo>
                  <a:pt x="2171450" y="523475"/>
                  <a:pt x="4061498" y="737802"/>
                  <a:pt x="6096002" y="737802"/>
                </a:cubicBezTo>
                <a:cubicBezTo>
                  <a:pt x="8300046" y="737802"/>
                  <a:pt x="10334557" y="486265"/>
                  <a:pt x="11973527" y="61509"/>
                </a:cubicBezTo>
                <a:lnTo>
                  <a:pt x="12192000" y="2013"/>
                </a:lnTo>
                <a:lnTo>
                  <a:pt x="12192000" y="202038"/>
                </a:lnTo>
                <a:lnTo>
                  <a:pt x="11973527" y="261534"/>
                </a:lnTo>
                <a:cubicBezTo>
                  <a:pt x="10334557" y="686290"/>
                  <a:pt x="8300046" y="937827"/>
                  <a:pt x="6096002" y="937827"/>
                </a:cubicBezTo>
                <a:cubicBezTo>
                  <a:pt x="4061498" y="937827"/>
                  <a:pt x="2171450" y="723500"/>
                  <a:pt x="603616" y="356443"/>
                </a:cubicBezTo>
                <a:lnTo>
                  <a:pt x="0" y="200025"/>
                </a:lnTo>
                <a:close/>
              </a:path>
            </a:pathLst>
          </a:custGeom>
          <a:gradFill>
            <a:gsLst>
              <a:gs pos="0">
                <a:srgbClr val="E4C776">
                  <a:alpha val="2000"/>
                </a:srgbClr>
              </a:gs>
              <a:gs pos="100000">
                <a:srgbClr val="E5C875"/>
              </a:gs>
            </a:gsLst>
            <a:lin ang="5400000" scaled="1"/>
          </a:gradFill>
          <a:ln>
            <a:noFill/>
          </a:ln>
          <a:effectLst>
            <a:outerShdw blurRad="139700" dist="114300" dir="5400000" algn="t" rotWithShape="0">
              <a:srgbClr val="E5C875">
                <a:alpha val="6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6639489B-B677-428D-A26B-E5F4456C8E66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4292694">
            <a:off x="-2671758" y="4200036"/>
            <a:ext cx="6075574" cy="3159298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21CB9306-CB1D-4746-8D95-6795AF0EFCE9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7307306" flipH="1">
            <a:off x="8823408" y="4066449"/>
            <a:ext cx="6075574" cy="3159298"/>
          </a:xfrm>
          <a:prstGeom prst="rect">
            <a:avLst/>
          </a:prstGeom>
        </p:spPr>
      </p:pic>
      <p:grpSp>
        <p:nvGrpSpPr>
          <p:cNvPr id="24" name="组合 23">
            <a:extLst>
              <a:ext uri="{FF2B5EF4-FFF2-40B4-BE49-F238E27FC236}">
                <a16:creationId xmlns:a16="http://schemas.microsoft.com/office/drawing/2014/main" id="{4A111F14-231C-BB14-D1A7-1871C6D2A979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4779988" y="4384880"/>
            <a:ext cx="2914665" cy="766012"/>
            <a:chOff x="2456892" y="4414009"/>
            <a:chExt cx="2914665" cy="766012"/>
          </a:xfrm>
        </p:grpSpPr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4873B27B-9573-DB25-2BBB-E1B4CDED4A3A}"/>
                </a:ext>
              </a:extLst>
            </p:cNvPr>
            <p:cNvSpPr/>
            <p:nvPr/>
          </p:nvSpPr>
          <p:spPr>
            <a:xfrm>
              <a:off x="2456892" y="4414009"/>
              <a:ext cx="766014" cy="766012"/>
            </a:xfrm>
            <a:prstGeom prst="ellipse">
              <a:avLst/>
            </a:prstGeom>
            <a:noFill/>
            <a:ln w="14732"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108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6070" tIns="53035" rIns="106070" bIns="53035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88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endParaRPr>
            </a:p>
          </p:txBody>
        </p:sp>
        <p:sp>
          <p:nvSpPr>
            <p:cNvPr id="26" name="矩形: 圆角 25">
              <a:extLst>
                <a:ext uri="{FF2B5EF4-FFF2-40B4-BE49-F238E27FC236}">
                  <a16:creationId xmlns:a16="http://schemas.microsoft.com/office/drawing/2014/main" id="{C1203E33-4401-C8C9-9204-DF107129CEB9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2963816" y="4546942"/>
              <a:ext cx="2407741" cy="50014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147320" sx="102000" sy="102000" algn="ctr" rotWithShape="0">
                <a:schemeClr val="accent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6070" tIns="53035" rIns="106070" bIns="53035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88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endParaRPr>
            </a:p>
          </p:txBody>
        </p:sp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id="{EF409F6E-D23C-1BB7-9A97-2AA737F6CA22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2573198" y="4526895"/>
              <a:ext cx="1208768" cy="540237"/>
            </a:xfrm>
            <a:prstGeom prst="roundRect">
              <a:avLst>
                <a:gd name="adj" fmla="val 50000"/>
              </a:avLst>
            </a:prstGeom>
            <a:solidFill>
              <a:srgbClr val="E4C776"/>
            </a:solidFill>
            <a:ln>
              <a:noFill/>
            </a:ln>
            <a:effectLst>
              <a:outerShdw blurRad="147320" sx="102000" sy="102000" algn="ctr" rotWithShape="0">
                <a:schemeClr val="accent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6070" tIns="53035" rIns="106070" bIns="53035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sym typeface="MiSans" panose="00000500000000000000" pitchFamily="2" charset="-122"/>
                </a:rPr>
                <a:t>汇报人</a:t>
              </a:r>
            </a:p>
          </p:txBody>
        </p:sp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id="{8A64391A-CD33-84A6-43DA-A282C54FB043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3674666" y="4582802"/>
              <a:ext cx="1676493" cy="428425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  <a:effectLst>
              <a:outerShdw blurRad="235712" dist="103124" dir="2699993" sx="98000" sy="98000" algn="tl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6070" tIns="53035" rIns="106070" bIns="53035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sym typeface="MiSans" panose="00000500000000000000" pitchFamily="2" charset="-122"/>
                </a:rPr>
                <a:t>熹熹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endParaRPr>
            </a:p>
          </p:txBody>
        </p:sp>
      </p:grpSp>
      <p:pic>
        <p:nvPicPr>
          <p:cNvPr id="21" name="图片 20">
            <a:extLst>
              <a:ext uri="{FF2B5EF4-FFF2-40B4-BE49-F238E27FC236}">
                <a16:creationId xmlns:a16="http://schemas.microsoft.com/office/drawing/2014/main" id="{21F5A6E9-F279-ED22-3C95-CE67125DB94B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430488">
            <a:off x="1155314" y="707627"/>
            <a:ext cx="2475842" cy="1753722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0D5CC872-F1D7-1687-E743-687E33BC84ED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430488">
            <a:off x="6844532" y="1358466"/>
            <a:ext cx="5380849" cy="3811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142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to="" calcmode="lin" valueType="num">
                                      <p:cBhvr>
                                        <p:cTn id="6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-(#ppt_h-#ppt_h*8)*(1-$)^8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7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#ppt_w*8)*(1-$)^8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  <p:animEffect filter="fade">
                                      <p:cBhvr additive="base" accumulate="none">
                                        <p:cTn id="8" dur="4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 additive="base" accumulate="none"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D47B243F-E63C-CA13-36D1-EF166557254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难点分析</a:t>
            </a:r>
          </a:p>
          <a:p>
            <a:endParaRPr lang="zh-CN" altLang="en-US" dirty="0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BD6F26AD-0199-6A30-8558-C3BF57BA7C9F}"/>
              </a:ext>
            </a:extLst>
          </p:cNvPr>
          <p:cNvSpPr/>
          <p:nvPr/>
        </p:nvSpPr>
        <p:spPr>
          <a:xfrm>
            <a:off x="4172360" y="1854200"/>
            <a:ext cx="3847281" cy="3847273"/>
          </a:xfrm>
          <a:prstGeom prst="ellipse">
            <a:avLst/>
          </a:prstGeom>
          <a:noFill/>
          <a:ln w="41275">
            <a:gradFill>
              <a:gsLst>
                <a:gs pos="49000">
                  <a:schemeClr val="accent1">
                    <a:alpha val="48000"/>
                    <a:lumMod val="100000"/>
                  </a:schemeClr>
                </a:gs>
                <a:gs pos="2000">
                  <a:schemeClr val="accent1">
                    <a:alpha val="0"/>
                  </a:schemeClr>
                </a:gs>
                <a:gs pos="100000">
                  <a:schemeClr val="accent1">
                    <a:alpha val="40000"/>
                    <a:lumMod val="10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C38C844D-0540-0F40-818D-4A7CB62C762C}"/>
              </a:ext>
            </a:extLst>
          </p:cNvPr>
          <p:cNvSpPr/>
          <p:nvPr/>
        </p:nvSpPr>
        <p:spPr>
          <a:xfrm>
            <a:off x="5223431" y="2905268"/>
            <a:ext cx="1745140" cy="1745138"/>
          </a:xfrm>
          <a:prstGeom prst="ellipse">
            <a:avLst/>
          </a:prstGeom>
          <a:gradFill>
            <a:gsLst>
              <a:gs pos="26000">
                <a:srgbClr val="0051E2"/>
              </a:gs>
              <a:gs pos="100000">
                <a:srgbClr val="3199F7">
                  <a:alpha val="71000"/>
                </a:srgbClr>
              </a:gs>
            </a:gsLst>
            <a:lin ang="2700000" scaled="0"/>
          </a:gradFill>
          <a:ln>
            <a:noFill/>
          </a:ln>
          <a:effectLst>
            <a:outerShdw blurRad="241300" sx="110000" sy="110000" algn="ctr" rotWithShape="0">
              <a:srgbClr val="0051E2">
                <a:alpha val="6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20FB7491-276B-22EB-27D2-3801AD6ADB90}"/>
              </a:ext>
            </a:extLst>
          </p:cNvPr>
          <p:cNvSpPr/>
          <p:nvPr/>
        </p:nvSpPr>
        <p:spPr>
          <a:xfrm>
            <a:off x="4876628" y="2558466"/>
            <a:ext cx="2438747" cy="2438741"/>
          </a:xfrm>
          <a:prstGeom prst="ellipse">
            <a:avLst/>
          </a:prstGeom>
          <a:gradFill>
            <a:gsLst>
              <a:gs pos="26000">
                <a:srgbClr val="0051E2"/>
              </a:gs>
              <a:gs pos="100000">
                <a:srgbClr val="3199F7">
                  <a:alpha val="71000"/>
                </a:srgbClr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3F172AF-756C-EA7B-9793-B133ACF919FD}"/>
              </a:ext>
            </a:extLst>
          </p:cNvPr>
          <p:cNvSpPr txBox="1"/>
          <p:nvPr/>
        </p:nvSpPr>
        <p:spPr>
          <a:xfrm>
            <a:off x="8019641" y="2223686"/>
            <a:ext cx="3183560" cy="521993"/>
          </a:xfrm>
          <a:prstGeom prst="rect">
            <a:avLst/>
          </a:prstGeom>
        </p:spPr>
        <p:txBody>
          <a:bodyPr wrap="square" lIns="0" tIns="36000" rIns="0" bIns="36000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zh-CN" altLang="en-US" sz="1400"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您的内容打在这里，或者通过复制您的文本后，在此框中选择粘贴</a:t>
            </a:r>
            <a:endParaRPr lang="en-US" altLang="zh-CN" sz="1400" dirty="0">
              <a:effectLst/>
              <a:latin typeface="MiSans" panose="00000500000000000000" pitchFamily="2" charset="-122"/>
              <a:ea typeface="MiSans" panose="00000500000000000000" pitchFamily="2" charset="-122"/>
              <a:cs typeface="Arial" panose="020B0604020202020204" pitchFamily="34" charset="0"/>
              <a:sym typeface="MiSans" panose="00000500000000000000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2BEBA05-6523-DA01-5F74-D9E88A40479E}"/>
              </a:ext>
            </a:extLst>
          </p:cNvPr>
          <p:cNvSpPr txBox="1"/>
          <p:nvPr/>
        </p:nvSpPr>
        <p:spPr>
          <a:xfrm>
            <a:off x="8487288" y="3196355"/>
            <a:ext cx="3183560" cy="521993"/>
          </a:xfrm>
          <a:prstGeom prst="rect">
            <a:avLst/>
          </a:prstGeom>
        </p:spPr>
        <p:txBody>
          <a:bodyPr wrap="square" lIns="0" tIns="36000" rIns="0" bIns="36000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zh-CN" altLang="en-US" sz="1400"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您的内容打在这里，或者通过复制您的文本后，在此框中选择粘贴</a:t>
            </a:r>
            <a:endParaRPr lang="en-US" altLang="zh-CN" sz="1400" dirty="0">
              <a:effectLst/>
              <a:latin typeface="MiSans" panose="00000500000000000000" pitchFamily="2" charset="-122"/>
              <a:ea typeface="MiSans" panose="00000500000000000000" pitchFamily="2" charset="-122"/>
              <a:cs typeface="Arial" panose="020B0604020202020204" pitchFamily="34" charset="0"/>
              <a:sym typeface="MiSans" panose="00000500000000000000" pitchFamily="2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2D74CF1-9703-14C7-03C9-CA71732C9374}"/>
              </a:ext>
            </a:extLst>
          </p:cNvPr>
          <p:cNvSpPr txBox="1"/>
          <p:nvPr/>
        </p:nvSpPr>
        <p:spPr>
          <a:xfrm>
            <a:off x="7613798" y="5068310"/>
            <a:ext cx="3183560" cy="521993"/>
          </a:xfrm>
          <a:prstGeom prst="rect">
            <a:avLst/>
          </a:prstGeom>
        </p:spPr>
        <p:txBody>
          <a:bodyPr wrap="square" lIns="0" tIns="36000" rIns="0" bIns="36000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zh-CN" altLang="en-US" sz="1400"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您的内容打在这里，或者通过复制您的文本后，在此框中选择粘贴</a:t>
            </a:r>
            <a:endParaRPr lang="en-US" altLang="zh-CN" sz="1400" dirty="0">
              <a:effectLst/>
              <a:latin typeface="MiSans" panose="00000500000000000000" pitchFamily="2" charset="-122"/>
              <a:ea typeface="MiSans" panose="00000500000000000000" pitchFamily="2" charset="-122"/>
              <a:cs typeface="Arial" panose="020B0604020202020204" pitchFamily="34" charset="0"/>
              <a:sym typeface="MiSans" panose="00000500000000000000" pitchFamily="2" charset="-122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09C8A684-C1E2-DCEF-A5DE-5449D902655C}"/>
              </a:ext>
            </a:extLst>
          </p:cNvPr>
          <p:cNvSpPr/>
          <p:nvPr/>
        </p:nvSpPr>
        <p:spPr>
          <a:xfrm rot="480000">
            <a:off x="3893081" y="3192409"/>
            <a:ext cx="641865" cy="641865"/>
          </a:xfrm>
          <a:prstGeom prst="ellipse">
            <a:avLst/>
          </a:prstGeom>
          <a:gradFill>
            <a:gsLst>
              <a:gs pos="26000">
                <a:srgbClr val="0051E2"/>
              </a:gs>
              <a:gs pos="100000">
                <a:srgbClr val="3199F7">
                  <a:alpha val="71000"/>
                </a:srgbClr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5DE05B39-F6BC-A826-AB64-500843BF696D}"/>
              </a:ext>
            </a:extLst>
          </p:cNvPr>
          <p:cNvSpPr/>
          <p:nvPr/>
        </p:nvSpPr>
        <p:spPr>
          <a:xfrm rot="480000">
            <a:off x="4334837" y="2216917"/>
            <a:ext cx="641865" cy="641865"/>
          </a:xfrm>
          <a:prstGeom prst="ellipse">
            <a:avLst/>
          </a:prstGeom>
          <a:gradFill>
            <a:gsLst>
              <a:gs pos="26000">
                <a:srgbClr val="0051E2"/>
              </a:gs>
              <a:gs pos="100000">
                <a:srgbClr val="3199F7">
                  <a:alpha val="71000"/>
                </a:srgbClr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FF742BB0-FDBE-8698-2FA6-A6759ED7A606}"/>
              </a:ext>
            </a:extLst>
          </p:cNvPr>
          <p:cNvSpPr/>
          <p:nvPr/>
        </p:nvSpPr>
        <p:spPr>
          <a:xfrm rot="480000">
            <a:off x="7207402" y="2207801"/>
            <a:ext cx="641865" cy="641865"/>
          </a:xfrm>
          <a:prstGeom prst="ellipse">
            <a:avLst/>
          </a:prstGeom>
          <a:gradFill>
            <a:gsLst>
              <a:gs pos="26000">
                <a:srgbClr val="0051E2"/>
              </a:gs>
              <a:gs pos="100000">
                <a:srgbClr val="3199F7">
                  <a:alpha val="71000"/>
                </a:srgbClr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62F553C5-35E9-9D26-25D1-482A2C85D834}"/>
              </a:ext>
            </a:extLst>
          </p:cNvPr>
          <p:cNvSpPr/>
          <p:nvPr/>
        </p:nvSpPr>
        <p:spPr>
          <a:xfrm rot="480000">
            <a:off x="7655340" y="3180470"/>
            <a:ext cx="641865" cy="641865"/>
          </a:xfrm>
          <a:prstGeom prst="ellipse">
            <a:avLst/>
          </a:prstGeom>
          <a:gradFill>
            <a:gsLst>
              <a:gs pos="26000">
                <a:srgbClr val="0051E2"/>
              </a:gs>
              <a:gs pos="100000">
                <a:srgbClr val="3199F7">
                  <a:alpha val="71000"/>
                </a:srgbClr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C0D3F46F-C259-BFA7-0F4B-140B4181E6A6}"/>
              </a:ext>
            </a:extLst>
          </p:cNvPr>
          <p:cNvSpPr/>
          <p:nvPr/>
        </p:nvSpPr>
        <p:spPr>
          <a:xfrm rot="480000">
            <a:off x="7506306" y="4240904"/>
            <a:ext cx="641865" cy="641865"/>
          </a:xfrm>
          <a:prstGeom prst="ellipse">
            <a:avLst/>
          </a:prstGeom>
          <a:gradFill>
            <a:gsLst>
              <a:gs pos="26000">
                <a:srgbClr val="0051E2"/>
              </a:gs>
              <a:gs pos="100000">
                <a:srgbClr val="3199F7">
                  <a:alpha val="71000"/>
                </a:srgbClr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EFFEA171-3517-974C-715A-822A8BF079FA}"/>
              </a:ext>
            </a:extLst>
          </p:cNvPr>
          <p:cNvSpPr/>
          <p:nvPr/>
        </p:nvSpPr>
        <p:spPr>
          <a:xfrm rot="480000">
            <a:off x="6807616" y="5052425"/>
            <a:ext cx="641865" cy="641865"/>
          </a:xfrm>
          <a:prstGeom prst="ellipse">
            <a:avLst/>
          </a:prstGeom>
          <a:gradFill>
            <a:gsLst>
              <a:gs pos="26000">
                <a:srgbClr val="0051E2"/>
              </a:gs>
              <a:gs pos="100000">
                <a:srgbClr val="3199F7">
                  <a:alpha val="71000"/>
                </a:srgbClr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BD7201F5-4F99-455A-6C01-5A11EEBA1B77}"/>
              </a:ext>
            </a:extLst>
          </p:cNvPr>
          <p:cNvSpPr/>
          <p:nvPr/>
        </p:nvSpPr>
        <p:spPr>
          <a:xfrm rot="480000">
            <a:off x="4752668" y="5058946"/>
            <a:ext cx="641865" cy="641865"/>
          </a:xfrm>
          <a:prstGeom prst="ellipse">
            <a:avLst/>
          </a:prstGeom>
          <a:gradFill>
            <a:gsLst>
              <a:gs pos="26000">
                <a:srgbClr val="0051E2"/>
              </a:gs>
              <a:gs pos="100000">
                <a:srgbClr val="3199F7">
                  <a:alpha val="71000"/>
                </a:srgbClr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BA14BBD9-1385-A261-9318-358554ABE467}"/>
              </a:ext>
            </a:extLst>
          </p:cNvPr>
          <p:cNvSpPr/>
          <p:nvPr/>
        </p:nvSpPr>
        <p:spPr>
          <a:xfrm rot="480000">
            <a:off x="4048842" y="4251876"/>
            <a:ext cx="641865" cy="641865"/>
          </a:xfrm>
          <a:prstGeom prst="ellipse">
            <a:avLst/>
          </a:prstGeom>
          <a:gradFill>
            <a:gsLst>
              <a:gs pos="26000">
                <a:srgbClr val="0051E2"/>
              </a:gs>
              <a:gs pos="100000">
                <a:srgbClr val="3199F7">
                  <a:alpha val="71000"/>
                </a:srgbClr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CBB8A2CF-8C40-EE3E-92CF-5587580AB987}"/>
              </a:ext>
            </a:extLst>
          </p:cNvPr>
          <p:cNvSpPr txBox="1"/>
          <p:nvPr/>
        </p:nvSpPr>
        <p:spPr>
          <a:xfrm>
            <a:off x="8366444" y="4256789"/>
            <a:ext cx="3183560" cy="521993"/>
          </a:xfrm>
          <a:prstGeom prst="rect">
            <a:avLst/>
          </a:prstGeom>
        </p:spPr>
        <p:txBody>
          <a:bodyPr wrap="square" lIns="0" tIns="36000" rIns="0" bIns="36000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zh-CN" altLang="en-US" sz="1400"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您的内容打在这里，或者通过复制您的文本后，在此框中选择粘贴</a:t>
            </a:r>
            <a:endParaRPr lang="en-US" altLang="zh-CN" sz="1400" dirty="0">
              <a:effectLst/>
              <a:latin typeface="MiSans" panose="00000500000000000000" pitchFamily="2" charset="-122"/>
              <a:ea typeface="MiSans" panose="00000500000000000000" pitchFamily="2" charset="-122"/>
              <a:cs typeface="Arial" panose="020B0604020202020204" pitchFamily="34" charset="0"/>
              <a:sym typeface="MiSans" panose="00000500000000000000" pitchFamily="2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85CC1F6E-0439-AE99-35FF-94C56B0F1F08}"/>
              </a:ext>
            </a:extLst>
          </p:cNvPr>
          <p:cNvSpPr txBox="1"/>
          <p:nvPr/>
        </p:nvSpPr>
        <p:spPr>
          <a:xfrm>
            <a:off x="989185" y="2223686"/>
            <a:ext cx="3183560" cy="521993"/>
          </a:xfrm>
          <a:prstGeom prst="rect">
            <a:avLst/>
          </a:prstGeom>
        </p:spPr>
        <p:txBody>
          <a:bodyPr wrap="square" lIns="0" tIns="36000" rIns="0" bIns="36000" rtlCol="0">
            <a:sp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zh-CN" altLang="en-US" sz="1400"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您的内容打在这里，或者通过复制您的文本后，在此框中选择粘贴</a:t>
            </a:r>
            <a:endParaRPr lang="en-US" altLang="zh-CN" sz="1400" dirty="0">
              <a:effectLst/>
              <a:latin typeface="MiSans" panose="00000500000000000000" pitchFamily="2" charset="-122"/>
              <a:ea typeface="MiSans" panose="00000500000000000000" pitchFamily="2" charset="-122"/>
              <a:cs typeface="Arial" panose="020B0604020202020204" pitchFamily="34" charset="0"/>
              <a:sym typeface="MiSans" panose="00000500000000000000" pitchFamily="2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C5936735-0AEB-E567-6AE8-B7F050F09DAB}"/>
              </a:ext>
            </a:extLst>
          </p:cNvPr>
          <p:cNvSpPr txBox="1"/>
          <p:nvPr/>
        </p:nvSpPr>
        <p:spPr>
          <a:xfrm>
            <a:off x="519438" y="3196355"/>
            <a:ext cx="3183560" cy="521993"/>
          </a:xfrm>
          <a:prstGeom prst="rect">
            <a:avLst/>
          </a:prstGeom>
        </p:spPr>
        <p:txBody>
          <a:bodyPr wrap="square" lIns="0" tIns="36000" rIns="0" bIns="36000" rtlCol="0">
            <a:sp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zh-CN" altLang="en-US" sz="1400"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您的内容打在这里，或者通过复制您的文本后，在此框中选择粘贴</a:t>
            </a:r>
            <a:endParaRPr lang="en-US" altLang="zh-CN" sz="1400" dirty="0">
              <a:effectLst/>
              <a:latin typeface="MiSans" panose="00000500000000000000" pitchFamily="2" charset="-122"/>
              <a:ea typeface="MiSans" panose="00000500000000000000" pitchFamily="2" charset="-122"/>
              <a:cs typeface="Arial" panose="020B0604020202020204" pitchFamily="34" charset="0"/>
              <a:sym typeface="MiSans" panose="00000500000000000000" pitchFamily="2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2189BB35-6287-2415-A0AF-FE5CDDD9F684}"/>
              </a:ext>
            </a:extLst>
          </p:cNvPr>
          <p:cNvSpPr txBox="1"/>
          <p:nvPr/>
        </p:nvSpPr>
        <p:spPr>
          <a:xfrm>
            <a:off x="1392928" y="5068310"/>
            <a:ext cx="3183560" cy="521993"/>
          </a:xfrm>
          <a:prstGeom prst="rect">
            <a:avLst/>
          </a:prstGeom>
        </p:spPr>
        <p:txBody>
          <a:bodyPr wrap="square" lIns="0" tIns="36000" rIns="0" bIns="36000" rtlCol="0">
            <a:sp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zh-CN" altLang="en-US" sz="1400"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您的内容打在这里，或者通过复制您的文本后，在此框中选择粘贴</a:t>
            </a:r>
            <a:endParaRPr lang="en-US" altLang="zh-CN" sz="1400" dirty="0">
              <a:effectLst/>
              <a:latin typeface="MiSans" panose="00000500000000000000" pitchFamily="2" charset="-122"/>
              <a:ea typeface="MiSans" panose="00000500000000000000" pitchFamily="2" charset="-122"/>
              <a:cs typeface="Arial" panose="020B0604020202020204" pitchFamily="34" charset="0"/>
              <a:sym typeface="MiSans" panose="00000500000000000000" pitchFamily="2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89365A84-A492-E52D-939A-12C01F92F041}"/>
              </a:ext>
            </a:extLst>
          </p:cNvPr>
          <p:cNvSpPr txBox="1"/>
          <p:nvPr/>
        </p:nvSpPr>
        <p:spPr>
          <a:xfrm>
            <a:off x="650339" y="4256789"/>
            <a:ext cx="3183560" cy="521993"/>
          </a:xfrm>
          <a:prstGeom prst="rect">
            <a:avLst/>
          </a:prstGeom>
        </p:spPr>
        <p:txBody>
          <a:bodyPr wrap="square" lIns="0" tIns="36000" rIns="0" bIns="36000" rtlCol="0">
            <a:sp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zh-CN" altLang="en-US" sz="1400"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您的内容打在这里，或者通过复制您的文本后，在此框中选择粘贴</a:t>
            </a:r>
            <a:endParaRPr lang="en-US" altLang="zh-CN" sz="1400" dirty="0">
              <a:effectLst/>
              <a:latin typeface="MiSans" panose="00000500000000000000" pitchFamily="2" charset="-122"/>
              <a:ea typeface="MiSans" panose="00000500000000000000" pitchFamily="2" charset="-122"/>
              <a:cs typeface="Arial" panose="020B0604020202020204" pitchFamily="34" charset="0"/>
              <a:sym typeface="MiSans" panose="00000500000000000000" pitchFamily="2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0B19E67F-7773-0953-A2BA-3289B8014B31}"/>
              </a:ext>
            </a:extLst>
          </p:cNvPr>
          <p:cNvSpPr txBox="1"/>
          <p:nvPr/>
        </p:nvSpPr>
        <p:spPr>
          <a:xfrm>
            <a:off x="5389065" y="3658699"/>
            <a:ext cx="1377010" cy="610094"/>
          </a:xfrm>
          <a:prstGeom prst="rect">
            <a:avLst/>
          </a:prstGeom>
        </p:spPr>
        <p:txBody>
          <a:bodyPr wrap="square" lIns="0" tIns="36000" rIns="0" bIns="3600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kern="100" dirty="0">
                <a:solidFill>
                  <a:schemeClr val="bg1"/>
                </a:solidFill>
                <a:effectLst/>
                <a:latin typeface="MiSans" panose="00000500000000000000" pitchFamily="2" charset="-122"/>
                <a:ea typeface="MiSans" panose="00000500000000000000" pitchFamily="2" charset="-122"/>
                <a:cs typeface="Times New Roman" panose="02020603050405020304" pitchFamily="18" charset="0"/>
                <a:sym typeface="MiSans" panose="00000500000000000000" pitchFamily="2" charset="-122"/>
              </a:rPr>
              <a:t>请</a:t>
            </a:r>
            <a:r>
              <a:rPr lang="zh-CN" altLang="zh-CN" sz="1400" kern="100" dirty="0">
                <a:solidFill>
                  <a:schemeClr val="bg1"/>
                </a:solidFill>
                <a:effectLst/>
                <a:latin typeface="MiSans" panose="00000500000000000000" pitchFamily="2" charset="-122"/>
                <a:ea typeface="MiSans" panose="00000500000000000000" pitchFamily="2" charset="-122"/>
                <a:cs typeface="Times New Roman" panose="02020603050405020304" pitchFamily="18" charset="0"/>
                <a:sym typeface="MiSans" panose="00000500000000000000" pitchFamily="2" charset="-122"/>
              </a:rPr>
              <a:t>点击此处添加正文</a:t>
            </a:r>
            <a:r>
              <a:rPr lang="zh-CN" altLang="en-US" sz="1400" kern="100" dirty="0">
                <a:solidFill>
                  <a:schemeClr val="bg1"/>
                </a:solidFill>
                <a:effectLst/>
                <a:latin typeface="MiSans" panose="00000500000000000000" pitchFamily="2" charset="-122"/>
                <a:ea typeface="MiSans" panose="00000500000000000000" pitchFamily="2" charset="-122"/>
                <a:cs typeface="Times New Roman" panose="02020603050405020304" pitchFamily="18" charset="0"/>
                <a:sym typeface="MiSans" panose="00000500000000000000" pitchFamily="2" charset="-122"/>
              </a:rPr>
              <a:t>内容</a:t>
            </a:r>
            <a:endParaRPr lang="zh-CN" altLang="en-US" sz="1400" b="1" dirty="0">
              <a:solidFill>
                <a:schemeClr val="bg1"/>
              </a:solidFill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19370EE7-A52B-BF2E-FE1E-796561F873EB}"/>
              </a:ext>
            </a:extLst>
          </p:cNvPr>
          <p:cNvSpPr txBox="1"/>
          <p:nvPr/>
        </p:nvSpPr>
        <p:spPr>
          <a:xfrm>
            <a:off x="5610894" y="3286882"/>
            <a:ext cx="923330" cy="349702"/>
          </a:xfrm>
          <a:prstGeom prst="rect">
            <a:avLst/>
          </a:prstGeom>
        </p:spPr>
        <p:txBody>
          <a:bodyPr wrap="none" lIns="0" tIns="36000" rIns="0" bIns="36000" rtlCol="0">
            <a:spAutoFit/>
          </a:bodyPr>
          <a:lstStyle/>
          <a:p>
            <a:pPr marL="0" indent="0" algn="ctr">
              <a:buNone/>
            </a:pPr>
            <a:r>
              <a:rPr lang="zh-CN" altLang="en-US" dirty="0">
                <a:solidFill>
                  <a:schemeClr val="bg1"/>
                </a:solidFill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您的标题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FC23527F-C4D3-5FF2-AF3C-7C336372376D}"/>
              </a:ext>
            </a:extLst>
          </p:cNvPr>
          <p:cNvSpPr txBox="1"/>
          <p:nvPr/>
        </p:nvSpPr>
        <p:spPr>
          <a:xfrm>
            <a:off x="4497072" y="2316832"/>
            <a:ext cx="317395" cy="442035"/>
          </a:xfrm>
          <a:prstGeom prst="rect">
            <a:avLst/>
          </a:prstGeom>
        </p:spPr>
        <p:txBody>
          <a:bodyPr wrap="none" lIns="0" tIns="36000" rIns="0" bIns="36000" rtlCol="0">
            <a:spAutoFit/>
          </a:bodyPr>
          <a:lstStyle/>
          <a:p>
            <a:pPr marL="0" indent="0" algn="ctr">
              <a:buNone/>
            </a:pPr>
            <a:r>
              <a:rPr lang="en-US" altLang="zh-CN" sz="2400" dirty="0">
                <a:solidFill>
                  <a:schemeClr val="bg1"/>
                </a:solidFill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0471A238-82FA-1B18-2E53-CC5D0681E0C7}"/>
              </a:ext>
            </a:extLst>
          </p:cNvPr>
          <p:cNvSpPr txBox="1"/>
          <p:nvPr/>
        </p:nvSpPr>
        <p:spPr>
          <a:xfrm>
            <a:off x="7337577" y="2307716"/>
            <a:ext cx="381516" cy="442035"/>
          </a:xfrm>
          <a:prstGeom prst="rect">
            <a:avLst/>
          </a:prstGeom>
        </p:spPr>
        <p:txBody>
          <a:bodyPr wrap="none" lIns="0" tIns="36000" rIns="0" bIns="36000" rtlCol="0">
            <a:spAutoFit/>
          </a:bodyPr>
          <a:lstStyle/>
          <a:p>
            <a:pPr marL="0" indent="0" algn="ctr">
              <a:buNone/>
            </a:pPr>
            <a:r>
              <a:rPr lang="en-US" altLang="zh-CN" sz="2400" dirty="0">
                <a:solidFill>
                  <a:schemeClr val="bg1"/>
                </a:solidFill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05</a:t>
            </a:r>
            <a:endParaRPr lang="zh-CN" altLang="en-US" sz="2400" dirty="0">
              <a:solidFill>
                <a:schemeClr val="bg1"/>
              </a:solidFill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EA13441B-E479-5AAC-8A29-FB2F71E64CE5}"/>
              </a:ext>
            </a:extLst>
          </p:cNvPr>
          <p:cNvSpPr txBox="1"/>
          <p:nvPr/>
        </p:nvSpPr>
        <p:spPr>
          <a:xfrm>
            <a:off x="7785515" y="3280385"/>
            <a:ext cx="381516" cy="442035"/>
          </a:xfrm>
          <a:prstGeom prst="rect">
            <a:avLst/>
          </a:prstGeom>
        </p:spPr>
        <p:txBody>
          <a:bodyPr wrap="none" lIns="0" tIns="36000" rIns="0" bIns="36000" rtlCol="0">
            <a:spAutoFit/>
          </a:bodyPr>
          <a:lstStyle/>
          <a:p>
            <a:pPr marL="0" indent="0" algn="ctr">
              <a:buNone/>
            </a:pPr>
            <a:r>
              <a:rPr lang="en-US" altLang="zh-CN" sz="2400" dirty="0">
                <a:solidFill>
                  <a:schemeClr val="bg1"/>
                </a:solidFill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06</a:t>
            </a:r>
            <a:endParaRPr lang="zh-CN" altLang="en-US" sz="2400" dirty="0">
              <a:solidFill>
                <a:schemeClr val="bg1"/>
              </a:solidFill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9A7BFDA2-22B7-8177-35A5-1005DCC91AEC}"/>
              </a:ext>
            </a:extLst>
          </p:cNvPr>
          <p:cNvSpPr txBox="1"/>
          <p:nvPr/>
        </p:nvSpPr>
        <p:spPr>
          <a:xfrm>
            <a:off x="7648504" y="4340819"/>
            <a:ext cx="357470" cy="442035"/>
          </a:xfrm>
          <a:prstGeom prst="rect">
            <a:avLst/>
          </a:prstGeom>
        </p:spPr>
        <p:txBody>
          <a:bodyPr wrap="none" lIns="0" tIns="36000" rIns="0" bIns="36000" rtlCol="0">
            <a:spAutoFit/>
          </a:bodyPr>
          <a:lstStyle/>
          <a:p>
            <a:pPr marL="0" indent="0" algn="ctr">
              <a:buNone/>
            </a:pPr>
            <a:r>
              <a:rPr lang="en-US" altLang="zh-CN" sz="2400" dirty="0">
                <a:solidFill>
                  <a:schemeClr val="bg1"/>
                </a:solidFill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07</a:t>
            </a:r>
            <a:endParaRPr lang="zh-CN" altLang="en-US" sz="2400" dirty="0">
              <a:solidFill>
                <a:schemeClr val="bg1"/>
              </a:solidFill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2A846708-7874-6221-DB3B-36AC8CAD45AF}"/>
              </a:ext>
            </a:extLst>
          </p:cNvPr>
          <p:cNvSpPr txBox="1"/>
          <p:nvPr/>
        </p:nvSpPr>
        <p:spPr>
          <a:xfrm>
            <a:off x="6933784" y="5152340"/>
            <a:ext cx="389530" cy="442035"/>
          </a:xfrm>
          <a:prstGeom prst="rect">
            <a:avLst/>
          </a:prstGeom>
        </p:spPr>
        <p:txBody>
          <a:bodyPr wrap="none" lIns="0" tIns="36000" rIns="0" bIns="36000" rtlCol="0">
            <a:spAutoFit/>
          </a:bodyPr>
          <a:lstStyle/>
          <a:p>
            <a:pPr marL="0" indent="0" algn="ctr">
              <a:buNone/>
            </a:pPr>
            <a:r>
              <a:rPr lang="en-US" altLang="zh-CN" sz="2400" dirty="0">
                <a:solidFill>
                  <a:schemeClr val="bg1"/>
                </a:solidFill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08</a:t>
            </a:r>
            <a:endParaRPr lang="zh-CN" altLang="en-US" sz="2400" dirty="0">
              <a:solidFill>
                <a:schemeClr val="bg1"/>
              </a:solidFill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1041DB08-FD5F-23A9-CBED-650C8FBB46F8}"/>
              </a:ext>
            </a:extLst>
          </p:cNvPr>
          <p:cNvSpPr txBox="1"/>
          <p:nvPr/>
        </p:nvSpPr>
        <p:spPr>
          <a:xfrm>
            <a:off x="4885248" y="5158861"/>
            <a:ext cx="376706" cy="442035"/>
          </a:xfrm>
          <a:prstGeom prst="rect">
            <a:avLst/>
          </a:prstGeom>
        </p:spPr>
        <p:txBody>
          <a:bodyPr wrap="none" lIns="0" tIns="36000" rIns="0" bIns="36000" rtlCol="0">
            <a:spAutoFit/>
          </a:bodyPr>
          <a:lstStyle/>
          <a:p>
            <a:pPr marL="0" indent="0" algn="ctr">
              <a:buNone/>
            </a:pPr>
            <a:r>
              <a:rPr lang="en-US" altLang="zh-CN" sz="2400" dirty="0">
                <a:solidFill>
                  <a:schemeClr val="bg1"/>
                </a:solidFill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04</a:t>
            </a:r>
            <a:endParaRPr lang="zh-CN" altLang="en-US" sz="2400" dirty="0">
              <a:solidFill>
                <a:schemeClr val="bg1"/>
              </a:solidFill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AF041E00-425B-95D6-59EE-42DD931F9520}"/>
              </a:ext>
            </a:extLst>
          </p:cNvPr>
          <p:cNvSpPr txBox="1"/>
          <p:nvPr/>
        </p:nvSpPr>
        <p:spPr>
          <a:xfrm>
            <a:off x="4180620" y="4351791"/>
            <a:ext cx="378309" cy="442035"/>
          </a:xfrm>
          <a:prstGeom prst="rect">
            <a:avLst/>
          </a:prstGeom>
        </p:spPr>
        <p:txBody>
          <a:bodyPr wrap="none" lIns="0" tIns="36000" rIns="0" bIns="36000" rtlCol="0">
            <a:spAutoFit/>
          </a:bodyPr>
          <a:lstStyle/>
          <a:p>
            <a:pPr marL="0" indent="0" algn="ctr">
              <a:buNone/>
            </a:pPr>
            <a:r>
              <a:rPr lang="en-US" altLang="zh-CN" sz="2400" dirty="0">
                <a:solidFill>
                  <a:schemeClr val="bg1"/>
                </a:solidFill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03</a:t>
            </a:r>
            <a:endParaRPr lang="zh-CN" altLang="en-US" sz="2400" dirty="0">
              <a:solidFill>
                <a:schemeClr val="bg1"/>
              </a:solidFill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AA78A870-8B50-4AD3-692C-1787B2AA7504}"/>
              </a:ext>
            </a:extLst>
          </p:cNvPr>
          <p:cNvSpPr txBox="1"/>
          <p:nvPr/>
        </p:nvSpPr>
        <p:spPr>
          <a:xfrm>
            <a:off x="4028867" y="3292324"/>
            <a:ext cx="370294" cy="442035"/>
          </a:xfrm>
          <a:prstGeom prst="rect">
            <a:avLst/>
          </a:prstGeom>
        </p:spPr>
        <p:txBody>
          <a:bodyPr wrap="none" lIns="0" tIns="36000" rIns="0" bIns="36000" rtlCol="0">
            <a:spAutoFit/>
          </a:bodyPr>
          <a:lstStyle/>
          <a:p>
            <a:pPr marL="0" indent="0" algn="ctr">
              <a:buNone/>
            </a:pPr>
            <a:r>
              <a:rPr lang="en-US" altLang="zh-CN" sz="2400" dirty="0">
                <a:solidFill>
                  <a:schemeClr val="bg1"/>
                </a:solidFill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02</a:t>
            </a:r>
            <a:endParaRPr lang="zh-CN" altLang="en-US" sz="2400" dirty="0">
              <a:solidFill>
                <a:schemeClr val="bg1"/>
              </a:solidFill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935999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穿着黑西装的人雇用了一名员工">
            <a:extLst>
              <a:ext uri="{FF2B5EF4-FFF2-40B4-BE49-F238E27FC236}">
                <a16:creationId xmlns:a16="http://schemas.microsoft.com/office/drawing/2014/main" id="{511AB72C-F96B-4777-5647-A210669161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62" y="1344531"/>
            <a:ext cx="12170875" cy="2750951"/>
          </a:xfrm>
          <a:custGeom>
            <a:avLst/>
            <a:gdLst>
              <a:gd name="connsiteX0" fmla="*/ 0 w 12170875"/>
              <a:gd name="connsiteY0" fmla="*/ 0 h 2750951"/>
              <a:gd name="connsiteX1" fmla="*/ 12170875 w 12170875"/>
              <a:gd name="connsiteY1" fmla="*/ 0 h 2750951"/>
              <a:gd name="connsiteX2" fmla="*/ 12170875 w 12170875"/>
              <a:gd name="connsiteY2" fmla="*/ 2750951 h 2750951"/>
              <a:gd name="connsiteX3" fmla="*/ 0 w 12170875"/>
              <a:gd name="connsiteY3" fmla="*/ 2750951 h 2750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70875" h="2750951">
                <a:moveTo>
                  <a:pt x="0" y="0"/>
                </a:moveTo>
                <a:lnTo>
                  <a:pt x="12170875" y="0"/>
                </a:lnTo>
                <a:lnTo>
                  <a:pt x="12170875" y="2750951"/>
                </a:lnTo>
                <a:lnTo>
                  <a:pt x="0" y="2750951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F00F62DD-07F8-4858-936C-AFC4BF23245E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-17760" y="1359601"/>
            <a:ext cx="11857826" cy="2724687"/>
          </a:xfrm>
          <a:prstGeom prst="rect">
            <a:avLst/>
          </a:prstGeom>
          <a:gradFill>
            <a:gsLst>
              <a:gs pos="0">
                <a:srgbClr val="E4C776">
                  <a:alpha val="2000"/>
                </a:srgbClr>
              </a:gs>
              <a:gs pos="100000">
                <a:srgbClr val="E5C875">
                  <a:alpha val="63000"/>
                </a:srgbClr>
              </a:gs>
            </a:gsLst>
            <a:lin ang="10800000" scaled="0"/>
          </a:gradFill>
          <a:ln>
            <a:noFill/>
          </a:ln>
          <a:effectLst>
            <a:outerShdw blurRad="139700" dist="114300" dir="5400000" algn="t" rotWithShape="0">
              <a:srgbClr val="E5C875">
                <a:alpha val="6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7" name="矩形: 一个圆顶角，剪去另一个顶角 6">
            <a:extLst>
              <a:ext uri="{FF2B5EF4-FFF2-40B4-BE49-F238E27FC236}">
                <a16:creationId xmlns:a16="http://schemas.microsoft.com/office/drawing/2014/main" id="{8E133DFE-2E26-4399-AE82-4230D587A700}"/>
              </a:ext>
            </a:extLst>
          </p:cNvPr>
          <p:cNvSpPr/>
          <p:nvPr/>
        </p:nvSpPr>
        <p:spPr>
          <a:xfrm>
            <a:off x="971550" y="1007712"/>
            <a:ext cx="3076576" cy="3076576"/>
          </a:xfrm>
          <a:prstGeom prst="snipRound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rgbClr val="3199F7">
                  <a:alpha val="82000"/>
                </a:srgbClr>
              </a:gs>
              <a:gs pos="100000">
                <a:srgbClr val="1C30EC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9CEEF54-A67F-46B3-9FB9-C89AA1BEE1B8}"/>
              </a:ext>
            </a:extLst>
          </p:cNvPr>
          <p:cNvSpPr txBox="1"/>
          <p:nvPr/>
        </p:nvSpPr>
        <p:spPr>
          <a:xfrm>
            <a:off x="932665" y="4501244"/>
            <a:ext cx="6947686" cy="9360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07000"/>
              </a:lnSpc>
              <a:spcAft>
                <a:spcPts val="800"/>
              </a:spcAft>
            </a:pPr>
            <a:r>
              <a:rPr lang="zh-CN" altLang="en-US" sz="5400" dirty="0">
                <a:gradFill>
                  <a:gsLst>
                    <a:gs pos="97000">
                      <a:srgbClr val="3199F7"/>
                    </a:gs>
                    <a:gs pos="18000">
                      <a:srgbClr val="1C30EC"/>
                    </a:gs>
                  </a:gsLst>
                  <a:lin ang="10800000" scaled="0"/>
                </a:gradFill>
                <a:effectLst/>
                <a:latin typeface="MiSans" panose="00000500000000000000" pitchFamily="2" charset="-122"/>
                <a:ea typeface="MiSans" panose="00000500000000000000" pitchFamily="2" charset="-122"/>
                <a:cs typeface="Arial" panose="020B0604020202020204" pitchFamily="34" charset="0"/>
                <a:sym typeface="MiSans" panose="00000500000000000000" pitchFamily="2" charset="-122"/>
              </a:rPr>
              <a:t>流程规划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30D88D8-742A-4A0D-BEDF-08DF63E17517}"/>
              </a:ext>
            </a:extLst>
          </p:cNvPr>
          <p:cNvSpPr txBox="1"/>
          <p:nvPr/>
        </p:nvSpPr>
        <p:spPr>
          <a:xfrm>
            <a:off x="2173455" y="1024288"/>
            <a:ext cx="1169186" cy="32011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07000"/>
              </a:lnSpc>
              <a:spcAft>
                <a:spcPts val="800"/>
              </a:spcAft>
            </a:pPr>
            <a:r>
              <a:rPr lang="en-US" altLang="zh-CN" sz="19900" dirty="0">
                <a:solidFill>
                  <a:schemeClr val="bg1"/>
                </a:solidFill>
                <a:effectLst/>
                <a:latin typeface="MiSans" panose="00000500000000000000" pitchFamily="2" charset="-122"/>
                <a:ea typeface="MiSans" panose="00000500000000000000" pitchFamily="2" charset="-122"/>
                <a:cs typeface="Arial" panose="020B0604020202020204" pitchFamily="34" charset="0"/>
                <a:sym typeface="MiSans" panose="00000500000000000000" pitchFamily="2" charset="-122"/>
              </a:rPr>
              <a:t>3</a:t>
            </a:r>
            <a:endParaRPr lang="zh-CN" altLang="en-US" sz="19900" dirty="0">
              <a:solidFill>
                <a:schemeClr val="bg1"/>
              </a:solidFill>
              <a:effectLst/>
              <a:latin typeface="MiSans" panose="00000500000000000000" pitchFamily="2" charset="-122"/>
              <a:ea typeface="MiSans" panose="00000500000000000000" pitchFamily="2" charset="-122"/>
              <a:cs typeface="Arial" panose="020B0604020202020204" pitchFamily="34" charset="0"/>
              <a:sym typeface="MiSans" panose="00000500000000000000" pitchFamily="2" charset="-122"/>
            </a:endParaRPr>
          </a:p>
        </p:txBody>
      </p:sp>
      <p:sp>
        <p:nvSpPr>
          <p:cNvPr id="9" name="直角三角形 8">
            <a:extLst>
              <a:ext uri="{FF2B5EF4-FFF2-40B4-BE49-F238E27FC236}">
                <a16:creationId xmlns:a16="http://schemas.microsoft.com/office/drawing/2014/main" id="{E822E5E8-0DD6-4DC6-9266-F7C9BA79A89C}"/>
              </a:ext>
            </a:extLst>
          </p:cNvPr>
          <p:cNvSpPr/>
          <p:nvPr/>
        </p:nvSpPr>
        <p:spPr>
          <a:xfrm>
            <a:off x="4048127" y="1007712"/>
            <a:ext cx="269350" cy="335313"/>
          </a:xfrm>
          <a:prstGeom prst="rtTriangl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D743358-F599-48FE-8B89-F7DAFF6CC04E}"/>
              </a:ext>
            </a:extLst>
          </p:cNvPr>
          <p:cNvSpPr txBox="1"/>
          <p:nvPr/>
        </p:nvSpPr>
        <p:spPr>
          <a:xfrm>
            <a:off x="1355818" y="3053748"/>
            <a:ext cx="1169186" cy="5922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07000"/>
              </a:lnSpc>
              <a:spcAft>
                <a:spcPts val="800"/>
              </a:spcAft>
            </a:pPr>
            <a:r>
              <a:rPr lang="en-US" altLang="zh-CN" sz="3200" dirty="0">
                <a:solidFill>
                  <a:schemeClr val="bg1"/>
                </a:solidFill>
                <a:effectLst/>
                <a:latin typeface="MiSans" panose="00000500000000000000" pitchFamily="2" charset="-122"/>
                <a:ea typeface="MiSans" panose="00000500000000000000" pitchFamily="2" charset="-122"/>
                <a:cs typeface="Arial" panose="020B0604020202020204" pitchFamily="34" charset="0"/>
                <a:sym typeface="MiSans" panose="00000500000000000000" pitchFamily="2" charset="-122"/>
              </a:rPr>
              <a:t>part</a:t>
            </a:r>
            <a:endParaRPr lang="zh-CN" altLang="en-US" sz="3200" dirty="0">
              <a:solidFill>
                <a:schemeClr val="bg1"/>
              </a:solidFill>
              <a:effectLst/>
              <a:latin typeface="MiSans" panose="00000500000000000000" pitchFamily="2" charset="-122"/>
              <a:ea typeface="MiSans" panose="00000500000000000000" pitchFamily="2" charset="-122"/>
              <a:cs typeface="Arial" panose="020B0604020202020204" pitchFamily="34" charset="0"/>
              <a:sym typeface="MiSans" panose="00000500000000000000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7990D1C-7BBD-CF78-60AA-BD90D131AAFF}"/>
              </a:ext>
            </a:extLst>
          </p:cNvPr>
          <p:cNvSpPr txBox="1">
            <a:spLocks/>
          </p:cNvSpPr>
          <p:nvPr/>
        </p:nvSpPr>
        <p:spPr>
          <a:xfrm>
            <a:off x="932665" y="5387069"/>
            <a:ext cx="694768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ADD YOUR TITLE HERE</a:t>
            </a:r>
          </a:p>
        </p:txBody>
      </p:sp>
    </p:spTree>
    <p:extLst>
      <p:ext uri="{BB962C8B-B14F-4D97-AF65-F5344CB8AC3E}">
        <p14:creationId xmlns:p14="http://schemas.microsoft.com/office/powerpoint/2010/main" val="2692643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B2530D74-61C5-8F6A-A083-8464857C2AA2}"/>
              </a:ext>
            </a:extLst>
          </p:cNvPr>
          <p:cNvSpPr/>
          <p:nvPr/>
        </p:nvSpPr>
        <p:spPr>
          <a:xfrm>
            <a:off x="317437" y="5423100"/>
            <a:ext cx="11557126" cy="1196320"/>
          </a:xfrm>
          <a:prstGeom prst="ellipse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98000">
                <a:schemeClr val="accent1">
                  <a:alpha val="1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9F12BAAA-F3BE-A063-8B52-6B5DC2A5849A}"/>
              </a:ext>
            </a:extLst>
          </p:cNvPr>
          <p:cNvSpPr/>
          <p:nvPr/>
        </p:nvSpPr>
        <p:spPr>
          <a:xfrm>
            <a:off x="2096430" y="5327850"/>
            <a:ext cx="7999140" cy="828020"/>
          </a:xfrm>
          <a:prstGeom prst="ellipse">
            <a:avLst/>
          </a:prstGeom>
          <a:gradFill>
            <a:gsLst>
              <a:gs pos="0">
                <a:srgbClr val="0051E2">
                  <a:alpha val="0"/>
                </a:srgbClr>
              </a:gs>
              <a:gs pos="100000">
                <a:srgbClr val="0051E2">
                  <a:alpha val="30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F8E08557-FCED-319E-5CA3-F5086B62F8BE}"/>
              </a:ext>
            </a:extLst>
          </p:cNvPr>
          <p:cNvSpPr/>
          <p:nvPr/>
        </p:nvSpPr>
        <p:spPr>
          <a:xfrm>
            <a:off x="4022457" y="5527220"/>
            <a:ext cx="4147086" cy="429280"/>
          </a:xfrm>
          <a:prstGeom prst="ellipse">
            <a:avLst/>
          </a:prstGeom>
          <a:gradFill>
            <a:gsLst>
              <a:gs pos="0">
                <a:srgbClr val="0051E2">
                  <a:alpha val="11000"/>
                </a:srgbClr>
              </a:gs>
              <a:gs pos="100000">
                <a:srgbClr val="0051E2">
                  <a:alpha val="27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48DBB1AD-7851-C572-AB65-CC01E6F8C1C2}"/>
              </a:ext>
            </a:extLst>
          </p:cNvPr>
          <p:cNvSpPr/>
          <p:nvPr/>
        </p:nvSpPr>
        <p:spPr>
          <a:xfrm>
            <a:off x="3016599" y="5423100"/>
            <a:ext cx="6158802" cy="637520"/>
          </a:xfrm>
          <a:prstGeom prst="ellipse">
            <a:avLst/>
          </a:prstGeom>
          <a:noFill/>
          <a:ln w="9525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>
                    <a:alpha val="70000"/>
                  </a:schemeClr>
                </a:gs>
              </a:gsLst>
              <a:lin ang="5400000" scaled="1"/>
            </a:gra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21E64F33-7D01-C97B-2CC7-79A0E4CC24E5}"/>
              </a:ext>
            </a:extLst>
          </p:cNvPr>
          <p:cNvSpPr/>
          <p:nvPr/>
        </p:nvSpPr>
        <p:spPr>
          <a:xfrm>
            <a:off x="759109" y="5189419"/>
            <a:ext cx="10673782" cy="1104882"/>
          </a:xfrm>
          <a:prstGeom prst="ellipse">
            <a:avLst/>
          </a:prstGeom>
          <a:noFill/>
          <a:ln w="9525">
            <a:gradFill>
              <a:gsLst>
                <a:gs pos="0">
                  <a:srgbClr val="0051E2">
                    <a:alpha val="0"/>
                  </a:srgbClr>
                </a:gs>
                <a:gs pos="100000">
                  <a:srgbClr val="0051E2">
                    <a:alpha val="61000"/>
                  </a:srgbClr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1B04E005-1C2E-3468-2297-6CDCD92C69F6}"/>
              </a:ext>
            </a:extLst>
          </p:cNvPr>
          <p:cNvCxnSpPr/>
          <p:nvPr/>
        </p:nvCxnSpPr>
        <p:spPr>
          <a:xfrm flipV="1">
            <a:off x="1865127" y="3778155"/>
            <a:ext cx="0" cy="2221905"/>
          </a:xfrm>
          <a:prstGeom prst="line">
            <a:avLst/>
          </a:prstGeom>
          <a:ln w="12700">
            <a:gradFill flip="none" rotWithShape="1">
              <a:gsLst>
                <a:gs pos="0">
                  <a:schemeClr val="accent1">
                    <a:alpha val="10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62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A4D190CA-78D6-D2DD-D973-1F45441768B4}"/>
              </a:ext>
            </a:extLst>
          </p:cNvPr>
          <p:cNvCxnSpPr/>
          <p:nvPr/>
        </p:nvCxnSpPr>
        <p:spPr>
          <a:xfrm flipV="1">
            <a:off x="9311965" y="3492700"/>
            <a:ext cx="0" cy="1968344"/>
          </a:xfrm>
          <a:prstGeom prst="line">
            <a:avLst/>
          </a:prstGeom>
          <a:ln w="9525">
            <a:gradFill flip="none" rotWithShape="1">
              <a:gsLst>
                <a:gs pos="0">
                  <a:schemeClr val="accent1">
                    <a:alpha val="14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62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C0833DBD-A1A6-3A40-4AD1-F1EB5F6210CB}"/>
              </a:ext>
            </a:extLst>
          </p:cNvPr>
          <p:cNvCxnSpPr/>
          <p:nvPr/>
        </p:nvCxnSpPr>
        <p:spPr>
          <a:xfrm flipV="1">
            <a:off x="3417188" y="3899529"/>
            <a:ext cx="0" cy="1720830"/>
          </a:xfrm>
          <a:prstGeom prst="line">
            <a:avLst/>
          </a:prstGeom>
          <a:ln w="9525">
            <a:gradFill flip="none" rotWithShape="1">
              <a:gsLst>
                <a:gs pos="0">
                  <a:schemeClr val="accent1">
                    <a:alpha val="35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62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>
            <a:extLst>
              <a:ext uri="{FF2B5EF4-FFF2-40B4-BE49-F238E27FC236}">
                <a16:creationId xmlns:a16="http://schemas.microsoft.com/office/drawing/2014/main" id="{BA4313A1-17AA-B741-9BB1-562446E2EF59}"/>
              </a:ext>
            </a:extLst>
          </p:cNvPr>
          <p:cNvGrpSpPr/>
          <p:nvPr/>
        </p:nvGrpSpPr>
        <p:grpSpPr>
          <a:xfrm>
            <a:off x="7482028" y="4242525"/>
            <a:ext cx="293370" cy="1934254"/>
            <a:chOff x="7262025" y="4219363"/>
            <a:chExt cx="293370" cy="1934254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2E53C4B6-75DC-1E43-D259-E8CF382FB432}"/>
                </a:ext>
              </a:extLst>
            </p:cNvPr>
            <p:cNvCxnSpPr/>
            <p:nvPr/>
          </p:nvCxnSpPr>
          <p:spPr>
            <a:xfrm flipV="1">
              <a:off x="7408710" y="4508756"/>
              <a:ext cx="0" cy="1644861"/>
            </a:xfrm>
            <a:prstGeom prst="line">
              <a:avLst/>
            </a:prstGeom>
            <a:ln w="6350">
              <a:gradFill flip="none" rotWithShape="1">
                <a:gsLst>
                  <a:gs pos="0">
                    <a:srgbClr val="0068E9">
                      <a:alpha val="17000"/>
                    </a:srgbClr>
                  </a:gs>
                  <a:gs pos="84000">
                    <a:srgbClr val="0068E9">
                      <a:alpha val="0"/>
                    </a:srgbClr>
                  </a:gs>
                </a:gsLst>
                <a:lin ang="162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0C619048-C401-9A8C-C74E-A1B58D2A722A}"/>
                </a:ext>
              </a:extLst>
            </p:cNvPr>
            <p:cNvSpPr/>
            <p:nvPr/>
          </p:nvSpPr>
          <p:spPr>
            <a:xfrm>
              <a:off x="7262025" y="4219363"/>
              <a:ext cx="293370" cy="293370"/>
            </a:xfrm>
            <a:prstGeom prst="ellipse">
              <a:avLst/>
            </a:prstGeom>
            <a:solidFill>
              <a:schemeClr val="accent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endParaRPr>
            </a:p>
          </p:txBody>
        </p:sp>
      </p:grp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AB64CDE9-170C-EFC5-7D6E-B64BD5419C83}"/>
              </a:ext>
            </a:extLst>
          </p:cNvPr>
          <p:cNvCxnSpPr/>
          <p:nvPr/>
        </p:nvCxnSpPr>
        <p:spPr>
          <a:xfrm flipV="1">
            <a:off x="543731" y="3325484"/>
            <a:ext cx="0" cy="2430940"/>
          </a:xfrm>
          <a:prstGeom prst="line">
            <a:avLst/>
          </a:prstGeom>
          <a:ln>
            <a:gradFill flip="none" rotWithShape="1">
              <a:gsLst>
                <a:gs pos="0">
                  <a:schemeClr val="accent1">
                    <a:alpha val="47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62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59021DC5-3D6E-8724-2F53-BE5780A34698}"/>
              </a:ext>
            </a:extLst>
          </p:cNvPr>
          <p:cNvGrpSpPr/>
          <p:nvPr/>
        </p:nvGrpSpPr>
        <p:grpSpPr>
          <a:xfrm>
            <a:off x="2269468" y="4835250"/>
            <a:ext cx="142060" cy="893920"/>
            <a:chOff x="3817634" y="4816000"/>
            <a:chExt cx="142060" cy="893920"/>
          </a:xfrm>
        </p:grpSpPr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F1166ED5-4327-8180-8A8F-50C355CFD95B}"/>
                </a:ext>
              </a:extLst>
            </p:cNvPr>
            <p:cNvCxnSpPr/>
            <p:nvPr/>
          </p:nvCxnSpPr>
          <p:spPr>
            <a:xfrm flipV="1">
              <a:off x="3887042" y="4952455"/>
              <a:ext cx="0" cy="757465"/>
            </a:xfrm>
            <a:prstGeom prst="line">
              <a:avLst/>
            </a:prstGeom>
            <a:ln w="9525">
              <a:gradFill flip="none" rotWithShape="1">
                <a:gsLst>
                  <a:gs pos="0">
                    <a:schemeClr val="accent1">
                      <a:alpha val="43000"/>
                    </a:schemeClr>
                  </a:gs>
                  <a:gs pos="89000">
                    <a:schemeClr val="accent1">
                      <a:alpha val="0"/>
                    </a:schemeClr>
                  </a:gs>
                </a:gsLst>
                <a:lin ang="162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0E91BBEA-3F23-C4FB-416F-ECE2364A916D}"/>
                </a:ext>
              </a:extLst>
            </p:cNvPr>
            <p:cNvSpPr/>
            <p:nvPr/>
          </p:nvSpPr>
          <p:spPr>
            <a:xfrm>
              <a:off x="3817634" y="4816000"/>
              <a:ext cx="142060" cy="142060"/>
            </a:xfrm>
            <a:prstGeom prst="ellipse">
              <a:avLst/>
            </a:prstGeom>
            <a:solidFill>
              <a:schemeClr val="accent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endParaRPr>
            </a:p>
          </p:txBody>
        </p:sp>
      </p:grp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A6454016-E714-9F76-0482-79837E1C0DED}"/>
              </a:ext>
            </a:extLst>
          </p:cNvPr>
          <p:cNvCxnSpPr/>
          <p:nvPr/>
        </p:nvCxnSpPr>
        <p:spPr>
          <a:xfrm flipV="1">
            <a:off x="6695085" y="4173139"/>
            <a:ext cx="0" cy="1655573"/>
          </a:xfrm>
          <a:prstGeom prst="line">
            <a:avLst/>
          </a:prstGeom>
          <a:ln>
            <a:gradFill flip="none" rotWithShape="1">
              <a:gsLst>
                <a:gs pos="0">
                  <a:schemeClr val="accent1">
                    <a:alpha val="37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162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2308E33B-D21E-38E3-7F85-DC662C251C27}"/>
              </a:ext>
            </a:extLst>
          </p:cNvPr>
          <p:cNvGrpSpPr/>
          <p:nvPr/>
        </p:nvGrpSpPr>
        <p:grpSpPr>
          <a:xfrm>
            <a:off x="10098378" y="4588117"/>
            <a:ext cx="142060" cy="897095"/>
            <a:chOff x="10098378" y="4492739"/>
            <a:chExt cx="142060" cy="897095"/>
          </a:xfrm>
        </p:grpSpPr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5BB8D751-BE19-6D01-4AA2-2361D02B7312}"/>
                </a:ext>
              </a:extLst>
            </p:cNvPr>
            <p:cNvCxnSpPr/>
            <p:nvPr/>
          </p:nvCxnSpPr>
          <p:spPr>
            <a:xfrm flipV="1">
              <a:off x="10169408" y="4632369"/>
              <a:ext cx="0" cy="757465"/>
            </a:xfrm>
            <a:prstGeom prst="line">
              <a:avLst/>
            </a:prstGeom>
            <a:ln w="9525">
              <a:gradFill flip="none" rotWithShape="1">
                <a:gsLst>
                  <a:gs pos="0">
                    <a:schemeClr val="accent1">
                      <a:alpha val="10000"/>
                    </a:schemeClr>
                  </a:gs>
                  <a:gs pos="89000">
                    <a:schemeClr val="accent1">
                      <a:alpha val="0"/>
                    </a:schemeClr>
                  </a:gs>
                </a:gsLst>
                <a:lin ang="162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FCDB9C40-A719-13A1-B09E-1FEC6A76A458}"/>
                </a:ext>
              </a:extLst>
            </p:cNvPr>
            <p:cNvSpPr/>
            <p:nvPr/>
          </p:nvSpPr>
          <p:spPr>
            <a:xfrm>
              <a:off x="10098378" y="4492739"/>
              <a:ext cx="142060" cy="142060"/>
            </a:xfrm>
            <a:prstGeom prst="ellipse">
              <a:avLst/>
            </a:prstGeom>
            <a:solidFill>
              <a:schemeClr val="accent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endParaRPr>
            </a:p>
          </p:txBody>
        </p:sp>
      </p:grp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C4A586C3-35D7-5D84-1E55-21B83C71FF13}"/>
              </a:ext>
            </a:extLst>
          </p:cNvPr>
          <p:cNvSpPr/>
          <p:nvPr/>
        </p:nvSpPr>
        <p:spPr>
          <a:xfrm>
            <a:off x="878061" y="2675244"/>
            <a:ext cx="91440" cy="3860800"/>
          </a:xfrm>
          <a:custGeom>
            <a:avLst/>
            <a:gdLst>
              <a:gd name="connsiteX0" fmla="*/ 0 w 91440"/>
              <a:gd name="connsiteY0" fmla="*/ 3860800 h 3860800"/>
              <a:gd name="connsiteX1" fmla="*/ 0 w 91440"/>
              <a:gd name="connsiteY1" fmla="*/ 731520 h 3860800"/>
              <a:gd name="connsiteX2" fmla="*/ 0 w 91440"/>
              <a:gd name="connsiteY2" fmla="*/ 259080 h 3860800"/>
              <a:gd name="connsiteX3" fmla="*/ 91440 w 91440"/>
              <a:gd name="connsiteY3" fmla="*/ 167640 h 3860800"/>
              <a:gd name="connsiteX4" fmla="*/ 91440 w 91440"/>
              <a:gd name="connsiteY4" fmla="*/ 0 h 386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" h="3860800">
                <a:moveTo>
                  <a:pt x="0" y="3860800"/>
                </a:moveTo>
                <a:lnTo>
                  <a:pt x="0" y="731520"/>
                </a:lnTo>
                <a:lnTo>
                  <a:pt x="0" y="259080"/>
                </a:lnTo>
                <a:lnTo>
                  <a:pt x="91440" y="167640"/>
                </a:lnTo>
                <a:lnTo>
                  <a:pt x="91440" y="0"/>
                </a:lnTo>
              </a:path>
            </a:pathLst>
          </a:custGeom>
          <a:ln w="12700">
            <a:gradFill flip="none" rotWithShape="1">
              <a:gsLst>
                <a:gs pos="0">
                  <a:schemeClr val="accent1"/>
                </a:gs>
                <a:gs pos="68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BE46040B-B97A-750E-D42B-19C69088C5FA}"/>
              </a:ext>
            </a:extLst>
          </p:cNvPr>
          <p:cNvSpPr/>
          <p:nvPr/>
        </p:nvSpPr>
        <p:spPr>
          <a:xfrm>
            <a:off x="672812" y="2081866"/>
            <a:ext cx="593378" cy="593378"/>
          </a:xfrm>
          <a:prstGeom prst="ellipse">
            <a:avLst/>
          </a:prstGeom>
          <a:gradFill>
            <a:gsLst>
              <a:gs pos="26000">
                <a:srgbClr val="0051E2"/>
              </a:gs>
              <a:gs pos="100000">
                <a:srgbClr val="3199F7">
                  <a:alpha val="71000"/>
                </a:srgbClr>
              </a:gs>
            </a:gsLst>
            <a:lin ang="2700000" scaled="0"/>
          </a:gradFill>
          <a:ln>
            <a:noFill/>
          </a:ln>
          <a:effectLst>
            <a:outerShdw blurRad="241300" sx="110000" sy="110000" algn="ctr" rotWithShape="0">
              <a:srgbClr val="0051E2">
                <a:alpha val="6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5FF3FA6B-C775-BD94-0AE3-959B6F802B31}"/>
              </a:ext>
            </a:extLst>
          </p:cNvPr>
          <p:cNvGrpSpPr/>
          <p:nvPr/>
        </p:nvGrpSpPr>
        <p:grpSpPr>
          <a:xfrm>
            <a:off x="847609" y="2217604"/>
            <a:ext cx="228797" cy="295948"/>
            <a:chOff x="1058288" y="2168720"/>
            <a:chExt cx="228797" cy="295948"/>
          </a:xfrm>
        </p:grpSpPr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8AFF21BA-EACA-DD3E-68F0-9A7821F8774F}"/>
                </a:ext>
              </a:extLst>
            </p:cNvPr>
            <p:cNvSpPr/>
            <p:nvPr/>
          </p:nvSpPr>
          <p:spPr>
            <a:xfrm>
              <a:off x="1058288" y="2168720"/>
              <a:ext cx="228797" cy="295948"/>
            </a:xfrm>
            <a:custGeom>
              <a:avLst/>
              <a:gdLst>
                <a:gd name="connsiteX0" fmla="*/ 529713 w 1058540"/>
                <a:gd name="connsiteY0" fmla="*/ 1369634 h 1369218"/>
                <a:gd name="connsiteX1" fmla="*/ 0 w 1058540"/>
                <a:gd name="connsiteY1" fmla="*/ 789654 h 1369218"/>
                <a:gd name="connsiteX2" fmla="*/ 488662 w 1058540"/>
                <a:gd name="connsiteY2" fmla="*/ 36872 h 1369218"/>
                <a:gd name="connsiteX3" fmla="*/ 529713 w 1058540"/>
                <a:gd name="connsiteY3" fmla="*/ 0 h 1369218"/>
                <a:gd name="connsiteX4" fmla="*/ 570763 w 1058540"/>
                <a:gd name="connsiteY4" fmla="*/ 36995 h 1369218"/>
                <a:gd name="connsiteX5" fmla="*/ 1059364 w 1058540"/>
                <a:gd name="connsiteY5" fmla="*/ 789716 h 1369218"/>
                <a:gd name="connsiteX6" fmla="*/ 529713 w 1058540"/>
                <a:gd name="connsiteY6" fmla="*/ 1369634 h 1369218"/>
                <a:gd name="connsiteX7" fmla="*/ 529713 w 1058540"/>
                <a:gd name="connsiteY7" fmla="*/ 166781 h 1369218"/>
                <a:gd name="connsiteX8" fmla="*/ 122902 w 1058540"/>
                <a:gd name="connsiteY8" fmla="*/ 789716 h 1369218"/>
                <a:gd name="connsiteX9" fmla="*/ 529713 w 1058540"/>
                <a:gd name="connsiteY9" fmla="*/ 1246793 h 1369218"/>
                <a:gd name="connsiteX10" fmla="*/ 936523 w 1058540"/>
                <a:gd name="connsiteY10" fmla="*/ 789716 h 1369218"/>
                <a:gd name="connsiteX11" fmla="*/ 529713 w 1058540"/>
                <a:gd name="connsiteY11" fmla="*/ 166781 h 1369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58540" h="1369218">
                  <a:moveTo>
                    <a:pt x="529713" y="1369634"/>
                  </a:moveTo>
                  <a:cubicBezTo>
                    <a:pt x="237634" y="1369634"/>
                    <a:pt x="0" y="1109510"/>
                    <a:pt x="0" y="789654"/>
                  </a:cubicBezTo>
                  <a:cubicBezTo>
                    <a:pt x="0" y="484670"/>
                    <a:pt x="438641" y="81854"/>
                    <a:pt x="488662" y="36872"/>
                  </a:cubicBezTo>
                  <a:lnTo>
                    <a:pt x="529713" y="0"/>
                  </a:lnTo>
                  <a:lnTo>
                    <a:pt x="570763" y="36995"/>
                  </a:lnTo>
                  <a:cubicBezTo>
                    <a:pt x="620723" y="81854"/>
                    <a:pt x="1059364" y="484793"/>
                    <a:pt x="1059364" y="789716"/>
                  </a:cubicBezTo>
                  <a:cubicBezTo>
                    <a:pt x="1059364" y="1109510"/>
                    <a:pt x="821730" y="1369634"/>
                    <a:pt x="529713" y="1369634"/>
                  </a:cubicBezTo>
                  <a:close/>
                  <a:moveTo>
                    <a:pt x="529713" y="166781"/>
                  </a:moveTo>
                  <a:cubicBezTo>
                    <a:pt x="386899" y="304247"/>
                    <a:pt x="122902" y="598047"/>
                    <a:pt x="122902" y="789716"/>
                  </a:cubicBezTo>
                  <a:cubicBezTo>
                    <a:pt x="122902" y="1041667"/>
                    <a:pt x="305414" y="1246793"/>
                    <a:pt x="529713" y="1246793"/>
                  </a:cubicBezTo>
                  <a:cubicBezTo>
                    <a:pt x="754012" y="1246793"/>
                    <a:pt x="936523" y="1041728"/>
                    <a:pt x="936523" y="789716"/>
                  </a:cubicBezTo>
                  <a:cubicBezTo>
                    <a:pt x="936523" y="597986"/>
                    <a:pt x="672526" y="304247"/>
                    <a:pt x="529713" y="166781"/>
                  </a:cubicBezTo>
                  <a:close/>
                </a:path>
              </a:pathLst>
            </a:custGeom>
            <a:solidFill>
              <a:srgbClr val="F7F7F7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FB8F0C7E-0FBB-AAAF-AFCD-B9B6949CA83F}"/>
                </a:ext>
              </a:extLst>
            </p:cNvPr>
            <p:cNvSpPr/>
            <p:nvPr/>
          </p:nvSpPr>
          <p:spPr>
            <a:xfrm>
              <a:off x="1104484" y="2236035"/>
              <a:ext cx="134302" cy="188989"/>
            </a:xfrm>
            <a:custGeom>
              <a:avLst/>
              <a:gdLst>
                <a:gd name="connsiteX0" fmla="*/ 296443 w 621357"/>
                <a:gd name="connsiteY0" fmla="*/ 538808 h 874365"/>
                <a:gd name="connsiteX1" fmla="*/ 0 w 621357"/>
                <a:gd name="connsiteY1" fmla="*/ 538808 h 874365"/>
                <a:gd name="connsiteX2" fmla="*/ 385424 w 621357"/>
                <a:gd name="connsiteY2" fmla="*/ 0 h 874365"/>
                <a:gd name="connsiteX3" fmla="*/ 326062 w 621357"/>
                <a:gd name="connsiteY3" fmla="*/ 336753 h 874365"/>
                <a:gd name="connsiteX4" fmla="*/ 622628 w 621357"/>
                <a:gd name="connsiteY4" fmla="*/ 336753 h 874365"/>
                <a:gd name="connsiteX5" fmla="*/ 237020 w 621357"/>
                <a:gd name="connsiteY5" fmla="*/ 875684 h 874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21357" h="874365">
                  <a:moveTo>
                    <a:pt x="296443" y="538808"/>
                  </a:moveTo>
                  <a:lnTo>
                    <a:pt x="0" y="538808"/>
                  </a:lnTo>
                  <a:lnTo>
                    <a:pt x="385424" y="0"/>
                  </a:lnTo>
                  <a:lnTo>
                    <a:pt x="326062" y="336753"/>
                  </a:lnTo>
                  <a:lnTo>
                    <a:pt x="622628" y="336753"/>
                  </a:lnTo>
                  <a:lnTo>
                    <a:pt x="237020" y="875684"/>
                  </a:lnTo>
                  <a:close/>
                </a:path>
              </a:pathLst>
            </a:custGeom>
            <a:solidFill>
              <a:srgbClr val="F7F7F7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endParaRPr>
            </a:p>
          </p:txBody>
        </p:sp>
      </p:grpSp>
      <p:sp>
        <p:nvSpPr>
          <p:cNvPr id="26" name="矩形 25">
            <a:extLst>
              <a:ext uri="{FF2B5EF4-FFF2-40B4-BE49-F238E27FC236}">
                <a16:creationId xmlns:a16="http://schemas.microsoft.com/office/drawing/2014/main" id="{A839E5AD-DF28-D380-6345-9C6EBE2E7A04}"/>
              </a:ext>
            </a:extLst>
          </p:cNvPr>
          <p:cNvSpPr/>
          <p:nvPr/>
        </p:nvSpPr>
        <p:spPr>
          <a:xfrm>
            <a:off x="1298532" y="2669577"/>
            <a:ext cx="1936268" cy="6751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zh-CN" altLang="en-US" sz="1200"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您的内容打在这里，或者通过复制您的文本后，在此框中选择粘贴</a:t>
            </a:r>
            <a:endParaRPr lang="en-US" altLang="zh-CN" sz="1200" dirty="0">
              <a:effectLst/>
              <a:latin typeface="MiSans" panose="00000500000000000000" pitchFamily="2" charset="-122"/>
              <a:ea typeface="MiSans" panose="00000500000000000000" pitchFamily="2" charset="-122"/>
              <a:cs typeface="Arial" panose="020B0604020202020204" pitchFamily="34" charset="0"/>
              <a:sym typeface="MiSans" panose="00000500000000000000" pitchFamily="2" charset="-122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0BD195D3-FFFD-D2AD-7D91-45D6B97E1143}"/>
              </a:ext>
            </a:extLst>
          </p:cNvPr>
          <p:cNvSpPr/>
          <p:nvPr/>
        </p:nvSpPr>
        <p:spPr>
          <a:xfrm>
            <a:off x="1298532" y="2204827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请输入您的标题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8CFFDD69-B4C9-43FF-CF9D-926448601157}"/>
              </a:ext>
            </a:extLst>
          </p:cNvPr>
          <p:cNvSpPr/>
          <p:nvPr/>
        </p:nvSpPr>
        <p:spPr>
          <a:xfrm>
            <a:off x="1298532" y="3282501"/>
            <a:ext cx="1936268" cy="6751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zh-CN" altLang="en-US" sz="1200"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您的内容打在这里，或者通过复制您的文本后，在此框中选择粘贴</a:t>
            </a:r>
            <a:endParaRPr lang="en-US" altLang="zh-CN" sz="1200" dirty="0">
              <a:effectLst/>
              <a:latin typeface="MiSans" panose="00000500000000000000" pitchFamily="2" charset="-122"/>
              <a:ea typeface="MiSans" panose="00000500000000000000" pitchFamily="2" charset="-122"/>
              <a:cs typeface="Arial" panose="020B0604020202020204" pitchFamily="34" charset="0"/>
              <a:sym typeface="MiSans" panose="00000500000000000000" pitchFamily="2" charset="-122"/>
            </a:endParaRPr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56DD7809-4BDB-0397-58DC-7BFE2876411D}"/>
              </a:ext>
            </a:extLst>
          </p:cNvPr>
          <p:cNvSpPr/>
          <p:nvPr/>
        </p:nvSpPr>
        <p:spPr>
          <a:xfrm>
            <a:off x="3622437" y="2095700"/>
            <a:ext cx="91440" cy="3860800"/>
          </a:xfrm>
          <a:custGeom>
            <a:avLst/>
            <a:gdLst>
              <a:gd name="connsiteX0" fmla="*/ 0 w 91440"/>
              <a:gd name="connsiteY0" fmla="*/ 3860800 h 3860800"/>
              <a:gd name="connsiteX1" fmla="*/ 0 w 91440"/>
              <a:gd name="connsiteY1" fmla="*/ 731520 h 3860800"/>
              <a:gd name="connsiteX2" fmla="*/ 0 w 91440"/>
              <a:gd name="connsiteY2" fmla="*/ 259080 h 3860800"/>
              <a:gd name="connsiteX3" fmla="*/ 91440 w 91440"/>
              <a:gd name="connsiteY3" fmla="*/ 167640 h 3860800"/>
              <a:gd name="connsiteX4" fmla="*/ 91440 w 91440"/>
              <a:gd name="connsiteY4" fmla="*/ 0 h 386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" h="3860800">
                <a:moveTo>
                  <a:pt x="0" y="3860800"/>
                </a:moveTo>
                <a:lnTo>
                  <a:pt x="0" y="731520"/>
                </a:lnTo>
                <a:lnTo>
                  <a:pt x="0" y="259080"/>
                </a:lnTo>
                <a:lnTo>
                  <a:pt x="91440" y="167640"/>
                </a:lnTo>
                <a:lnTo>
                  <a:pt x="91440" y="0"/>
                </a:lnTo>
              </a:path>
            </a:pathLst>
          </a:custGeom>
          <a:ln w="12700">
            <a:gradFill flip="none" rotWithShape="1">
              <a:gsLst>
                <a:gs pos="44352">
                  <a:srgbClr val="066DCA">
                    <a:alpha val="20000"/>
                  </a:srgbClr>
                </a:gs>
                <a:gs pos="0">
                  <a:schemeClr val="accent1"/>
                </a:gs>
                <a:gs pos="84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E1D28FE8-5B66-E4C7-41A2-51F39E36E542}"/>
              </a:ext>
            </a:extLst>
          </p:cNvPr>
          <p:cNvSpPr/>
          <p:nvPr/>
        </p:nvSpPr>
        <p:spPr>
          <a:xfrm>
            <a:off x="3417188" y="1502322"/>
            <a:ext cx="593378" cy="593378"/>
          </a:xfrm>
          <a:prstGeom prst="ellipse">
            <a:avLst/>
          </a:prstGeom>
          <a:gradFill>
            <a:gsLst>
              <a:gs pos="26000">
                <a:srgbClr val="0051E2"/>
              </a:gs>
              <a:gs pos="100000">
                <a:srgbClr val="3199F7">
                  <a:alpha val="71000"/>
                </a:srgbClr>
              </a:gs>
            </a:gsLst>
            <a:lin ang="2700000" scaled="0"/>
          </a:gradFill>
          <a:ln>
            <a:noFill/>
          </a:ln>
          <a:effectLst>
            <a:outerShdw blurRad="241300" sx="110000" sy="110000" algn="ctr" rotWithShape="0">
              <a:srgbClr val="0051E2">
                <a:alpha val="6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31" name="图形 11">
            <a:extLst>
              <a:ext uri="{FF2B5EF4-FFF2-40B4-BE49-F238E27FC236}">
                <a16:creationId xmlns:a16="http://schemas.microsoft.com/office/drawing/2014/main" id="{020B5588-9490-EE9D-A8AA-9F5BEB274EDD}"/>
              </a:ext>
            </a:extLst>
          </p:cNvPr>
          <p:cNvSpPr/>
          <p:nvPr/>
        </p:nvSpPr>
        <p:spPr>
          <a:xfrm>
            <a:off x="3544744" y="1693138"/>
            <a:ext cx="338266" cy="211746"/>
          </a:xfrm>
          <a:custGeom>
            <a:avLst/>
            <a:gdLst>
              <a:gd name="connsiteX0" fmla="*/ 1905000 w 1905000"/>
              <a:gd name="connsiteY0" fmla="*/ 599868 h 1192485"/>
              <a:gd name="connsiteX1" fmla="*/ 1040320 w 1905000"/>
              <a:gd name="connsiteY1" fmla="*/ 668256 h 1192485"/>
              <a:gd name="connsiteX2" fmla="*/ 1050989 w 1905000"/>
              <a:gd name="connsiteY2" fmla="*/ 471089 h 1192485"/>
              <a:gd name="connsiteX3" fmla="*/ 1903661 w 1905000"/>
              <a:gd name="connsiteY3" fmla="*/ 551480 h 1192485"/>
              <a:gd name="connsiteX4" fmla="*/ 1905000 w 1905000"/>
              <a:gd name="connsiteY4" fmla="*/ 401366 h 1192485"/>
              <a:gd name="connsiteX5" fmla="*/ 1107376 w 1905000"/>
              <a:gd name="connsiteY5" fmla="*/ 127999 h 1192485"/>
              <a:gd name="connsiteX6" fmla="*/ 667703 w 1905000"/>
              <a:gd name="connsiteY6" fmla="*/ 3221 h 1192485"/>
              <a:gd name="connsiteX7" fmla="*/ 405002 w 1905000"/>
              <a:gd name="connsiteY7" fmla="*/ 103805 h 1192485"/>
              <a:gd name="connsiteX8" fmla="*/ 135446 w 1905000"/>
              <a:gd name="connsiteY8" fmla="*/ 412225 h 1192485"/>
              <a:gd name="connsiteX9" fmla="*/ 83249 w 1905000"/>
              <a:gd name="connsiteY9" fmla="*/ 833039 h 1192485"/>
              <a:gd name="connsiteX10" fmla="*/ 177165 w 1905000"/>
              <a:gd name="connsiteY10" fmla="*/ 964484 h 1192485"/>
              <a:gd name="connsiteX11" fmla="*/ 228029 w 1905000"/>
              <a:gd name="connsiteY11" fmla="*/ 1014014 h 1192485"/>
              <a:gd name="connsiteX12" fmla="*/ 0 w 1905000"/>
              <a:gd name="connsiteY12" fmla="*/ 1156318 h 1192485"/>
              <a:gd name="connsiteX13" fmla="*/ 179642 w 1905000"/>
              <a:gd name="connsiteY13" fmla="*/ 1156318 h 1192485"/>
              <a:gd name="connsiteX14" fmla="*/ 414338 w 1905000"/>
              <a:gd name="connsiteY14" fmla="*/ 1018205 h 1192485"/>
              <a:gd name="connsiteX15" fmla="*/ 654368 w 1905000"/>
              <a:gd name="connsiteY15" fmla="*/ 1023539 h 1192485"/>
              <a:gd name="connsiteX16" fmla="*/ 414338 w 1905000"/>
              <a:gd name="connsiteY16" fmla="*/ 1192513 h 1192485"/>
              <a:gd name="connsiteX17" fmla="*/ 592455 w 1905000"/>
              <a:gd name="connsiteY17" fmla="*/ 1192513 h 1192485"/>
              <a:gd name="connsiteX18" fmla="*/ 1205102 w 1905000"/>
              <a:gd name="connsiteY18" fmla="*/ 928289 h 1192485"/>
              <a:gd name="connsiteX19" fmla="*/ 1176909 w 1905000"/>
              <a:gd name="connsiteY19" fmla="*/ 932480 h 1192485"/>
              <a:gd name="connsiteX20" fmla="*/ 1904814 w 1905000"/>
              <a:gd name="connsiteY20" fmla="*/ 787700 h 1192485"/>
              <a:gd name="connsiteX21" fmla="*/ 1905000 w 1905000"/>
              <a:gd name="connsiteY21" fmla="*/ 599868 h 1192485"/>
              <a:gd name="connsiteX22" fmla="*/ 225171 w 1905000"/>
              <a:gd name="connsiteY22" fmla="*/ 632061 h 1192485"/>
              <a:gd name="connsiteX23" fmla="*/ 113919 w 1905000"/>
              <a:gd name="connsiteY23" fmla="*/ 569006 h 1192485"/>
              <a:gd name="connsiteX24" fmla="*/ 225171 w 1905000"/>
              <a:gd name="connsiteY24" fmla="*/ 505950 h 1192485"/>
              <a:gd name="connsiteX25" fmla="*/ 336422 w 1905000"/>
              <a:gd name="connsiteY25" fmla="*/ 569006 h 1192485"/>
              <a:gd name="connsiteX26" fmla="*/ 225171 w 1905000"/>
              <a:gd name="connsiteY26" fmla="*/ 632061 h 1192485"/>
              <a:gd name="connsiteX27" fmla="*/ 541591 w 1905000"/>
              <a:gd name="connsiteY27" fmla="*/ 294115 h 1192485"/>
              <a:gd name="connsiteX28" fmla="*/ 316420 w 1905000"/>
              <a:gd name="connsiteY28" fmla="*/ 283256 h 1192485"/>
              <a:gd name="connsiteX29" fmla="*/ 450533 w 1905000"/>
              <a:gd name="connsiteY29" fmla="*/ 141142 h 1192485"/>
              <a:gd name="connsiteX30" fmla="*/ 588645 w 1905000"/>
              <a:gd name="connsiteY30" fmla="*/ 143810 h 1192485"/>
              <a:gd name="connsiteX31" fmla="*/ 541591 w 1905000"/>
              <a:gd name="connsiteY31" fmla="*/ 294115 h 1192485"/>
              <a:gd name="connsiteX32" fmla="*/ 642175 w 1905000"/>
              <a:gd name="connsiteY32" fmla="*/ 148001 h 1192485"/>
              <a:gd name="connsiteX33" fmla="*/ 836485 w 1905000"/>
              <a:gd name="connsiteY33" fmla="*/ 153335 h 1192485"/>
              <a:gd name="connsiteX34" fmla="*/ 837819 w 1905000"/>
              <a:gd name="connsiteY34" fmla="*/ 304783 h 1192485"/>
              <a:gd name="connsiteX35" fmla="*/ 604648 w 1905000"/>
              <a:gd name="connsiteY35" fmla="*/ 296781 h 1192485"/>
              <a:gd name="connsiteX36" fmla="*/ 642175 w 1905000"/>
              <a:gd name="connsiteY36" fmla="*/ 148001 h 1192485"/>
              <a:gd name="connsiteX37" fmla="*/ 635507 w 1905000"/>
              <a:gd name="connsiteY37" fmla="*/ 569006 h 1192485"/>
              <a:gd name="connsiteX38" fmla="*/ 746760 w 1905000"/>
              <a:gd name="connsiteY38" fmla="*/ 505950 h 1192485"/>
              <a:gd name="connsiteX39" fmla="*/ 858013 w 1905000"/>
              <a:gd name="connsiteY39" fmla="*/ 569006 h 1192485"/>
              <a:gd name="connsiteX40" fmla="*/ 746760 w 1905000"/>
              <a:gd name="connsiteY40" fmla="*/ 632061 h 1192485"/>
              <a:gd name="connsiteX41" fmla="*/ 635507 w 1905000"/>
              <a:gd name="connsiteY41" fmla="*/ 569006 h 1192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1905000" h="1192485">
                <a:moveTo>
                  <a:pt x="1905000" y="599868"/>
                </a:moveTo>
                <a:cubicBezTo>
                  <a:pt x="1677163" y="617392"/>
                  <a:pt x="1040320" y="668256"/>
                  <a:pt x="1040320" y="668256"/>
                </a:cubicBezTo>
                <a:cubicBezTo>
                  <a:pt x="1029653" y="606535"/>
                  <a:pt x="1050989" y="471089"/>
                  <a:pt x="1050989" y="471089"/>
                </a:cubicBezTo>
                <a:cubicBezTo>
                  <a:pt x="1435799" y="531478"/>
                  <a:pt x="1825943" y="554148"/>
                  <a:pt x="1903661" y="551480"/>
                </a:cubicBezTo>
                <a:lnTo>
                  <a:pt x="1905000" y="401366"/>
                </a:lnTo>
                <a:cubicBezTo>
                  <a:pt x="1475994" y="378506"/>
                  <a:pt x="1107376" y="127999"/>
                  <a:pt x="1107376" y="127999"/>
                </a:cubicBezTo>
                <a:cubicBezTo>
                  <a:pt x="902207" y="-31640"/>
                  <a:pt x="667703" y="3221"/>
                  <a:pt x="667703" y="3221"/>
                </a:cubicBezTo>
                <a:cubicBezTo>
                  <a:pt x="573786" y="7221"/>
                  <a:pt x="480060" y="39416"/>
                  <a:pt x="405002" y="103805"/>
                </a:cubicBezTo>
                <a:cubicBezTo>
                  <a:pt x="304419" y="188196"/>
                  <a:pt x="213360" y="302306"/>
                  <a:pt x="135446" y="412225"/>
                </a:cubicBezTo>
                <a:cubicBezTo>
                  <a:pt x="42863" y="542145"/>
                  <a:pt x="4000" y="682925"/>
                  <a:pt x="83249" y="833039"/>
                </a:cubicBezTo>
                <a:cubicBezTo>
                  <a:pt x="108776" y="881235"/>
                  <a:pt x="142304" y="925623"/>
                  <a:pt x="177165" y="964484"/>
                </a:cubicBezTo>
                <a:cubicBezTo>
                  <a:pt x="185166" y="973819"/>
                  <a:pt x="214694" y="1014014"/>
                  <a:pt x="228029" y="1014014"/>
                </a:cubicBezTo>
                <a:cubicBezTo>
                  <a:pt x="167640" y="1047543"/>
                  <a:pt x="77724" y="1099930"/>
                  <a:pt x="0" y="1156318"/>
                </a:cubicBezTo>
                <a:lnTo>
                  <a:pt x="179642" y="1156318"/>
                </a:lnTo>
                <a:cubicBezTo>
                  <a:pt x="179642" y="1156318"/>
                  <a:pt x="296228" y="1079928"/>
                  <a:pt x="414338" y="1018205"/>
                </a:cubicBezTo>
                <a:cubicBezTo>
                  <a:pt x="492061" y="1019539"/>
                  <a:pt x="580454" y="1020873"/>
                  <a:pt x="654368" y="1023539"/>
                </a:cubicBezTo>
                <a:cubicBezTo>
                  <a:pt x="603504" y="1057068"/>
                  <a:pt x="494919" y="1126790"/>
                  <a:pt x="414338" y="1192513"/>
                </a:cubicBezTo>
                <a:lnTo>
                  <a:pt x="592455" y="1192513"/>
                </a:lnTo>
                <a:cubicBezTo>
                  <a:pt x="592455" y="1192513"/>
                  <a:pt x="927735" y="976676"/>
                  <a:pt x="1205102" y="928289"/>
                </a:cubicBezTo>
                <a:lnTo>
                  <a:pt x="1176909" y="932480"/>
                </a:lnTo>
                <a:cubicBezTo>
                  <a:pt x="1732026" y="795701"/>
                  <a:pt x="1904814" y="787700"/>
                  <a:pt x="1904814" y="787700"/>
                </a:cubicBezTo>
                <a:lnTo>
                  <a:pt x="1905000" y="599868"/>
                </a:lnTo>
                <a:close/>
                <a:moveTo>
                  <a:pt x="225171" y="632061"/>
                </a:moveTo>
                <a:cubicBezTo>
                  <a:pt x="163640" y="632061"/>
                  <a:pt x="113919" y="603868"/>
                  <a:pt x="113919" y="569006"/>
                </a:cubicBezTo>
                <a:cubicBezTo>
                  <a:pt x="113919" y="534145"/>
                  <a:pt x="163449" y="505950"/>
                  <a:pt x="225171" y="505950"/>
                </a:cubicBezTo>
                <a:cubicBezTo>
                  <a:pt x="286892" y="505950"/>
                  <a:pt x="336422" y="533954"/>
                  <a:pt x="336422" y="569006"/>
                </a:cubicBezTo>
                <a:cubicBezTo>
                  <a:pt x="336422" y="603868"/>
                  <a:pt x="286892" y="632061"/>
                  <a:pt x="225171" y="632061"/>
                </a:cubicBezTo>
                <a:close/>
                <a:moveTo>
                  <a:pt x="541591" y="294115"/>
                </a:moveTo>
                <a:lnTo>
                  <a:pt x="316420" y="283256"/>
                </a:lnTo>
                <a:cubicBezTo>
                  <a:pt x="316420" y="283256"/>
                  <a:pt x="418337" y="149144"/>
                  <a:pt x="450533" y="141142"/>
                </a:cubicBezTo>
                <a:lnTo>
                  <a:pt x="588645" y="143810"/>
                </a:lnTo>
                <a:lnTo>
                  <a:pt x="541591" y="294115"/>
                </a:lnTo>
                <a:close/>
                <a:moveTo>
                  <a:pt x="642175" y="148001"/>
                </a:moveTo>
                <a:lnTo>
                  <a:pt x="836485" y="153335"/>
                </a:lnTo>
                <a:lnTo>
                  <a:pt x="837819" y="304783"/>
                </a:lnTo>
                <a:lnTo>
                  <a:pt x="604648" y="296781"/>
                </a:lnTo>
                <a:lnTo>
                  <a:pt x="642175" y="148001"/>
                </a:lnTo>
                <a:close/>
                <a:moveTo>
                  <a:pt x="635507" y="569006"/>
                </a:moveTo>
                <a:cubicBezTo>
                  <a:pt x="635507" y="534145"/>
                  <a:pt x="685037" y="505950"/>
                  <a:pt x="746760" y="505950"/>
                </a:cubicBezTo>
                <a:cubicBezTo>
                  <a:pt x="808483" y="505950"/>
                  <a:pt x="858013" y="533954"/>
                  <a:pt x="858013" y="569006"/>
                </a:cubicBezTo>
                <a:cubicBezTo>
                  <a:pt x="858013" y="603868"/>
                  <a:pt x="808483" y="632061"/>
                  <a:pt x="746760" y="632061"/>
                </a:cubicBezTo>
                <a:cubicBezTo>
                  <a:pt x="685037" y="632061"/>
                  <a:pt x="635507" y="603868"/>
                  <a:pt x="635507" y="569006"/>
                </a:cubicBezTo>
                <a:close/>
              </a:path>
            </a:pathLst>
          </a:custGeom>
          <a:solidFill>
            <a:srgbClr val="F7F7F7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F37AF1A5-D9D4-7BFD-529D-FC9E3B889495}"/>
              </a:ext>
            </a:extLst>
          </p:cNvPr>
          <p:cNvSpPr/>
          <p:nvPr/>
        </p:nvSpPr>
        <p:spPr>
          <a:xfrm>
            <a:off x="4049376" y="2090033"/>
            <a:ext cx="1936268" cy="6751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zh-CN" altLang="en-US" sz="1200"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您的内容打在这里，或者通过复制您的文本后，在此框中选择粘贴</a:t>
            </a:r>
            <a:endParaRPr lang="en-US" altLang="zh-CN" sz="1200" dirty="0">
              <a:effectLst/>
              <a:latin typeface="MiSans" panose="00000500000000000000" pitchFamily="2" charset="-122"/>
              <a:ea typeface="MiSans" panose="00000500000000000000" pitchFamily="2" charset="-122"/>
              <a:cs typeface="Arial" panose="020B0604020202020204" pitchFamily="34" charset="0"/>
              <a:sym typeface="MiSans" panose="00000500000000000000" pitchFamily="2" charset="-122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32E0062E-BEF8-E608-661E-9EA840F40A5C}"/>
              </a:ext>
            </a:extLst>
          </p:cNvPr>
          <p:cNvSpPr/>
          <p:nvPr/>
        </p:nvSpPr>
        <p:spPr>
          <a:xfrm>
            <a:off x="4049376" y="1625283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请输入您的标题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F03AB344-E3FC-67DD-2507-7804838EB9FB}"/>
              </a:ext>
            </a:extLst>
          </p:cNvPr>
          <p:cNvSpPr/>
          <p:nvPr/>
        </p:nvSpPr>
        <p:spPr>
          <a:xfrm>
            <a:off x="4049376" y="2702957"/>
            <a:ext cx="1936268" cy="6751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zh-CN" altLang="en-US" sz="1200"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您的内容打在这里，或者通过复制您的文本后，在此框中选择粘贴</a:t>
            </a:r>
            <a:endParaRPr lang="en-US" altLang="zh-CN" sz="1200" dirty="0">
              <a:effectLst/>
              <a:latin typeface="MiSans" panose="00000500000000000000" pitchFamily="2" charset="-122"/>
              <a:ea typeface="MiSans" panose="00000500000000000000" pitchFamily="2" charset="-122"/>
              <a:cs typeface="Arial" panose="020B0604020202020204" pitchFamily="34" charset="0"/>
              <a:sym typeface="MiSans" panose="00000500000000000000" pitchFamily="2" charset="-122"/>
            </a:endParaRPr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012CDA51-6850-1333-0D58-5692EDD82204}"/>
              </a:ext>
            </a:extLst>
          </p:cNvPr>
          <p:cNvSpPr/>
          <p:nvPr/>
        </p:nvSpPr>
        <p:spPr>
          <a:xfrm>
            <a:off x="6373281" y="3000543"/>
            <a:ext cx="91440" cy="3860800"/>
          </a:xfrm>
          <a:custGeom>
            <a:avLst/>
            <a:gdLst>
              <a:gd name="connsiteX0" fmla="*/ 0 w 91440"/>
              <a:gd name="connsiteY0" fmla="*/ 3860800 h 3860800"/>
              <a:gd name="connsiteX1" fmla="*/ 0 w 91440"/>
              <a:gd name="connsiteY1" fmla="*/ 731520 h 3860800"/>
              <a:gd name="connsiteX2" fmla="*/ 0 w 91440"/>
              <a:gd name="connsiteY2" fmla="*/ 259080 h 3860800"/>
              <a:gd name="connsiteX3" fmla="*/ 91440 w 91440"/>
              <a:gd name="connsiteY3" fmla="*/ 167640 h 3860800"/>
              <a:gd name="connsiteX4" fmla="*/ 91440 w 91440"/>
              <a:gd name="connsiteY4" fmla="*/ 0 h 386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" h="3860800">
                <a:moveTo>
                  <a:pt x="0" y="3860800"/>
                </a:moveTo>
                <a:lnTo>
                  <a:pt x="0" y="731520"/>
                </a:lnTo>
                <a:lnTo>
                  <a:pt x="0" y="259080"/>
                </a:lnTo>
                <a:lnTo>
                  <a:pt x="91440" y="167640"/>
                </a:lnTo>
                <a:lnTo>
                  <a:pt x="91440" y="0"/>
                </a:lnTo>
              </a:path>
            </a:pathLst>
          </a:custGeom>
          <a:ln w="12700">
            <a:gradFill flip="none" rotWithShape="1">
              <a:gsLst>
                <a:gs pos="0">
                  <a:schemeClr val="accent1"/>
                </a:gs>
                <a:gs pos="33000">
                  <a:schemeClr val="accent1">
                    <a:alpha val="63000"/>
                  </a:schemeClr>
                </a:gs>
                <a:gs pos="67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A0258364-4BDE-03FD-AE7B-A558D6992023}"/>
              </a:ext>
            </a:extLst>
          </p:cNvPr>
          <p:cNvSpPr/>
          <p:nvPr/>
        </p:nvSpPr>
        <p:spPr>
          <a:xfrm>
            <a:off x="6168032" y="2407165"/>
            <a:ext cx="593378" cy="593378"/>
          </a:xfrm>
          <a:prstGeom prst="ellipse">
            <a:avLst/>
          </a:prstGeom>
          <a:gradFill>
            <a:gsLst>
              <a:gs pos="26000">
                <a:srgbClr val="0051E2"/>
              </a:gs>
              <a:gs pos="100000">
                <a:srgbClr val="3199F7">
                  <a:alpha val="71000"/>
                </a:srgbClr>
              </a:gs>
            </a:gsLst>
            <a:lin ang="2700000" scaled="0"/>
          </a:gradFill>
          <a:ln>
            <a:noFill/>
          </a:ln>
          <a:effectLst>
            <a:outerShdw blurRad="241300" sx="110000" sy="110000" algn="ctr" rotWithShape="0">
              <a:srgbClr val="0051E2">
                <a:alpha val="6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73608FF4-CDDA-0AA0-E536-CC7217A5B861}"/>
              </a:ext>
            </a:extLst>
          </p:cNvPr>
          <p:cNvGrpSpPr/>
          <p:nvPr/>
        </p:nvGrpSpPr>
        <p:grpSpPr>
          <a:xfrm>
            <a:off x="6342829" y="2542903"/>
            <a:ext cx="228797" cy="295948"/>
            <a:chOff x="1058288" y="2168720"/>
            <a:chExt cx="228797" cy="295948"/>
          </a:xfrm>
        </p:grpSpPr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20A31A71-E561-A595-C928-45CFAE2BCD7E}"/>
                </a:ext>
              </a:extLst>
            </p:cNvPr>
            <p:cNvSpPr/>
            <p:nvPr/>
          </p:nvSpPr>
          <p:spPr>
            <a:xfrm>
              <a:off x="1058288" y="2168720"/>
              <a:ext cx="228797" cy="295948"/>
            </a:xfrm>
            <a:custGeom>
              <a:avLst/>
              <a:gdLst>
                <a:gd name="connsiteX0" fmla="*/ 529713 w 1058540"/>
                <a:gd name="connsiteY0" fmla="*/ 1369634 h 1369218"/>
                <a:gd name="connsiteX1" fmla="*/ 0 w 1058540"/>
                <a:gd name="connsiteY1" fmla="*/ 789654 h 1369218"/>
                <a:gd name="connsiteX2" fmla="*/ 488662 w 1058540"/>
                <a:gd name="connsiteY2" fmla="*/ 36872 h 1369218"/>
                <a:gd name="connsiteX3" fmla="*/ 529713 w 1058540"/>
                <a:gd name="connsiteY3" fmla="*/ 0 h 1369218"/>
                <a:gd name="connsiteX4" fmla="*/ 570763 w 1058540"/>
                <a:gd name="connsiteY4" fmla="*/ 36995 h 1369218"/>
                <a:gd name="connsiteX5" fmla="*/ 1059364 w 1058540"/>
                <a:gd name="connsiteY5" fmla="*/ 789716 h 1369218"/>
                <a:gd name="connsiteX6" fmla="*/ 529713 w 1058540"/>
                <a:gd name="connsiteY6" fmla="*/ 1369634 h 1369218"/>
                <a:gd name="connsiteX7" fmla="*/ 529713 w 1058540"/>
                <a:gd name="connsiteY7" fmla="*/ 166781 h 1369218"/>
                <a:gd name="connsiteX8" fmla="*/ 122902 w 1058540"/>
                <a:gd name="connsiteY8" fmla="*/ 789716 h 1369218"/>
                <a:gd name="connsiteX9" fmla="*/ 529713 w 1058540"/>
                <a:gd name="connsiteY9" fmla="*/ 1246793 h 1369218"/>
                <a:gd name="connsiteX10" fmla="*/ 936523 w 1058540"/>
                <a:gd name="connsiteY10" fmla="*/ 789716 h 1369218"/>
                <a:gd name="connsiteX11" fmla="*/ 529713 w 1058540"/>
                <a:gd name="connsiteY11" fmla="*/ 166781 h 1369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58540" h="1369218">
                  <a:moveTo>
                    <a:pt x="529713" y="1369634"/>
                  </a:moveTo>
                  <a:cubicBezTo>
                    <a:pt x="237634" y="1369634"/>
                    <a:pt x="0" y="1109510"/>
                    <a:pt x="0" y="789654"/>
                  </a:cubicBezTo>
                  <a:cubicBezTo>
                    <a:pt x="0" y="484670"/>
                    <a:pt x="438641" y="81854"/>
                    <a:pt x="488662" y="36872"/>
                  </a:cubicBezTo>
                  <a:lnTo>
                    <a:pt x="529713" y="0"/>
                  </a:lnTo>
                  <a:lnTo>
                    <a:pt x="570763" y="36995"/>
                  </a:lnTo>
                  <a:cubicBezTo>
                    <a:pt x="620723" y="81854"/>
                    <a:pt x="1059364" y="484793"/>
                    <a:pt x="1059364" y="789716"/>
                  </a:cubicBezTo>
                  <a:cubicBezTo>
                    <a:pt x="1059364" y="1109510"/>
                    <a:pt x="821730" y="1369634"/>
                    <a:pt x="529713" y="1369634"/>
                  </a:cubicBezTo>
                  <a:close/>
                  <a:moveTo>
                    <a:pt x="529713" y="166781"/>
                  </a:moveTo>
                  <a:cubicBezTo>
                    <a:pt x="386899" y="304247"/>
                    <a:pt x="122902" y="598047"/>
                    <a:pt x="122902" y="789716"/>
                  </a:cubicBezTo>
                  <a:cubicBezTo>
                    <a:pt x="122902" y="1041667"/>
                    <a:pt x="305414" y="1246793"/>
                    <a:pt x="529713" y="1246793"/>
                  </a:cubicBezTo>
                  <a:cubicBezTo>
                    <a:pt x="754012" y="1246793"/>
                    <a:pt x="936523" y="1041728"/>
                    <a:pt x="936523" y="789716"/>
                  </a:cubicBezTo>
                  <a:cubicBezTo>
                    <a:pt x="936523" y="597986"/>
                    <a:pt x="672526" y="304247"/>
                    <a:pt x="529713" y="166781"/>
                  </a:cubicBezTo>
                  <a:close/>
                </a:path>
              </a:pathLst>
            </a:custGeom>
            <a:solidFill>
              <a:srgbClr val="F7F7F7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BBA0FDE3-7C22-F933-DE21-84FD951AF3BE}"/>
                </a:ext>
              </a:extLst>
            </p:cNvPr>
            <p:cNvSpPr/>
            <p:nvPr/>
          </p:nvSpPr>
          <p:spPr>
            <a:xfrm>
              <a:off x="1104484" y="2236035"/>
              <a:ext cx="134302" cy="188989"/>
            </a:xfrm>
            <a:custGeom>
              <a:avLst/>
              <a:gdLst>
                <a:gd name="connsiteX0" fmla="*/ 296443 w 621357"/>
                <a:gd name="connsiteY0" fmla="*/ 538808 h 874365"/>
                <a:gd name="connsiteX1" fmla="*/ 0 w 621357"/>
                <a:gd name="connsiteY1" fmla="*/ 538808 h 874365"/>
                <a:gd name="connsiteX2" fmla="*/ 385424 w 621357"/>
                <a:gd name="connsiteY2" fmla="*/ 0 h 874365"/>
                <a:gd name="connsiteX3" fmla="*/ 326062 w 621357"/>
                <a:gd name="connsiteY3" fmla="*/ 336753 h 874365"/>
                <a:gd name="connsiteX4" fmla="*/ 622628 w 621357"/>
                <a:gd name="connsiteY4" fmla="*/ 336753 h 874365"/>
                <a:gd name="connsiteX5" fmla="*/ 237020 w 621357"/>
                <a:gd name="connsiteY5" fmla="*/ 875684 h 874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21357" h="874365">
                  <a:moveTo>
                    <a:pt x="296443" y="538808"/>
                  </a:moveTo>
                  <a:lnTo>
                    <a:pt x="0" y="538808"/>
                  </a:lnTo>
                  <a:lnTo>
                    <a:pt x="385424" y="0"/>
                  </a:lnTo>
                  <a:lnTo>
                    <a:pt x="326062" y="336753"/>
                  </a:lnTo>
                  <a:lnTo>
                    <a:pt x="622628" y="336753"/>
                  </a:lnTo>
                  <a:lnTo>
                    <a:pt x="237020" y="875684"/>
                  </a:lnTo>
                  <a:close/>
                </a:path>
              </a:pathLst>
            </a:custGeom>
            <a:solidFill>
              <a:srgbClr val="F7F7F7"/>
            </a:solidFill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endParaRPr>
            </a:p>
          </p:txBody>
        </p:sp>
      </p:grpSp>
      <p:sp>
        <p:nvSpPr>
          <p:cNvPr id="40" name="矩形 39">
            <a:extLst>
              <a:ext uri="{FF2B5EF4-FFF2-40B4-BE49-F238E27FC236}">
                <a16:creationId xmlns:a16="http://schemas.microsoft.com/office/drawing/2014/main" id="{B0FCE29F-CA3E-647B-5CA0-62E158A1E10C}"/>
              </a:ext>
            </a:extLst>
          </p:cNvPr>
          <p:cNvSpPr/>
          <p:nvPr/>
        </p:nvSpPr>
        <p:spPr>
          <a:xfrm>
            <a:off x="6793752" y="2994876"/>
            <a:ext cx="1936268" cy="6751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zh-CN" altLang="en-US" sz="1200"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您的内容打在这里，或者通过复制您的文本后，在此框中选择粘贴</a:t>
            </a:r>
            <a:endParaRPr lang="en-US" altLang="zh-CN" sz="1200" dirty="0">
              <a:effectLst/>
              <a:latin typeface="MiSans" panose="00000500000000000000" pitchFamily="2" charset="-122"/>
              <a:ea typeface="MiSans" panose="00000500000000000000" pitchFamily="2" charset="-122"/>
              <a:cs typeface="Arial" panose="020B0604020202020204" pitchFamily="34" charset="0"/>
              <a:sym typeface="MiSans" panose="00000500000000000000" pitchFamily="2" charset="-122"/>
            </a:endParaRP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C42EB939-B14E-7E00-3650-4277B25E4DA7}"/>
              </a:ext>
            </a:extLst>
          </p:cNvPr>
          <p:cNvSpPr/>
          <p:nvPr/>
        </p:nvSpPr>
        <p:spPr>
          <a:xfrm>
            <a:off x="6793752" y="2530126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请输入您的标题</a:t>
            </a: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7892D102-CBB6-7DEE-4066-8ECAD05E5EFE}"/>
              </a:ext>
            </a:extLst>
          </p:cNvPr>
          <p:cNvSpPr/>
          <p:nvPr/>
        </p:nvSpPr>
        <p:spPr>
          <a:xfrm>
            <a:off x="6793752" y="3607800"/>
            <a:ext cx="1936268" cy="6751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zh-CN" altLang="en-US" sz="1200"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您的内容打在这里，或者通过复制您的文本后，在此框中选择粘贴</a:t>
            </a:r>
            <a:endParaRPr lang="en-US" altLang="zh-CN" sz="1200" dirty="0">
              <a:effectLst/>
              <a:latin typeface="MiSans" panose="00000500000000000000" pitchFamily="2" charset="-122"/>
              <a:ea typeface="MiSans" panose="00000500000000000000" pitchFamily="2" charset="-122"/>
              <a:cs typeface="Arial" panose="020B0604020202020204" pitchFamily="34" charset="0"/>
              <a:sym typeface="MiSans" panose="00000500000000000000" pitchFamily="2" charset="-122"/>
            </a:endParaRPr>
          </a:p>
        </p:txBody>
      </p: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id="{E2E9023A-E26F-0798-DB19-80E25487EC25}"/>
              </a:ext>
            </a:extLst>
          </p:cNvPr>
          <p:cNvSpPr/>
          <p:nvPr/>
        </p:nvSpPr>
        <p:spPr>
          <a:xfrm>
            <a:off x="9117657" y="2379864"/>
            <a:ext cx="91440" cy="3860800"/>
          </a:xfrm>
          <a:custGeom>
            <a:avLst/>
            <a:gdLst>
              <a:gd name="connsiteX0" fmla="*/ 0 w 91440"/>
              <a:gd name="connsiteY0" fmla="*/ 3860800 h 3860800"/>
              <a:gd name="connsiteX1" fmla="*/ 0 w 91440"/>
              <a:gd name="connsiteY1" fmla="*/ 731520 h 3860800"/>
              <a:gd name="connsiteX2" fmla="*/ 0 w 91440"/>
              <a:gd name="connsiteY2" fmla="*/ 259080 h 3860800"/>
              <a:gd name="connsiteX3" fmla="*/ 91440 w 91440"/>
              <a:gd name="connsiteY3" fmla="*/ 167640 h 3860800"/>
              <a:gd name="connsiteX4" fmla="*/ 91440 w 91440"/>
              <a:gd name="connsiteY4" fmla="*/ 0 h 386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" h="3860800">
                <a:moveTo>
                  <a:pt x="0" y="3860800"/>
                </a:moveTo>
                <a:lnTo>
                  <a:pt x="0" y="731520"/>
                </a:lnTo>
                <a:lnTo>
                  <a:pt x="0" y="259080"/>
                </a:lnTo>
                <a:lnTo>
                  <a:pt x="91440" y="167640"/>
                </a:lnTo>
                <a:lnTo>
                  <a:pt x="91440" y="0"/>
                </a:lnTo>
              </a:path>
            </a:pathLst>
          </a:custGeom>
          <a:ln w="12700">
            <a:gradFill flip="none" rotWithShape="1">
              <a:gsLst>
                <a:gs pos="0">
                  <a:schemeClr val="accent1"/>
                </a:gs>
                <a:gs pos="68000">
                  <a:schemeClr val="accent1"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44" name="椭圆 43">
            <a:extLst>
              <a:ext uri="{FF2B5EF4-FFF2-40B4-BE49-F238E27FC236}">
                <a16:creationId xmlns:a16="http://schemas.microsoft.com/office/drawing/2014/main" id="{5ACD09CC-FDBD-99E5-C3C9-E30BA6D39C59}"/>
              </a:ext>
            </a:extLst>
          </p:cNvPr>
          <p:cNvSpPr/>
          <p:nvPr/>
        </p:nvSpPr>
        <p:spPr>
          <a:xfrm>
            <a:off x="8912408" y="1786486"/>
            <a:ext cx="593378" cy="593378"/>
          </a:xfrm>
          <a:prstGeom prst="ellipse">
            <a:avLst/>
          </a:prstGeom>
          <a:gradFill>
            <a:gsLst>
              <a:gs pos="26000">
                <a:srgbClr val="0051E2"/>
              </a:gs>
              <a:gs pos="100000">
                <a:srgbClr val="3199F7">
                  <a:alpha val="71000"/>
                </a:srgbClr>
              </a:gs>
            </a:gsLst>
            <a:lin ang="2700000" scaled="0"/>
          </a:gradFill>
          <a:ln>
            <a:noFill/>
          </a:ln>
          <a:effectLst>
            <a:outerShdw blurRad="241300" sx="110000" sy="110000" algn="ctr" rotWithShape="0">
              <a:srgbClr val="0051E2">
                <a:alpha val="6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45" name="图形 14">
            <a:extLst>
              <a:ext uri="{FF2B5EF4-FFF2-40B4-BE49-F238E27FC236}">
                <a16:creationId xmlns:a16="http://schemas.microsoft.com/office/drawing/2014/main" id="{51863D2D-F8A3-B095-16CE-ED3179D55FF7}"/>
              </a:ext>
            </a:extLst>
          </p:cNvPr>
          <p:cNvSpPr/>
          <p:nvPr/>
        </p:nvSpPr>
        <p:spPr>
          <a:xfrm>
            <a:off x="9098430" y="1949434"/>
            <a:ext cx="219534" cy="267482"/>
          </a:xfrm>
          <a:custGeom>
            <a:avLst/>
            <a:gdLst>
              <a:gd name="connsiteX0" fmla="*/ 678020 w 1354335"/>
              <a:gd name="connsiteY0" fmla="*/ 0 h 1650131"/>
              <a:gd name="connsiteX1" fmla="*/ 0 w 1354335"/>
              <a:gd name="connsiteY1" fmla="*/ 271211 h 1650131"/>
              <a:gd name="connsiteX2" fmla="*/ 0 w 1354335"/>
              <a:gd name="connsiteY2" fmla="*/ 813630 h 1650131"/>
              <a:gd name="connsiteX3" fmla="*/ 596659 w 1354335"/>
              <a:gd name="connsiteY3" fmla="*/ 1627257 h 1650131"/>
              <a:gd name="connsiteX4" fmla="*/ 759386 w 1354335"/>
              <a:gd name="connsiteY4" fmla="*/ 1627257 h 1650131"/>
              <a:gd name="connsiteX5" fmla="*/ 1356046 w 1354335"/>
              <a:gd name="connsiteY5" fmla="*/ 813630 h 1650131"/>
              <a:gd name="connsiteX6" fmla="*/ 1356046 w 1354335"/>
              <a:gd name="connsiteY6" fmla="*/ 271211 h 1650131"/>
              <a:gd name="connsiteX7" fmla="*/ 678020 w 1354335"/>
              <a:gd name="connsiteY7" fmla="*/ 0 h 1650131"/>
              <a:gd name="connsiteX8" fmla="*/ 588238 w 1354335"/>
              <a:gd name="connsiteY8" fmla="*/ 1109549 h 1650131"/>
              <a:gd name="connsiteX9" fmla="*/ 335939 w 1354335"/>
              <a:gd name="connsiteY9" fmla="*/ 854973 h 1650131"/>
              <a:gd name="connsiteX10" fmla="*/ 422227 w 1354335"/>
              <a:gd name="connsiteY10" fmla="*/ 767888 h 1650131"/>
              <a:gd name="connsiteX11" fmla="*/ 588238 w 1354335"/>
              <a:gd name="connsiteY11" fmla="*/ 935383 h 1650131"/>
              <a:gd name="connsiteX12" fmla="*/ 1002095 w 1354335"/>
              <a:gd name="connsiteY12" fmla="*/ 517709 h 1650131"/>
              <a:gd name="connsiteX13" fmla="*/ 1088386 w 1354335"/>
              <a:gd name="connsiteY13" fmla="*/ 604768 h 1650131"/>
              <a:gd name="connsiteX14" fmla="*/ 588238 w 1354335"/>
              <a:gd name="connsiteY14" fmla="*/ 1109549 h 16501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54335" h="1650131">
                <a:moveTo>
                  <a:pt x="678020" y="0"/>
                </a:moveTo>
                <a:lnTo>
                  <a:pt x="0" y="271211"/>
                </a:lnTo>
                <a:lnTo>
                  <a:pt x="0" y="813630"/>
                </a:lnTo>
                <a:cubicBezTo>
                  <a:pt x="0" y="1185191"/>
                  <a:pt x="241942" y="1491176"/>
                  <a:pt x="596659" y="1627257"/>
                </a:cubicBezTo>
                <a:cubicBezTo>
                  <a:pt x="677069" y="1658112"/>
                  <a:pt x="678976" y="1658112"/>
                  <a:pt x="759386" y="1627257"/>
                </a:cubicBezTo>
                <a:cubicBezTo>
                  <a:pt x="1114103" y="1491177"/>
                  <a:pt x="1356046" y="1185191"/>
                  <a:pt x="1356046" y="813630"/>
                </a:cubicBezTo>
                <a:lnTo>
                  <a:pt x="1356046" y="271211"/>
                </a:lnTo>
                <a:lnTo>
                  <a:pt x="678020" y="0"/>
                </a:lnTo>
                <a:close/>
                <a:moveTo>
                  <a:pt x="588238" y="1109549"/>
                </a:moveTo>
                <a:lnTo>
                  <a:pt x="335939" y="854973"/>
                </a:lnTo>
                <a:lnTo>
                  <a:pt x="422227" y="767888"/>
                </a:lnTo>
                <a:lnTo>
                  <a:pt x="588238" y="935383"/>
                </a:lnTo>
                <a:lnTo>
                  <a:pt x="1002095" y="517709"/>
                </a:lnTo>
                <a:lnTo>
                  <a:pt x="1088386" y="604768"/>
                </a:lnTo>
                <a:lnTo>
                  <a:pt x="588238" y="1109549"/>
                </a:lnTo>
                <a:close/>
              </a:path>
            </a:pathLst>
          </a:custGeom>
          <a:solidFill>
            <a:srgbClr val="F7F7F7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D1A71931-C7CD-ECC6-34DE-748D29A03CEE}"/>
              </a:ext>
            </a:extLst>
          </p:cNvPr>
          <p:cNvSpPr/>
          <p:nvPr/>
        </p:nvSpPr>
        <p:spPr>
          <a:xfrm>
            <a:off x="9582920" y="2374197"/>
            <a:ext cx="1936268" cy="6751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zh-CN" altLang="en-US" sz="1200"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您的内容打在这里，或者通过复制您的文本后，在此框中选择粘贴</a:t>
            </a:r>
            <a:endParaRPr lang="en-US" altLang="zh-CN" sz="1200" dirty="0">
              <a:effectLst/>
              <a:latin typeface="MiSans" panose="00000500000000000000" pitchFamily="2" charset="-122"/>
              <a:ea typeface="MiSans" panose="00000500000000000000" pitchFamily="2" charset="-122"/>
              <a:cs typeface="Arial" panose="020B0604020202020204" pitchFamily="34" charset="0"/>
              <a:sym typeface="MiSans" panose="00000500000000000000" pitchFamily="2" charset="-122"/>
            </a:endParaRP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2371F332-5E22-CC5E-69BA-FCEA403F711C}"/>
              </a:ext>
            </a:extLst>
          </p:cNvPr>
          <p:cNvSpPr/>
          <p:nvPr/>
        </p:nvSpPr>
        <p:spPr>
          <a:xfrm>
            <a:off x="9582920" y="1909447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accent1"/>
                </a:solidFill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请输入您的标题</a:t>
            </a:r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id="{E30C881F-698F-5642-3CDB-F771032F83A1}"/>
              </a:ext>
            </a:extLst>
          </p:cNvPr>
          <p:cNvSpPr/>
          <p:nvPr/>
        </p:nvSpPr>
        <p:spPr>
          <a:xfrm>
            <a:off x="9582920" y="2987121"/>
            <a:ext cx="1936268" cy="6751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zh-CN" altLang="en-US" sz="1200"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您的内容打在这里，或者通过复制您的文本后，在此框中选择粘贴</a:t>
            </a:r>
            <a:endParaRPr lang="en-US" altLang="zh-CN" sz="1200" dirty="0">
              <a:effectLst/>
              <a:latin typeface="MiSans" panose="00000500000000000000" pitchFamily="2" charset="-122"/>
              <a:ea typeface="MiSans" panose="00000500000000000000" pitchFamily="2" charset="-122"/>
              <a:cs typeface="Arial" panose="020B0604020202020204" pitchFamily="34" charset="0"/>
              <a:sym typeface="MiSans" panose="00000500000000000000" pitchFamily="2" charset="-122"/>
            </a:endParaRPr>
          </a:p>
        </p:txBody>
      </p:sp>
      <p:sp>
        <p:nvSpPr>
          <p:cNvPr id="62" name="文本占位符 11">
            <a:extLst>
              <a:ext uri="{FF2B5EF4-FFF2-40B4-BE49-F238E27FC236}">
                <a16:creationId xmlns:a16="http://schemas.microsoft.com/office/drawing/2014/main" id="{42EF803A-B6F6-20BA-5C8C-3C00F83A28B1}"/>
              </a:ext>
            </a:extLst>
          </p:cNvPr>
          <p:cNvSpPr txBox="1">
            <a:spLocks/>
          </p:cNvSpPr>
          <p:nvPr/>
        </p:nvSpPr>
        <p:spPr>
          <a:xfrm>
            <a:off x="703340" y="281771"/>
            <a:ext cx="6985000" cy="67627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000" kern="1200">
                <a:solidFill>
                  <a:srgbClr val="0051E2"/>
                </a:solidFill>
                <a:latin typeface="腾讯体" panose="02010600010101010101" pitchFamily="2" charset="-122"/>
                <a:ea typeface="腾讯体" panose="02010600010101010101" pitchFamily="2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流程规划</a:t>
            </a:r>
            <a:endParaRPr lang="zh-CN" altLang="de-DE" dirty="0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63" name="平行四边形 62">
            <a:extLst>
              <a:ext uri="{FF2B5EF4-FFF2-40B4-BE49-F238E27FC236}">
                <a16:creationId xmlns:a16="http://schemas.microsoft.com/office/drawing/2014/main" id="{14FB67D7-C964-A1BD-49C2-71D0626AE81A}"/>
              </a:ext>
            </a:extLst>
          </p:cNvPr>
          <p:cNvSpPr/>
          <p:nvPr/>
        </p:nvSpPr>
        <p:spPr>
          <a:xfrm>
            <a:off x="461963" y="292894"/>
            <a:ext cx="307181" cy="571500"/>
          </a:xfrm>
          <a:prstGeom prst="parallelogram">
            <a:avLst>
              <a:gd name="adj" fmla="val 40504"/>
            </a:avLst>
          </a:prstGeom>
          <a:gradFill>
            <a:gsLst>
              <a:gs pos="97000">
                <a:srgbClr val="3199F7"/>
              </a:gs>
              <a:gs pos="18000">
                <a:srgbClr val="1C30EC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64" name="平行四边形 63">
            <a:extLst>
              <a:ext uri="{FF2B5EF4-FFF2-40B4-BE49-F238E27FC236}">
                <a16:creationId xmlns:a16="http://schemas.microsoft.com/office/drawing/2014/main" id="{90A02AB0-9430-3085-0B87-C6FE950C1AF8}"/>
              </a:ext>
            </a:extLst>
          </p:cNvPr>
          <p:cNvSpPr/>
          <p:nvPr/>
        </p:nvSpPr>
        <p:spPr>
          <a:xfrm>
            <a:off x="400050" y="340519"/>
            <a:ext cx="307181" cy="571500"/>
          </a:xfrm>
          <a:prstGeom prst="parallelogram">
            <a:avLst>
              <a:gd name="adj" fmla="val 40504"/>
            </a:avLst>
          </a:prstGeom>
          <a:gradFill>
            <a:gsLst>
              <a:gs pos="0">
                <a:srgbClr val="E4C776">
                  <a:alpha val="2000"/>
                </a:srgbClr>
              </a:gs>
              <a:gs pos="100000">
                <a:srgbClr val="E5C875"/>
              </a:gs>
            </a:gsLst>
            <a:lin ang="5400000" scaled="1"/>
          </a:gradFill>
          <a:ln>
            <a:noFill/>
          </a:ln>
          <a:effectLst>
            <a:outerShdw blurRad="139700" dist="114300" dir="5400000" algn="t" rotWithShape="0">
              <a:srgbClr val="E5C875">
                <a:alpha val="6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864704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5A0B826C-6443-A099-A43B-EFF75CD38170}"/>
              </a:ext>
            </a:extLst>
          </p:cNvPr>
          <p:cNvSpPr txBox="1"/>
          <p:nvPr/>
        </p:nvSpPr>
        <p:spPr>
          <a:xfrm>
            <a:off x="783747" y="3482615"/>
            <a:ext cx="3096226" cy="521993"/>
          </a:xfrm>
          <a:prstGeom prst="rect">
            <a:avLst/>
          </a:prstGeom>
        </p:spPr>
        <p:txBody>
          <a:bodyPr wrap="square" lIns="0" tIns="36000" rIns="0" bIns="36000" rtlCol="0">
            <a:sp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zh-CN" altLang="en-US" sz="1400"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您的内容打在这里，或者通过复制您的文本后，在此框中选择粘贴</a:t>
            </a:r>
            <a:endParaRPr lang="en-US" altLang="zh-CN" sz="1400" dirty="0">
              <a:effectLst/>
              <a:latin typeface="MiSans" panose="00000500000000000000" pitchFamily="2" charset="-122"/>
              <a:ea typeface="MiSans" panose="00000500000000000000" pitchFamily="2" charset="-122"/>
              <a:cs typeface="Arial" panose="020B0604020202020204" pitchFamily="34" charset="0"/>
              <a:sym typeface="MiSans" panose="00000500000000000000" pitchFamily="2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48318C0-8295-F0B5-F09D-52EBFFE7AD66}"/>
              </a:ext>
            </a:extLst>
          </p:cNvPr>
          <p:cNvSpPr txBox="1"/>
          <p:nvPr/>
        </p:nvSpPr>
        <p:spPr>
          <a:xfrm>
            <a:off x="1848110" y="3204991"/>
            <a:ext cx="1984518" cy="349702"/>
          </a:xfrm>
          <a:prstGeom prst="rect">
            <a:avLst/>
          </a:prstGeom>
        </p:spPr>
        <p:txBody>
          <a:bodyPr wrap="none" lIns="0" tIns="36000" rIns="0" bIns="36000" rtlCol="0">
            <a:spAutoFit/>
          </a:bodyPr>
          <a:lstStyle/>
          <a:p>
            <a:pPr marL="0" indent="0" algn="r">
              <a:buNone/>
            </a:pPr>
            <a:r>
              <a:rPr lang="en-US" altLang="zh-CN"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05 </a:t>
            </a:r>
            <a:r>
              <a:rPr lang="zh-CN" altLang="en-US"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请输入您的标题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E5C81E3-8712-6B8E-9790-313EE6FD2501}"/>
              </a:ext>
            </a:extLst>
          </p:cNvPr>
          <p:cNvSpPr txBox="1"/>
          <p:nvPr/>
        </p:nvSpPr>
        <p:spPr>
          <a:xfrm>
            <a:off x="783747" y="5071782"/>
            <a:ext cx="3096226" cy="521993"/>
          </a:xfrm>
          <a:prstGeom prst="rect">
            <a:avLst/>
          </a:prstGeom>
        </p:spPr>
        <p:txBody>
          <a:bodyPr wrap="square" lIns="0" tIns="36000" rIns="0" bIns="36000" rtlCol="0">
            <a:sp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zh-CN" altLang="en-US" sz="1400"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您的内容打在这里，或者通过复制您的文本后，在此框中选择粘贴</a:t>
            </a:r>
            <a:endParaRPr lang="en-US" altLang="zh-CN" sz="1400" dirty="0">
              <a:effectLst/>
              <a:latin typeface="MiSans" panose="00000500000000000000" pitchFamily="2" charset="-122"/>
              <a:ea typeface="MiSans" panose="00000500000000000000" pitchFamily="2" charset="-122"/>
              <a:cs typeface="Arial" panose="020B0604020202020204" pitchFamily="34" charset="0"/>
              <a:sym typeface="MiSans" panose="00000500000000000000" pitchFamily="2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9BA09A3-64C8-ABAC-F42C-AAF7144AA33E}"/>
              </a:ext>
            </a:extLst>
          </p:cNvPr>
          <p:cNvSpPr txBox="1"/>
          <p:nvPr/>
        </p:nvSpPr>
        <p:spPr>
          <a:xfrm>
            <a:off x="1851320" y="4794158"/>
            <a:ext cx="1981312" cy="349702"/>
          </a:xfrm>
          <a:prstGeom prst="rect">
            <a:avLst/>
          </a:prstGeom>
        </p:spPr>
        <p:txBody>
          <a:bodyPr wrap="none" lIns="0" tIns="36000" rIns="0" bIns="36000" rtlCol="0">
            <a:spAutoFit/>
          </a:bodyPr>
          <a:lstStyle/>
          <a:p>
            <a:pPr marL="0" indent="0" algn="r">
              <a:buNone/>
            </a:pPr>
            <a:r>
              <a:rPr lang="en-US" altLang="zh-CN"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04 </a:t>
            </a:r>
            <a:r>
              <a:rPr lang="zh-CN" altLang="en-US"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请输入您的标题</a:t>
            </a:r>
          </a:p>
        </p:txBody>
      </p:sp>
      <p:sp>
        <p:nvSpPr>
          <p:cNvPr id="8" name="Figure">
            <a:extLst>
              <a:ext uri="{FF2B5EF4-FFF2-40B4-BE49-F238E27FC236}">
                <a16:creationId xmlns:a16="http://schemas.microsoft.com/office/drawing/2014/main" id="{0930028E-16C4-D570-88C3-04A44966FE23}"/>
              </a:ext>
            </a:extLst>
          </p:cNvPr>
          <p:cNvSpPr/>
          <p:nvPr/>
        </p:nvSpPr>
        <p:spPr>
          <a:xfrm flipH="1" flipV="1">
            <a:off x="5747768" y="4092576"/>
            <a:ext cx="707923" cy="6315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51" h="21600" extrusionOk="0">
                <a:moveTo>
                  <a:pt x="21229" y="9733"/>
                </a:moveTo>
                <a:lnTo>
                  <a:pt x="16790" y="1079"/>
                </a:lnTo>
                <a:cubicBezTo>
                  <a:pt x="16492" y="479"/>
                  <a:pt x="15749" y="0"/>
                  <a:pt x="15154" y="0"/>
                </a:cubicBezTo>
                <a:lnTo>
                  <a:pt x="6298" y="0"/>
                </a:lnTo>
                <a:cubicBezTo>
                  <a:pt x="5703" y="0"/>
                  <a:pt x="4960" y="479"/>
                  <a:pt x="4662" y="1079"/>
                </a:cubicBezTo>
                <a:lnTo>
                  <a:pt x="223" y="9733"/>
                </a:lnTo>
                <a:cubicBezTo>
                  <a:pt x="-74" y="10333"/>
                  <a:pt x="-74" y="11291"/>
                  <a:pt x="223" y="11867"/>
                </a:cubicBezTo>
                <a:lnTo>
                  <a:pt x="4662" y="20521"/>
                </a:lnTo>
                <a:cubicBezTo>
                  <a:pt x="4960" y="21121"/>
                  <a:pt x="5703" y="21600"/>
                  <a:pt x="6298" y="21600"/>
                </a:cubicBezTo>
                <a:lnTo>
                  <a:pt x="15154" y="21600"/>
                </a:lnTo>
                <a:cubicBezTo>
                  <a:pt x="15749" y="21600"/>
                  <a:pt x="16492" y="21121"/>
                  <a:pt x="16790" y="20521"/>
                </a:cubicBezTo>
                <a:lnTo>
                  <a:pt x="21229" y="11867"/>
                </a:lnTo>
                <a:cubicBezTo>
                  <a:pt x="21526" y="11267"/>
                  <a:pt x="21526" y="10309"/>
                  <a:pt x="21229" y="9733"/>
                </a:cubicBezTo>
                <a:close/>
              </a:path>
            </a:pathLst>
          </a:custGeom>
          <a:gradFill>
            <a:gsLst>
              <a:gs pos="26000">
                <a:srgbClr val="0051E2"/>
              </a:gs>
              <a:gs pos="100000">
                <a:srgbClr val="3199F7">
                  <a:alpha val="71000"/>
                </a:srgbClr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9" name="Figure">
            <a:extLst>
              <a:ext uri="{FF2B5EF4-FFF2-40B4-BE49-F238E27FC236}">
                <a16:creationId xmlns:a16="http://schemas.microsoft.com/office/drawing/2014/main" id="{9F8804E3-B76F-7980-58B8-CDF9FD343452}"/>
              </a:ext>
            </a:extLst>
          </p:cNvPr>
          <p:cNvSpPr/>
          <p:nvPr/>
        </p:nvSpPr>
        <p:spPr>
          <a:xfrm>
            <a:off x="5741161" y="2767797"/>
            <a:ext cx="707923" cy="6315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51" h="21600" extrusionOk="0">
                <a:moveTo>
                  <a:pt x="21229" y="9733"/>
                </a:moveTo>
                <a:lnTo>
                  <a:pt x="16790" y="1079"/>
                </a:lnTo>
                <a:cubicBezTo>
                  <a:pt x="16492" y="479"/>
                  <a:pt x="15749" y="0"/>
                  <a:pt x="15154" y="0"/>
                </a:cubicBezTo>
                <a:lnTo>
                  <a:pt x="6298" y="0"/>
                </a:lnTo>
                <a:cubicBezTo>
                  <a:pt x="5703" y="0"/>
                  <a:pt x="4960" y="479"/>
                  <a:pt x="4662" y="1079"/>
                </a:cubicBezTo>
                <a:lnTo>
                  <a:pt x="223" y="9733"/>
                </a:lnTo>
                <a:cubicBezTo>
                  <a:pt x="-74" y="10333"/>
                  <a:pt x="-74" y="11291"/>
                  <a:pt x="223" y="11867"/>
                </a:cubicBezTo>
                <a:lnTo>
                  <a:pt x="4662" y="20521"/>
                </a:lnTo>
                <a:cubicBezTo>
                  <a:pt x="4960" y="21121"/>
                  <a:pt x="5703" y="21600"/>
                  <a:pt x="6298" y="21600"/>
                </a:cubicBezTo>
                <a:lnTo>
                  <a:pt x="15154" y="21600"/>
                </a:lnTo>
                <a:cubicBezTo>
                  <a:pt x="15749" y="21600"/>
                  <a:pt x="16492" y="21121"/>
                  <a:pt x="16790" y="20521"/>
                </a:cubicBezTo>
                <a:lnTo>
                  <a:pt x="21229" y="11867"/>
                </a:lnTo>
                <a:cubicBezTo>
                  <a:pt x="21526" y="11267"/>
                  <a:pt x="21526" y="10309"/>
                  <a:pt x="21229" y="9733"/>
                </a:cubicBezTo>
                <a:close/>
              </a:path>
            </a:pathLst>
          </a:custGeom>
          <a:gradFill>
            <a:gsLst>
              <a:gs pos="26000">
                <a:srgbClr val="0051E2"/>
              </a:gs>
              <a:gs pos="100000">
                <a:srgbClr val="3199F7">
                  <a:alpha val="71000"/>
                </a:srgbClr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42" name="Freeform: Shape 37">
            <a:extLst>
              <a:ext uri="{FF2B5EF4-FFF2-40B4-BE49-F238E27FC236}">
                <a16:creationId xmlns:a16="http://schemas.microsoft.com/office/drawing/2014/main" id="{EC238188-9E6F-0718-EE4F-A62706A3100F}"/>
              </a:ext>
            </a:extLst>
          </p:cNvPr>
          <p:cNvSpPr/>
          <p:nvPr/>
        </p:nvSpPr>
        <p:spPr>
          <a:xfrm>
            <a:off x="4093030" y="2339292"/>
            <a:ext cx="1415717" cy="12654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25" h="21600" extrusionOk="0">
                <a:moveTo>
                  <a:pt x="6332" y="0"/>
                </a:moveTo>
                <a:lnTo>
                  <a:pt x="15237" y="0"/>
                </a:lnTo>
                <a:cubicBezTo>
                  <a:pt x="15835" y="0"/>
                  <a:pt x="16582" y="479"/>
                  <a:pt x="16882" y="1079"/>
                </a:cubicBezTo>
                <a:lnTo>
                  <a:pt x="21345" y="9733"/>
                </a:lnTo>
                <a:cubicBezTo>
                  <a:pt x="21420" y="9877"/>
                  <a:pt x="21476" y="10045"/>
                  <a:pt x="21513" y="10225"/>
                </a:cubicBezTo>
                <a:lnTo>
                  <a:pt x="21525" y="10346"/>
                </a:lnTo>
                <a:lnTo>
                  <a:pt x="18262" y="10346"/>
                </a:lnTo>
                <a:cubicBezTo>
                  <a:pt x="17859" y="10346"/>
                  <a:pt x="17355" y="10669"/>
                  <a:pt x="17153" y="11074"/>
                </a:cubicBezTo>
                <a:lnTo>
                  <a:pt x="14142" y="16911"/>
                </a:lnTo>
                <a:cubicBezTo>
                  <a:pt x="13941" y="17300"/>
                  <a:pt x="13941" y="17946"/>
                  <a:pt x="14142" y="18351"/>
                </a:cubicBezTo>
                <a:lnTo>
                  <a:pt x="15760" y="21488"/>
                </a:lnTo>
                <a:lnTo>
                  <a:pt x="15704" y="21516"/>
                </a:lnTo>
                <a:cubicBezTo>
                  <a:pt x="15545" y="21570"/>
                  <a:pt x="15386" y="21600"/>
                  <a:pt x="15237" y="21600"/>
                </a:cubicBezTo>
                <a:lnTo>
                  <a:pt x="6332" y="21600"/>
                </a:lnTo>
                <a:cubicBezTo>
                  <a:pt x="5734" y="21600"/>
                  <a:pt x="4987" y="21121"/>
                  <a:pt x="4687" y="20521"/>
                </a:cubicBezTo>
                <a:lnTo>
                  <a:pt x="224" y="11867"/>
                </a:lnTo>
                <a:cubicBezTo>
                  <a:pt x="-75" y="11291"/>
                  <a:pt x="-75" y="10333"/>
                  <a:pt x="224" y="9733"/>
                </a:cubicBezTo>
                <a:lnTo>
                  <a:pt x="4687" y="1079"/>
                </a:lnTo>
                <a:cubicBezTo>
                  <a:pt x="4987" y="479"/>
                  <a:pt x="5734" y="0"/>
                  <a:pt x="6332" y="0"/>
                </a:cubicBezTo>
                <a:close/>
              </a:path>
            </a:pathLst>
          </a:custGeom>
          <a:gradFill>
            <a:gsLst>
              <a:gs pos="26000">
                <a:srgbClr val="0051E2"/>
              </a:gs>
              <a:gs pos="100000">
                <a:srgbClr val="3199F7">
                  <a:alpha val="71000"/>
                </a:srgbClr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43" name="Figure">
            <a:extLst>
              <a:ext uri="{FF2B5EF4-FFF2-40B4-BE49-F238E27FC236}">
                <a16:creationId xmlns:a16="http://schemas.microsoft.com/office/drawing/2014/main" id="{B319012D-C9E8-04A6-AB97-0F35A89FDF61}"/>
              </a:ext>
            </a:extLst>
          </p:cNvPr>
          <p:cNvSpPr/>
          <p:nvPr/>
        </p:nvSpPr>
        <p:spPr>
          <a:xfrm>
            <a:off x="5137720" y="3057542"/>
            <a:ext cx="707924" cy="6315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51" h="21600" extrusionOk="0">
                <a:moveTo>
                  <a:pt x="21229" y="9733"/>
                </a:moveTo>
                <a:lnTo>
                  <a:pt x="16790" y="1079"/>
                </a:lnTo>
                <a:cubicBezTo>
                  <a:pt x="16492" y="479"/>
                  <a:pt x="15749" y="0"/>
                  <a:pt x="15154" y="0"/>
                </a:cubicBezTo>
                <a:lnTo>
                  <a:pt x="6298" y="0"/>
                </a:lnTo>
                <a:cubicBezTo>
                  <a:pt x="5703" y="0"/>
                  <a:pt x="4960" y="479"/>
                  <a:pt x="4662" y="1079"/>
                </a:cubicBezTo>
                <a:lnTo>
                  <a:pt x="223" y="9733"/>
                </a:lnTo>
                <a:cubicBezTo>
                  <a:pt x="-74" y="10333"/>
                  <a:pt x="-74" y="11291"/>
                  <a:pt x="223" y="11867"/>
                </a:cubicBezTo>
                <a:lnTo>
                  <a:pt x="4662" y="20521"/>
                </a:lnTo>
                <a:cubicBezTo>
                  <a:pt x="4960" y="21121"/>
                  <a:pt x="5703" y="21600"/>
                  <a:pt x="6298" y="21600"/>
                </a:cubicBezTo>
                <a:lnTo>
                  <a:pt x="15154" y="21600"/>
                </a:lnTo>
                <a:cubicBezTo>
                  <a:pt x="15749" y="21600"/>
                  <a:pt x="16492" y="21121"/>
                  <a:pt x="16790" y="20521"/>
                </a:cubicBezTo>
                <a:lnTo>
                  <a:pt x="21229" y="11867"/>
                </a:lnTo>
                <a:cubicBezTo>
                  <a:pt x="21526" y="11267"/>
                  <a:pt x="21526" y="10309"/>
                  <a:pt x="21229" y="9733"/>
                </a:cubicBezTo>
                <a:close/>
              </a:path>
            </a:pathLst>
          </a:custGeom>
          <a:gradFill>
            <a:gsLst>
              <a:gs pos="26000">
                <a:srgbClr val="0051E2"/>
              </a:gs>
              <a:gs pos="100000">
                <a:srgbClr val="3199F7">
                  <a:alpha val="71000"/>
                </a:srgbClr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44" name="TextBox 40">
            <a:extLst>
              <a:ext uri="{FF2B5EF4-FFF2-40B4-BE49-F238E27FC236}">
                <a16:creationId xmlns:a16="http://schemas.microsoft.com/office/drawing/2014/main" id="{D675E87E-C28B-9800-4822-D3AF6F304251}"/>
              </a:ext>
            </a:extLst>
          </p:cNvPr>
          <p:cNvSpPr txBox="1"/>
          <p:nvPr/>
        </p:nvSpPr>
        <p:spPr>
          <a:xfrm>
            <a:off x="5101676" y="3217762"/>
            <a:ext cx="779980" cy="400110"/>
          </a:xfrm>
          <a:prstGeom prst="rect">
            <a:avLst/>
          </a:prstGeom>
          <a:ln w="25400">
            <a:miter lim="400000"/>
          </a:ln>
        </p:spPr>
        <p:txBody>
          <a:bodyPr tIns="45720" bIns="45720">
            <a:spAutoFit/>
          </a:bodyPr>
          <a:lstStyle>
            <a:lvl1pPr algn="ctr">
              <a:defRPr sz="5600">
                <a:solidFill>
                  <a:srgbClr val="FFFFFF"/>
                </a:solidFill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rPr lang="en-US" sz="200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6</a:t>
            </a:r>
            <a:endParaRPr sz="2000" dirty="0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45" name="任意形状 37">
            <a:extLst>
              <a:ext uri="{FF2B5EF4-FFF2-40B4-BE49-F238E27FC236}">
                <a16:creationId xmlns:a16="http://schemas.microsoft.com/office/drawing/2014/main" id="{0CD3F1F3-D56E-0558-F5B0-98755011EB8D}"/>
              </a:ext>
            </a:extLst>
          </p:cNvPr>
          <p:cNvSpPr/>
          <p:nvPr/>
        </p:nvSpPr>
        <p:spPr>
          <a:xfrm>
            <a:off x="4559875" y="2735006"/>
            <a:ext cx="409809" cy="409875"/>
          </a:xfrm>
          <a:custGeom>
            <a:avLst/>
            <a:gdLst>
              <a:gd name="connsiteX0" fmla="*/ 205205 w 504000"/>
              <a:gd name="connsiteY0" fmla="*/ 441081 h 504081"/>
              <a:gd name="connsiteX1" fmla="*/ 205149 w 504000"/>
              <a:gd name="connsiteY1" fmla="*/ 488331 h 504081"/>
              <a:gd name="connsiteX2" fmla="*/ 299649 w 504000"/>
              <a:gd name="connsiteY2" fmla="*/ 488331 h 504081"/>
              <a:gd name="connsiteX3" fmla="*/ 299705 w 504000"/>
              <a:gd name="connsiteY3" fmla="*/ 441081 h 504081"/>
              <a:gd name="connsiteX4" fmla="*/ 15750 w 504000"/>
              <a:gd name="connsiteY4" fmla="*/ 396744 h 504081"/>
              <a:gd name="connsiteX5" fmla="*/ 15750 w 504000"/>
              <a:gd name="connsiteY5" fmla="*/ 425331 h 504081"/>
              <a:gd name="connsiteX6" fmla="*/ 488250 w 504000"/>
              <a:gd name="connsiteY6" fmla="*/ 425331 h 504081"/>
              <a:gd name="connsiteX7" fmla="*/ 488250 w 504000"/>
              <a:gd name="connsiteY7" fmla="*/ 397559 h 504081"/>
              <a:gd name="connsiteX8" fmla="*/ 243979 w 504000"/>
              <a:gd name="connsiteY8" fmla="*/ 267830 h 504081"/>
              <a:gd name="connsiteX9" fmla="*/ 259729 w 504000"/>
              <a:gd name="connsiteY9" fmla="*/ 267830 h 504081"/>
              <a:gd name="connsiteX10" fmla="*/ 259729 w 504000"/>
              <a:gd name="connsiteY10" fmla="*/ 283580 h 504081"/>
              <a:gd name="connsiteX11" fmla="*/ 243979 w 504000"/>
              <a:gd name="connsiteY11" fmla="*/ 283580 h 504081"/>
              <a:gd name="connsiteX12" fmla="*/ 244056 w 504000"/>
              <a:gd name="connsiteY12" fmla="*/ 189738 h 504081"/>
              <a:gd name="connsiteX13" fmla="*/ 259806 w 504000"/>
              <a:gd name="connsiteY13" fmla="*/ 189738 h 504081"/>
              <a:gd name="connsiteX14" fmla="*/ 259806 w 504000"/>
              <a:gd name="connsiteY14" fmla="*/ 252738 h 504081"/>
              <a:gd name="connsiteX15" fmla="*/ 244056 w 504000"/>
              <a:gd name="connsiteY15" fmla="*/ 252738 h 504081"/>
              <a:gd name="connsiteX16" fmla="*/ 250654 w 504000"/>
              <a:gd name="connsiteY16" fmla="*/ 146037 h 504081"/>
              <a:gd name="connsiteX17" fmla="*/ 159253 w 504000"/>
              <a:gd name="connsiteY17" fmla="*/ 302733 h 504081"/>
              <a:gd name="connsiteX18" fmla="*/ 344285 w 504000"/>
              <a:gd name="connsiteY18" fmla="*/ 302733 h 504081"/>
              <a:gd name="connsiteX19" fmla="*/ 441945 w 504000"/>
              <a:gd name="connsiteY19" fmla="*/ 131106 h 504081"/>
              <a:gd name="connsiteX20" fmla="*/ 441588 w 504000"/>
              <a:gd name="connsiteY20" fmla="*/ 381728 h 504081"/>
              <a:gd name="connsiteX21" fmla="*/ 488250 w 504000"/>
              <a:gd name="connsiteY21" fmla="*/ 381809 h 504081"/>
              <a:gd name="connsiteX22" fmla="*/ 488250 w 504000"/>
              <a:gd name="connsiteY22" fmla="*/ 131106 h 504081"/>
              <a:gd name="connsiteX23" fmla="*/ 15750 w 504000"/>
              <a:gd name="connsiteY23" fmla="*/ 131106 h 504081"/>
              <a:gd name="connsiteX24" fmla="*/ 15750 w 504000"/>
              <a:gd name="connsiteY24" fmla="*/ 380994 h 504081"/>
              <a:gd name="connsiteX25" fmla="*/ 63349 w 504000"/>
              <a:gd name="connsiteY25" fmla="*/ 381076 h 504081"/>
              <a:gd name="connsiteX26" fmla="*/ 63706 w 504000"/>
              <a:gd name="connsiteY26" fmla="*/ 131106 h 504081"/>
              <a:gd name="connsiteX27" fmla="*/ 250485 w 504000"/>
              <a:gd name="connsiteY27" fmla="*/ 115060 h 504081"/>
              <a:gd name="connsiteX28" fmla="*/ 372047 w 504000"/>
              <a:gd name="connsiteY28" fmla="*/ 318483 h 504081"/>
              <a:gd name="connsiteX29" fmla="*/ 131829 w 504000"/>
              <a:gd name="connsiteY29" fmla="*/ 318483 h 504081"/>
              <a:gd name="connsiteX30" fmla="*/ 79536 w 504000"/>
              <a:gd name="connsiteY30" fmla="*/ 78757 h 504081"/>
              <a:gd name="connsiteX31" fmla="*/ 79100 w 504000"/>
              <a:gd name="connsiteY31" fmla="*/ 381103 h 504081"/>
              <a:gd name="connsiteX32" fmla="*/ 425838 w 504000"/>
              <a:gd name="connsiteY32" fmla="*/ 381701 h 504081"/>
              <a:gd name="connsiteX33" fmla="*/ 426274 w 504000"/>
              <a:gd name="connsiteY33" fmla="*/ 78904 h 504081"/>
              <a:gd name="connsiteX34" fmla="*/ 188608 w 504000"/>
              <a:gd name="connsiteY34" fmla="*/ 31580 h 504081"/>
              <a:gd name="connsiteX35" fmla="*/ 409431 w 504000"/>
              <a:gd name="connsiteY35" fmla="*/ 31580 h 504081"/>
              <a:gd name="connsiteX36" fmla="*/ 409431 w 504000"/>
              <a:gd name="connsiteY36" fmla="*/ 47330 h 504081"/>
              <a:gd name="connsiteX37" fmla="*/ 188608 w 504000"/>
              <a:gd name="connsiteY37" fmla="*/ 47330 h 504081"/>
              <a:gd name="connsiteX38" fmla="*/ 157600 w 504000"/>
              <a:gd name="connsiteY38" fmla="*/ 31580 h 504081"/>
              <a:gd name="connsiteX39" fmla="*/ 173350 w 504000"/>
              <a:gd name="connsiteY39" fmla="*/ 31580 h 504081"/>
              <a:gd name="connsiteX40" fmla="*/ 173350 w 504000"/>
              <a:gd name="connsiteY40" fmla="*/ 47330 h 504081"/>
              <a:gd name="connsiteX41" fmla="*/ 157600 w 504000"/>
              <a:gd name="connsiteY41" fmla="*/ 47330 h 504081"/>
              <a:gd name="connsiteX42" fmla="*/ 126100 w 504000"/>
              <a:gd name="connsiteY42" fmla="*/ 31580 h 504081"/>
              <a:gd name="connsiteX43" fmla="*/ 141850 w 504000"/>
              <a:gd name="connsiteY43" fmla="*/ 31580 h 504081"/>
              <a:gd name="connsiteX44" fmla="*/ 141850 w 504000"/>
              <a:gd name="connsiteY44" fmla="*/ 47330 h 504081"/>
              <a:gd name="connsiteX45" fmla="*/ 126100 w 504000"/>
              <a:gd name="connsiteY45" fmla="*/ 47330 h 504081"/>
              <a:gd name="connsiteX46" fmla="*/ 94600 w 504000"/>
              <a:gd name="connsiteY46" fmla="*/ 31580 h 504081"/>
              <a:gd name="connsiteX47" fmla="*/ 110350 w 504000"/>
              <a:gd name="connsiteY47" fmla="*/ 31580 h 504081"/>
              <a:gd name="connsiteX48" fmla="*/ 110350 w 504000"/>
              <a:gd name="connsiteY48" fmla="*/ 47330 h 504081"/>
              <a:gd name="connsiteX49" fmla="*/ 94600 w 504000"/>
              <a:gd name="connsiteY49" fmla="*/ 47330 h 504081"/>
              <a:gd name="connsiteX50" fmla="*/ 79627 w 504000"/>
              <a:gd name="connsiteY50" fmla="*/ 15758 h 504081"/>
              <a:gd name="connsiteX51" fmla="*/ 79558 w 504000"/>
              <a:gd name="connsiteY51" fmla="*/ 63007 h 504081"/>
              <a:gd name="connsiteX52" fmla="*/ 426297 w 504000"/>
              <a:gd name="connsiteY52" fmla="*/ 63154 h 504081"/>
              <a:gd name="connsiteX53" fmla="*/ 426365 w 504000"/>
              <a:gd name="connsiteY53" fmla="*/ 15904 h 504081"/>
              <a:gd name="connsiteX54" fmla="*/ 63892 w 504000"/>
              <a:gd name="connsiteY54" fmla="*/ 0 h 504081"/>
              <a:gd name="connsiteX55" fmla="*/ 442130 w 504000"/>
              <a:gd name="connsiteY55" fmla="*/ 162 h 504081"/>
              <a:gd name="connsiteX56" fmla="*/ 441967 w 504000"/>
              <a:gd name="connsiteY56" fmla="*/ 115356 h 504081"/>
              <a:gd name="connsiteX57" fmla="*/ 488250 w 504000"/>
              <a:gd name="connsiteY57" fmla="*/ 115356 h 504081"/>
              <a:gd name="connsiteX58" fmla="*/ 504000 w 504000"/>
              <a:gd name="connsiteY58" fmla="*/ 131106 h 504081"/>
              <a:gd name="connsiteX59" fmla="*/ 504000 w 504000"/>
              <a:gd name="connsiteY59" fmla="*/ 425331 h 504081"/>
              <a:gd name="connsiteX60" fmla="*/ 488250 w 504000"/>
              <a:gd name="connsiteY60" fmla="*/ 441081 h 504081"/>
              <a:gd name="connsiteX61" fmla="*/ 315455 w 504000"/>
              <a:gd name="connsiteY61" fmla="*/ 441081 h 504081"/>
              <a:gd name="connsiteX62" fmla="*/ 315399 w 504000"/>
              <a:gd name="connsiteY62" fmla="*/ 488331 h 504081"/>
              <a:gd name="connsiteX63" fmla="*/ 346431 w 504000"/>
              <a:gd name="connsiteY63" fmla="*/ 488331 h 504081"/>
              <a:gd name="connsiteX64" fmla="*/ 346431 w 504000"/>
              <a:gd name="connsiteY64" fmla="*/ 504081 h 504081"/>
              <a:gd name="connsiteX65" fmla="*/ 157431 w 504000"/>
              <a:gd name="connsiteY65" fmla="*/ 504081 h 504081"/>
              <a:gd name="connsiteX66" fmla="*/ 157431 w 504000"/>
              <a:gd name="connsiteY66" fmla="*/ 488331 h 504081"/>
              <a:gd name="connsiteX67" fmla="*/ 189399 w 504000"/>
              <a:gd name="connsiteY67" fmla="*/ 488331 h 504081"/>
              <a:gd name="connsiteX68" fmla="*/ 189455 w 504000"/>
              <a:gd name="connsiteY68" fmla="*/ 441081 h 504081"/>
              <a:gd name="connsiteX69" fmla="*/ 15750 w 504000"/>
              <a:gd name="connsiteY69" fmla="*/ 441081 h 504081"/>
              <a:gd name="connsiteX70" fmla="*/ 0 w 504000"/>
              <a:gd name="connsiteY70" fmla="*/ 425331 h 504081"/>
              <a:gd name="connsiteX71" fmla="*/ 0 w 504000"/>
              <a:gd name="connsiteY71" fmla="*/ 131106 h 504081"/>
              <a:gd name="connsiteX72" fmla="*/ 15750 w 504000"/>
              <a:gd name="connsiteY72" fmla="*/ 115356 h 504081"/>
              <a:gd name="connsiteX73" fmla="*/ 63728 w 504000"/>
              <a:gd name="connsiteY73" fmla="*/ 115356 h 504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504000" h="504081">
                <a:moveTo>
                  <a:pt x="205205" y="441081"/>
                </a:moveTo>
                <a:lnTo>
                  <a:pt x="205149" y="488331"/>
                </a:lnTo>
                <a:lnTo>
                  <a:pt x="299649" y="488331"/>
                </a:lnTo>
                <a:lnTo>
                  <a:pt x="299705" y="441081"/>
                </a:lnTo>
                <a:close/>
                <a:moveTo>
                  <a:pt x="15750" y="396744"/>
                </a:moveTo>
                <a:lnTo>
                  <a:pt x="15750" y="425331"/>
                </a:lnTo>
                <a:lnTo>
                  <a:pt x="488250" y="425331"/>
                </a:lnTo>
                <a:lnTo>
                  <a:pt x="488250" y="397559"/>
                </a:lnTo>
                <a:close/>
                <a:moveTo>
                  <a:pt x="243979" y="267830"/>
                </a:moveTo>
                <a:lnTo>
                  <a:pt x="259729" y="267830"/>
                </a:lnTo>
                <a:lnTo>
                  <a:pt x="259729" y="283580"/>
                </a:lnTo>
                <a:lnTo>
                  <a:pt x="243979" y="283580"/>
                </a:lnTo>
                <a:close/>
                <a:moveTo>
                  <a:pt x="244056" y="189738"/>
                </a:moveTo>
                <a:lnTo>
                  <a:pt x="259806" y="189738"/>
                </a:lnTo>
                <a:lnTo>
                  <a:pt x="259806" y="252738"/>
                </a:lnTo>
                <a:lnTo>
                  <a:pt x="244056" y="252738"/>
                </a:lnTo>
                <a:close/>
                <a:moveTo>
                  <a:pt x="250654" y="146037"/>
                </a:moveTo>
                <a:lnTo>
                  <a:pt x="159253" y="302733"/>
                </a:lnTo>
                <a:lnTo>
                  <a:pt x="344285" y="302733"/>
                </a:lnTo>
                <a:close/>
                <a:moveTo>
                  <a:pt x="441945" y="131106"/>
                </a:moveTo>
                <a:lnTo>
                  <a:pt x="441588" y="381728"/>
                </a:lnTo>
                <a:lnTo>
                  <a:pt x="488250" y="381809"/>
                </a:lnTo>
                <a:lnTo>
                  <a:pt x="488250" y="131106"/>
                </a:lnTo>
                <a:close/>
                <a:moveTo>
                  <a:pt x="15750" y="131106"/>
                </a:moveTo>
                <a:lnTo>
                  <a:pt x="15750" y="380994"/>
                </a:lnTo>
                <a:lnTo>
                  <a:pt x="63349" y="381076"/>
                </a:lnTo>
                <a:lnTo>
                  <a:pt x="63706" y="131106"/>
                </a:lnTo>
                <a:close/>
                <a:moveTo>
                  <a:pt x="250485" y="115060"/>
                </a:moveTo>
                <a:lnTo>
                  <a:pt x="372047" y="318483"/>
                </a:lnTo>
                <a:lnTo>
                  <a:pt x="131829" y="318483"/>
                </a:lnTo>
                <a:close/>
                <a:moveTo>
                  <a:pt x="79536" y="78757"/>
                </a:moveTo>
                <a:lnTo>
                  <a:pt x="79100" y="381103"/>
                </a:lnTo>
                <a:lnTo>
                  <a:pt x="425838" y="381701"/>
                </a:lnTo>
                <a:lnTo>
                  <a:pt x="426274" y="78904"/>
                </a:lnTo>
                <a:close/>
                <a:moveTo>
                  <a:pt x="188608" y="31580"/>
                </a:moveTo>
                <a:lnTo>
                  <a:pt x="409431" y="31580"/>
                </a:lnTo>
                <a:lnTo>
                  <a:pt x="409431" y="47330"/>
                </a:lnTo>
                <a:lnTo>
                  <a:pt x="188608" y="47330"/>
                </a:lnTo>
                <a:close/>
                <a:moveTo>
                  <a:pt x="157600" y="31580"/>
                </a:moveTo>
                <a:lnTo>
                  <a:pt x="173350" y="31580"/>
                </a:lnTo>
                <a:lnTo>
                  <a:pt x="173350" y="47330"/>
                </a:lnTo>
                <a:lnTo>
                  <a:pt x="157600" y="47330"/>
                </a:lnTo>
                <a:close/>
                <a:moveTo>
                  <a:pt x="126100" y="31580"/>
                </a:moveTo>
                <a:lnTo>
                  <a:pt x="141850" y="31580"/>
                </a:lnTo>
                <a:lnTo>
                  <a:pt x="141850" y="47330"/>
                </a:lnTo>
                <a:lnTo>
                  <a:pt x="126100" y="47330"/>
                </a:lnTo>
                <a:close/>
                <a:moveTo>
                  <a:pt x="94600" y="31580"/>
                </a:moveTo>
                <a:lnTo>
                  <a:pt x="110350" y="31580"/>
                </a:lnTo>
                <a:lnTo>
                  <a:pt x="110350" y="47330"/>
                </a:lnTo>
                <a:lnTo>
                  <a:pt x="94600" y="47330"/>
                </a:lnTo>
                <a:close/>
                <a:moveTo>
                  <a:pt x="79627" y="15758"/>
                </a:moveTo>
                <a:lnTo>
                  <a:pt x="79558" y="63007"/>
                </a:lnTo>
                <a:lnTo>
                  <a:pt x="426297" y="63154"/>
                </a:lnTo>
                <a:lnTo>
                  <a:pt x="426365" y="15904"/>
                </a:lnTo>
                <a:close/>
                <a:moveTo>
                  <a:pt x="63892" y="0"/>
                </a:moveTo>
                <a:lnTo>
                  <a:pt x="442130" y="162"/>
                </a:lnTo>
                <a:lnTo>
                  <a:pt x="441967" y="115356"/>
                </a:lnTo>
                <a:lnTo>
                  <a:pt x="488250" y="115356"/>
                </a:lnTo>
                <a:cubicBezTo>
                  <a:pt x="496944" y="115366"/>
                  <a:pt x="503990" y="122412"/>
                  <a:pt x="504000" y="131106"/>
                </a:cubicBezTo>
                <a:lnTo>
                  <a:pt x="504000" y="425331"/>
                </a:lnTo>
                <a:cubicBezTo>
                  <a:pt x="503990" y="434025"/>
                  <a:pt x="496944" y="441071"/>
                  <a:pt x="488250" y="441081"/>
                </a:cubicBezTo>
                <a:lnTo>
                  <a:pt x="315455" y="441081"/>
                </a:lnTo>
                <a:lnTo>
                  <a:pt x="315399" y="488331"/>
                </a:lnTo>
                <a:lnTo>
                  <a:pt x="346431" y="488331"/>
                </a:lnTo>
                <a:lnTo>
                  <a:pt x="346431" y="504081"/>
                </a:lnTo>
                <a:lnTo>
                  <a:pt x="157431" y="504081"/>
                </a:lnTo>
                <a:lnTo>
                  <a:pt x="157431" y="488331"/>
                </a:lnTo>
                <a:lnTo>
                  <a:pt x="189399" y="488331"/>
                </a:lnTo>
                <a:lnTo>
                  <a:pt x="189455" y="441081"/>
                </a:lnTo>
                <a:lnTo>
                  <a:pt x="15750" y="441081"/>
                </a:lnTo>
                <a:cubicBezTo>
                  <a:pt x="7056" y="441071"/>
                  <a:pt x="10" y="434025"/>
                  <a:pt x="0" y="425331"/>
                </a:cubicBezTo>
                <a:lnTo>
                  <a:pt x="0" y="131106"/>
                </a:lnTo>
                <a:cubicBezTo>
                  <a:pt x="10" y="122412"/>
                  <a:pt x="7056" y="115366"/>
                  <a:pt x="15750" y="115356"/>
                </a:cubicBezTo>
                <a:lnTo>
                  <a:pt x="63728" y="115356"/>
                </a:lnTo>
                <a:close/>
              </a:path>
            </a:pathLst>
          </a:custGeom>
          <a:solidFill>
            <a:schemeClr val="bg1"/>
          </a:solidFill>
          <a:ln w="773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600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46" name="TextBox 40">
            <a:extLst>
              <a:ext uri="{FF2B5EF4-FFF2-40B4-BE49-F238E27FC236}">
                <a16:creationId xmlns:a16="http://schemas.microsoft.com/office/drawing/2014/main" id="{768D145A-86B9-FE88-536B-8CE178BAA043}"/>
              </a:ext>
            </a:extLst>
          </p:cNvPr>
          <p:cNvSpPr txBox="1"/>
          <p:nvPr/>
        </p:nvSpPr>
        <p:spPr>
          <a:xfrm>
            <a:off x="5712818" y="2911823"/>
            <a:ext cx="764610" cy="400110"/>
          </a:xfrm>
          <a:prstGeom prst="rect">
            <a:avLst/>
          </a:prstGeom>
          <a:ln w="25400">
            <a:miter lim="400000"/>
          </a:ln>
        </p:spPr>
        <p:txBody>
          <a:bodyPr tIns="45720" bIns="45720">
            <a:spAutoFit/>
          </a:bodyPr>
          <a:lstStyle>
            <a:lvl1pPr algn="ctr">
              <a:defRPr sz="5600">
                <a:solidFill>
                  <a:srgbClr val="FFFFFF"/>
                </a:solidFill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rPr sz="2000"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1</a:t>
            </a:r>
          </a:p>
        </p:txBody>
      </p:sp>
      <p:sp>
        <p:nvSpPr>
          <p:cNvPr id="47" name="TextBox 40">
            <a:extLst>
              <a:ext uri="{FF2B5EF4-FFF2-40B4-BE49-F238E27FC236}">
                <a16:creationId xmlns:a16="http://schemas.microsoft.com/office/drawing/2014/main" id="{C85C541F-9E5A-CEF5-CEE4-5BA673EE80E9}"/>
              </a:ext>
            </a:extLst>
          </p:cNvPr>
          <p:cNvSpPr txBox="1"/>
          <p:nvPr/>
        </p:nvSpPr>
        <p:spPr>
          <a:xfrm>
            <a:off x="5705134" y="4229660"/>
            <a:ext cx="779978" cy="400110"/>
          </a:xfrm>
          <a:prstGeom prst="rect">
            <a:avLst/>
          </a:prstGeom>
          <a:ln w="25400">
            <a:miter lim="400000"/>
          </a:ln>
        </p:spPr>
        <p:txBody>
          <a:bodyPr tIns="45720" bIns="45720">
            <a:spAutoFit/>
          </a:bodyPr>
          <a:lstStyle>
            <a:lvl1pPr algn="ctr">
              <a:defRPr sz="5600">
                <a:solidFill>
                  <a:srgbClr val="FFFFFF"/>
                </a:solidFill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rPr lang="en-US" sz="200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4</a:t>
            </a:r>
            <a:endParaRPr sz="2000" dirty="0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40" name="Freeform: Shape 38">
            <a:extLst>
              <a:ext uri="{FF2B5EF4-FFF2-40B4-BE49-F238E27FC236}">
                <a16:creationId xmlns:a16="http://schemas.microsoft.com/office/drawing/2014/main" id="{FC054B38-BC28-B1D4-0AF7-8A2C8EB84055}"/>
              </a:ext>
            </a:extLst>
          </p:cNvPr>
          <p:cNvSpPr/>
          <p:nvPr/>
        </p:nvSpPr>
        <p:spPr>
          <a:xfrm>
            <a:off x="6683269" y="2339292"/>
            <a:ext cx="1415701" cy="12654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25" h="21600" extrusionOk="0">
                <a:moveTo>
                  <a:pt x="6288" y="0"/>
                </a:moveTo>
                <a:lnTo>
                  <a:pt x="15193" y="0"/>
                </a:lnTo>
                <a:cubicBezTo>
                  <a:pt x="15791" y="0"/>
                  <a:pt x="16538" y="479"/>
                  <a:pt x="16838" y="1079"/>
                </a:cubicBezTo>
                <a:lnTo>
                  <a:pt x="21301" y="9733"/>
                </a:lnTo>
                <a:cubicBezTo>
                  <a:pt x="21600" y="10309"/>
                  <a:pt x="21600" y="11267"/>
                  <a:pt x="21301" y="11867"/>
                </a:cubicBezTo>
                <a:lnTo>
                  <a:pt x="16838" y="20521"/>
                </a:lnTo>
                <a:cubicBezTo>
                  <a:pt x="16538" y="21121"/>
                  <a:pt x="15791" y="21600"/>
                  <a:pt x="15193" y="21600"/>
                </a:cubicBezTo>
                <a:lnTo>
                  <a:pt x="6288" y="21600"/>
                </a:lnTo>
                <a:lnTo>
                  <a:pt x="5835" y="21518"/>
                </a:lnTo>
                <a:lnTo>
                  <a:pt x="7462" y="18363"/>
                </a:lnTo>
                <a:cubicBezTo>
                  <a:pt x="7663" y="17974"/>
                  <a:pt x="7663" y="17328"/>
                  <a:pt x="7462" y="16923"/>
                </a:cubicBezTo>
                <a:lnTo>
                  <a:pt x="4451" y="11086"/>
                </a:lnTo>
                <a:cubicBezTo>
                  <a:pt x="4249" y="10681"/>
                  <a:pt x="3745" y="10358"/>
                  <a:pt x="3342" y="10358"/>
                </a:cubicBezTo>
                <a:lnTo>
                  <a:pt x="0" y="10358"/>
                </a:lnTo>
                <a:lnTo>
                  <a:pt x="12" y="10239"/>
                </a:lnTo>
                <a:cubicBezTo>
                  <a:pt x="49" y="10055"/>
                  <a:pt x="105" y="9883"/>
                  <a:pt x="180" y="9733"/>
                </a:cubicBezTo>
                <a:lnTo>
                  <a:pt x="4643" y="1079"/>
                </a:lnTo>
                <a:cubicBezTo>
                  <a:pt x="4943" y="479"/>
                  <a:pt x="5690" y="0"/>
                  <a:pt x="6288" y="0"/>
                </a:cubicBezTo>
                <a:close/>
              </a:path>
            </a:pathLst>
          </a:custGeom>
          <a:gradFill>
            <a:gsLst>
              <a:gs pos="26000">
                <a:srgbClr val="0051E2"/>
              </a:gs>
              <a:gs pos="100000">
                <a:srgbClr val="3199F7">
                  <a:alpha val="71000"/>
                </a:srgbClr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41" name="Figure">
            <a:extLst>
              <a:ext uri="{FF2B5EF4-FFF2-40B4-BE49-F238E27FC236}">
                <a16:creationId xmlns:a16="http://schemas.microsoft.com/office/drawing/2014/main" id="{CBDEF0F2-4944-B557-FF21-F6410E56B1B4}"/>
              </a:ext>
            </a:extLst>
          </p:cNvPr>
          <p:cNvSpPr/>
          <p:nvPr/>
        </p:nvSpPr>
        <p:spPr>
          <a:xfrm>
            <a:off x="6351269" y="3057541"/>
            <a:ext cx="708439" cy="6315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46" h="21600" extrusionOk="0">
                <a:moveTo>
                  <a:pt x="238" y="9733"/>
                </a:moveTo>
                <a:lnTo>
                  <a:pt x="4673" y="1079"/>
                </a:lnTo>
                <a:cubicBezTo>
                  <a:pt x="4970" y="479"/>
                  <a:pt x="5713" y="0"/>
                  <a:pt x="6307" y="0"/>
                </a:cubicBezTo>
                <a:lnTo>
                  <a:pt x="15155" y="0"/>
                </a:lnTo>
                <a:cubicBezTo>
                  <a:pt x="15749" y="0"/>
                  <a:pt x="16491" y="479"/>
                  <a:pt x="16788" y="1079"/>
                </a:cubicBezTo>
                <a:lnTo>
                  <a:pt x="21223" y="9733"/>
                </a:lnTo>
                <a:cubicBezTo>
                  <a:pt x="21520" y="10333"/>
                  <a:pt x="21520" y="11291"/>
                  <a:pt x="21223" y="11867"/>
                </a:cubicBezTo>
                <a:lnTo>
                  <a:pt x="16788" y="20521"/>
                </a:lnTo>
                <a:cubicBezTo>
                  <a:pt x="16491" y="21121"/>
                  <a:pt x="15749" y="21600"/>
                  <a:pt x="15155" y="21600"/>
                </a:cubicBezTo>
                <a:lnTo>
                  <a:pt x="6307" y="21600"/>
                </a:lnTo>
                <a:cubicBezTo>
                  <a:pt x="5713" y="21600"/>
                  <a:pt x="4970" y="21121"/>
                  <a:pt x="4673" y="20521"/>
                </a:cubicBezTo>
                <a:lnTo>
                  <a:pt x="238" y="11867"/>
                </a:lnTo>
                <a:cubicBezTo>
                  <a:pt x="-80" y="11267"/>
                  <a:pt x="-80" y="10309"/>
                  <a:pt x="238" y="9733"/>
                </a:cubicBezTo>
                <a:close/>
              </a:path>
            </a:pathLst>
          </a:custGeom>
          <a:gradFill>
            <a:gsLst>
              <a:gs pos="26000">
                <a:srgbClr val="0051E2"/>
              </a:gs>
              <a:gs pos="100000">
                <a:srgbClr val="3199F7">
                  <a:alpha val="71000"/>
                </a:srgbClr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38" name="TextBox 41">
            <a:extLst>
              <a:ext uri="{FF2B5EF4-FFF2-40B4-BE49-F238E27FC236}">
                <a16:creationId xmlns:a16="http://schemas.microsoft.com/office/drawing/2014/main" id="{52A84BFA-EBE9-3106-F1BF-AE1F8C297600}"/>
              </a:ext>
            </a:extLst>
          </p:cNvPr>
          <p:cNvSpPr txBox="1"/>
          <p:nvPr/>
        </p:nvSpPr>
        <p:spPr>
          <a:xfrm>
            <a:off x="6315511" y="3217762"/>
            <a:ext cx="779979" cy="400110"/>
          </a:xfrm>
          <a:prstGeom prst="rect">
            <a:avLst/>
          </a:prstGeom>
          <a:ln w="25400">
            <a:miter lim="400000"/>
          </a:ln>
        </p:spPr>
        <p:txBody>
          <a:bodyPr tIns="45720" bIns="45720">
            <a:spAutoFit/>
          </a:bodyPr>
          <a:lstStyle>
            <a:lvl1pPr algn="ctr">
              <a:defRPr sz="5600">
                <a:solidFill>
                  <a:srgbClr val="FFFFFF"/>
                </a:solidFill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rPr sz="2000"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2</a:t>
            </a:r>
          </a:p>
        </p:txBody>
      </p:sp>
      <p:sp>
        <p:nvSpPr>
          <p:cNvPr id="39" name="任意形状 39">
            <a:extLst>
              <a:ext uri="{FF2B5EF4-FFF2-40B4-BE49-F238E27FC236}">
                <a16:creationId xmlns:a16="http://schemas.microsoft.com/office/drawing/2014/main" id="{7C1228A0-95B7-8BD7-E541-4C02754DD851}"/>
              </a:ext>
            </a:extLst>
          </p:cNvPr>
          <p:cNvSpPr/>
          <p:nvPr/>
        </p:nvSpPr>
        <p:spPr>
          <a:xfrm>
            <a:off x="7285144" y="2735039"/>
            <a:ext cx="409810" cy="409808"/>
          </a:xfrm>
          <a:custGeom>
            <a:avLst/>
            <a:gdLst>
              <a:gd name="connsiteX0" fmla="*/ 456750 w 504000"/>
              <a:gd name="connsiteY0" fmla="*/ 456750 h 504000"/>
              <a:gd name="connsiteX1" fmla="*/ 472500 w 504000"/>
              <a:gd name="connsiteY1" fmla="*/ 456750 h 504000"/>
              <a:gd name="connsiteX2" fmla="*/ 472500 w 504000"/>
              <a:gd name="connsiteY2" fmla="*/ 472500 h 504000"/>
              <a:gd name="connsiteX3" fmla="*/ 456750 w 504000"/>
              <a:gd name="connsiteY3" fmla="*/ 472500 h 504000"/>
              <a:gd name="connsiteX4" fmla="*/ 425250 w 504000"/>
              <a:gd name="connsiteY4" fmla="*/ 456750 h 504000"/>
              <a:gd name="connsiteX5" fmla="*/ 441000 w 504000"/>
              <a:gd name="connsiteY5" fmla="*/ 456750 h 504000"/>
              <a:gd name="connsiteX6" fmla="*/ 441000 w 504000"/>
              <a:gd name="connsiteY6" fmla="*/ 472500 h 504000"/>
              <a:gd name="connsiteX7" fmla="*/ 425250 w 504000"/>
              <a:gd name="connsiteY7" fmla="*/ 472500 h 504000"/>
              <a:gd name="connsiteX8" fmla="*/ 393750 w 504000"/>
              <a:gd name="connsiteY8" fmla="*/ 456750 h 504000"/>
              <a:gd name="connsiteX9" fmla="*/ 409500 w 504000"/>
              <a:gd name="connsiteY9" fmla="*/ 456750 h 504000"/>
              <a:gd name="connsiteX10" fmla="*/ 409500 w 504000"/>
              <a:gd name="connsiteY10" fmla="*/ 472500 h 504000"/>
              <a:gd name="connsiteX11" fmla="*/ 393750 w 504000"/>
              <a:gd name="connsiteY11" fmla="*/ 472500 h 504000"/>
              <a:gd name="connsiteX12" fmla="*/ 362250 w 504000"/>
              <a:gd name="connsiteY12" fmla="*/ 456750 h 504000"/>
              <a:gd name="connsiteX13" fmla="*/ 378000 w 504000"/>
              <a:gd name="connsiteY13" fmla="*/ 456750 h 504000"/>
              <a:gd name="connsiteX14" fmla="*/ 378000 w 504000"/>
              <a:gd name="connsiteY14" fmla="*/ 472500 h 504000"/>
              <a:gd name="connsiteX15" fmla="*/ 362250 w 504000"/>
              <a:gd name="connsiteY15" fmla="*/ 472500 h 504000"/>
              <a:gd name="connsiteX16" fmla="*/ 330750 w 504000"/>
              <a:gd name="connsiteY16" fmla="*/ 456750 h 504000"/>
              <a:gd name="connsiteX17" fmla="*/ 346500 w 504000"/>
              <a:gd name="connsiteY17" fmla="*/ 456750 h 504000"/>
              <a:gd name="connsiteX18" fmla="*/ 346500 w 504000"/>
              <a:gd name="connsiteY18" fmla="*/ 472500 h 504000"/>
              <a:gd name="connsiteX19" fmla="*/ 330750 w 504000"/>
              <a:gd name="connsiteY19" fmla="*/ 472500 h 504000"/>
              <a:gd name="connsiteX20" fmla="*/ 299250 w 504000"/>
              <a:gd name="connsiteY20" fmla="*/ 456750 h 504000"/>
              <a:gd name="connsiteX21" fmla="*/ 315000 w 504000"/>
              <a:gd name="connsiteY21" fmla="*/ 456750 h 504000"/>
              <a:gd name="connsiteX22" fmla="*/ 315000 w 504000"/>
              <a:gd name="connsiteY22" fmla="*/ 472500 h 504000"/>
              <a:gd name="connsiteX23" fmla="*/ 299250 w 504000"/>
              <a:gd name="connsiteY23" fmla="*/ 472500 h 504000"/>
              <a:gd name="connsiteX24" fmla="*/ 267750 w 504000"/>
              <a:gd name="connsiteY24" fmla="*/ 456750 h 504000"/>
              <a:gd name="connsiteX25" fmla="*/ 283500 w 504000"/>
              <a:gd name="connsiteY25" fmla="*/ 456750 h 504000"/>
              <a:gd name="connsiteX26" fmla="*/ 283500 w 504000"/>
              <a:gd name="connsiteY26" fmla="*/ 472500 h 504000"/>
              <a:gd name="connsiteX27" fmla="*/ 267750 w 504000"/>
              <a:gd name="connsiteY27" fmla="*/ 472500 h 504000"/>
              <a:gd name="connsiteX28" fmla="*/ 236250 w 504000"/>
              <a:gd name="connsiteY28" fmla="*/ 456750 h 504000"/>
              <a:gd name="connsiteX29" fmla="*/ 252000 w 504000"/>
              <a:gd name="connsiteY29" fmla="*/ 456750 h 504000"/>
              <a:gd name="connsiteX30" fmla="*/ 252000 w 504000"/>
              <a:gd name="connsiteY30" fmla="*/ 472500 h 504000"/>
              <a:gd name="connsiteX31" fmla="*/ 236250 w 504000"/>
              <a:gd name="connsiteY31" fmla="*/ 472500 h 504000"/>
              <a:gd name="connsiteX32" fmla="*/ 204750 w 504000"/>
              <a:gd name="connsiteY32" fmla="*/ 456750 h 504000"/>
              <a:gd name="connsiteX33" fmla="*/ 220500 w 504000"/>
              <a:gd name="connsiteY33" fmla="*/ 456750 h 504000"/>
              <a:gd name="connsiteX34" fmla="*/ 220500 w 504000"/>
              <a:gd name="connsiteY34" fmla="*/ 472500 h 504000"/>
              <a:gd name="connsiteX35" fmla="*/ 204750 w 504000"/>
              <a:gd name="connsiteY35" fmla="*/ 472500 h 504000"/>
              <a:gd name="connsiteX36" fmla="*/ 173250 w 504000"/>
              <a:gd name="connsiteY36" fmla="*/ 456750 h 504000"/>
              <a:gd name="connsiteX37" fmla="*/ 189000 w 504000"/>
              <a:gd name="connsiteY37" fmla="*/ 456750 h 504000"/>
              <a:gd name="connsiteX38" fmla="*/ 189000 w 504000"/>
              <a:gd name="connsiteY38" fmla="*/ 472500 h 504000"/>
              <a:gd name="connsiteX39" fmla="*/ 173250 w 504000"/>
              <a:gd name="connsiteY39" fmla="*/ 472500 h 504000"/>
              <a:gd name="connsiteX40" fmla="*/ 141750 w 504000"/>
              <a:gd name="connsiteY40" fmla="*/ 456750 h 504000"/>
              <a:gd name="connsiteX41" fmla="*/ 157500 w 504000"/>
              <a:gd name="connsiteY41" fmla="*/ 456750 h 504000"/>
              <a:gd name="connsiteX42" fmla="*/ 157500 w 504000"/>
              <a:gd name="connsiteY42" fmla="*/ 472500 h 504000"/>
              <a:gd name="connsiteX43" fmla="*/ 141750 w 504000"/>
              <a:gd name="connsiteY43" fmla="*/ 472500 h 504000"/>
              <a:gd name="connsiteX44" fmla="*/ 110250 w 504000"/>
              <a:gd name="connsiteY44" fmla="*/ 456750 h 504000"/>
              <a:gd name="connsiteX45" fmla="*/ 126000 w 504000"/>
              <a:gd name="connsiteY45" fmla="*/ 456750 h 504000"/>
              <a:gd name="connsiteX46" fmla="*/ 126000 w 504000"/>
              <a:gd name="connsiteY46" fmla="*/ 472500 h 504000"/>
              <a:gd name="connsiteX47" fmla="*/ 110250 w 504000"/>
              <a:gd name="connsiteY47" fmla="*/ 472500 h 504000"/>
              <a:gd name="connsiteX48" fmla="*/ 95815 w 504000"/>
              <a:gd name="connsiteY48" fmla="*/ 315000 h 504000"/>
              <a:gd name="connsiteX49" fmla="*/ 158154 w 504000"/>
              <a:gd name="connsiteY49" fmla="*/ 315000 h 504000"/>
              <a:gd name="connsiteX50" fmla="*/ 158154 w 504000"/>
              <a:gd name="connsiteY50" fmla="*/ 330750 h 504000"/>
              <a:gd name="connsiteX51" fmla="*/ 95815 w 504000"/>
              <a:gd name="connsiteY51" fmla="*/ 330750 h 504000"/>
              <a:gd name="connsiteX52" fmla="*/ 78750 w 504000"/>
              <a:gd name="connsiteY52" fmla="*/ 299250 h 504000"/>
              <a:gd name="connsiteX53" fmla="*/ 78750 w 504000"/>
              <a:gd name="connsiteY53" fmla="*/ 346500 h 504000"/>
              <a:gd name="connsiteX54" fmla="*/ 173250 w 504000"/>
              <a:gd name="connsiteY54" fmla="*/ 346500 h 504000"/>
              <a:gd name="connsiteX55" fmla="*/ 173250 w 504000"/>
              <a:gd name="connsiteY55" fmla="*/ 299250 h 504000"/>
              <a:gd name="connsiteX56" fmla="*/ 78750 w 504000"/>
              <a:gd name="connsiteY56" fmla="*/ 220500 h 504000"/>
              <a:gd name="connsiteX57" fmla="*/ 78750 w 504000"/>
              <a:gd name="connsiteY57" fmla="*/ 283500 h 504000"/>
              <a:gd name="connsiteX58" fmla="*/ 189000 w 504000"/>
              <a:gd name="connsiteY58" fmla="*/ 283500 h 504000"/>
              <a:gd name="connsiteX59" fmla="*/ 189000 w 504000"/>
              <a:gd name="connsiteY59" fmla="*/ 362250 h 504000"/>
              <a:gd name="connsiteX60" fmla="*/ 78750 w 504000"/>
              <a:gd name="connsiteY60" fmla="*/ 362250 h 504000"/>
              <a:gd name="connsiteX61" fmla="*/ 78750 w 504000"/>
              <a:gd name="connsiteY61" fmla="*/ 464625 h 504000"/>
              <a:gd name="connsiteX62" fmla="*/ 70859 w 504000"/>
              <a:gd name="connsiteY62" fmla="*/ 488250 h 504000"/>
              <a:gd name="connsiteX63" fmla="*/ 464625 w 504000"/>
              <a:gd name="connsiteY63" fmla="*/ 488250 h 504000"/>
              <a:gd name="connsiteX64" fmla="*/ 488250 w 504000"/>
              <a:gd name="connsiteY64" fmla="*/ 464625 h 504000"/>
              <a:gd name="connsiteX65" fmla="*/ 488250 w 504000"/>
              <a:gd name="connsiteY65" fmla="*/ 220500 h 504000"/>
              <a:gd name="connsiteX66" fmla="*/ 15750 w 504000"/>
              <a:gd name="connsiteY66" fmla="*/ 149625 h 504000"/>
              <a:gd name="connsiteX67" fmla="*/ 15750 w 504000"/>
              <a:gd name="connsiteY67" fmla="*/ 464625 h 504000"/>
              <a:gd name="connsiteX68" fmla="*/ 39375 w 504000"/>
              <a:gd name="connsiteY68" fmla="*/ 488250 h 504000"/>
              <a:gd name="connsiteX69" fmla="*/ 63000 w 504000"/>
              <a:gd name="connsiteY69" fmla="*/ 464625 h 504000"/>
              <a:gd name="connsiteX70" fmla="*/ 63000 w 504000"/>
              <a:gd name="connsiteY70" fmla="*/ 204750 h 504000"/>
              <a:gd name="connsiteX71" fmla="*/ 126000 w 504000"/>
              <a:gd name="connsiteY71" fmla="*/ 204750 h 504000"/>
              <a:gd name="connsiteX72" fmla="*/ 126000 w 504000"/>
              <a:gd name="connsiteY72" fmla="*/ 173250 h 504000"/>
              <a:gd name="connsiteX73" fmla="*/ 112726 w 504000"/>
              <a:gd name="connsiteY73" fmla="*/ 173250 h 504000"/>
              <a:gd name="connsiteX74" fmla="*/ 95138 w 504000"/>
              <a:gd name="connsiteY74" fmla="*/ 149625 h 504000"/>
              <a:gd name="connsiteX75" fmla="*/ 234365 w 504000"/>
              <a:gd name="connsiteY75" fmla="*/ 15750 h 504000"/>
              <a:gd name="connsiteX76" fmla="*/ 252000 w 504000"/>
              <a:gd name="connsiteY76" fmla="*/ 72394 h 504000"/>
              <a:gd name="connsiteX77" fmla="*/ 252000 w 504000"/>
              <a:gd name="connsiteY77" fmla="*/ 110058 h 504000"/>
              <a:gd name="connsiteX78" fmla="*/ 241326 w 504000"/>
              <a:gd name="connsiteY78" fmla="*/ 110058 h 504000"/>
              <a:gd name="connsiteX79" fmla="*/ 303803 w 504000"/>
              <a:gd name="connsiteY79" fmla="*/ 159534 h 504000"/>
              <a:gd name="connsiteX80" fmla="*/ 358966 w 504000"/>
              <a:gd name="connsiteY80" fmla="*/ 110058 h 504000"/>
              <a:gd name="connsiteX81" fmla="*/ 346500 w 504000"/>
              <a:gd name="connsiteY81" fmla="*/ 110058 h 504000"/>
              <a:gd name="connsiteX82" fmla="*/ 346500 w 504000"/>
              <a:gd name="connsiteY82" fmla="*/ 72382 h 504000"/>
              <a:gd name="connsiteX83" fmla="*/ 289868 w 504000"/>
              <a:gd name="connsiteY83" fmla="*/ 15750 h 504000"/>
              <a:gd name="connsiteX84" fmla="*/ 115203 w 504000"/>
              <a:gd name="connsiteY84" fmla="*/ 15750 h 504000"/>
              <a:gd name="connsiteX85" fmla="*/ 141750 w 504000"/>
              <a:gd name="connsiteY85" fmla="*/ 71140 h 504000"/>
              <a:gd name="connsiteX86" fmla="*/ 141750 w 504000"/>
              <a:gd name="connsiteY86" fmla="*/ 157500 h 504000"/>
              <a:gd name="connsiteX87" fmla="*/ 142404 w 504000"/>
              <a:gd name="connsiteY87" fmla="*/ 157500 h 504000"/>
              <a:gd name="connsiteX88" fmla="*/ 142404 w 504000"/>
              <a:gd name="connsiteY88" fmla="*/ 173250 h 504000"/>
              <a:gd name="connsiteX89" fmla="*/ 141750 w 504000"/>
              <a:gd name="connsiteY89" fmla="*/ 173250 h 504000"/>
              <a:gd name="connsiteX90" fmla="*/ 141750 w 504000"/>
              <a:gd name="connsiteY90" fmla="*/ 204750 h 504000"/>
              <a:gd name="connsiteX91" fmla="*/ 441000 w 504000"/>
              <a:gd name="connsiteY91" fmla="*/ 204750 h 504000"/>
              <a:gd name="connsiteX92" fmla="*/ 441000 w 504000"/>
              <a:gd name="connsiteY92" fmla="*/ 71140 h 504000"/>
              <a:gd name="connsiteX93" fmla="*/ 385614 w 504000"/>
              <a:gd name="connsiteY93" fmla="*/ 15750 h 504000"/>
              <a:gd name="connsiteX94" fmla="*/ 334816 w 504000"/>
              <a:gd name="connsiteY94" fmla="*/ 15750 h 504000"/>
              <a:gd name="connsiteX95" fmla="*/ 362250 w 504000"/>
              <a:gd name="connsiteY95" fmla="*/ 72382 h 504000"/>
              <a:gd name="connsiteX96" fmla="*/ 362250 w 504000"/>
              <a:gd name="connsiteY96" fmla="*/ 94308 h 504000"/>
              <a:gd name="connsiteX97" fmla="*/ 400125 w 504000"/>
              <a:gd name="connsiteY97" fmla="*/ 94308 h 504000"/>
              <a:gd name="connsiteX98" fmla="*/ 304433 w 504000"/>
              <a:gd name="connsiteY98" fmla="*/ 180122 h 504000"/>
              <a:gd name="connsiteX99" fmla="*/ 196075 w 504000"/>
              <a:gd name="connsiteY99" fmla="*/ 94308 h 504000"/>
              <a:gd name="connsiteX100" fmla="*/ 236250 w 504000"/>
              <a:gd name="connsiteY100" fmla="*/ 94308 h 504000"/>
              <a:gd name="connsiteX101" fmla="*/ 236250 w 504000"/>
              <a:gd name="connsiteY101" fmla="*/ 72394 h 504000"/>
              <a:gd name="connsiteX102" fmla="*/ 195368 w 504000"/>
              <a:gd name="connsiteY102" fmla="*/ 15761 h 504000"/>
              <a:gd name="connsiteX103" fmla="*/ 195368 w 504000"/>
              <a:gd name="connsiteY103" fmla="*/ 15750 h 504000"/>
              <a:gd name="connsiteX104" fmla="*/ 66561 w 504000"/>
              <a:gd name="connsiteY104" fmla="*/ 15750 h 504000"/>
              <a:gd name="connsiteX105" fmla="*/ 31215 w 504000"/>
              <a:gd name="connsiteY105" fmla="*/ 31631 h 504000"/>
              <a:gd name="connsiteX106" fmla="*/ 109362 w 504000"/>
              <a:gd name="connsiteY106" fmla="*/ 31631 h 504000"/>
              <a:gd name="connsiteX107" fmla="*/ 70614 w 504000"/>
              <a:gd name="connsiteY107" fmla="*/ 15750 h 504000"/>
              <a:gd name="connsiteX108" fmla="*/ 66561 w 504000"/>
              <a:gd name="connsiteY108" fmla="*/ 0 h 504000"/>
              <a:gd name="connsiteX109" fmla="*/ 385614 w 504000"/>
              <a:gd name="connsiteY109" fmla="*/ 0 h 504000"/>
              <a:gd name="connsiteX110" fmla="*/ 456750 w 504000"/>
              <a:gd name="connsiteY110" fmla="*/ 71140 h 504000"/>
              <a:gd name="connsiteX111" fmla="*/ 456750 w 504000"/>
              <a:gd name="connsiteY111" fmla="*/ 204750 h 504000"/>
              <a:gd name="connsiteX112" fmla="*/ 504000 w 504000"/>
              <a:gd name="connsiteY112" fmla="*/ 204750 h 504000"/>
              <a:gd name="connsiteX113" fmla="*/ 504000 w 504000"/>
              <a:gd name="connsiteY113" fmla="*/ 464625 h 504000"/>
              <a:gd name="connsiteX114" fmla="*/ 464625 w 504000"/>
              <a:gd name="connsiteY114" fmla="*/ 504000 h 504000"/>
              <a:gd name="connsiteX115" fmla="*/ 43966 w 504000"/>
              <a:gd name="connsiteY115" fmla="*/ 504000 h 504000"/>
              <a:gd name="connsiteX116" fmla="*/ 43966 w 504000"/>
              <a:gd name="connsiteY116" fmla="*/ 503735 h 504000"/>
              <a:gd name="connsiteX117" fmla="*/ 39375 w 504000"/>
              <a:gd name="connsiteY117" fmla="*/ 504000 h 504000"/>
              <a:gd name="connsiteX118" fmla="*/ 0 w 504000"/>
              <a:gd name="connsiteY118" fmla="*/ 464625 h 504000"/>
              <a:gd name="connsiteX119" fmla="*/ 0 w 504000"/>
              <a:gd name="connsiteY119" fmla="*/ 133875 h 504000"/>
              <a:gd name="connsiteX120" fmla="*/ 103044 w 504000"/>
              <a:gd name="connsiteY120" fmla="*/ 133875 h 504000"/>
              <a:gd name="connsiteX121" fmla="*/ 120632 w 504000"/>
              <a:gd name="connsiteY121" fmla="*/ 157500 h 504000"/>
              <a:gd name="connsiteX122" fmla="*/ 126000 w 504000"/>
              <a:gd name="connsiteY122" fmla="*/ 157500 h 504000"/>
              <a:gd name="connsiteX123" fmla="*/ 126000 w 504000"/>
              <a:gd name="connsiteY123" fmla="*/ 71140 h 504000"/>
              <a:gd name="connsiteX124" fmla="*/ 120570 w 504000"/>
              <a:gd name="connsiteY124" fmla="*/ 47381 h 504000"/>
              <a:gd name="connsiteX125" fmla="*/ 2223 w 504000"/>
              <a:gd name="connsiteY125" fmla="*/ 47381 h 504000"/>
              <a:gd name="connsiteX126" fmla="*/ 9075 w 504000"/>
              <a:gd name="connsiteY126" fmla="*/ 35557 h 504000"/>
              <a:gd name="connsiteX127" fmla="*/ 66561 w 504000"/>
              <a:gd name="connsiteY127" fmla="*/ 0 h 50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</a:cxnLst>
            <a:rect l="l" t="t" r="r" b="b"/>
            <a:pathLst>
              <a:path w="504000" h="504000">
                <a:moveTo>
                  <a:pt x="456750" y="456750"/>
                </a:moveTo>
                <a:lnTo>
                  <a:pt x="472500" y="456750"/>
                </a:lnTo>
                <a:lnTo>
                  <a:pt x="472500" y="472500"/>
                </a:lnTo>
                <a:lnTo>
                  <a:pt x="456750" y="472500"/>
                </a:lnTo>
                <a:close/>
                <a:moveTo>
                  <a:pt x="425250" y="456750"/>
                </a:moveTo>
                <a:lnTo>
                  <a:pt x="441000" y="456750"/>
                </a:lnTo>
                <a:lnTo>
                  <a:pt x="441000" y="472500"/>
                </a:lnTo>
                <a:lnTo>
                  <a:pt x="425250" y="472500"/>
                </a:lnTo>
                <a:close/>
                <a:moveTo>
                  <a:pt x="393750" y="456750"/>
                </a:moveTo>
                <a:lnTo>
                  <a:pt x="409500" y="456750"/>
                </a:lnTo>
                <a:lnTo>
                  <a:pt x="409500" y="472500"/>
                </a:lnTo>
                <a:lnTo>
                  <a:pt x="393750" y="472500"/>
                </a:lnTo>
                <a:close/>
                <a:moveTo>
                  <a:pt x="362250" y="456750"/>
                </a:moveTo>
                <a:lnTo>
                  <a:pt x="378000" y="456750"/>
                </a:lnTo>
                <a:lnTo>
                  <a:pt x="378000" y="472500"/>
                </a:lnTo>
                <a:lnTo>
                  <a:pt x="362250" y="472500"/>
                </a:lnTo>
                <a:close/>
                <a:moveTo>
                  <a:pt x="330750" y="456750"/>
                </a:moveTo>
                <a:lnTo>
                  <a:pt x="346500" y="456750"/>
                </a:lnTo>
                <a:lnTo>
                  <a:pt x="346500" y="472500"/>
                </a:lnTo>
                <a:lnTo>
                  <a:pt x="330750" y="472500"/>
                </a:lnTo>
                <a:close/>
                <a:moveTo>
                  <a:pt x="299250" y="456750"/>
                </a:moveTo>
                <a:lnTo>
                  <a:pt x="315000" y="456750"/>
                </a:lnTo>
                <a:lnTo>
                  <a:pt x="315000" y="472500"/>
                </a:lnTo>
                <a:lnTo>
                  <a:pt x="299250" y="472500"/>
                </a:lnTo>
                <a:close/>
                <a:moveTo>
                  <a:pt x="267750" y="456750"/>
                </a:moveTo>
                <a:lnTo>
                  <a:pt x="283500" y="456750"/>
                </a:lnTo>
                <a:lnTo>
                  <a:pt x="283500" y="472500"/>
                </a:lnTo>
                <a:lnTo>
                  <a:pt x="267750" y="472500"/>
                </a:lnTo>
                <a:close/>
                <a:moveTo>
                  <a:pt x="236250" y="456750"/>
                </a:moveTo>
                <a:lnTo>
                  <a:pt x="252000" y="456750"/>
                </a:lnTo>
                <a:lnTo>
                  <a:pt x="252000" y="472500"/>
                </a:lnTo>
                <a:lnTo>
                  <a:pt x="236250" y="472500"/>
                </a:lnTo>
                <a:close/>
                <a:moveTo>
                  <a:pt x="204750" y="456750"/>
                </a:moveTo>
                <a:lnTo>
                  <a:pt x="220500" y="456750"/>
                </a:lnTo>
                <a:lnTo>
                  <a:pt x="220500" y="472500"/>
                </a:lnTo>
                <a:lnTo>
                  <a:pt x="204750" y="472500"/>
                </a:lnTo>
                <a:close/>
                <a:moveTo>
                  <a:pt x="173250" y="456750"/>
                </a:moveTo>
                <a:lnTo>
                  <a:pt x="189000" y="456750"/>
                </a:lnTo>
                <a:lnTo>
                  <a:pt x="189000" y="472500"/>
                </a:lnTo>
                <a:lnTo>
                  <a:pt x="173250" y="472500"/>
                </a:lnTo>
                <a:close/>
                <a:moveTo>
                  <a:pt x="141750" y="456750"/>
                </a:moveTo>
                <a:lnTo>
                  <a:pt x="157500" y="456750"/>
                </a:lnTo>
                <a:lnTo>
                  <a:pt x="157500" y="472500"/>
                </a:lnTo>
                <a:lnTo>
                  <a:pt x="141750" y="472500"/>
                </a:lnTo>
                <a:close/>
                <a:moveTo>
                  <a:pt x="110250" y="456750"/>
                </a:moveTo>
                <a:lnTo>
                  <a:pt x="126000" y="456750"/>
                </a:lnTo>
                <a:lnTo>
                  <a:pt x="126000" y="472500"/>
                </a:lnTo>
                <a:lnTo>
                  <a:pt x="110250" y="472500"/>
                </a:lnTo>
                <a:close/>
                <a:moveTo>
                  <a:pt x="95815" y="315000"/>
                </a:moveTo>
                <a:lnTo>
                  <a:pt x="158154" y="315000"/>
                </a:lnTo>
                <a:lnTo>
                  <a:pt x="158154" y="330750"/>
                </a:lnTo>
                <a:lnTo>
                  <a:pt x="95815" y="330750"/>
                </a:lnTo>
                <a:close/>
                <a:moveTo>
                  <a:pt x="78750" y="299250"/>
                </a:moveTo>
                <a:lnTo>
                  <a:pt x="78750" y="346500"/>
                </a:lnTo>
                <a:lnTo>
                  <a:pt x="173250" y="346500"/>
                </a:lnTo>
                <a:lnTo>
                  <a:pt x="173250" y="299250"/>
                </a:lnTo>
                <a:close/>
                <a:moveTo>
                  <a:pt x="78750" y="220500"/>
                </a:moveTo>
                <a:lnTo>
                  <a:pt x="78750" y="283500"/>
                </a:lnTo>
                <a:lnTo>
                  <a:pt x="189000" y="283500"/>
                </a:lnTo>
                <a:lnTo>
                  <a:pt x="189000" y="362250"/>
                </a:lnTo>
                <a:lnTo>
                  <a:pt x="78750" y="362250"/>
                </a:lnTo>
                <a:lnTo>
                  <a:pt x="78750" y="464625"/>
                </a:lnTo>
                <a:cubicBezTo>
                  <a:pt x="78759" y="473149"/>
                  <a:pt x="75989" y="481443"/>
                  <a:pt x="70859" y="488250"/>
                </a:cubicBezTo>
                <a:lnTo>
                  <a:pt x="464625" y="488250"/>
                </a:lnTo>
                <a:cubicBezTo>
                  <a:pt x="477667" y="488236"/>
                  <a:pt x="488236" y="477667"/>
                  <a:pt x="488250" y="464625"/>
                </a:cubicBezTo>
                <a:lnTo>
                  <a:pt x="488250" y="220500"/>
                </a:lnTo>
                <a:close/>
                <a:moveTo>
                  <a:pt x="15750" y="149625"/>
                </a:moveTo>
                <a:lnTo>
                  <a:pt x="15750" y="464625"/>
                </a:lnTo>
                <a:cubicBezTo>
                  <a:pt x="15750" y="477673"/>
                  <a:pt x="26327" y="488250"/>
                  <a:pt x="39375" y="488250"/>
                </a:cubicBezTo>
                <a:cubicBezTo>
                  <a:pt x="52423" y="488250"/>
                  <a:pt x="63000" y="477673"/>
                  <a:pt x="63000" y="464625"/>
                </a:cubicBezTo>
                <a:lnTo>
                  <a:pt x="63000" y="204750"/>
                </a:lnTo>
                <a:lnTo>
                  <a:pt x="126000" y="204750"/>
                </a:lnTo>
                <a:lnTo>
                  <a:pt x="126000" y="173250"/>
                </a:lnTo>
                <a:lnTo>
                  <a:pt x="112726" y="173250"/>
                </a:lnTo>
                <a:lnTo>
                  <a:pt x="95138" y="149625"/>
                </a:lnTo>
                <a:close/>
                <a:moveTo>
                  <a:pt x="234365" y="15750"/>
                </a:moveTo>
                <a:cubicBezTo>
                  <a:pt x="245807" y="28068"/>
                  <a:pt x="252000" y="47282"/>
                  <a:pt x="252000" y="72394"/>
                </a:cubicBezTo>
                <a:lnTo>
                  <a:pt x="252000" y="110058"/>
                </a:lnTo>
                <a:lnTo>
                  <a:pt x="241326" y="110058"/>
                </a:lnTo>
                <a:lnTo>
                  <a:pt x="303803" y="159534"/>
                </a:lnTo>
                <a:lnTo>
                  <a:pt x="358966" y="110058"/>
                </a:lnTo>
                <a:lnTo>
                  <a:pt x="346500" y="110058"/>
                </a:lnTo>
                <a:lnTo>
                  <a:pt x="346500" y="72382"/>
                </a:lnTo>
                <a:cubicBezTo>
                  <a:pt x="346466" y="41119"/>
                  <a:pt x="321131" y="15784"/>
                  <a:pt x="289868" y="15750"/>
                </a:cubicBezTo>
                <a:close/>
                <a:moveTo>
                  <a:pt x="115203" y="15750"/>
                </a:moveTo>
                <a:cubicBezTo>
                  <a:pt x="131989" y="29236"/>
                  <a:pt x="141753" y="49608"/>
                  <a:pt x="141750" y="71140"/>
                </a:cubicBezTo>
                <a:lnTo>
                  <a:pt x="141750" y="157500"/>
                </a:lnTo>
                <a:lnTo>
                  <a:pt x="142404" y="157500"/>
                </a:lnTo>
                <a:lnTo>
                  <a:pt x="142404" y="173250"/>
                </a:lnTo>
                <a:lnTo>
                  <a:pt x="141750" y="173250"/>
                </a:lnTo>
                <a:lnTo>
                  <a:pt x="141750" y="204750"/>
                </a:lnTo>
                <a:lnTo>
                  <a:pt x="441000" y="204750"/>
                </a:lnTo>
                <a:lnTo>
                  <a:pt x="441000" y="71140"/>
                </a:lnTo>
                <a:cubicBezTo>
                  <a:pt x="440966" y="40565"/>
                  <a:pt x="416189" y="15786"/>
                  <a:pt x="385614" y="15750"/>
                </a:cubicBezTo>
                <a:lnTo>
                  <a:pt x="334816" y="15750"/>
                </a:lnTo>
                <a:cubicBezTo>
                  <a:pt x="352135" y="29443"/>
                  <a:pt x="362240" y="50304"/>
                  <a:pt x="362250" y="72382"/>
                </a:cubicBezTo>
                <a:lnTo>
                  <a:pt x="362250" y="94308"/>
                </a:lnTo>
                <a:lnTo>
                  <a:pt x="400125" y="94308"/>
                </a:lnTo>
                <a:lnTo>
                  <a:pt x="304433" y="180122"/>
                </a:lnTo>
                <a:lnTo>
                  <a:pt x="196075" y="94308"/>
                </a:lnTo>
                <a:lnTo>
                  <a:pt x="236250" y="94308"/>
                </a:lnTo>
                <a:lnTo>
                  <a:pt x="236250" y="72394"/>
                </a:lnTo>
                <a:cubicBezTo>
                  <a:pt x="236250" y="46558"/>
                  <a:pt x="229159" y="15761"/>
                  <a:pt x="195368" y="15761"/>
                </a:cubicBezTo>
                <a:lnTo>
                  <a:pt x="195368" y="15750"/>
                </a:lnTo>
                <a:close/>
                <a:moveTo>
                  <a:pt x="66561" y="15750"/>
                </a:moveTo>
                <a:cubicBezTo>
                  <a:pt x="53013" y="15571"/>
                  <a:pt x="40078" y="21383"/>
                  <a:pt x="31215" y="31631"/>
                </a:cubicBezTo>
                <a:lnTo>
                  <a:pt x="109362" y="31631"/>
                </a:lnTo>
                <a:cubicBezTo>
                  <a:pt x="99034" y="21452"/>
                  <a:pt x="85115" y="15747"/>
                  <a:pt x="70614" y="15750"/>
                </a:cubicBezTo>
                <a:close/>
                <a:moveTo>
                  <a:pt x="66561" y="0"/>
                </a:moveTo>
                <a:lnTo>
                  <a:pt x="385614" y="0"/>
                </a:lnTo>
                <a:cubicBezTo>
                  <a:pt x="424883" y="47"/>
                  <a:pt x="456705" y="31871"/>
                  <a:pt x="456750" y="71140"/>
                </a:cubicBezTo>
                <a:lnTo>
                  <a:pt x="456750" y="204750"/>
                </a:lnTo>
                <a:lnTo>
                  <a:pt x="504000" y="204750"/>
                </a:lnTo>
                <a:lnTo>
                  <a:pt x="504000" y="464625"/>
                </a:lnTo>
                <a:cubicBezTo>
                  <a:pt x="503975" y="486361"/>
                  <a:pt x="486361" y="503975"/>
                  <a:pt x="464625" y="504000"/>
                </a:cubicBezTo>
                <a:lnTo>
                  <a:pt x="43966" y="504000"/>
                </a:lnTo>
                <a:lnTo>
                  <a:pt x="43966" y="503735"/>
                </a:lnTo>
                <a:cubicBezTo>
                  <a:pt x="42442" y="503913"/>
                  <a:pt x="40909" y="504001"/>
                  <a:pt x="39375" y="504000"/>
                </a:cubicBezTo>
                <a:cubicBezTo>
                  <a:pt x="17639" y="503975"/>
                  <a:pt x="26" y="486361"/>
                  <a:pt x="0" y="464625"/>
                </a:cubicBezTo>
                <a:lnTo>
                  <a:pt x="0" y="133875"/>
                </a:lnTo>
                <a:lnTo>
                  <a:pt x="103044" y="133875"/>
                </a:lnTo>
                <a:lnTo>
                  <a:pt x="120632" y="157500"/>
                </a:lnTo>
                <a:lnTo>
                  <a:pt x="126000" y="157500"/>
                </a:lnTo>
                <a:lnTo>
                  <a:pt x="126000" y="71140"/>
                </a:lnTo>
                <a:cubicBezTo>
                  <a:pt x="125991" y="62914"/>
                  <a:pt x="124135" y="54794"/>
                  <a:pt x="120570" y="47381"/>
                </a:cubicBezTo>
                <a:lnTo>
                  <a:pt x="2223" y="47381"/>
                </a:lnTo>
                <a:lnTo>
                  <a:pt x="9075" y="35557"/>
                </a:lnTo>
                <a:cubicBezTo>
                  <a:pt x="20027" y="13839"/>
                  <a:pt x="42238" y="101"/>
                  <a:pt x="66561" y="0"/>
                </a:cubicBezTo>
                <a:close/>
              </a:path>
            </a:pathLst>
          </a:custGeom>
          <a:solidFill>
            <a:schemeClr val="bg1"/>
          </a:solidFill>
          <a:ln w="773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600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33" name="Freeform: Shape 33">
            <a:extLst>
              <a:ext uri="{FF2B5EF4-FFF2-40B4-BE49-F238E27FC236}">
                <a16:creationId xmlns:a16="http://schemas.microsoft.com/office/drawing/2014/main" id="{5BB63F04-70D4-D605-B05B-B94DE9D80934}"/>
              </a:ext>
            </a:extLst>
          </p:cNvPr>
          <p:cNvSpPr/>
          <p:nvPr/>
        </p:nvSpPr>
        <p:spPr>
          <a:xfrm>
            <a:off x="4093029" y="3841853"/>
            <a:ext cx="1416876" cy="126548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25" h="21600" extrusionOk="0">
                <a:moveTo>
                  <a:pt x="6327" y="0"/>
                </a:moveTo>
                <a:lnTo>
                  <a:pt x="15224" y="0"/>
                </a:lnTo>
                <a:lnTo>
                  <a:pt x="15664" y="79"/>
                </a:lnTo>
                <a:lnTo>
                  <a:pt x="14130" y="3056"/>
                </a:lnTo>
                <a:cubicBezTo>
                  <a:pt x="13929" y="3444"/>
                  <a:pt x="13929" y="4090"/>
                  <a:pt x="14130" y="4495"/>
                </a:cubicBezTo>
                <a:lnTo>
                  <a:pt x="17139" y="10333"/>
                </a:lnTo>
                <a:cubicBezTo>
                  <a:pt x="17341" y="10737"/>
                  <a:pt x="17844" y="11060"/>
                  <a:pt x="18247" y="11060"/>
                </a:cubicBezTo>
                <a:lnTo>
                  <a:pt x="21525" y="11060"/>
                </a:lnTo>
                <a:lnTo>
                  <a:pt x="21495" y="11361"/>
                </a:lnTo>
                <a:cubicBezTo>
                  <a:pt x="21458" y="11545"/>
                  <a:pt x="21402" y="11717"/>
                  <a:pt x="21328" y="11867"/>
                </a:cubicBezTo>
                <a:lnTo>
                  <a:pt x="16868" y="20521"/>
                </a:lnTo>
                <a:cubicBezTo>
                  <a:pt x="16568" y="21121"/>
                  <a:pt x="15822" y="21600"/>
                  <a:pt x="15224" y="21600"/>
                </a:cubicBezTo>
                <a:lnTo>
                  <a:pt x="6327" y="21600"/>
                </a:lnTo>
                <a:cubicBezTo>
                  <a:pt x="5729" y="21600"/>
                  <a:pt x="4983" y="21121"/>
                  <a:pt x="4683" y="20521"/>
                </a:cubicBezTo>
                <a:lnTo>
                  <a:pt x="223" y="11867"/>
                </a:lnTo>
                <a:cubicBezTo>
                  <a:pt x="-75" y="11291"/>
                  <a:pt x="-75" y="10333"/>
                  <a:pt x="223" y="9733"/>
                </a:cubicBezTo>
                <a:lnTo>
                  <a:pt x="4683" y="1079"/>
                </a:lnTo>
                <a:cubicBezTo>
                  <a:pt x="4983" y="479"/>
                  <a:pt x="5729" y="0"/>
                  <a:pt x="6327" y="0"/>
                </a:cubicBezTo>
                <a:close/>
              </a:path>
            </a:pathLst>
          </a:custGeom>
          <a:gradFill>
            <a:gsLst>
              <a:gs pos="26000">
                <a:srgbClr val="0051E2"/>
              </a:gs>
              <a:gs pos="100000">
                <a:srgbClr val="3199F7">
                  <a:alpha val="71000"/>
                </a:srgbClr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34" name="Figure">
            <a:extLst>
              <a:ext uri="{FF2B5EF4-FFF2-40B4-BE49-F238E27FC236}">
                <a16:creationId xmlns:a16="http://schemas.microsoft.com/office/drawing/2014/main" id="{2AEC3D22-C371-2E4D-F9CA-31910EE4735E}"/>
              </a:ext>
            </a:extLst>
          </p:cNvPr>
          <p:cNvSpPr/>
          <p:nvPr/>
        </p:nvSpPr>
        <p:spPr>
          <a:xfrm>
            <a:off x="5137719" y="3754075"/>
            <a:ext cx="707923" cy="6315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51" h="21600" extrusionOk="0">
                <a:moveTo>
                  <a:pt x="21229" y="11867"/>
                </a:moveTo>
                <a:lnTo>
                  <a:pt x="16790" y="20521"/>
                </a:lnTo>
                <a:cubicBezTo>
                  <a:pt x="16492" y="21121"/>
                  <a:pt x="15749" y="21600"/>
                  <a:pt x="15154" y="21600"/>
                </a:cubicBezTo>
                <a:lnTo>
                  <a:pt x="6298" y="21600"/>
                </a:lnTo>
                <a:cubicBezTo>
                  <a:pt x="5703" y="21600"/>
                  <a:pt x="4960" y="21121"/>
                  <a:pt x="4662" y="20521"/>
                </a:cubicBezTo>
                <a:lnTo>
                  <a:pt x="223" y="11867"/>
                </a:lnTo>
                <a:cubicBezTo>
                  <a:pt x="-74" y="11267"/>
                  <a:pt x="-74" y="10309"/>
                  <a:pt x="223" y="9733"/>
                </a:cubicBezTo>
                <a:lnTo>
                  <a:pt x="4662" y="1079"/>
                </a:lnTo>
                <a:cubicBezTo>
                  <a:pt x="4960" y="479"/>
                  <a:pt x="5703" y="0"/>
                  <a:pt x="6298" y="0"/>
                </a:cubicBezTo>
                <a:lnTo>
                  <a:pt x="15154" y="0"/>
                </a:lnTo>
                <a:cubicBezTo>
                  <a:pt x="15749" y="0"/>
                  <a:pt x="16492" y="479"/>
                  <a:pt x="16790" y="1079"/>
                </a:cubicBezTo>
                <a:lnTo>
                  <a:pt x="21229" y="9733"/>
                </a:lnTo>
                <a:cubicBezTo>
                  <a:pt x="21526" y="10333"/>
                  <a:pt x="21526" y="11291"/>
                  <a:pt x="21229" y="11867"/>
                </a:cubicBezTo>
                <a:close/>
              </a:path>
            </a:pathLst>
          </a:custGeom>
          <a:gradFill>
            <a:gsLst>
              <a:gs pos="26000">
                <a:srgbClr val="0051E2"/>
              </a:gs>
              <a:gs pos="100000">
                <a:srgbClr val="3199F7">
                  <a:alpha val="71000"/>
                </a:srgbClr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35" name="TextBox 42">
            <a:extLst>
              <a:ext uri="{FF2B5EF4-FFF2-40B4-BE49-F238E27FC236}">
                <a16:creationId xmlns:a16="http://schemas.microsoft.com/office/drawing/2014/main" id="{B9441BE2-910D-B589-63C7-E6075FA1CE0E}"/>
              </a:ext>
            </a:extLst>
          </p:cNvPr>
          <p:cNvSpPr txBox="1"/>
          <p:nvPr/>
        </p:nvSpPr>
        <p:spPr>
          <a:xfrm>
            <a:off x="5101675" y="3914294"/>
            <a:ext cx="779980" cy="400110"/>
          </a:xfrm>
          <a:prstGeom prst="rect">
            <a:avLst/>
          </a:prstGeom>
          <a:ln w="25400">
            <a:miter lim="400000"/>
          </a:ln>
        </p:spPr>
        <p:txBody>
          <a:bodyPr tIns="45720" bIns="45720">
            <a:spAutoFit/>
          </a:bodyPr>
          <a:lstStyle>
            <a:lvl1pPr algn="ctr">
              <a:defRPr sz="5600">
                <a:solidFill>
                  <a:srgbClr val="FFFFFF"/>
                </a:solidFill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rPr lang="en-US" sz="200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5</a:t>
            </a:r>
            <a:endParaRPr sz="2000" dirty="0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36" name="任意形状 41">
            <a:extLst>
              <a:ext uri="{FF2B5EF4-FFF2-40B4-BE49-F238E27FC236}">
                <a16:creationId xmlns:a16="http://schemas.microsoft.com/office/drawing/2014/main" id="{F6B08F65-C940-A9AD-AF26-BA3A9538E835}"/>
              </a:ext>
            </a:extLst>
          </p:cNvPr>
          <p:cNvSpPr/>
          <p:nvPr/>
        </p:nvSpPr>
        <p:spPr>
          <a:xfrm>
            <a:off x="4562547" y="4325246"/>
            <a:ext cx="409810" cy="357726"/>
          </a:xfrm>
          <a:custGeom>
            <a:avLst/>
            <a:gdLst>
              <a:gd name="connsiteX0" fmla="*/ 283952 w 504000"/>
              <a:gd name="connsiteY0" fmla="*/ 393789 h 439946"/>
              <a:gd name="connsiteX1" fmla="*/ 283903 w 504000"/>
              <a:gd name="connsiteY1" fmla="*/ 424196 h 439946"/>
              <a:gd name="connsiteX2" fmla="*/ 346903 w 504000"/>
              <a:gd name="connsiteY2" fmla="*/ 424196 h 439946"/>
              <a:gd name="connsiteX3" fmla="*/ 346952 w 504000"/>
              <a:gd name="connsiteY3" fmla="*/ 393789 h 439946"/>
              <a:gd name="connsiteX4" fmla="*/ 141749 w 504000"/>
              <a:gd name="connsiteY4" fmla="*/ 346011 h 439946"/>
              <a:gd name="connsiteX5" fmla="*/ 141750 w 504000"/>
              <a:gd name="connsiteY5" fmla="*/ 378039 h 439946"/>
              <a:gd name="connsiteX6" fmla="*/ 488250 w 504000"/>
              <a:gd name="connsiteY6" fmla="*/ 378039 h 439946"/>
              <a:gd name="connsiteX7" fmla="*/ 488250 w 504000"/>
              <a:gd name="connsiteY7" fmla="*/ 346812 h 439946"/>
              <a:gd name="connsiteX8" fmla="*/ 252008 w 504000"/>
              <a:gd name="connsiteY8" fmla="*/ 165406 h 439946"/>
              <a:gd name="connsiteX9" fmla="*/ 252008 w 504000"/>
              <a:gd name="connsiteY9" fmla="*/ 259906 h 439946"/>
              <a:gd name="connsiteX10" fmla="*/ 315008 w 504000"/>
              <a:gd name="connsiteY10" fmla="*/ 259906 h 439946"/>
              <a:gd name="connsiteX11" fmla="*/ 315008 w 504000"/>
              <a:gd name="connsiteY11" fmla="*/ 165406 h 439946"/>
              <a:gd name="connsiteX12" fmla="*/ 212629 w 504000"/>
              <a:gd name="connsiteY12" fmla="*/ 126031 h 439946"/>
              <a:gd name="connsiteX13" fmla="*/ 212629 w 504000"/>
              <a:gd name="connsiteY13" fmla="*/ 220531 h 439946"/>
              <a:gd name="connsiteX14" fmla="*/ 236258 w 504000"/>
              <a:gd name="connsiteY14" fmla="*/ 220531 h 439946"/>
              <a:gd name="connsiteX15" fmla="*/ 236258 w 504000"/>
              <a:gd name="connsiteY15" fmla="*/ 149656 h 439946"/>
              <a:gd name="connsiteX16" fmla="*/ 275633 w 504000"/>
              <a:gd name="connsiteY16" fmla="*/ 149656 h 439946"/>
              <a:gd name="connsiteX17" fmla="*/ 275633 w 504000"/>
              <a:gd name="connsiteY17" fmla="*/ 126031 h 439946"/>
              <a:gd name="connsiteX18" fmla="*/ 309071 w 504000"/>
              <a:gd name="connsiteY18" fmla="*/ 110250 h 439946"/>
              <a:gd name="connsiteX19" fmla="*/ 488250 w 504000"/>
              <a:gd name="connsiteY19" fmla="*/ 110250 h 439946"/>
              <a:gd name="connsiteX20" fmla="*/ 504000 w 504000"/>
              <a:gd name="connsiteY20" fmla="*/ 126000 h 439946"/>
              <a:gd name="connsiteX21" fmla="*/ 504000 w 504000"/>
              <a:gd name="connsiteY21" fmla="*/ 378039 h 439946"/>
              <a:gd name="connsiteX22" fmla="*/ 488250 w 504000"/>
              <a:gd name="connsiteY22" fmla="*/ 393789 h 439946"/>
              <a:gd name="connsiteX23" fmla="*/ 362702 w 504000"/>
              <a:gd name="connsiteY23" fmla="*/ 393789 h 439946"/>
              <a:gd name="connsiteX24" fmla="*/ 362653 w 504000"/>
              <a:gd name="connsiteY24" fmla="*/ 424196 h 439946"/>
              <a:gd name="connsiteX25" fmla="*/ 393681 w 504000"/>
              <a:gd name="connsiteY25" fmla="*/ 424196 h 439946"/>
              <a:gd name="connsiteX26" fmla="*/ 393681 w 504000"/>
              <a:gd name="connsiteY26" fmla="*/ 439946 h 439946"/>
              <a:gd name="connsiteX27" fmla="*/ 236184 w 504000"/>
              <a:gd name="connsiteY27" fmla="*/ 439946 h 439946"/>
              <a:gd name="connsiteX28" fmla="*/ 236184 w 504000"/>
              <a:gd name="connsiteY28" fmla="*/ 424196 h 439946"/>
              <a:gd name="connsiteX29" fmla="*/ 268153 w 504000"/>
              <a:gd name="connsiteY29" fmla="*/ 424196 h 439946"/>
              <a:gd name="connsiteX30" fmla="*/ 268202 w 504000"/>
              <a:gd name="connsiteY30" fmla="*/ 393789 h 439946"/>
              <a:gd name="connsiteX31" fmla="*/ 141750 w 504000"/>
              <a:gd name="connsiteY31" fmla="*/ 393789 h 439946"/>
              <a:gd name="connsiteX32" fmla="*/ 126000 w 504000"/>
              <a:gd name="connsiteY32" fmla="*/ 378039 h 439946"/>
              <a:gd name="connsiteX33" fmla="*/ 125996 w 504000"/>
              <a:gd name="connsiteY33" fmla="*/ 126000 h 439946"/>
              <a:gd name="connsiteX34" fmla="*/ 141746 w 504000"/>
              <a:gd name="connsiteY34" fmla="*/ 126000 h 439946"/>
              <a:gd name="connsiteX35" fmla="*/ 141749 w 504000"/>
              <a:gd name="connsiteY35" fmla="*/ 330261 h 439946"/>
              <a:gd name="connsiteX36" fmla="*/ 488250 w 504000"/>
              <a:gd name="connsiteY36" fmla="*/ 331062 h 439946"/>
              <a:gd name="connsiteX37" fmla="*/ 488250 w 504000"/>
              <a:gd name="connsiteY37" fmla="*/ 126000 h 439946"/>
              <a:gd name="connsiteX38" fmla="*/ 309071 w 504000"/>
              <a:gd name="connsiteY38" fmla="*/ 126000 h 439946"/>
              <a:gd name="connsiteX39" fmla="*/ 173254 w 504000"/>
              <a:gd name="connsiteY39" fmla="*/ 86656 h 439946"/>
              <a:gd name="connsiteX40" fmla="*/ 173254 w 504000"/>
              <a:gd name="connsiteY40" fmla="*/ 181156 h 439946"/>
              <a:gd name="connsiteX41" fmla="*/ 196879 w 504000"/>
              <a:gd name="connsiteY41" fmla="*/ 181156 h 439946"/>
              <a:gd name="connsiteX42" fmla="*/ 196879 w 504000"/>
              <a:gd name="connsiteY42" fmla="*/ 110281 h 439946"/>
              <a:gd name="connsiteX43" fmla="*/ 236254 w 504000"/>
              <a:gd name="connsiteY43" fmla="*/ 110281 h 439946"/>
              <a:gd name="connsiteX44" fmla="*/ 236254 w 504000"/>
              <a:gd name="connsiteY44" fmla="*/ 86656 h 439946"/>
              <a:gd name="connsiteX45" fmla="*/ 157504 w 504000"/>
              <a:gd name="connsiteY45" fmla="*/ 70906 h 439946"/>
              <a:gd name="connsiteX46" fmla="*/ 252004 w 504000"/>
              <a:gd name="connsiteY46" fmla="*/ 70906 h 439946"/>
              <a:gd name="connsiteX47" fmla="*/ 252004 w 504000"/>
              <a:gd name="connsiteY47" fmla="*/ 110281 h 439946"/>
              <a:gd name="connsiteX48" fmla="*/ 291383 w 504000"/>
              <a:gd name="connsiteY48" fmla="*/ 110281 h 439946"/>
              <a:gd name="connsiteX49" fmla="*/ 291383 w 504000"/>
              <a:gd name="connsiteY49" fmla="*/ 149656 h 439946"/>
              <a:gd name="connsiteX50" fmla="*/ 330758 w 504000"/>
              <a:gd name="connsiteY50" fmla="*/ 149656 h 439946"/>
              <a:gd name="connsiteX51" fmla="*/ 330758 w 504000"/>
              <a:gd name="connsiteY51" fmla="*/ 275656 h 439946"/>
              <a:gd name="connsiteX52" fmla="*/ 236258 w 504000"/>
              <a:gd name="connsiteY52" fmla="*/ 275656 h 439946"/>
              <a:gd name="connsiteX53" fmla="*/ 236258 w 504000"/>
              <a:gd name="connsiteY53" fmla="*/ 236281 h 439946"/>
              <a:gd name="connsiteX54" fmla="*/ 196879 w 504000"/>
              <a:gd name="connsiteY54" fmla="*/ 236281 h 439946"/>
              <a:gd name="connsiteX55" fmla="*/ 196879 w 504000"/>
              <a:gd name="connsiteY55" fmla="*/ 196906 h 439946"/>
              <a:gd name="connsiteX56" fmla="*/ 157504 w 504000"/>
              <a:gd name="connsiteY56" fmla="*/ 196906 h 439946"/>
              <a:gd name="connsiteX57" fmla="*/ 15750 w 504000"/>
              <a:gd name="connsiteY57" fmla="*/ 0 h 439946"/>
              <a:gd name="connsiteX58" fmla="*/ 362250 w 504000"/>
              <a:gd name="connsiteY58" fmla="*/ 0 h 439946"/>
              <a:gd name="connsiteX59" fmla="*/ 378000 w 504000"/>
              <a:gd name="connsiteY59" fmla="*/ 15750 h 439946"/>
              <a:gd name="connsiteX60" fmla="*/ 378000 w 504000"/>
              <a:gd name="connsiteY60" fmla="*/ 92843 h 439946"/>
              <a:gd name="connsiteX61" fmla="*/ 362250 w 504000"/>
              <a:gd name="connsiteY61" fmla="*/ 92843 h 439946"/>
              <a:gd name="connsiteX62" fmla="*/ 362250 w 504000"/>
              <a:gd name="connsiteY62" fmla="*/ 15750 h 439946"/>
              <a:gd name="connsiteX63" fmla="*/ 15750 w 504000"/>
              <a:gd name="connsiteY63" fmla="*/ 15750 h 439946"/>
              <a:gd name="connsiteX64" fmla="*/ 15750 w 504000"/>
              <a:gd name="connsiteY64" fmla="*/ 220604 h 439946"/>
              <a:gd name="connsiteX65" fmla="*/ 110250 w 504000"/>
              <a:gd name="connsiteY65" fmla="*/ 220604 h 439946"/>
              <a:gd name="connsiteX66" fmla="*/ 110250 w 504000"/>
              <a:gd name="connsiteY66" fmla="*/ 236354 h 439946"/>
              <a:gd name="connsiteX67" fmla="*/ 15750 w 504000"/>
              <a:gd name="connsiteY67" fmla="*/ 236354 h 439946"/>
              <a:gd name="connsiteX68" fmla="*/ 15750 w 504000"/>
              <a:gd name="connsiteY68" fmla="*/ 267789 h 439946"/>
              <a:gd name="connsiteX69" fmla="*/ 110250 w 504000"/>
              <a:gd name="connsiteY69" fmla="*/ 267789 h 439946"/>
              <a:gd name="connsiteX70" fmla="*/ 110250 w 504000"/>
              <a:gd name="connsiteY70" fmla="*/ 283539 h 439946"/>
              <a:gd name="connsiteX71" fmla="*/ 15750 w 504000"/>
              <a:gd name="connsiteY71" fmla="*/ 283539 h 439946"/>
              <a:gd name="connsiteX72" fmla="*/ 0 w 504000"/>
              <a:gd name="connsiteY72" fmla="*/ 267789 h 439946"/>
              <a:gd name="connsiteX73" fmla="*/ 0 w 504000"/>
              <a:gd name="connsiteY73" fmla="*/ 15750 h 439946"/>
              <a:gd name="connsiteX74" fmla="*/ 15750 w 504000"/>
              <a:gd name="connsiteY74" fmla="*/ 0 h 439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504000" h="439946">
                <a:moveTo>
                  <a:pt x="283952" y="393789"/>
                </a:moveTo>
                <a:lnTo>
                  <a:pt x="283903" y="424196"/>
                </a:lnTo>
                <a:lnTo>
                  <a:pt x="346903" y="424196"/>
                </a:lnTo>
                <a:lnTo>
                  <a:pt x="346952" y="393789"/>
                </a:lnTo>
                <a:close/>
                <a:moveTo>
                  <a:pt x="141749" y="346011"/>
                </a:moveTo>
                <a:lnTo>
                  <a:pt x="141750" y="378039"/>
                </a:lnTo>
                <a:lnTo>
                  <a:pt x="488250" y="378039"/>
                </a:lnTo>
                <a:lnTo>
                  <a:pt x="488250" y="346812"/>
                </a:lnTo>
                <a:close/>
                <a:moveTo>
                  <a:pt x="252008" y="165406"/>
                </a:moveTo>
                <a:lnTo>
                  <a:pt x="252008" y="259906"/>
                </a:lnTo>
                <a:lnTo>
                  <a:pt x="315008" y="259906"/>
                </a:lnTo>
                <a:lnTo>
                  <a:pt x="315008" y="165406"/>
                </a:lnTo>
                <a:close/>
                <a:moveTo>
                  <a:pt x="212629" y="126031"/>
                </a:moveTo>
                <a:lnTo>
                  <a:pt x="212629" y="220531"/>
                </a:lnTo>
                <a:lnTo>
                  <a:pt x="236258" y="220531"/>
                </a:lnTo>
                <a:lnTo>
                  <a:pt x="236258" y="149656"/>
                </a:lnTo>
                <a:lnTo>
                  <a:pt x="275633" y="149656"/>
                </a:lnTo>
                <a:lnTo>
                  <a:pt x="275633" y="126031"/>
                </a:lnTo>
                <a:close/>
                <a:moveTo>
                  <a:pt x="309071" y="110250"/>
                </a:moveTo>
                <a:lnTo>
                  <a:pt x="488250" y="110250"/>
                </a:lnTo>
                <a:cubicBezTo>
                  <a:pt x="496944" y="110260"/>
                  <a:pt x="503990" y="117306"/>
                  <a:pt x="504000" y="126000"/>
                </a:cubicBezTo>
                <a:lnTo>
                  <a:pt x="504000" y="378039"/>
                </a:lnTo>
                <a:cubicBezTo>
                  <a:pt x="503990" y="386733"/>
                  <a:pt x="496944" y="393779"/>
                  <a:pt x="488250" y="393789"/>
                </a:cubicBezTo>
                <a:lnTo>
                  <a:pt x="362702" y="393789"/>
                </a:lnTo>
                <a:lnTo>
                  <a:pt x="362653" y="424196"/>
                </a:lnTo>
                <a:lnTo>
                  <a:pt x="393681" y="424196"/>
                </a:lnTo>
                <a:lnTo>
                  <a:pt x="393681" y="439946"/>
                </a:lnTo>
                <a:lnTo>
                  <a:pt x="236184" y="439946"/>
                </a:lnTo>
                <a:lnTo>
                  <a:pt x="236184" y="424196"/>
                </a:lnTo>
                <a:lnTo>
                  <a:pt x="268153" y="424196"/>
                </a:lnTo>
                <a:lnTo>
                  <a:pt x="268202" y="393789"/>
                </a:lnTo>
                <a:lnTo>
                  <a:pt x="141750" y="393789"/>
                </a:lnTo>
                <a:cubicBezTo>
                  <a:pt x="133055" y="393780"/>
                  <a:pt x="126009" y="386733"/>
                  <a:pt x="126000" y="378039"/>
                </a:cubicBezTo>
                <a:lnTo>
                  <a:pt x="125996" y="126000"/>
                </a:lnTo>
                <a:lnTo>
                  <a:pt x="141746" y="126000"/>
                </a:lnTo>
                <a:lnTo>
                  <a:pt x="141749" y="330261"/>
                </a:lnTo>
                <a:lnTo>
                  <a:pt x="488250" y="331062"/>
                </a:lnTo>
                <a:lnTo>
                  <a:pt x="488250" y="126000"/>
                </a:lnTo>
                <a:lnTo>
                  <a:pt x="309071" y="126000"/>
                </a:lnTo>
                <a:close/>
                <a:moveTo>
                  <a:pt x="173254" y="86656"/>
                </a:moveTo>
                <a:lnTo>
                  <a:pt x="173254" y="181156"/>
                </a:lnTo>
                <a:lnTo>
                  <a:pt x="196879" y="181156"/>
                </a:lnTo>
                <a:lnTo>
                  <a:pt x="196879" y="110281"/>
                </a:lnTo>
                <a:lnTo>
                  <a:pt x="236254" y="110281"/>
                </a:lnTo>
                <a:lnTo>
                  <a:pt x="236254" y="86656"/>
                </a:lnTo>
                <a:close/>
                <a:moveTo>
                  <a:pt x="157504" y="70906"/>
                </a:moveTo>
                <a:lnTo>
                  <a:pt x="252004" y="70906"/>
                </a:lnTo>
                <a:lnTo>
                  <a:pt x="252004" y="110281"/>
                </a:lnTo>
                <a:lnTo>
                  <a:pt x="291383" y="110281"/>
                </a:lnTo>
                <a:lnTo>
                  <a:pt x="291383" y="149656"/>
                </a:lnTo>
                <a:lnTo>
                  <a:pt x="330758" y="149656"/>
                </a:lnTo>
                <a:lnTo>
                  <a:pt x="330758" y="275656"/>
                </a:lnTo>
                <a:lnTo>
                  <a:pt x="236258" y="275656"/>
                </a:lnTo>
                <a:lnTo>
                  <a:pt x="236258" y="236281"/>
                </a:lnTo>
                <a:lnTo>
                  <a:pt x="196879" y="236281"/>
                </a:lnTo>
                <a:lnTo>
                  <a:pt x="196879" y="196906"/>
                </a:lnTo>
                <a:lnTo>
                  <a:pt x="157504" y="196906"/>
                </a:lnTo>
                <a:close/>
                <a:moveTo>
                  <a:pt x="15750" y="0"/>
                </a:moveTo>
                <a:lnTo>
                  <a:pt x="362250" y="0"/>
                </a:lnTo>
                <a:cubicBezTo>
                  <a:pt x="370944" y="10"/>
                  <a:pt x="377990" y="7056"/>
                  <a:pt x="378000" y="15750"/>
                </a:cubicBezTo>
                <a:lnTo>
                  <a:pt x="378000" y="92843"/>
                </a:lnTo>
                <a:lnTo>
                  <a:pt x="362250" y="92843"/>
                </a:lnTo>
                <a:lnTo>
                  <a:pt x="362250" y="15750"/>
                </a:lnTo>
                <a:lnTo>
                  <a:pt x="15750" y="15750"/>
                </a:lnTo>
                <a:lnTo>
                  <a:pt x="15750" y="220604"/>
                </a:lnTo>
                <a:lnTo>
                  <a:pt x="110250" y="220604"/>
                </a:lnTo>
                <a:lnTo>
                  <a:pt x="110250" y="236354"/>
                </a:lnTo>
                <a:lnTo>
                  <a:pt x="15750" y="236354"/>
                </a:lnTo>
                <a:lnTo>
                  <a:pt x="15750" y="267789"/>
                </a:lnTo>
                <a:lnTo>
                  <a:pt x="110250" y="267789"/>
                </a:lnTo>
                <a:lnTo>
                  <a:pt x="110250" y="283539"/>
                </a:lnTo>
                <a:lnTo>
                  <a:pt x="15750" y="283539"/>
                </a:lnTo>
                <a:cubicBezTo>
                  <a:pt x="7055" y="283530"/>
                  <a:pt x="9" y="276483"/>
                  <a:pt x="0" y="267789"/>
                </a:cubicBezTo>
                <a:lnTo>
                  <a:pt x="0" y="15750"/>
                </a:lnTo>
                <a:cubicBezTo>
                  <a:pt x="9" y="7055"/>
                  <a:pt x="7055" y="9"/>
                  <a:pt x="15750" y="0"/>
                </a:cubicBezTo>
                <a:close/>
              </a:path>
            </a:pathLst>
          </a:custGeom>
          <a:solidFill>
            <a:schemeClr val="bg1"/>
          </a:solidFill>
          <a:ln w="773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600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29" name="Freeform: Shape 39">
            <a:extLst>
              <a:ext uri="{FF2B5EF4-FFF2-40B4-BE49-F238E27FC236}">
                <a16:creationId xmlns:a16="http://schemas.microsoft.com/office/drawing/2014/main" id="{D16CAF14-9310-A818-5F91-E37C08A31FDE}"/>
              </a:ext>
            </a:extLst>
          </p:cNvPr>
          <p:cNvSpPr/>
          <p:nvPr/>
        </p:nvSpPr>
        <p:spPr>
          <a:xfrm>
            <a:off x="6681993" y="3841853"/>
            <a:ext cx="1416978" cy="126548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25" h="21600" extrusionOk="0">
                <a:moveTo>
                  <a:pt x="6302" y="0"/>
                </a:moveTo>
                <a:lnTo>
                  <a:pt x="15199" y="0"/>
                </a:lnTo>
                <a:cubicBezTo>
                  <a:pt x="15796" y="0"/>
                  <a:pt x="16543" y="479"/>
                  <a:pt x="16842" y="1079"/>
                </a:cubicBezTo>
                <a:lnTo>
                  <a:pt x="21302" y="9733"/>
                </a:lnTo>
                <a:cubicBezTo>
                  <a:pt x="21600" y="10309"/>
                  <a:pt x="21600" y="11267"/>
                  <a:pt x="21302" y="11867"/>
                </a:cubicBezTo>
                <a:lnTo>
                  <a:pt x="16842" y="20521"/>
                </a:lnTo>
                <a:cubicBezTo>
                  <a:pt x="16543" y="21121"/>
                  <a:pt x="15796" y="21600"/>
                  <a:pt x="15199" y="21600"/>
                </a:cubicBezTo>
                <a:lnTo>
                  <a:pt x="6302" y="21600"/>
                </a:lnTo>
                <a:cubicBezTo>
                  <a:pt x="5704" y="21600"/>
                  <a:pt x="4958" y="21121"/>
                  <a:pt x="4658" y="20521"/>
                </a:cubicBezTo>
                <a:lnTo>
                  <a:pt x="199" y="11867"/>
                </a:lnTo>
                <a:cubicBezTo>
                  <a:pt x="124" y="11723"/>
                  <a:pt x="68" y="11555"/>
                  <a:pt x="31" y="11375"/>
                </a:cubicBezTo>
                <a:lnTo>
                  <a:pt x="0" y="11060"/>
                </a:lnTo>
                <a:lnTo>
                  <a:pt x="3358" y="11060"/>
                </a:lnTo>
                <a:cubicBezTo>
                  <a:pt x="3761" y="11060"/>
                  <a:pt x="4265" y="10737"/>
                  <a:pt x="4467" y="10333"/>
                </a:cubicBezTo>
                <a:lnTo>
                  <a:pt x="7475" y="4495"/>
                </a:lnTo>
                <a:cubicBezTo>
                  <a:pt x="7676" y="4107"/>
                  <a:pt x="7676" y="3460"/>
                  <a:pt x="7475" y="3056"/>
                </a:cubicBezTo>
                <a:lnTo>
                  <a:pt x="5934" y="66"/>
                </a:lnTo>
                <a:close/>
              </a:path>
            </a:pathLst>
          </a:custGeom>
          <a:gradFill>
            <a:gsLst>
              <a:gs pos="26000">
                <a:srgbClr val="0051E2"/>
              </a:gs>
              <a:gs pos="100000">
                <a:srgbClr val="3199F7">
                  <a:alpha val="71000"/>
                </a:srgbClr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30" name="Figure">
            <a:extLst>
              <a:ext uri="{FF2B5EF4-FFF2-40B4-BE49-F238E27FC236}">
                <a16:creationId xmlns:a16="http://schemas.microsoft.com/office/drawing/2014/main" id="{F85A79A7-B4EC-104F-F312-E5E442389D37}"/>
              </a:ext>
            </a:extLst>
          </p:cNvPr>
          <p:cNvSpPr/>
          <p:nvPr/>
        </p:nvSpPr>
        <p:spPr>
          <a:xfrm>
            <a:off x="6351268" y="3754075"/>
            <a:ext cx="708441" cy="6315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46" h="21600" extrusionOk="0">
                <a:moveTo>
                  <a:pt x="238" y="11867"/>
                </a:moveTo>
                <a:lnTo>
                  <a:pt x="4673" y="20521"/>
                </a:lnTo>
                <a:cubicBezTo>
                  <a:pt x="4970" y="21121"/>
                  <a:pt x="5713" y="21600"/>
                  <a:pt x="6307" y="21600"/>
                </a:cubicBezTo>
                <a:lnTo>
                  <a:pt x="15155" y="21600"/>
                </a:lnTo>
                <a:cubicBezTo>
                  <a:pt x="15749" y="21600"/>
                  <a:pt x="16491" y="21121"/>
                  <a:pt x="16788" y="20521"/>
                </a:cubicBezTo>
                <a:lnTo>
                  <a:pt x="21223" y="11867"/>
                </a:lnTo>
                <a:cubicBezTo>
                  <a:pt x="21520" y="11267"/>
                  <a:pt x="21520" y="10309"/>
                  <a:pt x="21223" y="9733"/>
                </a:cubicBezTo>
                <a:lnTo>
                  <a:pt x="16788" y="1079"/>
                </a:lnTo>
                <a:cubicBezTo>
                  <a:pt x="16491" y="479"/>
                  <a:pt x="15749" y="0"/>
                  <a:pt x="15155" y="0"/>
                </a:cubicBezTo>
                <a:lnTo>
                  <a:pt x="6307" y="0"/>
                </a:lnTo>
                <a:cubicBezTo>
                  <a:pt x="5713" y="0"/>
                  <a:pt x="4970" y="479"/>
                  <a:pt x="4673" y="1079"/>
                </a:cubicBezTo>
                <a:lnTo>
                  <a:pt x="238" y="9733"/>
                </a:lnTo>
                <a:cubicBezTo>
                  <a:pt x="-80" y="10333"/>
                  <a:pt x="-80" y="11291"/>
                  <a:pt x="238" y="11867"/>
                </a:cubicBezTo>
                <a:close/>
              </a:path>
            </a:pathLst>
          </a:custGeom>
          <a:gradFill>
            <a:gsLst>
              <a:gs pos="26000">
                <a:srgbClr val="0051E2"/>
              </a:gs>
              <a:gs pos="100000">
                <a:srgbClr val="3199F7">
                  <a:alpha val="71000"/>
                </a:srgbClr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31" name="TextBox 43">
            <a:extLst>
              <a:ext uri="{FF2B5EF4-FFF2-40B4-BE49-F238E27FC236}">
                <a16:creationId xmlns:a16="http://schemas.microsoft.com/office/drawing/2014/main" id="{6FB10432-A97C-3553-99F9-D90187C17098}"/>
              </a:ext>
            </a:extLst>
          </p:cNvPr>
          <p:cNvSpPr txBox="1"/>
          <p:nvPr/>
        </p:nvSpPr>
        <p:spPr>
          <a:xfrm>
            <a:off x="6315511" y="3914294"/>
            <a:ext cx="779979" cy="400110"/>
          </a:xfrm>
          <a:prstGeom prst="rect">
            <a:avLst/>
          </a:prstGeom>
          <a:ln w="25400">
            <a:miter lim="400000"/>
          </a:ln>
        </p:spPr>
        <p:txBody>
          <a:bodyPr tIns="45720" bIns="45720">
            <a:spAutoFit/>
          </a:bodyPr>
          <a:lstStyle>
            <a:lvl1pPr algn="ctr">
              <a:defRPr sz="5600">
                <a:solidFill>
                  <a:srgbClr val="FFFFFF"/>
                </a:solidFill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rPr lang="en-US" sz="200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3</a:t>
            </a:r>
            <a:endParaRPr sz="2000" dirty="0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32" name="任意形状 91">
            <a:extLst>
              <a:ext uri="{FF2B5EF4-FFF2-40B4-BE49-F238E27FC236}">
                <a16:creationId xmlns:a16="http://schemas.microsoft.com/office/drawing/2014/main" id="{2ACC659E-F88D-FE49-A21D-4880578EF4F5}"/>
              </a:ext>
            </a:extLst>
          </p:cNvPr>
          <p:cNvSpPr>
            <a:spLocks noChangeAspect="1"/>
          </p:cNvSpPr>
          <p:nvPr/>
        </p:nvSpPr>
        <p:spPr>
          <a:xfrm>
            <a:off x="7311022" y="4299204"/>
            <a:ext cx="358055" cy="409809"/>
          </a:xfrm>
          <a:custGeom>
            <a:avLst/>
            <a:gdLst>
              <a:gd name="connsiteX0" fmla="*/ 303624 w 532209"/>
              <a:gd name="connsiteY0" fmla="*/ 551980 h 609134"/>
              <a:gd name="connsiteX1" fmla="*/ 322674 w 532209"/>
              <a:gd name="connsiteY1" fmla="*/ 551980 h 609134"/>
              <a:gd name="connsiteX2" fmla="*/ 322674 w 532209"/>
              <a:gd name="connsiteY2" fmla="*/ 571030 h 609134"/>
              <a:gd name="connsiteX3" fmla="*/ 303624 w 532209"/>
              <a:gd name="connsiteY3" fmla="*/ 571030 h 609134"/>
              <a:gd name="connsiteX4" fmla="*/ 208374 w 532209"/>
              <a:gd name="connsiteY4" fmla="*/ 551980 h 609134"/>
              <a:gd name="connsiteX5" fmla="*/ 227424 w 532209"/>
              <a:gd name="connsiteY5" fmla="*/ 551980 h 609134"/>
              <a:gd name="connsiteX6" fmla="*/ 227424 w 532209"/>
              <a:gd name="connsiteY6" fmla="*/ 571030 h 609134"/>
              <a:gd name="connsiteX7" fmla="*/ 208374 w 532209"/>
              <a:gd name="connsiteY7" fmla="*/ 571030 h 609134"/>
              <a:gd name="connsiteX8" fmla="*/ 170274 w 532209"/>
              <a:gd name="connsiteY8" fmla="*/ 551980 h 609134"/>
              <a:gd name="connsiteX9" fmla="*/ 189324 w 532209"/>
              <a:gd name="connsiteY9" fmla="*/ 551980 h 609134"/>
              <a:gd name="connsiteX10" fmla="*/ 189324 w 532209"/>
              <a:gd name="connsiteY10" fmla="*/ 571030 h 609134"/>
              <a:gd name="connsiteX11" fmla="*/ 170274 w 532209"/>
              <a:gd name="connsiteY11" fmla="*/ 571030 h 609134"/>
              <a:gd name="connsiteX12" fmla="*/ 132174 w 532209"/>
              <a:gd name="connsiteY12" fmla="*/ 551980 h 609134"/>
              <a:gd name="connsiteX13" fmla="*/ 151224 w 532209"/>
              <a:gd name="connsiteY13" fmla="*/ 551980 h 609134"/>
              <a:gd name="connsiteX14" fmla="*/ 151224 w 532209"/>
              <a:gd name="connsiteY14" fmla="*/ 571030 h 609134"/>
              <a:gd name="connsiteX15" fmla="*/ 132174 w 532209"/>
              <a:gd name="connsiteY15" fmla="*/ 571030 h 609134"/>
              <a:gd name="connsiteX16" fmla="*/ 94074 w 532209"/>
              <a:gd name="connsiteY16" fmla="*/ 551980 h 609134"/>
              <a:gd name="connsiteX17" fmla="*/ 113124 w 532209"/>
              <a:gd name="connsiteY17" fmla="*/ 551980 h 609134"/>
              <a:gd name="connsiteX18" fmla="*/ 113124 w 532209"/>
              <a:gd name="connsiteY18" fmla="*/ 571030 h 609134"/>
              <a:gd name="connsiteX19" fmla="*/ 94074 w 532209"/>
              <a:gd name="connsiteY19" fmla="*/ 571030 h 609134"/>
              <a:gd name="connsiteX20" fmla="*/ 55974 w 532209"/>
              <a:gd name="connsiteY20" fmla="*/ 551980 h 609134"/>
              <a:gd name="connsiteX21" fmla="*/ 75024 w 532209"/>
              <a:gd name="connsiteY21" fmla="*/ 551980 h 609134"/>
              <a:gd name="connsiteX22" fmla="*/ 75024 w 532209"/>
              <a:gd name="connsiteY22" fmla="*/ 571030 h 609134"/>
              <a:gd name="connsiteX23" fmla="*/ 55974 w 532209"/>
              <a:gd name="connsiteY23" fmla="*/ 571030 h 609134"/>
              <a:gd name="connsiteX24" fmla="*/ 303624 w 532209"/>
              <a:gd name="connsiteY24" fmla="*/ 513880 h 609134"/>
              <a:gd name="connsiteX25" fmla="*/ 322674 w 532209"/>
              <a:gd name="connsiteY25" fmla="*/ 513880 h 609134"/>
              <a:gd name="connsiteX26" fmla="*/ 322674 w 532209"/>
              <a:gd name="connsiteY26" fmla="*/ 532930 h 609134"/>
              <a:gd name="connsiteX27" fmla="*/ 303624 w 532209"/>
              <a:gd name="connsiteY27" fmla="*/ 532930 h 609134"/>
              <a:gd name="connsiteX28" fmla="*/ 208374 w 532209"/>
              <a:gd name="connsiteY28" fmla="*/ 513880 h 609134"/>
              <a:gd name="connsiteX29" fmla="*/ 227424 w 532209"/>
              <a:gd name="connsiteY29" fmla="*/ 513880 h 609134"/>
              <a:gd name="connsiteX30" fmla="*/ 227424 w 532209"/>
              <a:gd name="connsiteY30" fmla="*/ 532930 h 609134"/>
              <a:gd name="connsiteX31" fmla="*/ 208374 w 532209"/>
              <a:gd name="connsiteY31" fmla="*/ 532930 h 609134"/>
              <a:gd name="connsiteX32" fmla="*/ 170274 w 532209"/>
              <a:gd name="connsiteY32" fmla="*/ 513880 h 609134"/>
              <a:gd name="connsiteX33" fmla="*/ 189324 w 532209"/>
              <a:gd name="connsiteY33" fmla="*/ 513880 h 609134"/>
              <a:gd name="connsiteX34" fmla="*/ 189324 w 532209"/>
              <a:gd name="connsiteY34" fmla="*/ 532930 h 609134"/>
              <a:gd name="connsiteX35" fmla="*/ 170274 w 532209"/>
              <a:gd name="connsiteY35" fmla="*/ 532930 h 609134"/>
              <a:gd name="connsiteX36" fmla="*/ 132174 w 532209"/>
              <a:gd name="connsiteY36" fmla="*/ 513880 h 609134"/>
              <a:gd name="connsiteX37" fmla="*/ 151224 w 532209"/>
              <a:gd name="connsiteY37" fmla="*/ 513880 h 609134"/>
              <a:gd name="connsiteX38" fmla="*/ 151224 w 532209"/>
              <a:gd name="connsiteY38" fmla="*/ 532930 h 609134"/>
              <a:gd name="connsiteX39" fmla="*/ 132174 w 532209"/>
              <a:gd name="connsiteY39" fmla="*/ 532930 h 609134"/>
              <a:gd name="connsiteX40" fmla="*/ 94074 w 532209"/>
              <a:gd name="connsiteY40" fmla="*/ 513880 h 609134"/>
              <a:gd name="connsiteX41" fmla="*/ 113124 w 532209"/>
              <a:gd name="connsiteY41" fmla="*/ 513880 h 609134"/>
              <a:gd name="connsiteX42" fmla="*/ 113124 w 532209"/>
              <a:gd name="connsiteY42" fmla="*/ 532930 h 609134"/>
              <a:gd name="connsiteX43" fmla="*/ 94074 w 532209"/>
              <a:gd name="connsiteY43" fmla="*/ 532930 h 609134"/>
              <a:gd name="connsiteX44" fmla="*/ 55974 w 532209"/>
              <a:gd name="connsiteY44" fmla="*/ 513880 h 609134"/>
              <a:gd name="connsiteX45" fmla="*/ 75024 w 532209"/>
              <a:gd name="connsiteY45" fmla="*/ 513880 h 609134"/>
              <a:gd name="connsiteX46" fmla="*/ 75024 w 532209"/>
              <a:gd name="connsiteY46" fmla="*/ 532930 h 609134"/>
              <a:gd name="connsiteX47" fmla="*/ 55974 w 532209"/>
              <a:gd name="connsiteY47" fmla="*/ 532930 h 609134"/>
              <a:gd name="connsiteX48" fmla="*/ 460925 w 532209"/>
              <a:gd name="connsiteY48" fmla="*/ 505936 h 609134"/>
              <a:gd name="connsiteX49" fmla="*/ 450256 w 532209"/>
              <a:gd name="connsiteY49" fmla="*/ 516605 h 609134"/>
              <a:gd name="connsiteX50" fmla="*/ 450256 w 532209"/>
              <a:gd name="connsiteY50" fmla="*/ 569881 h 609134"/>
              <a:gd name="connsiteX51" fmla="*/ 460925 w 532209"/>
              <a:gd name="connsiteY51" fmla="*/ 580550 h 609134"/>
              <a:gd name="connsiteX52" fmla="*/ 484035 w 532209"/>
              <a:gd name="connsiteY52" fmla="*/ 580550 h 609134"/>
              <a:gd name="connsiteX53" fmla="*/ 494705 w 532209"/>
              <a:gd name="connsiteY53" fmla="*/ 569881 h 609134"/>
              <a:gd name="connsiteX54" fmla="*/ 494705 w 532209"/>
              <a:gd name="connsiteY54" fmla="*/ 516605 h 609134"/>
              <a:gd name="connsiteX55" fmla="*/ 484035 w 532209"/>
              <a:gd name="connsiteY55" fmla="*/ 505936 h 609134"/>
              <a:gd name="connsiteX56" fmla="*/ 460925 w 532209"/>
              <a:gd name="connsiteY56" fmla="*/ 486886 h 609134"/>
              <a:gd name="connsiteX57" fmla="*/ 484035 w 532209"/>
              <a:gd name="connsiteY57" fmla="*/ 486886 h 609134"/>
              <a:gd name="connsiteX58" fmla="*/ 513755 w 532209"/>
              <a:gd name="connsiteY58" fmla="*/ 516605 h 609134"/>
              <a:gd name="connsiteX59" fmla="*/ 513755 w 532209"/>
              <a:gd name="connsiteY59" fmla="*/ 569881 h 609134"/>
              <a:gd name="connsiteX60" fmla="*/ 484035 w 532209"/>
              <a:gd name="connsiteY60" fmla="*/ 599600 h 609134"/>
              <a:gd name="connsiteX61" fmla="*/ 460925 w 532209"/>
              <a:gd name="connsiteY61" fmla="*/ 599600 h 609134"/>
              <a:gd name="connsiteX62" fmla="*/ 431206 w 532209"/>
              <a:gd name="connsiteY62" fmla="*/ 569881 h 609134"/>
              <a:gd name="connsiteX63" fmla="*/ 431206 w 532209"/>
              <a:gd name="connsiteY63" fmla="*/ 516605 h 609134"/>
              <a:gd name="connsiteX64" fmla="*/ 460925 w 532209"/>
              <a:gd name="connsiteY64" fmla="*/ 486886 h 609134"/>
              <a:gd name="connsiteX65" fmla="*/ 294861 w 532209"/>
              <a:gd name="connsiteY65" fmla="*/ 475784 h 609134"/>
              <a:gd name="connsiteX66" fmla="*/ 361355 w 532209"/>
              <a:gd name="connsiteY66" fmla="*/ 475784 h 609134"/>
              <a:gd name="connsiteX67" fmla="*/ 361355 w 532209"/>
              <a:gd name="connsiteY67" fmla="*/ 609134 h 609134"/>
              <a:gd name="connsiteX68" fmla="*/ 296442 w 532209"/>
              <a:gd name="connsiteY68" fmla="*/ 609134 h 609134"/>
              <a:gd name="connsiteX69" fmla="*/ 296442 w 532209"/>
              <a:gd name="connsiteY69" fmla="*/ 590084 h 609134"/>
              <a:gd name="connsiteX70" fmla="*/ 342305 w 532209"/>
              <a:gd name="connsiteY70" fmla="*/ 590084 h 609134"/>
              <a:gd name="connsiteX71" fmla="*/ 342305 w 532209"/>
              <a:gd name="connsiteY71" fmla="*/ 494834 h 609134"/>
              <a:gd name="connsiteX72" fmla="*/ 294861 w 532209"/>
              <a:gd name="connsiteY72" fmla="*/ 494834 h 609134"/>
              <a:gd name="connsiteX73" fmla="*/ 18455 w 532209"/>
              <a:gd name="connsiteY73" fmla="*/ 475784 h 609134"/>
              <a:gd name="connsiteX74" fmla="*/ 236911 w 532209"/>
              <a:gd name="connsiteY74" fmla="*/ 475784 h 609134"/>
              <a:gd name="connsiteX75" fmla="*/ 236911 w 532209"/>
              <a:gd name="connsiteY75" fmla="*/ 494834 h 609134"/>
              <a:gd name="connsiteX76" fmla="*/ 37505 w 532209"/>
              <a:gd name="connsiteY76" fmla="*/ 494834 h 609134"/>
              <a:gd name="connsiteX77" fmla="*/ 37505 w 532209"/>
              <a:gd name="connsiteY77" fmla="*/ 590084 h 609134"/>
              <a:gd name="connsiteX78" fmla="*/ 237711 w 532209"/>
              <a:gd name="connsiteY78" fmla="*/ 590084 h 609134"/>
              <a:gd name="connsiteX79" fmla="*/ 237711 w 532209"/>
              <a:gd name="connsiteY79" fmla="*/ 609134 h 609134"/>
              <a:gd name="connsiteX80" fmla="*/ 18455 w 532209"/>
              <a:gd name="connsiteY80" fmla="*/ 609134 h 609134"/>
              <a:gd name="connsiteX81" fmla="*/ 208895 w 532209"/>
              <a:gd name="connsiteY81" fmla="*/ 285875 h 609134"/>
              <a:gd name="connsiteX82" fmla="*/ 266031 w 532209"/>
              <a:gd name="connsiteY82" fmla="*/ 341834 h 609134"/>
              <a:gd name="connsiteX83" fmla="*/ 323167 w 532209"/>
              <a:gd name="connsiteY83" fmla="*/ 285875 h 609134"/>
              <a:gd name="connsiteX84" fmla="*/ 218406 w 532209"/>
              <a:gd name="connsiteY84" fmla="*/ 209377 h 609134"/>
              <a:gd name="connsiteX85" fmla="*/ 237456 w 532209"/>
              <a:gd name="connsiteY85" fmla="*/ 209377 h 609134"/>
              <a:gd name="connsiteX86" fmla="*/ 237456 w 532209"/>
              <a:gd name="connsiteY86" fmla="*/ 266825 h 609134"/>
              <a:gd name="connsiteX87" fmla="*/ 294606 w 532209"/>
              <a:gd name="connsiteY87" fmla="*/ 266825 h 609134"/>
              <a:gd name="connsiteX88" fmla="*/ 294606 w 532209"/>
              <a:gd name="connsiteY88" fmla="*/ 209377 h 609134"/>
              <a:gd name="connsiteX89" fmla="*/ 313656 w 532209"/>
              <a:gd name="connsiteY89" fmla="*/ 209377 h 609134"/>
              <a:gd name="connsiteX90" fmla="*/ 313656 w 532209"/>
              <a:gd name="connsiteY90" fmla="*/ 266825 h 609134"/>
              <a:gd name="connsiteX91" fmla="*/ 342231 w 532209"/>
              <a:gd name="connsiteY91" fmla="*/ 266825 h 609134"/>
              <a:gd name="connsiteX92" fmla="*/ 342231 w 532209"/>
              <a:gd name="connsiteY92" fmla="*/ 284684 h 609134"/>
              <a:gd name="connsiteX93" fmla="*/ 275630 w 532209"/>
              <a:gd name="connsiteY93" fmla="*/ 360211 h 609134"/>
              <a:gd name="connsiteX94" fmla="*/ 275630 w 532209"/>
              <a:gd name="connsiteY94" fmla="*/ 609129 h 609134"/>
              <a:gd name="connsiteX95" fmla="*/ 256580 w 532209"/>
              <a:gd name="connsiteY95" fmla="*/ 609129 h 609134"/>
              <a:gd name="connsiteX96" fmla="*/ 256580 w 532209"/>
              <a:gd name="connsiteY96" fmla="*/ 360234 h 609134"/>
              <a:gd name="connsiteX97" fmla="*/ 189831 w 532209"/>
              <a:gd name="connsiteY97" fmla="*/ 284684 h 609134"/>
              <a:gd name="connsiteX98" fmla="*/ 189831 w 532209"/>
              <a:gd name="connsiteY98" fmla="*/ 266825 h 609134"/>
              <a:gd name="connsiteX99" fmla="*/ 218406 w 532209"/>
              <a:gd name="connsiteY99" fmla="*/ 266825 h 609134"/>
              <a:gd name="connsiteX100" fmla="*/ 304131 w 532209"/>
              <a:gd name="connsiteY100" fmla="*/ 152483 h 609134"/>
              <a:gd name="connsiteX101" fmla="*/ 294606 w 532209"/>
              <a:gd name="connsiteY101" fmla="*/ 162008 h 609134"/>
              <a:gd name="connsiteX102" fmla="*/ 304131 w 532209"/>
              <a:gd name="connsiteY102" fmla="*/ 171533 h 609134"/>
              <a:gd name="connsiteX103" fmla="*/ 313656 w 532209"/>
              <a:gd name="connsiteY103" fmla="*/ 162008 h 609134"/>
              <a:gd name="connsiteX104" fmla="*/ 304131 w 532209"/>
              <a:gd name="connsiteY104" fmla="*/ 152483 h 609134"/>
              <a:gd name="connsiteX105" fmla="*/ 227931 w 532209"/>
              <a:gd name="connsiteY105" fmla="*/ 152483 h 609134"/>
              <a:gd name="connsiteX106" fmla="*/ 218406 w 532209"/>
              <a:gd name="connsiteY106" fmla="*/ 162008 h 609134"/>
              <a:gd name="connsiteX107" fmla="*/ 227931 w 532209"/>
              <a:gd name="connsiteY107" fmla="*/ 171533 h 609134"/>
              <a:gd name="connsiteX108" fmla="*/ 237456 w 532209"/>
              <a:gd name="connsiteY108" fmla="*/ 162008 h 609134"/>
              <a:gd name="connsiteX109" fmla="*/ 227931 w 532209"/>
              <a:gd name="connsiteY109" fmla="*/ 152483 h 609134"/>
              <a:gd name="connsiteX110" fmla="*/ 304131 w 532209"/>
              <a:gd name="connsiteY110" fmla="*/ 133433 h 609134"/>
              <a:gd name="connsiteX111" fmla="*/ 332706 w 532209"/>
              <a:gd name="connsiteY111" fmla="*/ 162008 h 609134"/>
              <a:gd name="connsiteX112" fmla="*/ 304131 w 532209"/>
              <a:gd name="connsiteY112" fmla="*/ 190583 h 609134"/>
              <a:gd name="connsiteX113" fmla="*/ 275556 w 532209"/>
              <a:gd name="connsiteY113" fmla="*/ 162008 h 609134"/>
              <a:gd name="connsiteX114" fmla="*/ 304131 w 532209"/>
              <a:gd name="connsiteY114" fmla="*/ 133433 h 609134"/>
              <a:gd name="connsiteX115" fmla="*/ 227931 w 532209"/>
              <a:gd name="connsiteY115" fmla="*/ 133433 h 609134"/>
              <a:gd name="connsiteX116" fmla="*/ 256506 w 532209"/>
              <a:gd name="connsiteY116" fmla="*/ 162008 h 609134"/>
              <a:gd name="connsiteX117" fmla="*/ 227931 w 532209"/>
              <a:gd name="connsiteY117" fmla="*/ 190583 h 609134"/>
              <a:gd name="connsiteX118" fmla="*/ 199356 w 532209"/>
              <a:gd name="connsiteY118" fmla="*/ 162008 h 609134"/>
              <a:gd name="connsiteX119" fmla="*/ 227931 w 532209"/>
              <a:gd name="connsiteY119" fmla="*/ 133433 h 609134"/>
              <a:gd name="connsiteX120" fmla="*/ 437555 w 532209"/>
              <a:gd name="connsiteY120" fmla="*/ 75730 h 609134"/>
              <a:gd name="connsiteX121" fmla="*/ 437555 w 532209"/>
              <a:gd name="connsiteY121" fmla="*/ 323380 h 609134"/>
              <a:gd name="connsiteX122" fmla="*/ 513159 w 532209"/>
              <a:gd name="connsiteY122" fmla="*/ 323380 h 609134"/>
              <a:gd name="connsiteX123" fmla="*/ 513159 w 532209"/>
              <a:gd name="connsiteY123" fmla="*/ 85255 h 609134"/>
              <a:gd name="connsiteX124" fmla="*/ 503634 w 532209"/>
              <a:gd name="connsiteY124" fmla="*/ 75730 h 609134"/>
              <a:gd name="connsiteX125" fmla="*/ 28575 w 532209"/>
              <a:gd name="connsiteY125" fmla="*/ 75730 h 609134"/>
              <a:gd name="connsiteX126" fmla="*/ 19050 w 532209"/>
              <a:gd name="connsiteY126" fmla="*/ 85255 h 609134"/>
              <a:gd name="connsiteX127" fmla="*/ 19050 w 532209"/>
              <a:gd name="connsiteY127" fmla="*/ 323380 h 609134"/>
              <a:gd name="connsiteX128" fmla="*/ 94655 w 532209"/>
              <a:gd name="connsiteY128" fmla="*/ 323380 h 609134"/>
              <a:gd name="connsiteX129" fmla="*/ 94655 w 532209"/>
              <a:gd name="connsiteY129" fmla="*/ 75730 h 609134"/>
              <a:gd name="connsiteX130" fmla="*/ 266032 w 532209"/>
              <a:gd name="connsiteY130" fmla="*/ 57232 h 609134"/>
              <a:gd name="connsiteX131" fmla="*/ 370806 w 532209"/>
              <a:gd name="connsiteY131" fmla="*/ 162008 h 609134"/>
              <a:gd name="connsiteX132" fmla="*/ 344115 w 532209"/>
              <a:gd name="connsiteY132" fmla="*/ 231874 h 609134"/>
              <a:gd name="connsiteX133" fmla="*/ 329920 w 532209"/>
              <a:gd name="connsiteY133" fmla="*/ 219167 h 609134"/>
              <a:gd name="connsiteX134" fmla="*/ 328968 w 532209"/>
              <a:gd name="connsiteY134" fmla="*/ 103807 h 609134"/>
              <a:gd name="connsiteX135" fmla="*/ 207828 w 532209"/>
              <a:gd name="connsiteY135" fmla="*/ 99074 h 609134"/>
              <a:gd name="connsiteX136" fmla="*/ 203095 w 532209"/>
              <a:gd name="connsiteY136" fmla="*/ 220214 h 609134"/>
              <a:gd name="connsiteX137" fmla="*/ 189115 w 532209"/>
              <a:gd name="connsiteY137" fmla="*/ 233153 h 609134"/>
              <a:gd name="connsiteX138" fmla="*/ 161256 w 532209"/>
              <a:gd name="connsiteY138" fmla="*/ 162006 h 609134"/>
              <a:gd name="connsiteX139" fmla="*/ 266032 w 532209"/>
              <a:gd name="connsiteY139" fmla="*/ 57232 h 609134"/>
              <a:gd name="connsiteX140" fmla="*/ 94655 w 532209"/>
              <a:gd name="connsiteY140" fmla="*/ 0 h 609134"/>
              <a:gd name="connsiteX141" fmla="*/ 437555 w 532209"/>
              <a:gd name="connsiteY141" fmla="*/ 0 h 609134"/>
              <a:gd name="connsiteX142" fmla="*/ 437555 w 532209"/>
              <a:gd name="connsiteY142" fmla="*/ 56680 h 609134"/>
              <a:gd name="connsiteX143" fmla="*/ 503634 w 532209"/>
              <a:gd name="connsiteY143" fmla="*/ 56680 h 609134"/>
              <a:gd name="connsiteX144" fmla="*/ 532209 w 532209"/>
              <a:gd name="connsiteY144" fmla="*/ 85255 h 609134"/>
              <a:gd name="connsiteX145" fmla="*/ 532209 w 532209"/>
              <a:gd name="connsiteY145" fmla="*/ 371224 h 609134"/>
              <a:gd name="connsiteX146" fmla="*/ 503634 w 532209"/>
              <a:gd name="connsiteY146" fmla="*/ 399799 h 609134"/>
              <a:gd name="connsiteX147" fmla="*/ 333375 w 532209"/>
              <a:gd name="connsiteY147" fmla="*/ 399799 h 609134"/>
              <a:gd name="connsiteX148" fmla="*/ 333375 w 532209"/>
              <a:gd name="connsiteY148" fmla="*/ 438275 h 609134"/>
              <a:gd name="connsiteX149" fmla="*/ 369689 w 532209"/>
              <a:gd name="connsiteY149" fmla="*/ 438275 h 609134"/>
              <a:gd name="connsiteX150" fmla="*/ 369689 w 532209"/>
              <a:gd name="connsiteY150" fmla="*/ 457325 h 609134"/>
              <a:gd name="connsiteX151" fmla="*/ 295275 w 532209"/>
              <a:gd name="connsiteY151" fmla="*/ 457325 h 609134"/>
              <a:gd name="connsiteX152" fmla="*/ 295275 w 532209"/>
              <a:gd name="connsiteY152" fmla="*/ 438275 h 609134"/>
              <a:gd name="connsiteX153" fmla="*/ 314325 w 532209"/>
              <a:gd name="connsiteY153" fmla="*/ 438275 h 609134"/>
              <a:gd name="connsiteX154" fmla="*/ 314325 w 532209"/>
              <a:gd name="connsiteY154" fmla="*/ 399580 h 609134"/>
              <a:gd name="connsiteX155" fmla="*/ 295275 w 532209"/>
              <a:gd name="connsiteY155" fmla="*/ 399580 h 609134"/>
              <a:gd name="connsiteX156" fmla="*/ 295275 w 532209"/>
              <a:gd name="connsiteY156" fmla="*/ 380530 h 609134"/>
              <a:gd name="connsiteX157" fmla="*/ 341114 w 532209"/>
              <a:gd name="connsiteY157" fmla="*/ 380530 h 609134"/>
              <a:gd name="connsiteX158" fmla="*/ 341114 w 532209"/>
              <a:gd name="connsiteY158" fmla="*/ 380749 h 609134"/>
              <a:gd name="connsiteX159" fmla="*/ 503634 w 532209"/>
              <a:gd name="connsiteY159" fmla="*/ 380749 h 609134"/>
              <a:gd name="connsiteX160" fmla="*/ 513159 w 532209"/>
              <a:gd name="connsiteY160" fmla="*/ 371224 h 609134"/>
              <a:gd name="connsiteX161" fmla="*/ 513159 w 532209"/>
              <a:gd name="connsiteY161" fmla="*/ 342430 h 609134"/>
              <a:gd name="connsiteX162" fmla="*/ 363792 w 532209"/>
              <a:gd name="connsiteY162" fmla="*/ 342430 h 609134"/>
              <a:gd name="connsiteX163" fmla="*/ 363792 w 532209"/>
              <a:gd name="connsiteY163" fmla="*/ 323380 h 609134"/>
              <a:gd name="connsiteX164" fmla="*/ 418505 w 532209"/>
              <a:gd name="connsiteY164" fmla="*/ 323380 h 609134"/>
              <a:gd name="connsiteX165" fmla="*/ 418505 w 532209"/>
              <a:gd name="connsiteY165" fmla="*/ 19050 h 609134"/>
              <a:gd name="connsiteX166" fmla="*/ 113705 w 532209"/>
              <a:gd name="connsiteY166" fmla="*/ 19050 h 609134"/>
              <a:gd name="connsiteX167" fmla="*/ 113705 w 532209"/>
              <a:gd name="connsiteY167" fmla="*/ 323380 h 609134"/>
              <a:gd name="connsiteX168" fmla="*/ 172050 w 532209"/>
              <a:gd name="connsiteY168" fmla="*/ 323380 h 609134"/>
              <a:gd name="connsiteX169" fmla="*/ 172050 w 532209"/>
              <a:gd name="connsiteY169" fmla="*/ 342430 h 609134"/>
              <a:gd name="connsiteX170" fmla="*/ 19050 w 532209"/>
              <a:gd name="connsiteY170" fmla="*/ 342430 h 609134"/>
              <a:gd name="connsiteX171" fmla="*/ 19050 w 532209"/>
              <a:gd name="connsiteY171" fmla="*/ 371224 h 609134"/>
              <a:gd name="connsiteX172" fmla="*/ 28575 w 532209"/>
              <a:gd name="connsiteY172" fmla="*/ 380749 h 609134"/>
              <a:gd name="connsiteX173" fmla="*/ 190500 w 532209"/>
              <a:gd name="connsiteY173" fmla="*/ 380749 h 609134"/>
              <a:gd name="connsiteX174" fmla="*/ 190500 w 532209"/>
              <a:gd name="connsiteY174" fmla="*/ 380530 h 609134"/>
              <a:gd name="connsiteX175" fmla="*/ 236339 w 532209"/>
              <a:gd name="connsiteY175" fmla="*/ 380530 h 609134"/>
              <a:gd name="connsiteX176" fmla="*/ 236339 w 532209"/>
              <a:gd name="connsiteY176" fmla="*/ 399580 h 609134"/>
              <a:gd name="connsiteX177" fmla="*/ 218405 w 532209"/>
              <a:gd name="connsiteY177" fmla="*/ 399580 h 609134"/>
              <a:gd name="connsiteX178" fmla="*/ 218405 w 532209"/>
              <a:gd name="connsiteY178" fmla="*/ 438275 h 609134"/>
              <a:gd name="connsiteX179" fmla="*/ 236339 w 532209"/>
              <a:gd name="connsiteY179" fmla="*/ 438275 h 609134"/>
              <a:gd name="connsiteX180" fmla="*/ 236339 w 532209"/>
              <a:gd name="connsiteY180" fmla="*/ 457325 h 609134"/>
              <a:gd name="connsiteX181" fmla="*/ 161330 w 532209"/>
              <a:gd name="connsiteY181" fmla="*/ 457325 h 609134"/>
              <a:gd name="connsiteX182" fmla="*/ 161330 w 532209"/>
              <a:gd name="connsiteY182" fmla="*/ 438275 h 609134"/>
              <a:gd name="connsiteX183" fmla="*/ 199355 w 532209"/>
              <a:gd name="connsiteY183" fmla="*/ 438275 h 609134"/>
              <a:gd name="connsiteX184" fmla="*/ 199355 w 532209"/>
              <a:gd name="connsiteY184" fmla="*/ 399799 h 609134"/>
              <a:gd name="connsiteX185" fmla="*/ 28575 w 532209"/>
              <a:gd name="connsiteY185" fmla="*/ 399799 h 609134"/>
              <a:gd name="connsiteX186" fmla="*/ 0 w 532209"/>
              <a:gd name="connsiteY186" fmla="*/ 371224 h 609134"/>
              <a:gd name="connsiteX187" fmla="*/ 0 w 532209"/>
              <a:gd name="connsiteY187" fmla="*/ 85255 h 609134"/>
              <a:gd name="connsiteX188" fmla="*/ 28575 w 532209"/>
              <a:gd name="connsiteY188" fmla="*/ 56680 h 609134"/>
              <a:gd name="connsiteX189" fmla="*/ 94655 w 532209"/>
              <a:gd name="connsiteY189" fmla="*/ 56680 h 609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</a:cxnLst>
            <a:rect l="l" t="t" r="r" b="b"/>
            <a:pathLst>
              <a:path w="532209" h="609134">
                <a:moveTo>
                  <a:pt x="303624" y="551980"/>
                </a:moveTo>
                <a:lnTo>
                  <a:pt x="322674" y="551980"/>
                </a:lnTo>
                <a:lnTo>
                  <a:pt x="322674" y="571030"/>
                </a:lnTo>
                <a:lnTo>
                  <a:pt x="303624" y="571030"/>
                </a:lnTo>
                <a:close/>
                <a:moveTo>
                  <a:pt x="208374" y="551980"/>
                </a:moveTo>
                <a:lnTo>
                  <a:pt x="227424" y="551980"/>
                </a:lnTo>
                <a:lnTo>
                  <a:pt x="227424" y="571030"/>
                </a:lnTo>
                <a:lnTo>
                  <a:pt x="208374" y="571030"/>
                </a:lnTo>
                <a:close/>
                <a:moveTo>
                  <a:pt x="170274" y="551980"/>
                </a:moveTo>
                <a:lnTo>
                  <a:pt x="189324" y="551980"/>
                </a:lnTo>
                <a:lnTo>
                  <a:pt x="189324" y="571030"/>
                </a:lnTo>
                <a:lnTo>
                  <a:pt x="170274" y="571030"/>
                </a:lnTo>
                <a:close/>
                <a:moveTo>
                  <a:pt x="132174" y="551980"/>
                </a:moveTo>
                <a:lnTo>
                  <a:pt x="151224" y="551980"/>
                </a:lnTo>
                <a:lnTo>
                  <a:pt x="151224" y="571030"/>
                </a:lnTo>
                <a:lnTo>
                  <a:pt x="132174" y="571030"/>
                </a:lnTo>
                <a:close/>
                <a:moveTo>
                  <a:pt x="94074" y="551980"/>
                </a:moveTo>
                <a:lnTo>
                  <a:pt x="113124" y="551980"/>
                </a:lnTo>
                <a:lnTo>
                  <a:pt x="113124" y="571030"/>
                </a:lnTo>
                <a:lnTo>
                  <a:pt x="94074" y="571030"/>
                </a:lnTo>
                <a:close/>
                <a:moveTo>
                  <a:pt x="55974" y="551980"/>
                </a:moveTo>
                <a:lnTo>
                  <a:pt x="75024" y="551980"/>
                </a:lnTo>
                <a:lnTo>
                  <a:pt x="75024" y="571030"/>
                </a:lnTo>
                <a:lnTo>
                  <a:pt x="55974" y="571030"/>
                </a:lnTo>
                <a:close/>
                <a:moveTo>
                  <a:pt x="303624" y="513880"/>
                </a:moveTo>
                <a:lnTo>
                  <a:pt x="322674" y="513880"/>
                </a:lnTo>
                <a:lnTo>
                  <a:pt x="322674" y="532930"/>
                </a:lnTo>
                <a:lnTo>
                  <a:pt x="303624" y="532930"/>
                </a:lnTo>
                <a:close/>
                <a:moveTo>
                  <a:pt x="208374" y="513880"/>
                </a:moveTo>
                <a:lnTo>
                  <a:pt x="227424" y="513880"/>
                </a:lnTo>
                <a:lnTo>
                  <a:pt x="227424" y="532930"/>
                </a:lnTo>
                <a:lnTo>
                  <a:pt x="208374" y="532930"/>
                </a:lnTo>
                <a:close/>
                <a:moveTo>
                  <a:pt x="170274" y="513880"/>
                </a:moveTo>
                <a:lnTo>
                  <a:pt x="189324" y="513880"/>
                </a:lnTo>
                <a:lnTo>
                  <a:pt x="189324" y="532930"/>
                </a:lnTo>
                <a:lnTo>
                  <a:pt x="170274" y="532930"/>
                </a:lnTo>
                <a:close/>
                <a:moveTo>
                  <a:pt x="132174" y="513880"/>
                </a:moveTo>
                <a:lnTo>
                  <a:pt x="151224" y="513880"/>
                </a:lnTo>
                <a:lnTo>
                  <a:pt x="151224" y="532930"/>
                </a:lnTo>
                <a:lnTo>
                  <a:pt x="132174" y="532930"/>
                </a:lnTo>
                <a:close/>
                <a:moveTo>
                  <a:pt x="94074" y="513880"/>
                </a:moveTo>
                <a:lnTo>
                  <a:pt x="113124" y="513880"/>
                </a:lnTo>
                <a:lnTo>
                  <a:pt x="113124" y="532930"/>
                </a:lnTo>
                <a:lnTo>
                  <a:pt x="94074" y="532930"/>
                </a:lnTo>
                <a:close/>
                <a:moveTo>
                  <a:pt x="55974" y="513880"/>
                </a:moveTo>
                <a:lnTo>
                  <a:pt x="75024" y="513880"/>
                </a:lnTo>
                <a:lnTo>
                  <a:pt x="75024" y="532930"/>
                </a:lnTo>
                <a:lnTo>
                  <a:pt x="55974" y="532930"/>
                </a:lnTo>
                <a:close/>
                <a:moveTo>
                  <a:pt x="460925" y="505936"/>
                </a:moveTo>
                <a:cubicBezTo>
                  <a:pt x="455035" y="505942"/>
                  <a:pt x="450262" y="510715"/>
                  <a:pt x="450256" y="516605"/>
                </a:cubicBezTo>
                <a:lnTo>
                  <a:pt x="450256" y="569881"/>
                </a:lnTo>
                <a:cubicBezTo>
                  <a:pt x="450262" y="575771"/>
                  <a:pt x="455035" y="580544"/>
                  <a:pt x="460925" y="580550"/>
                </a:cubicBezTo>
                <a:lnTo>
                  <a:pt x="484035" y="580550"/>
                </a:lnTo>
                <a:cubicBezTo>
                  <a:pt x="489925" y="580544"/>
                  <a:pt x="494698" y="575771"/>
                  <a:pt x="494705" y="569881"/>
                </a:cubicBezTo>
                <a:lnTo>
                  <a:pt x="494705" y="516605"/>
                </a:lnTo>
                <a:cubicBezTo>
                  <a:pt x="494698" y="510715"/>
                  <a:pt x="489925" y="505942"/>
                  <a:pt x="484035" y="505936"/>
                </a:cubicBezTo>
                <a:close/>
                <a:moveTo>
                  <a:pt x="460925" y="486886"/>
                </a:moveTo>
                <a:lnTo>
                  <a:pt x="484035" y="486886"/>
                </a:lnTo>
                <a:cubicBezTo>
                  <a:pt x="500440" y="486906"/>
                  <a:pt x="513734" y="500200"/>
                  <a:pt x="513755" y="516605"/>
                </a:cubicBezTo>
                <a:lnTo>
                  <a:pt x="513755" y="569881"/>
                </a:lnTo>
                <a:cubicBezTo>
                  <a:pt x="513734" y="586286"/>
                  <a:pt x="500440" y="599580"/>
                  <a:pt x="484035" y="599600"/>
                </a:cubicBezTo>
                <a:lnTo>
                  <a:pt x="460925" y="599600"/>
                </a:lnTo>
                <a:cubicBezTo>
                  <a:pt x="444520" y="599580"/>
                  <a:pt x="431226" y="586286"/>
                  <a:pt x="431206" y="569881"/>
                </a:cubicBezTo>
                <a:lnTo>
                  <a:pt x="431206" y="516605"/>
                </a:lnTo>
                <a:cubicBezTo>
                  <a:pt x="431226" y="500200"/>
                  <a:pt x="444520" y="486906"/>
                  <a:pt x="460925" y="486886"/>
                </a:cubicBezTo>
                <a:close/>
                <a:moveTo>
                  <a:pt x="294861" y="475784"/>
                </a:moveTo>
                <a:lnTo>
                  <a:pt x="361355" y="475784"/>
                </a:lnTo>
                <a:lnTo>
                  <a:pt x="361355" y="609134"/>
                </a:lnTo>
                <a:lnTo>
                  <a:pt x="296442" y="609134"/>
                </a:lnTo>
                <a:lnTo>
                  <a:pt x="296442" y="590084"/>
                </a:lnTo>
                <a:lnTo>
                  <a:pt x="342305" y="590084"/>
                </a:lnTo>
                <a:lnTo>
                  <a:pt x="342305" y="494834"/>
                </a:lnTo>
                <a:lnTo>
                  <a:pt x="294861" y="494834"/>
                </a:lnTo>
                <a:close/>
                <a:moveTo>
                  <a:pt x="18455" y="475784"/>
                </a:moveTo>
                <a:lnTo>
                  <a:pt x="236911" y="475784"/>
                </a:lnTo>
                <a:lnTo>
                  <a:pt x="236911" y="494834"/>
                </a:lnTo>
                <a:lnTo>
                  <a:pt x="37505" y="494834"/>
                </a:lnTo>
                <a:lnTo>
                  <a:pt x="37505" y="590084"/>
                </a:lnTo>
                <a:lnTo>
                  <a:pt x="237711" y="590084"/>
                </a:lnTo>
                <a:lnTo>
                  <a:pt x="237711" y="609134"/>
                </a:lnTo>
                <a:lnTo>
                  <a:pt x="18455" y="609134"/>
                </a:lnTo>
                <a:close/>
                <a:moveTo>
                  <a:pt x="208895" y="285875"/>
                </a:moveTo>
                <a:cubicBezTo>
                  <a:pt x="209576" y="316952"/>
                  <a:pt x="234946" y="341799"/>
                  <a:pt x="266031" y="341834"/>
                </a:cubicBezTo>
                <a:cubicBezTo>
                  <a:pt x="297116" y="341799"/>
                  <a:pt x="322486" y="316952"/>
                  <a:pt x="323167" y="285875"/>
                </a:cubicBezTo>
                <a:close/>
                <a:moveTo>
                  <a:pt x="218406" y="209377"/>
                </a:moveTo>
                <a:lnTo>
                  <a:pt x="237456" y="209377"/>
                </a:lnTo>
                <a:lnTo>
                  <a:pt x="237456" y="266825"/>
                </a:lnTo>
                <a:lnTo>
                  <a:pt x="294606" y="266825"/>
                </a:lnTo>
                <a:lnTo>
                  <a:pt x="294606" y="209377"/>
                </a:lnTo>
                <a:lnTo>
                  <a:pt x="313656" y="209377"/>
                </a:lnTo>
                <a:lnTo>
                  <a:pt x="313656" y="266825"/>
                </a:lnTo>
                <a:lnTo>
                  <a:pt x="342231" y="266825"/>
                </a:lnTo>
                <a:lnTo>
                  <a:pt x="342231" y="284684"/>
                </a:lnTo>
                <a:cubicBezTo>
                  <a:pt x="342169" y="323020"/>
                  <a:pt x="313658" y="355353"/>
                  <a:pt x="275630" y="360211"/>
                </a:cubicBezTo>
                <a:lnTo>
                  <a:pt x="275630" y="609129"/>
                </a:lnTo>
                <a:lnTo>
                  <a:pt x="256580" y="609129"/>
                </a:lnTo>
                <a:lnTo>
                  <a:pt x="256580" y="360234"/>
                </a:lnTo>
                <a:cubicBezTo>
                  <a:pt x="218486" y="355442"/>
                  <a:pt x="189893" y="323079"/>
                  <a:pt x="189831" y="284684"/>
                </a:cubicBezTo>
                <a:lnTo>
                  <a:pt x="189831" y="266825"/>
                </a:lnTo>
                <a:lnTo>
                  <a:pt x="218406" y="266825"/>
                </a:lnTo>
                <a:close/>
                <a:moveTo>
                  <a:pt x="304131" y="152483"/>
                </a:moveTo>
                <a:cubicBezTo>
                  <a:pt x="298871" y="152483"/>
                  <a:pt x="294606" y="156748"/>
                  <a:pt x="294606" y="162008"/>
                </a:cubicBezTo>
                <a:cubicBezTo>
                  <a:pt x="294606" y="167268"/>
                  <a:pt x="298871" y="171533"/>
                  <a:pt x="304131" y="171533"/>
                </a:cubicBezTo>
                <a:cubicBezTo>
                  <a:pt x="309389" y="171526"/>
                  <a:pt x="313649" y="167266"/>
                  <a:pt x="313656" y="162008"/>
                </a:cubicBezTo>
                <a:cubicBezTo>
                  <a:pt x="313656" y="156748"/>
                  <a:pt x="309391" y="152483"/>
                  <a:pt x="304131" y="152483"/>
                </a:cubicBezTo>
                <a:close/>
                <a:moveTo>
                  <a:pt x="227931" y="152483"/>
                </a:moveTo>
                <a:cubicBezTo>
                  <a:pt x="222671" y="152483"/>
                  <a:pt x="218406" y="156748"/>
                  <a:pt x="218406" y="162008"/>
                </a:cubicBezTo>
                <a:cubicBezTo>
                  <a:pt x="218406" y="167268"/>
                  <a:pt x="222671" y="171533"/>
                  <a:pt x="227931" y="171533"/>
                </a:cubicBezTo>
                <a:cubicBezTo>
                  <a:pt x="233191" y="171533"/>
                  <a:pt x="237456" y="167268"/>
                  <a:pt x="237456" y="162008"/>
                </a:cubicBezTo>
                <a:cubicBezTo>
                  <a:pt x="237449" y="156750"/>
                  <a:pt x="233189" y="152490"/>
                  <a:pt x="227931" y="152483"/>
                </a:cubicBezTo>
                <a:close/>
                <a:moveTo>
                  <a:pt x="304131" y="133433"/>
                </a:moveTo>
                <a:cubicBezTo>
                  <a:pt x="319905" y="133450"/>
                  <a:pt x="332689" y="146234"/>
                  <a:pt x="332706" y="162008"/>
                </a:cubicBezTo>
                <a:cubicBezTo>
                  <a:pt x="332706" y="177789"/>
                  <a:pt x="319912" y="190583"/>
                  <a:pt x="304131" y="190583"/>
                </a:cubicBezTo>
                <a:cubicBezTo>
                  <a:pt x="288349" y="190583"/>
                  <a:pt x="275556" y="177789"/>
                  <a:pt x="275556" y="162008"/>
                </a:cubicBezTo>
                <a:cubicBezTo>
                  <a:pt x="275556" y="146227"/>
                  <a:pt x="288349" y="133433"/>
                  <a:pt x="304131" y="133433"/>
                </a:cubicBezTo>
                <a:close/>
                <a:moveTo>
                  <a:pt x="227931" y="133433"/>
                </a:moveTo>
                <a:cubicBezTo>
                  <a:pt x="243713" y="133433"/>
                  <a:pt x="256506" y="146226"/>
                  <a:pt x="256506" y="162008"/>
                </a:cubicBezTo>
                <a:cubicBezTo>
                  <a:pt x="256506" y="177789"/>
                  <a:pt x="243713" y="190583"/>
                  <a:pt x="227931" y="190583"/>
                </a:cubicBezTo>
                <a:cubicBezTo>
                  <a:pt x="212150" y="190583"/>
                  <a:pt x="199356" y="177789"/>
                  <a:pt x="199356" y="162008"/>
                </a:cubicBezTo>
                <a:cubicBezTo>
                  <a:pt x="199373" y="146234"/>
                  <a:pt x="212157" y="133450"/>
                  <a:pt x="227931" y="133433"/>
                </a:cubicBezTo>
                <a:close/>
                <a:moveTo>
                  <a:pt x="437555" y="75730"/>
                </a:moveTo>
                <a:lnTo>
                  <a:pt x="437555" y="323380"/>
                </a:lnTo>
                <a:lnTo>
                  <a:pt x="513159" y="323380"/>
                </a:lnTo>
                <a:lnTo>
                  <a:pt x="513159" y="85255"/>
                </a:lnTo>
                <a:cubicBezTo>
                  <a:pt x="513153" y="79997"/>
                  <a:pt x="508892" y="75737"/>
                  <a:pt x="503634" y="75730"/>
                </a:cubicBezTo>
                <a:close/>
                <a:moveTo>
                  <a:pt x="28575" y="75730"/>
                </a:moveTo>
                <a:cubicBezTo>
                  <a:pt x="23317" y="75737"/>
                  <a:pt x="19057" y="79998"/>
                  <a:pt x="19050" y="85255"/>
                </a:cubicBezTo>
                <a:lnTo>
                  <a:pt x="19050" y="323380"/>
                </a:lnTo>
                <a:lnTo>
                  <a:pt x="94655" y="323380"/>
                </a:lnTo>
                <a:lnTo>
                  <a:pt x="94655" y="75730"/>
                </a:lnTo>
                <a:close/>
                <a:moveTo>
                  <a:pt x="266032" y="57232"/>
                </a:moveTo>
                <a:cubicBezTo>
                  <a:pt x="323898" y="57233"/>
                  <a:pt x="370807" y="104143"/>
                  <a:pt x="370806" y="162008"/>
                </a:cubicBezTo>
                <a:cubicBezTo>
                  <a:pt x="370823" y="187790"/>
                  <a:pt x="361318" y="212671"/>
                  <a:pt x="344115" y="231874"/>
                </a:cubicBezTo>
                <a:lnTo>
                  <a:pt x="329920" y="219167"/>
                </a:lnTo>
                <a:cubicBezTo>
                  <a:pt x="359396" y="186221"/>
                  <a:pt x="358983" y="136263"/>
                  <a:pt x="328968" y="103807"/>
                </a:cubicBezTo>
                <a:cubicBezTo>
                  <a:pt x="296824" y="69048"/>
                  <a:pt x="242587" y="66929"/>
                  <a:pt x="207828" y="99074"/>
                </a:cubicBezTo>
                <a:cubicBezTo>
                  <a:pt x="173069" y="131219"/>
                  <a:pt x="170950" y="185455"/>
                  <a:pt x="203095" y="220214"/>
                </a:cubicBezTo>
                <a:lnTo>
                  <a:pt x="189115" y="233153"/>
                </a:lnTo>
                <a:cubicBezTo>
                  <a:pt x="171204" y="213789"/>
                  <a:pt x="161256" y="188383"/>
                  <a:pt x="161256" y="162006"/>
                </a:cubicBezTo>
                <a:cubicBezTo>
                  <a:pt x="161257" y="104140"/>
                  <a:pt x="208167" y="57231"/>
                  <a:pt x="266032" y="57232"/>
                </a:cubicBezTo>
                <a:close/>
                <a:moveTo>
                  <a:pt x="94655" y="0"/>
                </a:moveTo>
                <a:lnTo>
                  <a:pt x="437555" y="0"/>
                </a:lnTo>
                <a:lnTo>
                  <a:pt x="437555" y="56680"/>
                </a:lnTo>
                <a:lnTo>
                  <a:pt x="503634" y="56680"/>
                </a:lnTo>
                <a:cubicBezTo>
                  <a:pt x="519409" y="56697"/>
                  <a:pt x="532192" y="69481"/>
                  <a:pt x="532209" y="85255"/>
                </a:cubicBezTo>
                <a:lnTo>
                  <a:pt x="532209" y="371224"/>
                </a:lnTo>
                <a:cubicBezTo>
                  <a:pt x="532192" y="386998"/>
                  <a:pt x="519409" y="399782"/>
                  <a:pt x="503634" y="399799"/>
                </a:cubicBezTo>
                <a:lnTo>
                  <a:pt x="333375" y="399799"/>
                </a:lnTo>
                <a:lnTo>
                  <a:pt x="333375" y="438275"/>
                </a:lnTo>
                <a:lnTo>
                  <a:pt x="369689" y="438275"/>
                </a:lnTo>
                <a:lnTo>
                  <a:pt x="369689" y="457325"/>
                </a:lnTo>
                <a:lnTo>
                  <a:pt x="295275" y="457325"/>
                </a:lnTo>
                <a:lnTo>
                  <a:pt x="295275" y="438275"/>
                </a:lnTo>
                <a:lnTo>
                  <a:pt x="314325" y="438275"/>
                </a:lnTo>
                <a:lnTo>
                  <a:pt x="314325" y="399580"/>
                </a:lnTo>
                <a:lnTo>
                  <a:pt x="295275" y="399580"/>
                </a:lnTo>
                <a:lnTo>
                  <a:pt x="295275" y="380530"/>
                </a:lnTo>
                <a:lnTo>
                  <a:pt x="341114" y="380530"/>
                </a:lnTo>
                <a:lnTo>
                  <a:pt x="341114" y="380749"/>
                </a:lnTo>
                <a:lnTo>
                  <a:pt x="503634" y="380749"/>
                </a:lnTo>
                <a:cubicBezTo>
                  <a:pt x="508892" y="380742"/>
                  <a:pt x="513153" y="376482"/>
                  <a:pt x="513159" y="371224"/>
                </a:cubicBezTo>
                <a:lnTo>
                  <a:pt x="513159" y="342430"/>
                </a:lnTo>
                <a:lnTo>
                  <a:pt x="363792" y="342430"/>
                </a:lnTo>
                <a:lnTo>
                  <a:pt x="363792" y="323380"/>
                </a:lnTo>
                <a:lnTo>
                  <a:pt x="418505" y="323380"/>
                </a:lnTo>
                <a:lnTo>
                  <a:pt x="418505" y="19050"/>
                </a:lnTo>
                <a:lnTo>
                  <a:pt x="113705" y="19050"/>
                </a:lnTo>
                <a:lnTo>
                  <a:pt x="113705" y="323380"/>
                </a:lnTo>
                <a:lnTo>
                  <a:pt x="172050" y="323380"/>
                </a:lnTo>
                <a:lnTo>
                  <a:pt x="172050" y="342430"/>
                </a:lnTo>
                <a:lnTo>
                  <a:pt x="19050" y="342430"/>
                </a:lnTo>
                <a:lnTo>
                  <a:pt x="19050" y="371224"/>
                </a:lnTo>
                <a:cubicBezTo>
                  <a:pt x="19057" y="376481"/>
                  <a:pt x="23317" y="380742"/>
                  <a:pt x="28575" y="380749"/>
                </a:cubicBezTo>
                <a:lnTo>
                  <a:pt x="190500" y="380749"/>
                </a:lnTo>
                <a:lnTo>
                  <a:pt x="190500" y="380530"/>
                </a:lnTo>
                <a:lnTo>
                  <a:pt x="236339" y="380530"/>
                </a:lnTo>
                <a:lnTo>
                  <a:pt x="236339" y="399580"/>
                </a:lnTo>
                <a:lnTo>
                  <a:pt x="218405" y="399580"/>
                </a:lnTo>
                <a:lnTo>
                  <a:pt x="218405" y="438275"/>
                </a:lnTo>
                <a:lnTo>
                  <a:pt x="236339" y="438275"/>
                </a:lnTo>
                <a:lnTo>
                  <a:pt x="236339" y="457325"/>
                </a:lnTo>
                <a:lnTo>
                  <a:pt x="161330" y="457325"/>
                </a:lnTo>
                <a:lnTo>
                  <a:pt x="161330" y="438275"/>
                </a:lnTo>
                <a:lnTo>
                  <a:pt x="199355" y="438275"/>
                </a:lnTo>
                <a:lnTo>
                  <a:pt x="199355" y="399799"/>
                </a:lnTo>
                <a:lnTo>
                  <a:pt x="28575" y="399799"/>
                </a:lnTo>
                <a:cubicBezTo>
                  <a:pt x="12801" y="399782"/>
                  <a:pt x="17" y="386998"/>
                  <a:pt x="0" y="371224"/>
                </a:cubicBezTo>
                <a:lnTo>
                  <a:pt x="0" y="85255"/>
                </a:lnTo>
                <a:cubicBezTo>
                  <a:pt x="17" y="69481"/>
                  <a:pt x="12801" y="56697"/>
                  <a:pt x="28575" y="56680"/>
                </a:cubicBezTo>
                <a:lnTo>
                  <a:pt x="94655" y="5668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sz="1600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14" name="Freeform: Shape 37">
            <a:extLst>
              <a:ext uri="{FF2B5EF4-FFF2-40B4-BE49-F238E27FC236}">
                <a16:creationId xmlns:a16="http://schemas.microsoft.com/office/drawing/2014/main" id="{E301123C-B2BE-23A7-6DB4-567C24E0A9B4}"/>
              </a:ext>
            </a:extLst>
          </p:cNvPr>
          <p:cNvSpPr/>
          <p:nvPr/>
        </p:nvSpPr>
        <p:spPr>
          <a:xfrm rot="3629093">
            <a:off x="5393870" y="1675335"/>
            <a:ext cx="1415717" cy="12654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25" h="21600" extrusionOk="0">
                <a:moveTo>
                  <a:pt x="6332" y="0"/>
                </a:moveTo>
                <a:lnTo>
                  <a:pt x="15237" y="0"/>
                </a:lnTo>
                <a:cubicBezTo>
                  <a:pt x="15835" y="0"/>
                  <a:pt x="16582" y="479"/>
                  <a:pt x="16882" y="1079"/>
                </a:cubicBezTo>
                <a:lnTo>
                  <a:pt x="21345" y="9733"/>
                </a:lnTo>
                <a:cubicBezTo>
                  <a:pt x="21420" y="9877"/>
                  <a:pt x="21476" y="10045"/>
                  <a:pt x="21513" y="10225"/>
                </a:cubicBezTo>
                <a:lnTo>
                  <a:pt x="21525" y="10346"/>
                </a:lnTo>
                <a:lnTo>
                  <a:pt x="18262" y="10346"/>
                </a:lnTo>
                <a:cubicBezTo>
                  <a:pt x="17859" y="10346"/>
                  <a:pt x="17355" y="10669"/>
                  <a:pt x="17153" y="11074"/>
                </a:cubicBezTo>
                <a:lnTo>
                  <a:pt x="14142" y="16911"/>
                </a:lnTo>
                <a:cubicBezTo>
                  <a:pt x="13941" y="17300"/>
                  <a:pt x="13941" y="17946"/>
                  <a:pt x="14142" y="18351"/>
                </a:cubicBezTo>
                <a:lnTo>
                  <a:pt x="15760" y="21488"/>
                </a:lnTo>
                <a:lnTo>
                  <a:pt x="15704" y="21516"/>
                </a:lnTo>
                <a:cubicBezTo>
                  <a:pt x="15545" y="21570"/>
                  <a:pt x="15386" y="21600"/>
                  <a:pt x="15237" y="21600"/>
                </a:cubicBezTo>
                <a:lnTo>
                  <a:pt x="6332" y="21600"/>
                </a:lnTo>
                <a:cubicBezTo>
                  <a:pt x="5734" y="21600"/>
                  <a:pt x="4987" y="21121"/>
                  <a:pt x="4687" y="20521"/>
                </a:cubicBezTo>
                <a:lnTo>
                  <a:pt x="224" y="11867"/>
                </a:lnTo>
                <a:cubicBezTo>
                  <a:pt x="-75" y="11291"/>
                  <a:pt x="-75" y="10333"/>
                  <a:pt x="224" y="9733"/>
                </a:cubicBezTo>
                <a:lnTo>
                  <a:pt x="4687" y="1079"/>
                </a:lnTo>
                <a:cubicBezTo>
                  <a:pt x="4987" y="479"/>
                  <a:pt x="5734" y="0"/>
                  <a:pt x="6332" y="0"/>
                </a:cubicBezTo>
                <a:close/>
              </a:path>
            </a:pathLst>
          </a:custGeom>
          <a:gradFill>
            <a:gsLst>
              <a:gs pos="26000">
                <a:srgbClr val="0051E2"/>
              </a:gs>
              <a:gs pos="100000">
                <a:srgbClr val="3199F7">
                  <a:alpha val="71000"/>
                </a:srgbClr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>
              <a:solidFill>
                <a:schemeClr val="lt1"/>
              </a:solidFill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15" name="Freeform: Shape 37">
            <a:extLst>
              <a:ext uri="{FF2B5EF4-FFF2-40B4-BE49-F238E27FC236}">
                <a16:creationId xmlns:a16="http://schemas.microsoft.com/office/drawing/2014/main" id="{1619F3A7-5BA0-9AEC-8065-6C3601F14D54}"/>
              </a:ext>
            </a:extLst>
          </p:cNvPr>
          <p:cNvSpPr/>
          <p:nvPr/>
        </p:nvSpPr>
        <p:spPr>
          <a:xfrm rot="3629093" flipH="1" flipV="1">
            <a:off x="5393870" y="4550867"/>
            <a:ext cx="1415717" cy="12654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25" h="21600" extrusionOk="0">
                <a:moveTo>
                  <a:pt x="6332" y="0"/>
                </a:moveTo>
                <a:lnTo>
                  <a:pt x="15237" y="0"/>
                </a:lnTo>
                <a:cubicBezTo>
                  <a:pt x="15835" y="0"/>
                  <a:pt x="16582" y="479"/>
                  <a:pt x="16882" y="1079"/>
                </a:cubicBezTo>
                <a:lnTo>
                  <a:pt x="21345" y="9733"/>
                </a:lnTo>
                <a:cubicBezTo>
                  <a:pt x="21420" y="9877"/>
                  <a:pt x="21476" y="10045"/>
                  <a:pt x="21513" y="10225"/>
                </a:cubicBezTo>
                <a:lnTo>
                  <a:pt x="21525" y="10346"/>
                </a:lnTo>
                <a:lnTo>
                  <a:pt x="18262" y="10346"/>
                </a:lnTo>
                <a:cubicBezTo>
                  <a:pt x="17859" y="10346"/>
                  <a:pt x="17355" y="10669"/>
                  <a:pt x="17153" y="11074"/>
                </a:cubicBezTo>
                <a:lnTo>
                  <a:pt x="14142" y="16911"/>
                </a:lnTo>
                <a:cubicBezTo>
                  <a:pt x="13941" y="17300"/>
                  <a:pt x="13941" y="17946"/>
                  <a:pt x="14142" y="18351"/>
                </a:cubicBezTo>
                <a:lnTo>
                  <a:pt x="15760" y="21488"/>
                </a:lnTo>
                <a:lnTo>
                  <a:pt x="15704" y="21516"/>
                </a:lnTo>
                <a:cubicBezTo>
                  <a:pt x="15545" y="21570"/>
                  <a:pt x="15386" y="21600"/>
                  <a:pt x="15237" y="21600"/>
                </a:cubicBezTo>
                <a:lnTo>
                  <a:pt x="6332" y="21600"/>
                </a:lnTo>
                <a:cubicBezTo>
                  <a:pt x="5734" y="21600"/>
                  <a:pt x="4987" y="21121"/>
                  <a:pt x="4687" y="20521"/>
                </a:cubicBezTo>
                <a:lnTo>
                  <a:pt x="224" y="11867"/>
                </a:lnTo>
                <a:cubicBezTo>
                  <a:pt x="-75" y="11291"/>
                  <a:pt x="-75" y="10333"/>
                  <a:pt x="224" y="9733"/>
                </a:cubicBezTo>
                <a:lnTo>
                  <a:pt x="4687" y="1079"/>
                </a:lnTo>
                <a:cubicBezTo>
                  <a:pt x="4987" y="479"/>
                  <a:pt x="5734" y="0"/>
                  <a:pt x="6332" y="0"/>
                </a:cubicBezTo>
                <a:close/>
              </a:path>
            </a:pathLst>
          </a:custGeom>
          <a:gradFill>
            <a:gsLst>
              <a:gs pos="26000">
                <a:srgbClr val="0051E2"/>
              </a:gs>
              <a:gs pos="100000">
                <a:srgbClr val="3199F7">
                  <a:alpha val="71000"/>
                </a:srgbClr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048A783B-40F1-466B-F8A8-8D593EDD64AA}"/>
              </a:ext>
            </a:extLst>
          </p:cNvPr>
          <p:cNvSpPr/>
          <p:nvPr/>
        </p:nvSpPr>
        <p:spPr>
          <a:xfrm>
            <a:off x="5876557" y="1981043"/>
            <a:ext cx="450344" cy="418629"/>
          </a:xfrm>
          <a:custGeom>
            <a:avLst/>
            <a:gdLst>
              <a:gd name="connsiteX0" fmla="*/ 455992 w 457203"/>
              <a:gd name="connsiteY0" fmla="*/ 331336 h 425005"/>
              <a:gd name="connsiteX1" fmla="*/ 359494 w 457203"/>
              <a:gd name="connsiteY1" fmla="*/ 190500 h 425005"/>
              <a:gd name="connsiteX2" fmla="*/ 349855 w 457203"/>
              <a:gd name="connsiteY2" fmla="*/ 188709 h 425005"/>
              <a:gd name="connsiteX3" fmla="*/ 348064 w 457203"/>
              <a:gd name="connsiteY3" fmla="*/ 198349 h 425005"/>
              <a:gd name="connsiteX4" fmla="*/ 440762 w 457203"/>
              <a:gd name="connsiteY4" fmla="*/ 333632 h 425005"/>
              <a:gd name="connsiteX5" fmla="*/ 341701 w 457203"/>
              <a:gd name="connsiteY5" fmla="*/ 406127 h 425005"/>
              <a:gd name="connsiteX6" fmla="*/ 304706 w 457203"/>
              <a:gd name="connsiteY6" fmla="*/ 225295 h 425005"/>
              <a:gd name="connsiteX7" fmla="*/ 344559 w 457203"/>
              <a:gd name="connsiteY7" fmla="*/ 115967 h 425005"/>
              <a:gd name="connsiteX8" fmla="*/ 228592 w 457203"/>
              <a:gd name="connsiteY8" fmla="*/ 0 h 425005"/>
              <a:gd name="connsiteX9" fmla="*/ 112616 w 457203"/>
              <a:gd name="connsiteY9" fmla="*/ 115967 h 425005"/>
              <a:gd name="connsiteX10" fmla="*/ 152497 w 457203"/>
              <a:gd name="connsiteY10" fmla="*/ 225314 h 425005"/>
              <a:gd name="connsiteX11" fmla="*/ 115502 w 457203"/>
              <a:gd name="connsiteY11" fmla="*/ 406117 h 425005"/>
              <a:gd name="connsiteX12" fmla="*/ 16442 w 457203"/>
              <a:gd name="connsiteY12" fmla="*/ 333623 h 425005"/>
              <a:gd name="connsiteX13" fmla="*/ 109149 w 457203"/>
              <a:gd name="connsiteY13" fmla="*/ 198339 h 425005"/>
              <a:gd name="connsiteX14" fmla="*/ 107358 w 457203"/>
              <a:gd name="connsiteY14" fmla="*/ 188700 h 425005"/>
              <a:gd name="connsiteX15" fmla="*/ 97719 w 457203"/>
              <a:gd name="connsiteY15" fmla="*/ 190490 h 425005"/>
              <a:gd name="connsiteX16" fmla="*/ 1211 w 457203"/>
              <a:gd name="connsiteY16" fmla="*/ 331327 h 425005"/>
              <a:gd name="connsiteX17" fmla="*/ 2840 w 457203"/>
              <a:gd name="connsiteY17" fmla="*/ 340833 h 425005"/>
              <a:gd name="connsiteX18" fmla="*/ 116045 w 457203"/>
              <a:gd name="connsiteY18" fmla="*/ 423663 h 425005"/>
              <a:gd name="connsiteX19" fmla="*/ 116806 w 457203"/>
              <a:gd name="connsiteY19" fmla="*/ 424053 h 425005"/>
              <a:gd name="connsiteX20" fmla="*/ 117492 w 457203"/>
              <a:gd name="connsiteY20" fmla="*/ 424406 h 425005"/>
              <a:gd name="connsiteX21" fmla="*/ 120121 w 457203"/>
              <a:gd name="connsiteY21" fmla="*/ 425005 h 425005"/>
              <a:gd name="connsiteX22" fmla="*/ 120121 w 457203"/>
              <a:gd name="connsiteY22" fmla="*/ 425005 h 425005"/>
              <a:gd name="connsiteX23" fmla="*/ 120131 w 457203"/>
              <a:gd name="connsiteY23" fmla="*/ 425005 h 425005"/>
              <a:gd name="connsiteX24" fmla="*/ 337082 w 457203"/>
              <a:gd name="connsiteY24" fmla="*/ 425005 h 425005"/>
              <a:gd name="connsiteX25" fmla="*/ 337082 w 457203"/>
              <a:gd name="connsiteY25" fmla="*/ 425005 h 425005"/>
              <a:gd name="connsiteX26" fmla="*/ 337082 w 457203"/>
              <a:gd name="connsiteY26" fmla="*/ 425005 h 425005"/>
              <a:gd name="connsiteX27" fmla="*/ 339701 w 457203"/>
              <a:gd name="connsiteY27" fmla="*/ 424406 h 425005"/>
              <a:gd name="connsiteX28" fmla="*/ 340406 w 457203"/>
              <a:gd name="connsiteY28" fmla="*/ 424053 h 425005"/>
              <a:gd name="connsiteX29" fmla="*/ 341168 w 457203"/>
              <a:gd name="connsiteY29" fmla="*/ 423663 h 425005"/>
              <a:gd name="connsiteX30" fmla="*/ 454363 w 457203"/>
              <a:gd name="connsiteY30" fmla="*/ 340833 h 425005"/>
              <a:gd name="connsiteX31" fmla="*/ 455992 w 457203"/>
              <a:gd name="connsiteY31" fmla="*/ 331336 h 425005"/>
              <a:gd name="connsiteX32" fmla="*/ 228592 w 457203"/>
              <a:gd name="connsiteY32" fmla="*/ 13849 h 425005"/>
              <a:gd name="connsiteX33" fmla="*/ 330710 w 457203"/>
              <a:gd name="connsiteY33" fmla="*/ 115967 h 425005"/>
              <a:gd name="connsiteX34" fmla="*/ 228592 w 457203"/>
              <a:gd name="connsiteY34" fmla="*/ 297466 h 425005"/>
              <a:gd name="connsiteX35" fmla="*/ 126474 w 457203"/>
              <a:gd name="connsiteY35" fmla="*/ 115967 h 425005"/>
              <a:gd name="connsiteX36" fmla="*/ 228592 w 457203"/>
              <a:gd name="connsiteY36" fmla="*/ 13849 h 425005"/>
              <a:gd name="connsiteX37" fmla="*/ 128618 w 457203"/>
              <a:gd name="connsiteY37" fmla="*/ 411156 h 425005"/>
              <a:gd name="connsiteX38" fmla="*/ 163346 w 457203"/>
              <a:gd name="connsiteY38" fmla="*/ 241344 h 425005"/>
              <a:gd name="connsiteX39" fmla="*/ 223792 w 457203"/>
              <a:gd name="connsiteY39" fmla="*/ 312248 h 425005"/>
              <a:gd name="connsiteX40" fmla="*/ 228592 w 457203"/>
              <a:gd name="connsiteY40" fmla="*/ 314172 h 425005"/>
              <a:gd name="connsiteX41" fmla="*/ 233383 w 457203"/>
              <a:gd name="connsiteY41" fmla="*/ 312248 h 425005"/>
              <a:gd name="connsiteX42" fmla="*/ 293857 w 457203"/>
              <a:gd name="connsiteY42" fmla="*/ 241316 h 425005"/>
              <a:gd name="connsiteX43" fmla="*/ 328595 w 457203"/>
              <a:gd name="connsiteY43" fmla="*/ 411156 h 425005"/>
              <a:gd name="connsiteX44" fmla="*/ 128618 w 457203"/>
              <a:gd name="connsiteY44" fmla="*/ 411156 h 425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457203" h="425005">
                <a:moveTo>
                  <a:pt x="455992" y="331336"/>
                </a:moveTo>
                <a:lnTo>
                  <a:pt x="359494" y="190500"/>
                </a:lnTo>
                <a:cubicBezTo>
                  <a:pt x="357322" y="187347"/>
                  <a:pt x="353017" y="186537"/>
                  <a:pt x="349855" y="188709"/>
                </a:cubicBezTo>
                <a:cubicBezTo>
                  <a:pt x="346702" y="190871"/>
                  <a:pt x="345892" y="195186"/>
                  <a:pt x="348064" y="198349"/>
                </a:cubicBezTo>
                <a:lnTo>
                  <a:pt x="440762" y="333632"/>
                </a:lnTo>
                <a:lnTo>
                  <a:pt x="341701" y="406127"/>
                </a:lnTo>
                <a:lnTo>
                  <a:pt x="304706" y="225295"/>
                </a:lnTo>
                <a:cubicBezTo>
                  <a:pt x="326366" y="191710"/>
                  <a:pt x="344559" y="152610"/>
                  <a:pt x="344559" y="115967"/>
                </a:cubicBezTo>
                <a:cubicBezTo>
                  <a:pt x="344559" y="52016"/>
                  <a:pt x="292543" y="0"/>
                  <a:pt x="228592" y="0"/>
                </a:cubicBezTo>
                <a:cubicBezTo>
                  <a:pt x="164650" y="0"/>
                  <a:pt x="112616" y="52016"/>
                  <a:pt x="112616" y="115967"/>
                </a:cubicBezTo>
                <a:cubicBezTo>
                  <a:pt x="112616" y="152628"/>
                  <a:pt x="130828" y="191719"/>
                  <a:pt x="152497" y="225314"/>
                </a:cubicBezTo>
                <a:lnTo>
                  <a:pt x="115502" y="406117"/>
                </a:lnTo>
                <a:lnTo>
                  <a:pt x="16442" y="333623"/>
                </a:lnTo>
                <a:lnTo>
                  <a:pt x="109149" y="198339"/>
                </a:lnTo>
                <a:cubicBezTo>
                  <a:pt x="111311" y="195177"/>
                  <a:pt x="110501" y="190862"/>
                  <a:pt x="107358" y="188700"/>
                </a:cubicBezTo>
                <a:cubicBezTo>
                  <a:pt x="104195" y="186528"/>
                  <a:pt x="99881" y="187338"/>
                  <a:pt x="97719" y="190490"/>
                </a:cubicBezTo>
                <a:lnTo>
                  <a:pt x="1211" y="331327"/>
                </a:lnTo>
                <a:cubicBezTo>
                  <a:pt x="-903" y="334413"/>
                  <a:pt x="-180" y="338633"/>
                  <a:pt x="2840" y="340833"/>
                </a:cubicBezTo>
                <a:lnTo>
                  <a:pt x="116045" y="423663"/>
                </a:lnTo>
                <a:cubicBezTo>
                  <a:pt x="116283" y="423834"/>
                  <a:pt x="116559" y="423910"/>
                  <a:pt x="116806" y="424053"/>
                </a:cubicBezTo>
                <a:cubicBezTo>
                  <a:pt x="117025" y="424186"/>
                  <a:pt x="117255" y="424301"/>
                  <a:pt x="117492" y="424406"/>
                </a:cubicBezTo>
                <a:cubicBezTo>
                  <a:pt x="118350" y="424748"/>
                  <a:pt x="119226" y="425005"/>
                  <a:pt x="120121" y="425005"/>
                </a:cubicBezTo>
                <a:lnTo>
                  <a:pt x="120121" y="425005"/>
                </a:lnTo>
                <a:lnTo>
                  <a:pt x="120131" y="425005"/>
                </a:lnTo>
                <a:lnTo>
                  <a:pt x="337082" y="425005"/>
                </a:lnTo>
                <a:lnTo>
                  <a:pt x="337082" y="425005"/>
                </a:lnTo>
                <a:lnTo>
                  <a:pt x="337082" y="425005"/>
                </a:lnTo>
                <a:cubicBezTo>
                  <a:pt x="337977" y="425005"/>
                  <a:pt x="338863" y="424758"/>
                  <a:pt x="339701" y="424406"/>
                </a:cubicBezTo>
                <a:cubicBezTo>
                  <a:pt x="339949" y="424301"/>
                  <a:pt x="340168" y="424186"/>
                  <a:pt x="340406" y="424053"/>
                </a:cubicBezTo>
                <a:cubicBezTo>
                  <a:pt x="340644" y="423910"/>
                  <a:pt x="340930" y="423834"/>
                  <a:pt x="341168" y="423663"/>
                </a:cubicBezTo>
                <a:lnTo>
                  <a:pt x="454363" y="340833"/>
                </a:lnTo>
                <a:cubicBezTo>
                  <a:pt x="457383" y="338633"/>
                  <a:pt x="458106" y="334423"/>
                  <a:pt x="455992" y="331336"/>
                </a:cubicBezTo>
                <a:close/>
                <a:moveTo>
                  <a:pt x="228592" y="13849"/>
                </a:moveTo>
                <a:cubicBezTo>
                  <a:pt x="284894" y="13849"/>
                  <a:pt x="330710" y="59664"/>
                  <a:pt x="330710" y="115967"/>
                </a:cubicBezTo>
                <a:cubicBezTo>
                  <a:pt x="330710" y="188576"/>
                  <a:pt x="249395" y="276234"/>
                  <a:pt x="228592" y="297466"/>
                </a:cubicBezTo>
                <a:cubicBezTo>
                  <a:pt x="207771" y="276234"/>
                  <a:pt x="126474" y="188633"/>
                  <a:pt x="126474" y="115967"/>
                </a:cubicBezTo>
                <a:cubicBezTo>
                  <a:pt x="126474" y="59655"/>
                  <a:pt x="172280" y="13849"/>
                  <a:pt x="228592" y="13849"/>
                </a:cubicBezTo>
                <a:close/>
                <a:moveTo>
                  <a:pt x="128618" y="411156"/>
                </a:moveTo>
                <a:lnTo>
                  <a:pt x="163346" y="241344"/>
                </a:lnTo>
                <a:cubicBezTo>
                  <a:pt x="191549" y="281054"/>
                  <a:pt x="221439" y="309991"/>
                  <a:pt x="223792" y="312248"/>
                </a:cubicBezTo>
                <a:cubicBezTo>
                  <a:pt x="225135" y="313534"/>
                  <a:pt x="226858" y="314172"/>
                  <a:pt x="228592" y="314172"/>
                </a:cubicBezTo>
                <a:cubicBezTo>
                  <a:pt x="230316" y="314172"/>
                  <a:pt x="232040" y="313534"/>
                  <a:pt x="233383" y="312248"/>
                </a:cubicBezTo>
                <a:cubicBezTo>
                  <a:pt x="235736" y="309991"/>
                  <a:pt x="265644" y="281044"/>
                  <a:pt x="293857" y="241316"/>
                </a:cubicBezTo>
                <a:lnTo>
                  <a:pt x="328595" y="411156"/>
                </a:lnTo>
                <a:lnTo>
                  <a:pt x="128618" y="411156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AF45B189-7786-0C8B-B312-DEECA59F32BD}"/>
              </a:ext>
            </a:extLst>
          </p:cNvPr>
          <p:cNvSpPr/>
          <p:nvPr/>
        </p:nvSpPr>
        <p:spPr>
          <a:xfrm>
            <a:off x="6041121" y="2032917"/>
            <a:ext cx="121216" cy="121217"/>
          </a:xfrm>
          <a:custGeom>
            <a:avLst/>
            <a:gdLst>
              <a:gd name="connsiteX0" fmla="*/ 123063 w 123062"/>
              <a:gd name="connsiteY0" fmla="*/ 61531 h 123063"/>
              <a:gd name="connsiteX1" fmla="*/ 61541 w 123062"/>
              <a:gd name="connsiteY1" fmla="*/ 0 h 123063"/>
              <a:gd name="connsiteX2" fmla="*/ 0 w 123062"/>
              <a:gd name="connsiteY2" fmla="*/ 61531 h 123063"/>
              <a:gd name="connsiteX3" fmla="*/ 61541 w 123062"/>
              <a:gd name="connsiteY3" fmla="*/ 123063 h 123063"/>
              <a:gd name="connsiteX4" fmla="*/ 123063 w 123062"/>
              <a:gd name="connsiteY4" fmla="*/ 61531 h 123063"/>
              <a:gd name="connsiteX5" fmla="*/ 13849 w 123062"/>
              <a:gd name="connsiteY5" fmla="*/ 61531 h 123063"/>
              <a:gd name="connsiteX6" fmla="*/ 61541 w 123062"/>
              <a:gd name="connsiteY6" fmla="*/ 13859 h 123063"/>
              <a:gd name="connsiteX7" fmla="*/ 109214 w 123062"/>
              <a:gd name="connsiteY7" fmla="*/ 61531 h 123063"/>
              <a:gd name="connsiteX8" fmla="*/ 61541 w 123062"/>
              <a:gd name="connsiteY8" fmla="*/ 109204 h 123063"/>
              <a:gd name="connsiteX9" fmla="*/ 13849 w 123062"/>
              <a:gd name="connsiteY9" fmla="*/ 61531 h 123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3062" h="123063">
                <a:moveTo>
                  <a:pt x="123063" y="61531"/>
                </a:moveTo>
                <a:cubicBezTo>
                  <a:pt x="123063" y="27604"/>
                  <a:pt x="95478" y="0"/>
                  <a:pt x="61541" y="0"/>
                </a:cubicBezTo>
                <a:cubicBezTo>
                  <a:pt x="27604" y="0"/>
                  <a:pt x="0" y="27604"/>
                  <a:pt x="0" y="61531"/>
                </a:cubicBezTo>
                <a:cubicBezTo>
                  <a:pt x="0" y="95469"/>
                  <a:pt x="27604" y="123063"/>
                  <a:pt x="61541" y="123063"/>
                </a:cubicBezTo>
                <a:cubicBezTo>
                  <a:pt x="95478" y="123063"/>
                  <a:pt x="123063" y="95460"/>
                  <a:pt x="123063" y="61531"/>
                </a:cubicBezTo>
                <a:close/>
                <a:moveTo>
                  <a:pt x="13849" y="61531"/>
                </a:moveTo>
                <a:cubicBezTo>
                  <a:pt x="13849" y="35243"/>
                  <a:pt x="35252" y="13859"/>
                  <a:pt x="61541" y="13859"/>
                </a:cubicBezTo>
                <a:cubicBezTo>
                  <a:pt x="87830" y="13859"/>
                  <a:pt x="109214" y="35243"/>
                  <a:pt x="109214" y="61531"/>
                </a:cubicBezTo>
                <a:cubicBezTo>
                  <a:pt x="109214" y="87821"/>
                  <a:pt x="87830" y="109204"/>
                  <a:pt x="61541" y="109204"/>
                </a:cubicBezTo>
                <a:cubicBezTo>
                  <a:pt x="35252" y="109204"/>
                  <a:pt x="13849" y="87821"/>
                  <a:pt x="13849" y="61531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BCD28EFD-6639-4B48-41EC-F4E62DB5A004}"/>
              </a:ext>
            </a:extLst>
          </p:cNvPr>
          <p:cNvSpPr/>
          <p:nvPr/>
        </p:nvSpPr>
        <p:spPr>
          <a:xfrm>
            <a:off x="5927320" y="5071113"/>
            <a:ext cx="348770" cy="231991"/>
          </a:xfrm>
          <a:custGeom>
            <a:avLst/>
            <a:gdLst>
              <a:gd name="connsiteX0" fmla="*/ 72466 w 354082"/>
              <a:gd name="connsiteY0" fmla="*/ 235525 h 235524"/>
              <a:gd name="connsiteX1" fmla="*/ 80286 w 354082"/>
              <a:gd name="connsiteY1" fmla="*/ 235525 h 235524"/>
              <a:gd name="connsiteX2" fmla="*/ 87220 w 354082"/>
              <a:gd name="connsiteY2" fmla="*/ 228591 h 235524"/>
              <a:gd name="connsiteX3" fmla="*/ 80286 w 354082"/>
              <a:gd name="connsiteY3" fmla="*/ 221666 h 235524"/>
              <a:gd name="connsiteX4" fmla="*/ 72466 w 354082"/>
              <a:gd name="connsiteY4" fmla="*/ 221666 h 235524"/>
              <a:gd name="connsiteX5" fmla="*/ 13868 w 354082"/>
              <a:gd name="connsiteY5" fmla="*/ 163068 h 235524"/>
              <a:gd name="connsiteX6" fmla="*/ 84496 w 354082"/>
              <a:gd name="connsiteY6" fmla="*/ 105766 h 235524"/>
              <a:gd name="connsiteX7" fmla="*/ 90773 w 354082"/>
              <a:gd name="connsiteY7" fmla="*/ 103956 h 235524"/>
              <a:gd name="connsiteX8" fmla="*/ 92745 w 354082"/>
              <a:gd name="connsiteY8" fmla="*/ 97727 h 235524"/>
              <a:gd name="connsiteX9" fmla="*/ 91497 w 354082"/>
              <a:gd name="connsiteY9" fmla="*/ 84696 h 235524"/>
              <a:gd name="connsiteX10" fmla="*/ 162344 w 354082"/>
              <a:gd name="connsiteY10" fmla="*/ 13849 h 235524"/>
              <a:gd name="connsiteX11" fmla="*/ 232524 w 354082"/>
              <a:gd name="connsiteY11" fmla="*/ 75514 h 235524"/>
              <a:gd name="connsiteX12" fmla="*/ 237001 w 354082"/>
              <a:gd name="connsiteY12" fmla="*/ 81115 h 235524"/>
              <a:gd name="connsiteX13" fmla="*/ 244050 w 354082"/>
              <a:gd name="connsiteY13" fmla="*/ 79753 h 235524"/>
              <a:gd name="connsiteX14" fmla="*/ 268357 w 354082"/>
              <a:gd name="connsiteY14" fmla="*/ 70323 h 235524"/>
              <a:gd name="connsiteX15" fmla="*/ 304581 w 354082"/>
              <a:gd name="connsiteY15" fmla="*/ 106547 h 235524"/>
              <a:gd name="connsiteX16" fmla="*/ 299876 w 354082"/>
              <a:gd name="connsiteY16" fmla="*/ 124349 h 235524"/>
              <a:gd name="connsiteX17" fmla="*/ 299619 w 354082"/>
              <a:gd name="connsiteY17" fmla="*/ 130664 h 235524"/>
              <a:gd name="connsiteX18" fmla="*/ 304600 w 354082"/>
              <a:gd name="connsiteY18" fmla="*/ 134560 h 235524"/>
              <a:gd name="connsiteX19" fmla="*/ 340233 w 354082"/>
              <a:gd name="connsiteY19" fmla="*/ 177680 h 235524"/>
              <a:gd name="connsiteX20" fmla="*/ 296247 w 354082"/>
              <a:gd name="connsiteY20" fmla="*/ 221666 h 235524"/>
              <a:gd name="connsiteX21" fmla="*/ 273844 w 354082"/>
              <a:gd name="connsiteY21" fmla="*/ 221666 h 235524"/>
              <a:gd name="connsiteX22" fmla="*/ 266919 w 354082"/>
              <a:gd name="connsiteY22" fmla="*/ 228591 h 235524"/>
              <a:gd name="connsiteX23" fmla="*/ 273844 w 354082"/>
              <a:gd name="connsiteY23" fmla="*/ 235525 h 235524"/>
              <a:gd name="connsiteX24" fmla="*/ 296247 w 354082"/>
              <a:gd name="connsiteY24" fmla="*/ 235525 h 235524"/>
              <a:gd name="connsiteX25" fmla="*/ 354082 w 354082"/>
              <a:gd name="connsiteY25" fmla="*/ 177689 h 235524"/>
              <a:gd name="connsiteX26" fmla="*/ 315554 w 354082"/>
              <a:gd name="connsiteY26" fmla="*/ 123225 h 235524"/>
              <a:gd name="connsiteX27" fmla="*/ 318430 w 354082"/>
              <a:gd name="connsiteY27" fmla="*/ 106547 h 235524"/>
              <a:gd name="connsiteX28" fmla="*/ 268348 w 354082"/>
              <a:gd name="connsiteY28" fmla="*/ 56464 h 235524"/>
              <a:gd name="connsiteX29" fmla="*/ 244097 w 354082"/>
              <a:gd name="connsiteY29" fmla="*/ 62770 h 235524"/>
              <a:gd name="connsiteX30" fmla="*/ 162335 w 354082"/>
              <a:gd name="connsiteY30" fmla="*/ 0 h 235524"/>
              <a:gd name="connsiteX31" fmla="*/ 77629 w 354082"/>
              <a:gd name="connsiteY31" fmla="*/ 84696 h 235524"/>
              <a:gd name="connsiteX32" fmla="*/ 77867 w 354082"/>
              <a:gd name="connsiteY32" fmla="*/ 90840 h 235524"/>
              <a:gd name="connsiteX33" fmla="*/ 0 w 354082"/>
              <a:gd name="connsiteY33" fmla="*/ 163078 h 235524"/>
              <a:gd name="connsiteX34" fmla="*/ 72466 w 354082"/>
              <a:gd name="connsiteY34" fmla="*/ 235525 h 235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354082" h="235524">
                <a:moveTo>
                  <a:pt x="72466" y="235525"/>
                </a:moveTo>
                <a:lnTo>
                  <a:pt x="80286" y="235525"/>
                </a:lnTo>
                <a:cubicBezTo>
                  <a:pt x="84115" y="235525"/>
                  <a:pt x="87220" y="232420"/>
                  <a:pt x="87220" y="228591"/>
                </a:cubicBezTo>
                <a:cubicBezTo>
                  <a:pt x="87220" y="224762"/>
                  <a:pt x="84115" y="221666"/>
                  <a:pt x="80286" y="221666"/>
                </a:cubicBezTo>
                <a:lnTo>
                  <a:pt x="72466" y="221666"/>
                </a:lnTo>
                <a:cubicBezTo>
                  <a:pt x="40157" y="221666"/>
                  <a:pt x="13868" y="195367"/>
                  <a:pt x="13868" y="163068"/>
                </a:cubicBezTo>
                <a:cubicBezTo>
                  <a:pt x="13868" y="126845"/>
                  <a:pt x="46958" y="97784"/>
                  <a:pt x="84496" y="105766"/>
                </a:cubicBezTo>
                <a:cubicBezTo>
                  <a:pt x="86763" y="106242"/>
                  <a:pt x="89116" y="105566"/>
                  <a:pt x="90773" y="103956"/>
                </a:cubicBezTo>
                <a:cubicBezTo>
                  <a:pt x="92431" y="102346"/>
                  <a:pt x="93174" y="100003"/>
                  <a:pt x="92745" y="97727"/>
                </a:cubicBezTo>
                <a:cubicBezTo>
                  <a:pt x="91916" y="93269"/>
                  <a:pt x="91497" y="88887"/>
                  <a:pt x="91497" y="84696"/>
                </a:cubicBezTo>
                <a:cubicBezTo>
                  <a:pt x="91497" y="45634"/>
                  <a:pt x="123273" y="13849"/>
                  <a:pt x="162344" y="13849"/>
                </a:cubicBezTo>
                <a:cubicBezTo>
                  <a:pt x="197796" y="13849"/>
                  <a:pt x="227971" y="40357"/>
                  <a:pt x="232524" y="75514"/>
                </a:cubicBezTo>
                <a:cubicBezTo>
                  <a:pt x="232858" y="78077"/>
                  <a:pt x="234582" y="80229"/>
                  <a:pt x="237001" y="81115"/>
                </a:cubicBezTo>
                <a:cubicBezTo>
                  <a:pt x="239420" y="82010"/>
                  <a:pt x="242135" y="81487"/>
                  <a:pt x="244050" y="79753"/>
                </a:cubicBezTo>
                <a:cubicBezTo>
                  <a:pt x="250755" y="73666"/>
                  <a:pt x="259385" y="70323"/>
                  <a:pt x="268357" y="70323"/>
                </a:cubicBezTo>
                <a:cubicBezTo>
                  <a:pt x="288331" y="70323"/>
                  <a:pt x="304581" y="86563"/>
                  <a:pt x="304581" y="106547"/>
                </a:cubicBezTo>
                <a:cubicBezTo>
                  <a:pt x="304581" y="112757"/>
                  <a:pt x="302952" y="118920"/>
                  <a:pt x="299876" y="124349"/>
                </a:cubicBezTo>
                <a:cubicBezTo>
                  <a:pt x="298780" y="126292"/>
                  <a:pt x="298685" y="128645"/>
                  <a:pt x="299619" y="130664"/>
                </a:cubicBezTo>
                <a:cubicBezTo>
                  <a:pt x="300552" y="132693"/>
                  <a:pt x="302409" y="134141"/>
                  <a:pt x="304600" y="134560"/>
                </a:cubicBezTo>
                <a:cubicBezTo>
                  <a:pt x="325241" y="138532"/>
                  <a:pt x="340233" y="156658"/>
                  <a:pt x="340233" y="177680"/>
                </a:cubicBezTo>
                <a:cubicBezTo>
                  <a:pt x="340233" y="201930"/>
                  <a:pt x="320497" y="221666"/>
                  <a:pt x="296247" y="221666"/>
                </a:cubicBezTo>
                <a:lnTo>
                  <a:pt x="273844" y="221666"/>
                </a:lnTo>
                <a:cubicBezTo>
                  <a:pt x="270015" y="221666"/>
                  <a:pt x="266919" y="224762"/>
                  <a:pt x="266919" y="228591"/>
                </a:cubicBezTo>
                <a:cubicBezTo>
                  <a:pt x="266919" y="232420"/>
                  <a:pt x="270015" y="235525"/>
                  <a:pt x="273844" y="235525"/>
                </a:cubicBezTo>
                <a:lnTo>
                  <a:pt x="296247" y="235525"/>
                </a:lnTo>
                <a:cubicBezTo>
                  <a:pt x="328146" y="235525"/>
                  <a:pt x="354082" y="209579"/>
                  <a:pt x="354082" y="177689"/>
                </a:cubicBezTo>
                <a:cubicBezTo>
                  <a:pt x="354082" y="152962"/>
                  <a:pt x="338318" y="131274"/>
                  <a:pt x="315554" y="123225"/>
                </a:cubicBezTo>
                <a:cubicBezTo>
                  <a:pt x="317440" y="117881"/>
                  <a:pt x="318430" y="112243"/>
                  <a:pt x="318430" y="106547"/>
                </a:cubicBezTo>
                <a:cubicBezTo>
                  <a:pt x="318430" y="78934"/>
                  <a:pt x="295970" y="56464"/>
                  <a:pt x="268348" y="56464"/>
                </a:cubicBezTo>
                <a:cubicBezTo>
                  <a:pt x="259794" y="56464"/>
                  <a:pt x="251470" y="58655"/>
                  <a:pt x="244097" y="62770"/>
                </a:cubicBezTo>
                <a:cubicBezTo>
                  <a:pt x="234334" y="26299"/>
                  <a:pt x="200959" y="0"/>
                  <a:pt x="162335" y="0"/>
                </a:cubicBezTo>
                <a:cubicBezTo>
                  <a:pt x="115633" y="0"/>
                  <a:pt x="77629" y="37986"/>
                  <a:pt x="77629" y="84696"/>
                </a:cubicBezTo>
                <a:cubicBezTo>
                  <a:pt x="77629" y="86716"/>
                  <a:pt x="77705" y="88763"/>
                  <a:pt x="77867" y="90840"/>
                </a:cubicBezTo>
                <a:cubicBezTo>
                  <a:pt x="35404" y="87392"/>
                  <a:pt x="0" y="121339"/>
                  <a:pt x="0" y="163078"/>
                </a:cubicBezTo>
                <a:cubicBezTo>
                  <a:pt x="10" y="203025"/>
                  <a:pt x="32509" y="235525"/>
                  <a:pt x="72466" y="235525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1F9C8050-8C7E-34F3-BF07-343D47B568C4}"/>
              </a:ext>
            </a:extLst>
          </p:cNvPr>
          <p:cNvSpPr/>
          <p:nvPr/>
        </p:nvSpPr>
        <p:spPr>
          <a:xfrm>
            <a:off x="6040515" y="5386090"/>
            <a:ext cx="122426" cy="95537"/>
          </a:xfrm>
          <a:custGeom>
            <a:avLst/>
            <a:gdLst>
              <a:gd name="connsiteX0" fmla="*/ 117367 w 124291"/>
              <a:gd name="connsiteY0" fmla="*/ 0 h 96992"/>
              <a:gd name="connsiteX1" fmla="*/ 6934 w 124291"/>
              <a:gd name="connsiteY1" fmla="*/ 0 h 96992"/>
              <a:gd name="connsiteX2" fmla="*/ 0 w 124291"/>
              <a:gd name="connsiteY2" fmla="*/ 6925 h 96992"/>
              <a:gd name="connsiteX3" fmla="*/ 0 w 124291"/>
              <a:gd name="connsiteY3" fmla="*/ 90059 h 96992"/>
              <a:gd name="connsiteX4" fmla="*/ 6934 w 124291"/>
              <a:gd name="connsiteY4" fmla="*/ 96993 h 96992"/>
              <a:gd name="connsiteX5" fmla="*/ 117367 w 124291"/>
              <a:gd name="connsiteY5" fmla="*/ 96993 h 96992"/>
              <a:gd name="connsiteX6" fmla="*/ 124292 w 124291"/>
              <a:gd name="connsiteY6" fmla="*/ 90059 h 96992"/>
              <a:gd name="connsiteX7" fmla="*/ 124292 w 124291"/>
              <a:gd name="connsiteY7" fmla="*/ 6925 h 96992"/>
              <a:gd name="connsiteX8" fmla="*/ 117367 w 124291"/>
              <a:gd name="connsiteY8" fmla="*/ 0 h 96992"/>
              <a:gd name="connsiteX9" fmla="*/ 110442 w 124291"/>
              <a:gd name="connsiteY9" fmla="*/ 83125 h 96992"/>
              <a:gd name="connsiteX10" fmla="*/ 13859 w 124291"/>
              <a:gd name="connsiteY10" fmla="*/ 83125 h 96992"/>
              <a:gd name="connsiteX11" fmla="*/ 13859 w 124291"/>
              <a:gd name="connsiteY11" fmla="*/ 13859 h 96992"/>
              <a:gd name="connsiteX12" fmla="*/ 110442 w 124291"/>
              <a:gd name="connsiteY12" fmla="*/ 13859 h 96992"/>
              <a:gd name="connsiteX13" fmla="*/ 110442 w 124291"/>
              <a:gd name="connsiteY13" fmla="*/ 83125 h 96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4291" h="96992">
                <a:moveTo>
                  <a:pt x="117367" y="0"/>
                </a:moveTo>
                <a:lnTo>
                  <a:pt x="6934" y="0"/>
                </a:lnTo>
                <a:cubicBezTo>
                  <a:pt x="3105" y="0"/>
                  <a:pt x="0" y="3095"/>
                  <a:pt x="0" y="6925"/>
                </a:cubicBezTo>
                <a:lnTo>
                  <a:pt x="0" y="90059"/>
                </a:lnTo>
                <a:cubicBezTo>
                  <a:pt x="0" y="93888"/>
                  <a:pt x="3105" y="96993"/>
                  <a:pt x="6934" y="96993"/>
                </a:cubicBezTo>
                <a:lnTo>
                  <a:pt x="117367" y="96993"/>
                </a:lnTo>
                <a:cubicBezTo>
                  <a:pt x="121187" y="96993"/>
                  <a:pt x="124292" y="93897"/>
                  <a:pt x="124292" y="90059"/>
                </a:cubicBezTo>
                <a:lnTo>
                  <a:pt x="124292" y="6925"/>
                </a:lnTo>
                <a:cubicBezTo>
                  <a:pt x="124292" y="3105"/>
                  <a:pt x="121187" y="0"/>
                  <a:pt x="117367" y="0"/>
                </a:cubicBezTo>
                <a:close/>
                <a:moveTo>
                  <a:pt x="110442" y="83125"/>
                </a:moveTo>
                <a:lnTo>
                  <a:pt x="13859" y="83125"/>
                </a:lnTo>
                <a:lnTo>
                  <a:pt x="13859" y="13859"/>
                </a:lnTo>
                <a:lnTo>
                  <a:pt x="110442" y="13859"/>
                </a:lnTo>
                <a:lnTo>
                  <a:pt x="110442" y="83125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96547B1B-620A-451E-654B-72C7E02B93DC}"/>
              </a:ext>
            </a:extLst>
          </p:cNvPr>
          <p:cNvSpPr/>
          <p:nvPr/>
        </p:nvSpPr>
        <p:spPr>
          <a:xfrm>
            <a:off x="5876563" y="5386090"/>
            <a:ext cx="122417" cy="95537"/>
          </a:xfrm>
          <a:custGeom>
            <a:avLst/>
            <a:gdLst>
              <a:gd name="connsiteX0" fmla="*/ 117358 w 124282"/>
              <a:gd name="connsiteY0" fmla="*/ 0 h 96992"/>
              <a:gd name="connsiteX1" fmla="*/ 6925 w 124282"/>
              <a:gd name="connsiteY1" fmla="*/ 0 h 96992"/>
              <a:gd name="connsiteX2" fmla="*/ 0 w 124282"/>
              <a:gd name="connsiteY2" fmla="*/ 6925 h 96992"/>
              <a:gd name="connsiteX3" fmla="*/ 0 w 124282"/>
              <a:gd name="connsiteY3" fmla="*/ 90059 h 96992"/>
              <a:gd name="connsiteX4" fmla="*/ 6925 w 124282"/>
              <a:gd name="connsiteY4" fmla="*/ 96993 h 96992"/>
              <a:gd name="connsiteX5" fmla="*/ 117358 w 124282"/>
              <a:gd name="connsiteY5" fmla="*/ 96993 h 96992"/>
              <a:gd name="connsiteX6" fmla="*/ 124282 w 124282"/>
              <a:gd name="connsiteY6" fmla="*/ 90059 h 96992"/>
              <a:gd name="connsiteX7" fmla="*/ 124282 w 124282"/>
              <a:gd name="connsiteY7" fmla="*/ 6925 h 96992"/>
              <a:gd name="connsiteX8" fmla="*/ 117358 w 124282"/>
              <a:gd name="connsiteY8" fmla="*/ 0 h 96992"/>
              <a:gd name="connsiteX9" fmla="*/ 110423 w 124282"/>
              <a:gd name="connsiteY9" fmla="*/ 83125 h 96992"/>
              <a:gd name="connsiteX10" fmla="*/ 13849 w 124282"/>
              <a:gd name="connsiteY10" fmla="*/ 83125 h 96992"/>
              <a:gd name="connsiteX11" fmla="*/ 13849 w 124282"/>
              <a:gd name="connsiteY11" fmla="*/ 13859 h 96992"/>
              <a:gd name="connsiteX12" fmla="*/ 110423 w 124282"/>
              <a:gd name="connsiteY12" fmla="*/ 13859 h 96992"/>
              <a:gd name="connsiteX13" fmla="*/ 110423 w 124282"/>
              <a:gd name="connsiteY13" fmla="*/ 83125 h 96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4282" h="96992">
                <a:moveTo>
                  <a:pt x="117358" y="0"/>
                </a:moveTo>
                <a:lnTo>
                  <a:pt x="6925" y="0"/>
                </a:lnTo>
                <a:cubicBezTo>
                  <a:pt x="3096" y="0"/>
                  <a:pt x="0" y="3095"/>
                  <a:pt x="0" y="6925"/>
                </a:cubicBezTo>
                <a:lnTo>
                  <a:pt x="0" y="90059"/>
                </a:lnTo>
                <a:cubicBezTo>
                  <a:pt x="0" y="93888"/>
                  <a:pt x="3096" y="96993"/>
                  <a:pt x="6925" y="96993"/>
                </a:cubicBezTo>
                <a:lnTo>
                  <a:pt x="117358" y="96993"/>
                </a:lnTo>
                <a:cubicBezTo>
                  <a:pt x="121177" y="96993"/>
                  <a:pt x="124282" y="93897"/>
                  <a:pt x="124282" y="90059"/>
                </a:cubicBezTo>
                <a:lnTo>
                  <a:pt x="124282" y="6925"/>
                </a:lnTo>
                <a:cubicBezTo>
                  <a:pt x="124282" y="3105"/>
                  <a:pt x="121177" y="0"/>
                  <a:pt x="117358" y="0"/>
                </a:cubicBezTo>
                <a:close/>
                <a:moveTo>
                  <a:pt x="110423" y="83125"/>
                </a:moveTo>
                <a:lnTo>
                  <a:pt x="13849" y="83125"/>
                </a:lnTo>
                <a:lnTo>
                  <a:pt x="13849" y="13859"/>
                </a:lnTo>
                <a:lnTo>
                  <a:pt x="110423" y="13859"/>
                </a:lnTo>
                <a:lnTo>
                  <a:pt x="110423" y="83125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8806A8A6-F32C-06B4-08C0-7AD8EFAB0104}"/>
              </a:ext>
            </a:extLst>
          </p:cNvPr>
          <p:cNvSpPr/>
          <p:nvPr/>
        </p:nvSpPr>
        <p:spPr>
          <a:xfrm>
            <a:off x="6204486" y="5386090"/>
            <a:ext cx="122408" cy="95537"/>
          </a:xfrm>
          <a:custGeom>
            <a:avLst/>
            <a:gdLst>
              <a:gd name="connsiteX0" fmla="*/ 117348 w 124272"/>
              <a:gd name="connsiteY0" fmla="*/ 0 h 96992"/>
              <a:gd name="connsiteX1" fmla="*/ 6925 w 124272"/>
              <a:gd name="connsiteY1" fmla="*/ 0 h 96992"/>
              <a:gd name="connsiteX2" fmla="*/ 0 w 124272"/>
              <a:gd name="connsiteY2" fmla="*/ 6925 h 96992"/>
              <a:gd name="connsiteX3" fmla="*/ 0 w 124272"/>
              <a:gd name="connsiteY3" fmla="*/ 90059 h 96992"/>
              <a:gd name="connsiteX4" fmla="*/ 6925 w 124272"/>
              <a:gd name="connsiteY4" fmla="*/ 96993 h 96992"/>
              <a:gd name="connsiteX5" fmla="*/ 117348 w 124272"/>
              <a:gd name="connsiteY5" fmla="*/ 96993 h 96992"/>
              <a:gd name="connsiteX6" fmla="*/ 124273 w 124272"/>
              <a:gd name="connsiteY6" fmla="*/ 90059 h 96992"/>
              <a:gd name="connsiteX7" fmla="*/ 124273 w 124272"/>
              <a:gd name="connsiteY7" fmla="*/ 6925 h 96992"/>
              <a:gd name="connsiteX8" fmla="*/ 117348 w 124272"/>
              <a:gd name="connsiteY8" fmla="*/ 0 h 96992"/>
              <a:gd name="connsiteX9" fmla="*/ 110423 w 124272"/>
              <a:gd name="connsiteY9" fmla="*/ 83125 h 96992"/>
              <a:gd name="connsiteX10" fmla="*/ 13849 w 124272"/>
              <a:gd name="connsiteY10" fmla="*/ 83125 h 96992"/>
              <a:gd name="connsiteX11" fmla="*/ 13849 w 124272"/>
              <a:gd name="connsiteY11" fmla="*/ 13859 h 96992"/>
              <a:gd name="connsiteX12" fmla="*/ 110423 w 124272"/>
              <a:gd name="connsiteY12" fmla="*/ 13859 h 96992"/>
              <a:gd name="connsiteX13" fmla="*/ 110423 w 124272"/>
              <a:gd name="connsiteY13" fmla="*/ 83125 h 96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4272" h="96992">
                <a:moveTo>
                  <a:pt x="117348" y="0"/>
                </a:moveTo>
                <a:lnTo>
                  <a:pt x="6925" y="0"/>
                </a:lnTo>
                <a:cubicBezTo>
                  <a:pt x="3105" y="0"/>
                  <a:pt x="0" y="3095"/>
                  <a:pt x="0" y="6925"/>
                </a:cubicBezTo>
                <a:lnTo>
                  <a:pt x="0" y="90059"/>
                </a:lnTo>
                <a:cubicBezTo>
                  <a:pt x="0" y="93888"/>
                  <a:pt x="3105" y="96993"/>
                  <a:pt x="6925" y="96993"/>
                </a:cubicBezTo>
                <a:lnTo>
                  <a:pt x="117348" y="96993"/>
                </a:lnTo>
                <a:cubicBezTo>
                  <a:pt x="121177" y="96993"/>
                  <a:pt x="124273" y="93897"/>
                  <a:pt x="124273" y="90059"/>
                </a:cubicBezTo>
                <a:lnTo>
                  <a:pt x="124273" y="6925"/>
                </a:lnTo>
                <a:cubicBezTo>
                  <a:pt x="124273" y="3105"/>
                  <a:pt x="121177" y="0"/>
                  <a:pt x="117348" y="0"/>
                </a:cubicBezTo>
                <a:close/>
                <a:moveTo>
                  <a:pt x="110423" y="83125"/>
                </a:moveTo>
                <a:lnTo>
                  <a:pt x="13849" y="83125"/>
                </a:lnTo>
                <a:lnTo>
                  <a:pt x="13849" y="13859"/>
                </a:lnTo>
                <a:lnTo>
                  <a:pt x="110423" y="13859"/>
                </a:lnTo>
                <a:lnTo>
                  <a:pt x="110423" y="83125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5983ECBD-70E6-B908-5F79-4487AFFDD986}"/>
              </a:ext>
            </a:extLst>
          </p:cNvPr>
          <p:cNvSpPr/>
          <p:nvPr/>
        </p:nvSpPr>
        <p:spPr>
          <a:xfrm>
            <a:off x="5900243" y="5502090"/>
            <a:ext cx="75057" cy="13651"/>
          </a:xfrm>
          <a:custGeom>
            <a:avLst/>
            <a:gdLst>
              <a:gd name="connsiteX0" fmla="*/ 69275 w 76200"/>
              <a:gd name="connsiteY0" fmla="*/ 0 h 13859"/>
              <a:gd name="connsiteX1" fmla="*/ 6934 w 76200"/>
              <a:gd name="connsiteY1" fmla="*/ 0 h 13859"/>
              <a:gd name="connsiteX2" fmla="*/ 0 w 76200"/>
              <a:gd name="connsiteY2" fmla="*/ 6934 h 13859"/>
              <a:gd name="connsiteX3" fmla="*/ 6934 w 76200"/>
              <a:gd name="connsiteY3" fmla="*/ 13859 h 13859"/>
              <a:gd name="connsiteX4" fmla="*/ 69275 w 76200"/>
              <a:gd name="connsiteY4" fmla="*/ 13859 h 13859"/>
              <a:gd name="connsiteX5" fmla="*/ 76200 w 76200"/>
              <a:gd name="connsiteY5" fmla="*/ 6934 h 13859"/>
              <a:gd name="connsiteX6" fmla="*/ 69275 w 76200"/>
              <a:gd name="connsiteY6" fmla="*/ 0 h 13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6200" h="13859">
                <a:moveTo>
                  <a:pt x="69275" y="0"/>
                </a:moveTo>
                <a:lnTo>
                  <a:pt x="6934" y="0"/>
                </a:lnTo>
                <a:cubicBezTo>
                  <a:pt x="3105" y="0"/>
                  <a:pt x="0" y="3096"/>
                  <a:pt x="0" y="6934"/>
                </a:cubicBezTo>
                <a:cubicBezTo>
                  <a:pt x="0" y="10754"/>
                  <a:pt x="3105" y="13859"/>
                  <a:pt x="6934" y="13859"/>
                </a:cubicBezTo>
                <a:lnTo>
                  <a:pt x="69275" y="13859"/>
                </a:lnTo>
                <a:cubicBezTo>
                  <a:pt x="73095" y="13859"/>
                  <a:pt x="76200" y="10763"/>
                  <a:pt x="76200" y="6934"/>
                </a:cubicBezTo>
                <a:cubicBezTo>
                  <a:pt x="76200" y="3096"/>
                  <a:pt x="73095" y="0"/>
                  <a:pt x="69275" y="0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BF5A3A8F-7EE7-F194-CA6A-A4AF3FB000A1}"/>
              </a:ext>
            </a:extLst>
          </p:cNvPr>
          <p:cNvSpPr/>
          <p:nvPr/>
        </p:nvSpPr>
        <p:spPr>
          <a:xfrm>
            <a:off x="6064205" y="5502090"/>
            <a:ext cx="75057" cy="13651"/>
          </a:xfrm>
          <a:custGeom>
            <a:avLst/>
            <a:gdLst>
              <a:gd name="connsiteX0" fmla="*/ 69266 w 76200"/>
              <a:gd name="connsiteY0" fmla="*/ 0 h 13859"/>
              <a:gd name="connsiteX1" fmla="*/ 6925 w 76200"/>
              <a:gd name="connsiteY1" fmla="*/ 0 h 13859"/>
              <a:gd name="connsiteX2" fmla="*/ 0 w 76200"/>
              <a:gd name="connsiteY2" fmla="*/ 6934 h 13859"/>
              <a:gd name="connsiteX3" fmla="*/ 6925 w 76200"/>
              <a:gd name="connsiteY3" fmla="*/ 13859 h 13859"/>
              <a:gd name="connsiteX4" fmla="*/ 69266 w 76200"/>
              <a:gd name="connsiteY4" fmla="*/ 13859 h 13859"/>
              <a:gd name="connsiteX5" fmla="*/ 76200 w 76200"/>
              <a:gd name="connsiteY5" fmla="*/ 6934 h 13859"/>
              <a:gd name="connsiteX6" fmla="*/ 69266 w 76200"/>
              <a:gd name="connsiteY6" fmla="*/ 0 h 13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6200" h="13859">
                <a:moveTo>
                  <a:pt x="69266" y="0"/>
                </a:moveTo>
                <a:lnTo>
                  <a:pt x="6925" y="0"/>
                </a:lnTo>
                <a:cubicBezTo>
                  <a:pt x="3105" y="0"/>
                  <a:pt x="0" y="3096"/>
                  <a:pt x="0" y="6934"/>
                </a:cubicBezTo>
                <a:cubicBezTo>
                  <a:pt x="0" y="10754"/>
                  <a:pt x="3105" y="13859"/>
                  <a:pt x="6925" y="13859"/>
                </a:cubicBezTo>
                <a:lnTo>
                  <a:pt x="69266" y="13859"/>
                </a:lnTo>
                <a:cubicBezTo>
                  <a:pt x="73095" y="13859"/>
                  <a:pt x="76200" y="10763"/>
                  <a:pt x="76200" y="6934"/>
                </a:cubicBezTo>
                <a:cubicBezTo>
                  <a:pt x="76200" y="3096"/>
                  <a:pt x="73095" y="0"/>
                  <a:pt x="69266" y="0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EF2108C9-A7FF-145F-BE02-1FD9C18F4480}"/>
              </a:ext>
            </a:extLst>
          </p:cNvPr>
          <p:cNvSpPr/>
          <p:nvPr/>
        </p:nvSpPr>
        <p:spPr>
          <a:xfrm>
            <a:off x="6228157" y="5502090"/>
            <a:ext cx="75066" cy="13651"/>
          </a:xfrm>
          <a:custGeom>
            <a:avLst/>
            <a:gdLst>
              <a:gd name="connsiteX0" fmla="*/ 69275 w 76209"/>
              <a:gd name="connsiteY0" fmla="*/ 0 h 13859"/>
              <a:gd name="connsiteX1" fmla="*/ 6934 w 76209"/>
              <a:gd name="connsiteY1" fmla="*/ 0 h 13859"/>
              <a:gd name="connsiteX2" fmla="*/ 0 w 76209"/>
              <a:gd name="connsiteY2" fmla="*/ 6934 h 13859"/>
              <a:gd name="connsiteX3" fmla="*/ 6934 w 76209"/>
              <a:gd name="connsiteY3" fmla="*/ 13859 h 13859"/>
              <a:gd name="connsiteX4" fmla="*/ 69275 w 76209"/>
              <a:gd name="connsiteY4" fmla="*/ 13859 h 13859"/>
              <a:gd name="connsiteX5" fmla="*/ 76209 w 76209"/>
              <a:gd name="connsiteY5" fmla="*/ 6934 h 13859"/>
              <a:gd name="connsiteX6" fmla="*/ 69275 w 76209"/>
              <a:gd name="connsiteY6" fmla="*/ 0 h 13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6209" h="13859">
                <a:moveTo>
                  <a:pt x="69275" y="0"/>
                </a:moveTo>
                <a:lnTo>
                  <a:pt x="6934" y="0"/>
                </a:lnTo>
                <a:cubicBezTo>
                  <a:pt x="3105" y="0"/>
                  <a:pt x="0" y="3096"/>
                  <a:pt x="0" y="6934"/>
                </a:cubicBezTo>
                <a:cubicBezTo>
                  <a:pt x="0" y="10754"/>
                  <a:pt x="3105" y="13859"/>
                  <a:pt x="6934" y="13859"/>
                </a:cubicBezTo>
                <a:lnTo>
                  <a:pt x="69275" y="13859"/>
                </a:lnTo>
                <a:cubicBezTo>
                  <a:pt x="73095" y="13859"/>
                  <a:pt x="76209" y="10763"/>
                  <a:pt x="76209" y="6934"/>
                </a:cubicBezTo>
                <a:cubicBezTo>
                  <a:pt x="76209" y="3096"/>
                  <a:pt x="73104" y="0"/>
                  <a:pt x="69275" y="0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B09D13E5-AF01-8AD8-A35D-05538EE2DAAD}"/>
              </a:ext>
            </a:extLst>
          </p:cNvPr>
          <p:cNvSpPr/>
          <p:nvPr/>
        </p:nvSpPr>
        <p:spPr>
          <a:xfrm>
            <a:off x="6094885" y="5206967"/>
            <a:ext cx="13650" cy="165481"/>
          </a:xfrm>
          <a:custGeom>
            <a:avLst/>
            <a:gdLst>
              <a:gd name="connsiteX0" fmla="*/ 0 w 13858"/>
              <a:gd name="connsiteY0" fmla="*/ 6934 h 168001"/>
              <a:gd name="connsiteX1" fmla="*/ 0 w 13858"/>
              <a:gd name="connsiteY1" fmla="*/ 161068 h 168001"/>
              <a:gd name="connsiteX2" fmla="*/ 6934 w 13858"/>
              <a:gd name="connsiteY2" fmla="*/ 168002 h 168001"/>
              <a:gd name="connsiteX3" fmla="*/ 13859 w 13858"/>
              <a:gd name="connsiteY3" fmla="*/ 161068 h 168001"/>
              <a:gd name="connsiteX4" fmla="*/ 13859 w 13858"/>
              <a:gd name="connsiteY4" fmla="*/ 6934 h 168001"/>
              <a:gd name="connsiteX5" fmla="*/ 6934 w 13858"/>
              <a:gd name="connsiteY5" fmla="*/ 0 h 168001"/>
              <a:gd name="connsiteX6" fmla="*/ 0 w 13858"/>
              <a:gd name="connsiteY6" fmla="*/ 6934 h 16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858" h="168001">
                <a:moveTo>
                  <a:pt x="0" y="6934"/>
                </a:moveTo>
                <a:lnTo>
                  <a:pt x="0" y="161068"/>
                </a:lnTo>
                <a:cubicBezTo>
                  <a:pt x="0" y="164897"/>
                  <a:pt x="3105" y="168002"/>
                  <a:pt x="6934" y="168002"/>
                </a:cubicBezTo>
                <a:cubicBezTo>
                  <a:pt x="10763" y="168002"/>
                  <a:pt x="13859" y="164906"/>
                  <a:pt x="13859" y="161068"/>
                </a:cubicBezTo>
                <a:lnTo>
                  <a:pt x="13859" y="6934"/>
                </a:lnTo>
                <a:cubicBezTo>
                  <a:pt x="13859" y="3115"/>
                  <a:pt x="10763" y="0"/>
                  <a:pt x="6934" y="0"/>
                </a:cubicBezTo>
                <a:cubicBezTo>
                  <a:pt x="3105" y="10"/>
                  <a:pt x="0" y="3115"/>
                  <a:pt x="0" y="6934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F0D8F8A2-69EB-6426-BEBF-8FE9AA9D03FF}"/>
              </a:ext>
            </a:extLst>
          </p:cNvPr>
          <p:cNvSpPr/>
          <p:nvPr/>
        </p:nvSpPr>
        <p:spPr>
          <a:xfrm>
            <a:off x="5930942" y="5206967"/>
            <a:ext cx="123214" cy="165481"/>
          </a:xfrm>
          <a:custGeom>
            <a:avLst/>
            <a:gdLst>
              <a:gd name="connsiteX0" fmla="*/ 111242 w 125091"/>
              <a:gd name="connsiteY0" fmla="*/ 6934 h 168001"/>
              <a:gd name="connsiteX1" fmla="*/ 111242 w 125091"/>
              <a:gd name="connsiteY1" fmla="*/ 129026 h 168001"/>
              <a:gd name="connsiteX2" fmla="*/ 6925 w 125091"/>
              <a:gd name="connsiteY2" fmla="*/ 129026 h 168001"/>
              <a:gd name="connsiteX3" fmla="*/ 0 w 125091"/>
              <a:gd name="connsiteY3" fmla="*/ 135960 h 168001"/>
              <a:gd name="connsiteX4" fmla="*/ 0 w 125091"/>
              <a:gd name="connsiteY4" fmla="*/ 161068 h 168001"/>
              <a:gd name="connsiteX5" fmla="*/ 6925 w 125091"/>
              <a:gd name="connsiteY5" fmla="*/ 168002 h 168001"/>
              <a:gd name="connsiteX6" fmla="*/ 13849 w 125091"/>
              <a:gd name="connsiteY6" fmla="*/ 161068 h 168001"/>
              <a:gd name="connsiteX7" fmla="*/ 13849 w 125091"/>
              <a:gd name="connsiteY7" fmla="*/ 142885 h 168001"/>
              <a:gd name="connsiteX8" fmla="*/ 118167 w 125091"/>
              <a:gd name="connsiteY8" fmla="*/ 142885 h 168001"/>
              <a:gd name="connsiteX9" fmla="*/ 125092 w 125091"/>
              <a:gd name="connsiteY9" fmla="*/ 135960 h 168001"/>
              <a:gd name="connsiteX10" fmla="*/ 125092 w 125091"/>
              <a:gd name="connsiteY10" fmla="*/ 6934 h 168001"/>
              <a:gd name="connsiteX11" fmla="*/ 118167 w 125091"/>
              <a:gd name="connsiteY11" fmla="*/ 0 h 168001"/>
              <a:gd name="connsiteX12" fmla="*/ 111242 w 125091"/>
              <a:gd name="connsiteY12" fmla="*/ 6934 h 16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5091" h="168001">
                <a:moveTo>
                  <a:pt x="111242" y="6934"/>
                </a:moveTo>
                <a:lnTo>
                  <a:pt x="111242" y="129026"/>
                </a:lnTo>
                <a:lnTo>
                  <a:pt x="6925" y="129026"/>
                </a:lnTo>
                <a:cubicBezTo>
                  <a:pt x="3105" y="129026"/>
                  <a:pt x="0" y="132131"/>
                  <a:pt x="0" y="135960"/>
                </a:cubicBezTo>
                <a:lnTo>
                  <a:pt x="0" y="161068"/>
                </a:lnTo>
                <a:cubicBezTo>
                  <a:pt x="0" y="164897"/>
                  <a:pt x="3105" y="168002"/>
                  <a:pt x="6925" y="168002"/>
                </a:cubicBezTo>
                <a:cubicBezTo>
                  <a:pt x="10754" y="168002"/>
                  <a:pt x="13849" y="164906"/>
                  <a:pt x="13849" y="161068"/>
                </a:cubicBezTo>
                <a:lnTo>
                  <a:pt x="13849" y="142885"/>
                </a:lnTo>
                <a:lnTo>
                  <a:pt x="118167" y="142885"/>
                </a:lnTo>
                <a:cubicBezTo>
                  <a:pt x="121996" y="142885"/>
                  <a:pt x="125092" y="139789"/>
                  <a:pt x="125092" y="135960"/>
                </a:cubicBezTo>
                <a:lnTo>
                  <a:pt x="125092" y="6934"/>
                </a:lnTo>
                <a:cubicBezTo>
                  <a:pt x="125092" y="3115"/>
                  <a:pt x="121996" y="0"/>
                  <a:pt x="118167" y="0"/>
                </a:cubicBezTo>
                <a:cubicBezTo>
                  <a:pt x="114338" y="0"/>
                  <a:pt x="111242" y="3115"/>
                  <a:pt x="111242" y="6934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AD7E5E14-8673-497C-D219-3CEEC71973D3}"/>
              </a:ext>
            </a:extLst>
          </p:cNvPr>
          <p:cNvSpPr/>
          <p:nvPr/>
        </p:nvSpPr>
        <p:spPr>
          <a:xfrm>
            <a:off x="6149685" y="5206957"/>
            <a:ext cx="123224" cy="165481"/>
          </a:xfrm>
          <a:custGeom>
            <a:avLst/>
            <a:gdLst>
              <a:gd name="connsiteX0" fmla="*/ 118177 w 125101"/>
              <a:gd name="connsiteY0" fmla="*/ 168002 h 168001"/>
              <a:gd name="connsiteX1" fmla="*/ 125101 w 125101"/>
              <a:gd name="connsiteY1" fmla="*/ 161068 h 168001"/>
              <a:gd name="connsiteX2" fmla="*/ 125101 w 125101"/>
              <a:gd name="connsiteY2" fmla="*/ 135960 h 168001"/>
              <a:gd name="connsiteX3" fmla="*/ 118177 w 125101"/>
              <a:gd name="connsiteY3" fmla="*/ 129026 h 168001"/>
              <a:gd name="connsiteX4" fmla="*/ 13859 w 125101"/>
              <a:gd name="connsiteY4" fmla="*/ 129026 h 168001"/>
              <a:gd name="connsiteX5" fmla="*/ 13859 w 125101"/>
              <a:gd name="connsiteY5" fmla="*/ 6934 h 168001"/>
              <a:gd name="connsiteX6" fmla="*/ 6925 w 125101"/>
              <a:gd name="connsiteY6" fmla="*/ 0 h 168001"/>
              <a:gd name="connsiteX7" fmla="*/ 0 w 125101"/>
              <a:gd name="connsiteY7" fmla="*/ 6934 h 168001"/>
              <a:gd name="connsiteX8" fmla="*/ 0 w 125101"/>
              <a:gd name="connsiteY8" fmla="*/ 135960 h 168001"/>
              <a:gd name="connsiteX9" fmla="*/ 6925 w 125101"/>
              <a:gd name="connsiteY9" fmla="*/ 142885 h 168001"/>
              <a:gd name="connsiteX10" fmla="*/ 111242 w 125101"/>
              <a:gd name="connsiteY10" fmla="*/ 142885 h 168001"/>
              <a:gd name="connsiteX11" fmla="*/ 111242 w 125101"/>
              <a:gd name="connsiteY11" fmla="*/ 161068 h 168001"/>
              <a:gd name="connsiteX12" fmla="*/ 118177 w 125101"/>
              <a:gd name="connsiteY12" fmla="*/ 168002 h 16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5101" h="168001">
                <a:moveTo>
                  <a:pt x="118177" y="168002"/>
                </a:moveTo>
                <a:cubicBezTo>
                  <a:pt x="122006" y="168002"/>
                  <a:pt x="125101" y="164907"/>
                  <a:pt x="125101" y="161068"/>
                </a:cubicBezTo>
                <a:lnTo>
                  <a:pt x="125101" y="135960"/>
                </a:lnTo>
                <a:cubicBezTo>
                  <a:pt x="125101" y="132140"/>
                  <a:pt x="122006" y="129026"/>
                  <a:pt x="118177" y="129026"/>
                </a:cubicBezTo>
                <a:lnTo>
                  <a:pt x="13859" y="129026"/>
                </a:lnTo>
                <a:lnTo>
                  <a:pt x="13859" y="6934"/>
                </a:lnTo>
                <a:cubicBezTo>
                  <a:pt x="13859" y="3115"/>
                  <a:pt x="10754" y="0"/>
                  <a:pt x="6925" y="0"/>
                </a:cubicBezTo>
                <a:cubicBezTo>
                  <a:pt x="3096" y="0"/>
                  <a:pt x="0" y="3105"/>
                  <a:pt x="0" y="6934"/>
                </a:cubicBezTo>
                <a:lnTo>
                  <a:pt x="0" y="135960"/>
                </a:lnTo>
                <a:cubicBezTo>
                  <a:pt x="0" y="139780"/>
                  <a:pt x="3096" y="142885"/>
                  <a:pt x="6925" y="142885"/>
                </a:cubicBezTo>
                <a:lnTo>
                  <a:pt x="111242" y="142885"/>
                </a:lnTo>
                <a:lnTo>
                  <a:pt x="111242" y="161068"/>
                </a:lnTo>
                <a:cubicBezTo>
                  <a:pt x="111252" y="164907"/>
                  <a:pt x="114348" y="168002"/>
                  <a:pt x="118177" y="168002"/>
                </a:cubicBez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93B199E3-C81A-DAA2-E4E5-743B0AE7A781}"/>
              </a:ext>
            </a:extLst>
          </p:cNvPr>
          <p:cNvSpPr txBox="1"/>
          <p:nvPr/>
        </p:nvSpPr>
        <p:spPr>
          <a:xfrm>
            <a:off x="783747" y="1829440"/>
            <a:ext cx="3096226" cy="521993"/>
          </a:xfrm>
          <a:prstGeom prst="rect">
            <a:avLst/>
          </a:prstGeom>
        </p:spPr>
        <p:txBody>
          <a:bodyPr wrap="square" lIns="0" tIns="36000" rIns="0" bIns="36000" rtlCol="0">
            <a:sp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zh-CN" altLang="en-US" sz="1400"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您的内容打在这里，或者通过复制您的文本后，在此框中选择粘贴</a:t>
            </a:r>
            <a:endParaRPr lang="en-US" altLang="zh-CN" sz="1400" dirty="0">
              <a:effectLst/>
              <a:latin typeface="MiSans" panose="00000500000000000000" pitchFamily="2" charset="-122"/>
              <a:ea typeface="MiSans" panose="00000500000000000000" pitchFamily="2" charset="-122"/>
              <a:cs typeface="Arial" panose="020B0604020202020204" pitchFamily="34" charset="0"/>
              <a:sym typeface="MiSans" panose="00000500000000000000" pitchFamily="2" charset="-122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5B24D134-9FAE-2E25-E1DE-ED39FEB18B82}"/>
              </a:ext>
            </a:extLst>
          </p:cNvPr>
          <p:cNvSpPr txBox="1"/>
          <p:nvPr/>
        </p:nvSpPr>
        <p:spPr>
          <a:xfrm>
            <a:off x="1848110" y="1551816"/>
            <a:ext cx="1984518" cy="349702"/>
          </a:xfrm>
          <a:prstGeom prst="rect">
            <a:avLst/>
          </a:prstGeom>
        </p:spPr>
        <p:txBody>
          <a:bodyPr wrap="none" lIns="0" tIns="36000" rIns="0" bIns="36000" rtlCol="0">
            <a:spAutoFit/>
          </a:bodyPr>
          <a:lstStyle/>
          <a:p>
            <a:pPr marL="0" indent="0" algn="r">
              <a:buNone/>
            </a:pPr>
            <a:r>
              <a:rPr lang="en-US" altLang="zh-CN"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06 </a:t>
            </a:r>
            <a:r>
              <a:rPr lang="zh-CN" altLang="en-US"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请输入您的标题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87957AB4-F8F7-CA65-86AB-8E1FE4DCB7C1}"/>
              </a:ext>
            </a:extLst>
          </p:cNvPr>
          <p:cNvSpPr txBox="1"/>
          <p:nvPr/>
        </p:nvSpPr>
        <p:spPr>
          <a:xfrm>
            <a:off x="8329524" y="3482615"/>
            <a:ext cx="3096226" cy="521993"/>
          </a:xfrm>
          <a:prstGeom prst="rect">
            <a:avLst/>
          </a:prstGeom>
        </p:spPr>
        <p:txBody>
          <a:bodyPr wrap="square" lIns="0" tIns="36000" rIns="0" bIns="36000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zh-CN" altLang="en-US" sz="1400"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您的内容打在这里，或者通过复制您的文本后，在此框中选择粘贴</a:t>
            </a:r>
            <a:endParaRPr lang="en-US" altLang="zh-CN" sz="1400" dirty="0">
              <a:effectLst/>
              <a:latin typeface="MiSans" panose="00000500000000000000" pitchFamily="2" charset="-122"/>
              <a:ea typeface="MiSans" panose="00000500000000000000" pitchFamily="2" charset="-122"/>
              <a:cs typeface="Arial" panose="020B0604020202020204" pitchFamily="34" charset="0"/>
              <a:sym typeface="MiSans" panose="00000500000000000000" pitchFamily="2" charset="-122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0E9BD769-6044-4F4F-7CD5-9889813F2C5D}"/>
              </a:ext>
            </a:extLst>
          </p:cNvPr>
          <p:cNvSpPr txBox="1"/>
          <p:nvPr/>
        </p:nvSpPr>
        <p:spPr>
          <a:xfrm>
            <a:off x="8329524" y="3204991"/>
            <a:ext cx="1976503" cy="349702"/>
          </a:xfrm>
          <a:prstGeom prst="rect">
            <a:avLst/>
          </a:prstGeom>
        </p:spPr>
        <p:txBody>
          <a:bodyPr wrap="none" lIns="0" tIns="36000" rIns="0" bIns="36000" rtlCol="0">
            <a:spAutoFit/>
          </a:bodyPr>
          <a:lstStyle/>
          <a:p>
            <a:pPr marL="0" indent="0">
              <a:buNone/>
            </a:pPr>
            <a:r>
              <a:rPr lang="en-US" altLang="zh-CN"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02 </a:t>
            </a:r>
            <a:r>
              <a:rPr lang="zh-CN" altLang="en-US"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请输入您的标题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6E089D66-9BF8-E6AB-850E-39C3EE7DEFBB}"/>
              </a:ext>
            </a:extLst>
          </p:cNvPr>
          <p:cNvSpPr txBox="1"/>
          <p:nvPr/>
        </p:nvSpPr>
        <p:spPr>
          <a:xfrm>
            <a:off x="8329524" y="5071782"/>
            <a:ext cx="3096226" cy="521993"/>
          </a:xfrm>
          <a:prstGeom prst="rect">
            <a:avLst/>
          </a:prstGeom>
        </p:spPr>
        <p:txBody>
          <a:bodyPr wrap="square" lIns="0" tIns="36000" rIns="0" bIns="36000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zh-CN" altLang="en-US" sz="1400"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您的内容打在这里，或者通过复制您的文本后，在此框中选择粘贴</a:t>
            </a:r>
            <a:endParaRPr lang="en-US" altLang="zh-CN" sz="1400" dirty="0">
              <a:effectLst/>
              <a:latin typeface="MiSans" panose="00000500000000000000" pitchFamily="2" charset="-122"/>
              <a:ea typeface="MiSans" panose="00000500000000000000" pitchFamily="2" charset="-122"/>
              <a:cs typeface="Arial" panose="020B0604020202020204" pitchFamily="34" charset="0"/>
              <a:sym typeface="MiSans" panose="00000500000000000000" pitchFamily="2" charset="-122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B943C372-9399-0BE1-E6A2-A667DBB689CD}"/>
              </a:ext>
            </a:extLst>
          </p:cNvPr>
          <p:cNvSpPr txBox="1"/>
          <p:nvPr/>
        </p:nvSpPr>
        <p:spPr>
          <a:xfrm>
            <a:off x="8329524" y="4794158"/>
            <a:ext cx="1981312" cy="349702"/>
          </a:xfrm>
          <a:prstGeom prst="rect">
            <a:avLst/>
          </a:prstGeom>
        </p:spPr>
        <p:txBody>
          <a:bodyPr wrap="none" lIns="0" tIns="36000" rIns="0" bIns="36000" rtlCol="0">
            <a:spAutoFit/>
          </a:bodyPr>
          <a:lstStyle/>
          <a:p>
            <a:pPr marL="0" indent="0">
              <a:buNone/>
            </a:pPr>
            <a:r>
              <a:rPr lang="en-US" altLang="zh-CN"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03 </a:t>
            </a:r>
            <a:r>
              <a:rPr lang="zh-CN" altLang="en-US"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请输入您的标题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4A997603-08E3-0C88-69FF-5CC282C67B47}"/>
              </a:ext>
            </a:extLst>
          </p:cNvPr>
          <p:cNvSpPr txBox="1"/>
          <p:nvPr/>
        </p:nvSpPr>
        <p:spPr>
          <a:xfrm>
            <a:off x="8329524" y="1829440"/>
            <a:ext cx="3096226" cy="521993"/>
          </a:xfrm>
          <a:prstGeom prst="rect">
            <a:avLst/>
          </a:prstGeom>
        </p:spPr>
        <p:txBody>
          <a:bodyPr wrap="square" lIns="0" tIns="36000" rIns="0" bIns="36000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zh-CN" altLang="en-US" sz="1400"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您的内容打在这里，或者通过复制您的文本后，在此框中选择粘贴</a:t>
            </a:r>
            <a:endParaRPr lang="en-US" altLang="zh-CN" sz="1400" dirty="0">
              <a:effectLst/>
              <a:latin typeface="MiSans" panose="00000500000000000000" pitchFamily="2" charset="-122"/>
              <a:ea typeface="MiSans" panose="00000500000000000000" pitchFamily="2" charset="-122"/>
              <a:cs typeface="Arial" panose="020B0604020202020204" pitchFamily="34" charset="0"/>
              <a:sym typeface="MiSans" panose="00000500000000000000" pitchFamily="2" charset="-122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75C55B4D-A535-638C-B623-2B49F0CDA793}"/>
              </a:ext>
            </a:extLst>
          </p:cNvPr>
          <p:cNvSpPr txBox="1"/>
          <p:nvPr/>
        </p:nvSpPr>
        <p:spPr>
          <a:xfrm>
            <a:off x="8329524" y="1551816"/>
            <a:ext cx="1941237" cy="349702"/>
          </a:xfrm>
          <a:prstGeom prst="rect">
            <a:avLst/>
          </a:prstGeom>
        </p:spPr>
        <p:txBody>
          <a:bodyPr wrap="none" lIns="0" tIns="36000" rIns="0" bIns="36000" rtlCol="0">
            <a:spAutoFit/>
          </a:bodyPr>
          <a:lstStyle/>
          <a:p>
            <a:pPr marL="0" indent="0">
              <a:buNone/>
            </a:pPr>
            <a:r>
              <a:rPr lang="en-US" altLang="zh-CN"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01 </a:t>
            </a:r>
            <a:r>
              <a:rPr lang="zh-CN" altLang="en-US"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请输入您的标题</a:t>
            </a:r>
          </a:p>
        </p:txBody>
      </p:sp>
      <p:sp>
        <p:nvSpPr>
          <p:cNvPr id="57" name="文本占位符 11">
            <a:extLst>
              <a:ext uri="{FF2B5EF4-FFF2-40B4-BE49-F238E27FC236}">
                <a16:creationId xmlns:a16="http://schemas.microsoft.com/office/drawing/2014/main" id="{FCA759ED-2197-E041-F95F-7B06E86F5CB2}"/>
              </a:ext>
            </a:extLst>
          </p:cNvPr>
          <p:cNvSpPr txBox="1">
            <a:spLocks/>
          </p:cNvSpPr>
          <p:nvPr/>
        </p:nvSpPr>
        <p:spPr>
          <a:xfrm>
            <a:off x="690880" y="255905"/>
            <a:ext cx="6985000" cy="67627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000" kern="1200">
                <a:solidFill>
                  <a:srgbClr val="0051E2"/>
                </a:solidFill>
                <a:latin typeface="腾讯体" panose="02010600010101010101" pitchFamily="2" charset="-122"/>
                <a:ea typeface="腾讯体" panose="02010600010101010101" pitchFamily="2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流程规划</a:t>
            </a:r>
            <a:endParaRPr lang="zh-CN" altLang="de-DE" dirty="0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58" name="平行四边形 57">
            <a:extLst>
              <a:ext uri="{FF2B5EF4-FFF2-40B4-BE49-F238E27FC236}">
                <a16:creationId xmlns:a16="http://schemas.microsoft.com/office/drawing/2014/main" id="{3B2DBE61-3CD3-290A-34E4-98971BD6E558}"/>
              </a:ext>
            </a:extLst>
          </p:cNvPr>
          <p:cNvSpPr/>
          <p:nvPr/>
        </p:nvSpPr>
        <p:spPr>
          <a:xfrm>
            <a:off x="461963" y="292894"/>
            <a:ext cx="307181" cy="571500"/>
          </a:xfrm>
          <a:prstGeom prst="parallelogram">
            <a:avLst>
              <a:gd name="adj" fmla="val 40504"/>
            </a:avLst>
          </a:prstGeom>
          <a:gradFill>
            <a:gsLst>
              <a:gs pos="97000">
                <a:srgbClr val="3199F7"/>
              </a:gs>
              <a:gs pos="18000">
                <a:srgbClr val="1C30EC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59" name="平行四边形 58">
            <a:extLst>
              <a:ext uri="{FF2B5EF4-FFF2-40B4-BE49-F238E27FC236}">
                <a16:creationId xmlns:a16="http://schemas.microsoft.com/office/drawing/2014/main" id="{23B9F518-776F-2420-FCD4-12245F9F756F}"/>
              </a:ext>
            </a:extLst>
          </p:cNvPr>
          <p:cNvSpPr/>
          <p:nvPr/>
        </p:nvSpPr>
        <p:spPr>
          <a:xfrm>
            <a:off x="400050" y="340519"/>
            <a:ext cx="307181" cy="571500"/>
          </a:xfrm>
          <a:prstGeom prst="parallelogram">
            <a:avLst>
              <a:gd name="adj" fmla="val 40504"/>
            </a:avLst>
          </a:prstGeom>
          <a:gradFill>
            <a:gsLst>
              <a:gs pos="0">
                <a:srgbClr val="E4C776">
                  <a:alpha val="2000"/>
                </a:srgbClr>
              </a:gs>
              <a:gs pos="100000">
                <a:srgbClr val="E5C875"/>
              </a:gs>
            </a:gsLst>
            <a:lin ang="5400000" scaled="1"/>
          </a:gradFill>
          <a:ln>
            <a:noFill/>
          </a:ln>
          <a:effectLst>
            <a:outerShdw blurRad="139700" dist="114300" dir="5400000" algn="t" rotWithShape="0">
              <a:srgbClr val="E5C875">
                <a:alpha val="6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225516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1">
            <a:extLst>
              <a:ext uri="{FF2B5EF4-FFF2-40B4-BE49-F238E27FC236}">
                <a16:creationId xmlns:a16="http://schemas.microsoft.com/office/drawing/2014/main" id="{16D8E8E3-F3A8-802C-7615-ABC5CE313B35}"/>
              </a:ext>
            </a:extLst>
          </p:cNvPr>
          <p:cNvSpPr txBox="1">
            <a:spLocks/>
          </p:cNvSpPr>
          <p:nvPr/>
        </p:nvSpPr>
        <p:spPr>
          <a:xfrm>
            <a:off x="690880" y="255905"/>
            <a:ext cx="6985000" cy="67627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000" kern="1200">
                <a:solidFill>
                  <a:srgbClr val="0051E2"/>
                </a:solidFill>
                <a:latin typeface="腾讯体" panose="02010600010101010101" pitchFamily="2" charset="-122"/>
                <a:ea typeface="腾讯体" panose="02010600010101010101" pitchFamily="2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流程规划</a:t>
            </a:r>
            <a:endParaRPr lang="zh-CN" altLang="de-DE" dirty="0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3" name="平行四边形 2">
            <a:extLst>
              <a:ext uri="{FF2B5EF4-FFF2-40B4-BE49-F238E27FC236}">
                <a16:creationId xmlns:a16="http://schemas.microsoft.com/office/drawing/2014/main" id="{B296C3F7-68FF-2E11-55B6-0BBE0E42A279}"/>
              </a:ext>
            </a:extLst>
          </p:cNvPr>
          <p:cNvSpPr/>
          <p:nvPr/>
        </p:nvSpPr>
        <p:spPr>
          <a:xfrm>
            <a:off x="461963" y="292894"/>
            <a:ext cx="307181" cy="571500"/>
          </a:xfrm>
          <a:prstGeom prst="parallelogram">
            <a:avLst>
              <a:gd name="adj" fmla="val 40504"/>
            </a:avLst>
          </a:prstGeom>
          <a:gradFill>
            <a:gsLst>
              <a:gs pos="97000">
                <a:srgbClr val="3199F7"/>
              </a:gs>
              <a:gs pos="18000">
                <a:srgbClr val="1C30EC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4" name="平行四边形 3">
            <a:extLst>
              <a:ext uri="{FF2B5EF4-FFF2-40B4-BE49-F238E27FC236}">
                <a16:creationId xmlns:a16="http://schemas.microsoft.com/office/drawing/2014/main" id="{51384F91-E171-4383-CADE-B9146C14149D}"/>
              </a:ext>
            </a:extLst>
          </p:cNvPr>
          <p:cNvSpPr/>
          <p:nvPr/>
        </p:nvSpPr>
        <p:spPr>
          <a:xfrm>
            <a:off x="400050" y="340519"/>
            <a:ext cx="307181" cy="571500"/>
          </a:xfrm>
          <a:prstGeom prst="parallelogram">
            <a:avLst>
              <a:gd name="adj" fmla="val 40504"/>
            </a:avLst>
          </a:prstGeom>
          <a:gradFill>
            <a:gsLst>
              <a:gs pos="0">
                <a:srgbClr val="E4C776">
                  <a:alpha val="2000"/>
                </a:srgbClr>
              </a:gs>
              <a:gs pos="100000">
                <a:srgbClr val="E5C875"/>
              </a:gs>
            </a:gsLst>
            <a:lin ang="5400000" scaled="1"/>
          </a:gradFill>
          <a:ln>
            <a:noFill/>
          </a:ln>
          <a:effectLst>
            <a:outerShdw blurRad="139700" dist="114300" dir="5400000" algn="t" rotWithShape="0">
              <a:srgbClr val="E5C875">
                <a:alpha val="6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0AA12C23-CA8F-8F02-9174-F01B795E72F4}"/>
              </a:ext>
            </a:extLst>
          </p:cNvPr>
          <p:cNvSpPr/>
          <p:nvPr/>
        </p:nvSpPr>
        <p:spPr>
          <a:xfrm flipV="1">
            <a:off x="6513241" y="5198537"/>
            <a:ext cx="1741163" cy="45719"/>
          </a:xfrm>
          <a:prstGeom prst="rect">
            <a:avLst/>
          </a:prstGeom>
          <a:gradFill>
            <a:gsLst>
              <a:gs pos="26000">
                <a:srgbClr val="0051E2"/>
              </a:gs>
              <a:gs pos="100000">
                <a:srgbClr val="3199F7">
                  <a:alpha val="71000"/>
                </a:srgbClr>
              </a:gs>
            </a:gsLst>
            <a:lin ang="2700000" scaled="0"/>
          </a:gradFill>
          <a:ln>
            <a:noFill/>
          </a:ln>
          <a:effectLst>
            <a:outerShdw blurRad="241300" sx="110000" sy="110000" algn="ctr" rotWithShape="0">
              <a:srgbClr val="0051E2">
                <a:alpha val="6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7FA708C6-F59D-39CC-5E13-47053061BE95}"/>
              </a:ext>
            </a:extLst>
          </p:cNvPr>
          <p:cNvSpPr/>
          <p:nvPr/>
        </p:nvSpPr>
        <p:spPr>
          <a:xfrm flipV="1">
            <a:off x="753735" y="5244256"/>
            <a:ext cx="1741163" cy="45719"/>
          </a:xfrm>
          <a:prstGeom prst="rect">
            <a:avLst/>
          </a:prstGeom>
          <a:gradFill>
            <a:gsLst>
              <a:gs pos="26000">
                <a:srgbClr val="0051E2"/>
              </a:gs>
              <a:gs pos="100000">
                <a:srgbClr val="3199F7">
                  <a:alpha val="71000"/>
                </a:srgbClr>
              </a:gs>
            </a:gsLst>
            <a:lin ang="2700000" scaled="0"/>
          </a:gradFill>
          <a:ln>
            <a:noFill/>
          </a:ln>
          <a:effectLst>
            <a:outerShdw blurRad="241300" sx="110000" sy="110000" algn="ctr" rotWithShape="0">
              <a:srgbClr val="0051E2">
                <a:alpha val="6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18BFB2E-0437-2FB1-6843-E62B721D00E9}"/>
              </a:ext>
            </a:extLst>
          </p:cNvPr>
          <p:cNvSpPr txBox="1"/>
          <p:nvPr/>
        </p:nvSpPr>
        <p:spPr>
          <a:xfrm>
            <a:off x="690880" y="4900482"/>
            <a:ext cx="17853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请输入您的标题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MiSans" panose="00000500000000000000" pitchFamily="2" charset="-122"/>
              <a:ea typeface="MiSans" panose="00000500000000000000" pitchFamily="2" charset="-122"/>
              <a:cs typeface="Arial" panose="020B0604020202020204" pitchFamily="34" charset="0"/>
              <a:sym typeface="MiSans" panose="00000500000000000000" pitchFamily="2" charset="-122"/>
            </a:endParaRPr>
          </a:p>
        </p:txBody>
      </p:sp>
      <p:sp>
        <p:nvSpPr>
          <p:cNvPr id="8" name="TextBox 21">
            <a:extLst>
              <a:ext uri="{FF2B5EF4-FFF2-40B4-BE49-F238E27FC236}">
                <a16:creationId xmlns:a16="http://schemas.microsoft.com/office/drawing/2014/main" id="{0302433F-F412-489C-78A0-D918EB08AB24}"/>
              </a:ext>
            </a:extLst>
          </p:cNvPr>
          <p:cNvSpPr txBox="1"/>
          <p:nvPr/>
        </p:nvSpPr>
        <p:spPr>
          <a:xfrm>
            <a:off x="754752" y="5448017"/>
            <a:ext cx="4645424" cy="9392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您的内容打在这里，或者通过复制您的文本后，在此框中选择粘贴，并选择只保留文字您的内容打在这里，或者通过复制您的文本后，在此框中选择粘贴。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7B66149-3CAC-1DAD-5FE9-D0019A04A2FD}"/>
              </a:ext>
            </a:extLst>
          </p:cNvPr>
          <p:cNvSpPr txBox="1"/>
          <p:nvPr/>
        </p:nvSpPr>
        <p:spPr>
          <a:xfrm>
            <a:off x="6469071" y="4854763"/>
            <a:ext cx="17853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请输入您的标题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MiSans" panose="00000500000000000000" pitchFamily="2" charset="-122"/>
              <a:ea typeface="MiSans" panose="00000500000000000000" pitchFamily="2" charset="-122"/>
              <a:cs typeface="Arial" panose="020B0604020202020204" pitchFamily="34" charset="0"/>
              <a:sym typeface="MiSans" panose="00000500000000000000" pitchFamily="2" charset="-122"/>
            </a:endParaRPr>
          </a:p>
        </p:txBody>
      </p:sp>
      <p:sp>
        <p:nvSpPr>
          <p:cNvPr id="10" name="TextBox 21">
            <a:extLst>
              <a:ext uri="{FF2B5EF4-FFF2-40B4-BE49-F238E27FC236}">
                <a16:creationId xmlns:a16="http://schemas.microsoft.com/office/drawing/2014/main" id="{A30D14D5-EC56-2944-A589-744A82FAD0CC}"/>
              </a:ext>
            </a:extLst>
          </p:cNvPr>
          <p:cNvSpPr txBox="1"/>
          <p:nvPr/>
        </p:nvSpPr>
        <p:spPr>
          <a:xfrm>
            <a:off x="6503082" y="5402298"/>
            <a:ext cx="4645424" cy="9392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您的内容打在这里，或者通过复制您的文本后，在此框中选择粘贴，并选择只保留文字您的内容打在这里，或者通过复制您的文本后，在此框中选择粘贴。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pic>
        <p:nvPicPr>
          <p:cNvPr id="2050" name="Picture 2" descr="指着笔记本电脑屏幕的人">
            <a:extLst>
              <a:ext uri="{FF2B5EF4-FFF2-40B4-BE49-F238E27FC236}">
                <a16:creationId xmlns:a16="http://schemas.microsoft.com/office/drawing/2014/main" id="{1D804D60-9B5C-1897-A14F-AFC1724D863C}"/>
              </a:ext>
            </a:extLst>
          </p:cNvPr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9144" y="1704706"/>
            <a:ext cx="5032049" cy="2673523"/>
          </a:xfrm>
          <a:prstGeom prst="rect">
            <a:avLst/>
          </a:prstGeom>
          <a:noFill/>
          <a:ln w="53975">
            <a:solidFill>
              <a:srgbClr val="2694F7"/>
            </a:solidFill>
          </a:ln>
        </p:spPr>
      </p:pic>
      <p:pic>
        <p:nvPicPr>
          <p:cNvPr id="2052" name="Picture 4" descr="人们在木桌附近的顶视图照片">
            <a:extLst>
              <a:ext uri="{FF2B5EF4-FFF2-40B4-BE49-F238E27FC236}">
                <a16:creationId xmlns:a16="http://schemas.microsoft.com/office/drawing/2014/main" id="{A0D83207-3452-48C5-6CB5-EB3C745FCBFB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69071" y="1704706"/>
            <a:ext cx="5032049" cy="2673523"/>
          </a:xfrm>
          <a:prstGeom prst="rect">
            <a:avLst/>
          </a:prstGeom>
          <a:noFill/>
          <a:ln w="57150">
            <a:solidFill>
              <a:srgbClr val="2694F7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1834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穿着黑西装的人雇用了一名员工">
            <a:extLst>
              <a:ext uri="{FF2B5EF4-FFF2-40B4-BE49-F238E27FC236}">
                <a16:creationId xmlns:a16="http://schemas.microsoft.com/office/drawing/2014/main" id="{511AB72C-F96B-4777-5647-A210669161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62" y="1344531"/>
            <a:ext cx="12170875" cy="2750951"/>
          </a:xfrm>
          <a:custGeom>
            <a:avLst/>
            <a:gdLst>
              <a:gd name="connsiteX0" fmla="*/ 0 w 12170875"/>
              <a:gd name="connsiteY0" fmla="*/ 0 h 2750951"/>
              <a:gd name="connsiteX1" fmla="*/ 12170875 w 12170875"/>
              <a:gd name="connsiteY1" fmla="*/ 0 h 2750951"/>
              <a:gd name="connsiteX2" fmla="*/ 12170875 w 12170875"/>
              <a:gd name="connsiteY2" fmla="*/ 2750951 h 2750951"/>
              <a:gd name="connsiteX3" fmla="*/ 0 w 12170875"/>
              <a:gd name="connsiteY3" fmla="*/ 2750951 h 2750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70875" h="2750951">
                <a:moveTo>
                  <a:pt x="0" y="0"/>
                </a:moveTo>
                <a:lnTo>
                  <a:pt x="12170875" y="0"/>
                </a:lnTo>
                <a:lnTo>
                  <a:pt x="12170875" y="2750951"/>
                </a:lnTo>
                <a:lnTo>
                  <a:pt x="0" y="2750951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F00F62DD-07F8-4858-936C-AFC4BF23245E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-17760" y="1359601"/>
            <a:ext cx="11857826" cy="2724687"/>
          </a:xfrm>
          <a:prstGeom prst="rect">
            <a:avLst/>
          </a:prstGeom>
          <a:gradFill>
            <a:gsLst>
              <a:gs pos="0">
                <a:srgbClr val="E4C776">
                  <a:alpha val="2000"/>
                </a:srgbClr>
              </a:gs>
              <a:gs pos="100000">
                <a:srgbClr val="E5C875">
                  <a:alpha val="63000"/>
                </a:srgbClr>
              </a:gs>
            </a:gsLst>
            <a:lin ang="10800000" scaled="0"/>
          </a:gradFill>
          <a:ln>
            <a:noFill/>
          </a:ln>
          <a:effectLst>
            <a:outerShdw blurRad="139700" dist="114300" dir="5400000" algn="t" rotWithShape="0">
              <a:srgbClr val="E5C875">
                <a:alpha val="6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7" name="矩形: 一个圆顶角，剪去另一个顶角 6">
            <a:extLst>
              <a:ext uri="{FF2B5EF4-FFF2-40B4-BE49-F238E27FC236}">
                <a16:creationId xmlns:a16="http://schemas.microsoft.com/office/drawing/2014/main" id="{8E133DFE-2E26-4399-AE82-4230D587A700}"/>
              </a:ext>
            </a:extLst>
          </p:cNvPr>
          <p:cNvSpPr/>
          <p:nvPr/>
        </p:nvSpPr>
        <p:spPr>
          <a:xfrm>
            <a:off x="971550" y="1007712"/>
            <a:ext cx="3076576" cy="3076576"/>
          </a:xfrm>
          <a:prstGeom prst="snipRound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rgbClr val="3199F7">
                  <a:alpha val="82000"/>
                </a:srgbClr>
              </a:gs>
              <a:gs pos="100000">
                <a:srgbClr val="1C30EC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9CEEF54-A67F-46B3-9FB9-C89AA1BEE1B8}"/>
              </a:ext>
            </a:extLst>
          </p:cNvPr>
          <p:cNvSpPr txBox="1"/>
          <p:nvPr/>
        </p:nvSpPr>
        <p:spPr>
          <a:xfrm>
            <a:off x="932665" y="4501244"/>
            <a:ext cx="6947686" cy="9360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07000"/>
              </a:lnSpc>
              <a:spcAft>
                <a:spcPts val="800"/>
              </a:spcAft>
            </a:pPr>
            <a:r>
              <a:rPr lang="zh-CN" altLang="en-US" sz="5400" dirty="0">
                <a:gradFill>
                  <a:gsLst>
                    <a:gs pos="97000">
                      <a:srgbClr val="3199F7"/>
                    </a:gs>
                    <a:gs pos="18000">
                      <a:srgbClr val="1C30EC"/>
                    </a:gs>
                  </a:gsLst>
                  <a:lin ang="10800000" scaled="0"/>
                </a:gradFill>
                <a:latin typeface="MiSans" panose="00000500000000000000" pitchFamily="2" charset="-122"/>
                <a:ea typeface="MiSans" panose="00000500000000000000" pitchFamily="2" charset="-122"/>
                <a:cs typeface="Arial" panose="020B0604020202020204" pitchFamily="34" charset="0"/>
                <a:sym typeface="MiSans" panose="00000500000000000000" pitchFamily="2" charset="-122"/>
              </a:rPr>
              <a:t>推进方案</a:t>
            </a:r>
            <a:endParaRPr lang="zh-CN" altLang="en-US" sz="5400" dirty="0">
              <a:gradFill>
                <a:gsLst>
                  <a:gs pos="97000">
                    <a:srgbClr val="3199F7"/>
                  </a:gs>
                  <a:gs pos="18000">
                    <a:srgbClr val="1C30EC"/>
                  </a:gs>
                </a:gsLst>
                <a:lin ang="10800000" scaled="0"/>
              </a:gradFill>
              <a:effectLst/>
              <a:latin typeface="MiSans" panose="00000500000000000000" pitchFamily="2" charset="-122"/>
              <a:ea typeface="MiSans" panose="00000500000000000000" pitchFamily="2" charset="-122"/>
              <a:cs typeface="Arial" panose="020B0604020202020204" pitchFamily="34" charset="0"/>
              <a:sym typeface="MiSans" panose="00000500000000000000" pitchFamily="2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30D88D8-742A-4A0D-BEDF-08DF63E17517}"/>
              </a:ext>
            </a:extLst>
          </p:cNvPr>
          <p:cNvSpPr txBox="1"/>
          <p:nvPr/>
        </p:nvSpPr>
        <p:spPr>
          <a:xfrm>
            <a:off x="2173455" y="1024288"/>
            <a:ext cx="1169186" cy="32011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07000"/>
              </a:lnSpc>
              <a:spcAft>
                <a:spcPts val="800"/>
              </a:spcAft>
            </a:pPr>
            <a:r>
              <a:rPr lang="en-US" altLang="zh-CN" sz="19900" dirty="0">
                <a:solidFill>
                  <a:schemeClr val="bg1"/>
                </a:solidFill>
                <a:effectLst/>
                <a:latin typeface="MiSans" panose="00000500000000000000" pitchFamily="2" charset="-122"/>
                <a:ea typeface="MiSans" panose="00000500000000000000" pitchFamily="2" charset="-122"/>
                <a:cs typeface="Arial" panose="020B0604020202020204" pitchFamily="34" charset="0"/>
                <a:sym typeface="MiSans" panose="00000500000000000000" pitchFamily="2" charset="-122"/>
              </a:rPr>
              <a:t>4</a:t>
            </a:r>
            <a:endParaRPr lang="zh-CN" altLang="en-US" sz="19900" dirty="0">
              <a:solidFill>
                <a:schemeClr val="bg1"/>
              </a:solidFill>
              <a:effectLst/>
              <a:latin typeface="MiSans" panose="00000500000000000000" pitchFamily="2" charset="-122"/>
              <a:ea typeface="MiSans" panose="00000500000000000000" pitchFamily="2" charset="-122"/>
              <a:cs typeface="Arial" panose="020B0604020202020204" pitchFamily="34" charset="0"/>
              <a:sym typeface="MiSans" panose="00000500000000000000" pitchFamily="2" charset="-122"/>
            </a:endParaRPr>
          </a:p>
        </p:txBody>
      </p:sp>
      <p:sp>
        <p:nvSpPr>
          <p:cNvPr id="9" name="直角三角形 8">
            <a:extLst>
              <a:ext uri="{FF2B5EF4-FFF2-40B4-BE49-F238E27FC236}">
                <a16:creationId xmlns:a16="http://schemas.microsoft.com/office/drawing/2014/main" id="{E822E5E8-0DD6-4DC6-9266-F7C9BA79A89C}"/>
              </a:ext>
            </a:extLst>
          </p:cNvPr>
          <p:cNvSpPr/>
          <p:nvPr/>
        </p:nvSpPr>
        <p:spPr>
          <a:xfrm>
            <a:off x="4048127" y="1007712"/>
            <a:ext cx="269350" cy="335313"/>
          </a:xfrm>
          <a:prstGeom prst="rtTriangl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D743358-F599-48FE-8B89-F7DAFF6CC04E}"/>
              </a:ext>
            </a:extLst>
          </p:cNvPr>
          <p:cNvSpPr txBox="1"/>
          <p:nvPr/>
        </p:nvSpPr>
        <p:spPr>
          <a:xfrm>
            <a:off x="1355818" y="3053748"/>
            <a:ext cx="1169186" cy="5922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07000"/>
              </a:lnSpc>
              <a:spcAft>
                <a:spcPts val="800"/>
              </a:spcAft>
            </a:pPr>
            <a:r>
              <a:rPr lang="en-US" altLang="zh-CN" sz="3200" dirty="0">
                <a:solidFill>
                  <a:schemeClr val="bg1"/>
                </a:solidFill>
                <a:effectLst/>
                <a:latin typeface="MiSans" panose="00000500000000000000" pitchFamily="2" charset="-122"/>
                <a:ea typeface="MiSans" panose="00000500000000000000" pitchFamily="2" charset="-122"/>
                <a:cs typeface="Arial" panose="020B0604020202020204" pitchFamily="34" charset="0"/>
                <a:sym typeface="MiSans" panose="00000500000000000000" pitchFamily="2" charset="-122"/>
              </a:rPr>
              <a:t>part</a:t>
            </a:r>
            <a:endParaRPr lang="zh-CN" altLang="en-US" sz="3200" dirty="0">
              <a:solidFill>
                <a:schemeClr val="bg1"/>
              </a:solidFill>
              <a:effectLst/>
              <a:latin typeface="MiSans" panose="00000500000000000000" pitchFamily="2" charset="-122"/>
              <a:ea typeface="MiSans" panose="00000500000000000000" pitchFamily="2" charset="-122"/>
              <a:cs typeface="Arial" panose="020B0604020202020204" pitchFamily="34" charset="0"/>
              <a:sym typeface="MiSans" panose="00000500000000000000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7990D1C-7BBD-CF78-60AA-BD90D131AAFF}"/>
              </a:ext>
            </a:extLst>
          </p:cNvPr>
          <p:cNvSpPr txBox="1">
            <a:spLocks/>
          </p:cNvSpPr>
          <p:nvPr/>
        </p:nvSpPr>
        <p:spPr>
          <a:xfrm>
            <a:off x="932665" y="5387069"/>
            <a:ext cx="694768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ADD YOUR TITLE HERE</a:t>
            </a:r>
          </a:p>
        </p:txBody>
      </p:sp>
    </p:spTree>
    <p:extLst>
      <p:ext uri="{BB962C8B-B14F-4D97-AF65-F5344CB8AC3E}">
        <p14:creationId xmlns:p14="http://schemas.microsoft.com/office/powerpoint/2010/main" val="21150258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BFAA2277-52A6-F0E5-D9AF-165D9FDD8D5C}"/>
              </a:ext>
            </a:extLst>
          </p:cNvPr>
          <p:cNvSpPr/>
          <p:nvPr/>
        </p:nvSpPr>
        <p:spPr>
          <a:xfrm>
            <a:off x="4521357" y="1031830"/>
            <a:ext cx="2343726" cy="403761"/>
          </a:xfrm>
          <a:prstGeom prst="rect">
            <a:avLst/>
          </a:prstGeom>
          <a:gradFill>
            <a:gsLst>
              <a:gs pos="26000">
                <a:srgbClr val="0051E2"/>
              </a:gs>
              <a:gs pos="100000">
                <a:srgbClr val="3199F7">
                  <a:alpha val="71000"/>
                </a:srgbClr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请输入标题</a:t>
            </a:r>
          </a:p>
        </p:txBody>
      </p:sp>
      <p:cxnSp>
        <p:nvCxnSpPr>
          <p:cNvPr id="3" name="肘形连接符 94">
            <a:extLst>
              <a:ext uri="{FF2B5EF4-FFF2-40B4-BE49-F238E27FC236}">
                <a16:creationId xmlns:a16="http://schemas.microsoft.com/office/drawing/2014/main" id="{2D349156-0BF7-5E8F-5BB9-5D3D61E1D76A}"/>
              </a:ext>
            </a:extLst>
          </p:cNvPr>
          <p:cNvCxnSpPr>
            <a:stCxn id="2" idx="2"/>
            <a:endCxn id="4" idx="0"/>
          </p:cNvCxnSpPr>
          <p:nvPr/>
        </p:nvCxnSpPr>
        <p:spPr>
          <a:xfrm rot="5400000">
            <a:off x="3332554" y="-460365"/>
            <a:ext cx="464711" cy="4256623"/>
          </a:xfrm>
          <a:prstGeom prst="bentConnector3">
            <a:avLst/>
          </a:prstGeom>
          <a:noFill/>
          <a:ln w="12700" cap="flat" cmpd="sng" algn="ctr">
            <a:solidFill>
              <a:sysClr val="windowText" lastClr="000000"/>
            </a:solidFill>
            <a:prstDash val="solid"/>
            <a:miter lim="800000"/>
            <a:tailEnd type="triangle" w="lg" len="lg"/>
          </a:ln>
          <a:effectLst/>
        </p:spPr>
      </p:cxnSp>
      <p:sp>
        <p:nvSpPr>
          <p:cNvPr id="4" name="圆角矩形 167">
            <a:extLst>
              <a:ext uri="{FF2B5EF4-FFF2-40B4-BE49-F238E27FC236}">
                <a16:creationId xmlns:a16="http://schemas.microsoft.com/office/drawing/2014/main" id="{E5F7AE29-F621-EBDB-CB05-A732179722C4}"/>
              </a:ext>
            </a:extLst>
          </p:cNvPr>
          <p:cNvSpPr/>
          <p:nvPr/>
        </p:nvSpPr>
        <p:spPr>
          <a:xfrm>
            <a:off x="757865" y="1900302"/>
            <a:ext cx="1357464" cy="403761"/>
          </a:xfrm>
          <a:prstGeom prst="roundRect">
            <a:avLst>
              <a:gd name="adj" fmla="val 50000"/>
            </a:avLst>
          </a:prstGeom>
          <a:gradFill>
            <a:gsLst>
              <a:gs pos="26000">
                <a:srgbClr val="0051E2"/>
              </a:gs>
              <a:gs pos="100000">
                <a:srgbClr val="3199F7">
                  <a:alpha val="71000"/>
                </a:srgbClr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研发</a:t>
            </a:r>
          </a:p>
        </p:txBody>
      </p:sp>
      <p:sp>
        <p:nvSpPr>
          <p:cNvPr id="5" name="圆角矩形 168">
            <a:extLst>
              <a:ext uri="{FF2B5EF4-FFF2-40B4-BE49-F238E27FC236}">
                <a16:creationId xmlns:a16="http://schemas.microsoft.com/office/drawing/2014/main" id="{DFB29E84-5CBD-391F-98FB-9CCCDEFDED39}"/>
              </a:ext>
            </a:extLst>
          </p:cNvPr>
          <p:cNvSpPr/>
          <p:nvPr/>
        </p:nvSpPr>
        <p:spPr>
          <a:xfrm>
            <a:off x="1552602" y="2713102"/>
            <a:ext cx="1357464" cy="403761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solidFill>
              <a:srgbClr val="E4C776">
                <a:alpha val="20000"/>
              </a:srgbClr>
            </a:solidFill>
            <a:prstDash val="solid"/>
            <a:miter lim="800000"/>
          </a:ln>
          <a:effectLst>
            <a:outerShdw blurRad="88900" dist="88900" dir="5400000" sx="98000" sy="98000" algn="t" rotWithShape="0">
              <a:srgbClr val="0099FF">
                <a:alpha val="20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cs typeface="Alibaba PuHuiTi R" pitchFamily="18" charset="-122"/>
                <a:sym typeface="MiSans" panose="00000500000000000000" pitchFamily="2" charset="-122"/>
              </a:rPr>
              <a:t>前端工程师</a:t>
            </a:r>
            <a:endParaRPr kumimoji="1" lang="zh-CN" altLang="en-US" sz="12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MiSans" panose="00000500000000000000" pitchFamily="2" charset="-122"/>
              <a:ea typeface="MiSans" panose="00000500000000000000" pitchFamily="2" charset="-122"/>
              <a:cs typeface="Alibaba PuHuiTi R" pitchFamily="18" charset="-122"/>
              <a:sym typeface="MiSans" panose="00000500000000000000" pitchFamily="2" charset="-122"/>
            </a:endParaRPr>
          </a:p>
        </p:txBody>
      </p:sp>
      <p:sp>
        <p:nvSpPr>
          <p:cNvPr id="6" name="圆角矩形 169">
            <a:extLst>
              <a:ext uri="{FF2B5EF4-FFF2-40B4-BE49-F238E27FC236}">
                <a16:creationId xmlns:a16="http://schemas.microsoft.com/office/drawing/2014/main" id="{BDA9A739-CE9A-B872-85E3-41D2B48CBA17}"/>
              </a:ext>
            </a:extLst>
          </p:cNvPr>
          <p:cNvSpPr/>
          <p:nvPr/>
        </p:nvSpPr>
        <p:spPr>
          <a:xfrm>
            <a:off x="1552602" y="3307462"/>
            <a:ext cx="1357464" cy="403761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solidFill>
              <a:schemeClr val="bg1">
                <a:lumMod val="75000"/>
                <a:alpha val="20000"/>
              </a:schemeClr>
            </a:solidFill>
            <a:prstDash val="solid"/>
            <a:miter lim="800000"/>
          </a:ln>
          <a:effectLst>
            <a:outerShdw blurRad="88900" dist="88900" dir="5400000" sx="98000" sy="98000" algn="t" rotWithShape="0">
              <a:srgbClr val="0099FF">
                <a:alpha val="20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cs typeface="Alibaba PuHuiTi R" pitchFamily="18" charset="-122"/>
                <a:sym typeface="MiSans" panose="00000500000000000000" pitchFamily="2" charset="-122"/>
              </a:rPr>
              <a:t>前端工程师</a:t>
            </a:r>
            <a:endParaRPr kumimoji="1" lang="zh-CN" altLang="en-US" sz="12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MiSans" panose="00000500000000000000" pitchFamily="2" charset="-122"/>
              <a:ea typeface="MiSans" panose="00000500000000000000" pitchFamily="2" charset="-122"/>
              <a:cs typeface="Alibaba PuHuiTi R" pitchFamily="18" charset="-122"/>
              <a:sym typeface="MiSans" panose="00000500000000000000" pitchFamily="2" charset="-122"/>
            </a:endParaRPr>
          </a:p>
        </p:txBody>
      </p:sp>
      <p:sp>
        <p:nvSpPr>
          <p:cNvPr id="7" name="圆角矩形 170">
            <a:extLst>
              <a:ext uri="{FF2B5EF4-FFF2-40B4-BE49-F238E27FC236}">
                <a16:creationId xmlns:a16="http://schemas.microsoft.com/office/drawing/2014/main" id="{90F2A530-0E4D-184E-810D-590962145F12}"/>
              </a:ext>
            </a:extLst>
          </p:cNvPr>
          <p:cNvSpPr/>
          <p:nvPr/>
        </p:nvSpPr>
        <p:spPr>
          <a:xfrm>
            <a:off x="1552602" y="3901822"/>
            <a:ext cx="1357464" cy="403761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solidFill>
              <a:schemeClr val="bg1">
                <a:lumMod val="75000"/>
                <a:alpha val="20000"/>
              </a:schemeClr>
            </a:solidFill>
            <a:prstDash val="solid"/>
            <a:miter lim="800000"/>
          </a:ln>
          <a:effectLst>
            <a:outerShdw blurRad="88900" dist="88900" dir="5400000" sx="98000" sy="98000" algn="t" rotWithShape="0">
              <a:srgbClr val="0099FF">
                <a:alpha val="20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cs typeface="Alibaba PuHuiTi R" pitchFamily="18" charset="-122"/>
                <a:sym typeface="MiSans" panose="00000500000000000000" pitchFamily="2" charset="-122"/>
              </a:rPr>
              <a:t>前端工程师</a:t>
            </a:r>
            <a:endParaRPr kumimoji="1" lang="zh-CN" altLang="en-US" sz="12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MiSans" panose="00000500000000000000" pitchFamily="2" charset="-122"/>
              <a:ea typeface="MiSans" panose="00000500000000000000" pitchFamily="2" charset="-122"/>
              <a:cs typeface="Alibaba PuHuiTi R" pitchFamily="18" charset="-122"/>
              <a:sym typeface="MiSans" panose="00000500000000000000" pitchFamily="2" charset="-122"/>
            </a:endParaRPr>
          </a:p>
        </p:txBody>
      </p:sp>
      <p:sp>
        <p:nvSpPr>
          <p:cNvPr id="8" name="圆角矩形 171">
            <a:extLst>
              <a:ext uri="{FF2B5EF4-FFF2-40B4-BE49-F238E27FC236}">
                <a16:creationId xmlns:a16="http://schemas.microsoft.com/office/drawing/2014/main" id="{6CE46DBB-303F-FE14-F4D4-21A72817BD49}"/>
              </a:ext>
            </a:extLst>
          </p:cNvPr>
          <p:cNvSpPr/>
          <p:nvPr/>
        </p:nvSpPr>
        <p:spPr>
          <a:xfrm>
            <a:off x="1552602" y="4496182"/>
            <a:ext cx="1357464" cy="403761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solidFill>
              <a:schemeClr val="bg1">
                <a:lumMod val="75000"/>
                <a:alpha val="20000"/>
              </a:schemeClr>
            </a:solidFill>
            <a:prstDash val="solid"/>
            <a:miter lim="800000"/>
          </a:ln>
          <a:effectLst>
            <a:outerShdw blurRad="88900" dist="88900" dir="5400000" sx="98000" sy="98000" algn="t" rotWithShape="0">
              <a:srgbClr val="0099FF">
                <a:alpha val="20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cs typeface="Alibaba PuHuiTi R" pitchFamily="18" charset="-122"/>
                <a:sym typeface="MiSans" panose="00000500000000000000" pitchFamily="2" charset="-122"/>
              </a:rPr>
              <a:t>前端工程师</a:t>
            </a:r>
            <a:endParaRPr kumimoji="1" lang="zh-CN" altLang="en-US" sz="12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MiSans" panose="00000500000000000000" pitchFamily="2" charset="-122"/>
              <a:ea typeface="MiSans" panose="00000500000000000000" pitchFamily="2" charset="-122"/>
              <a:cs typeface="Alibaba PuHuiTi R" pitchFamily="18" charset="-122"/>
              <a:sym typeface="MiSans" panose="00000500000000000000" pitchFamily="2" charset="-122"/>
            </a:endParaRPr>
          </a:p>
        </p:txBody>
      </p:sp>
      <p:sp>
        <p:nvSpPr>
          <p:cNvPr id="9" name="圆角矩形 172">
            <a:extLst>
              <a:ext uri="{FF2B5EF4-FFF2-40B4-BE49-F238E27FC236}">
                <a16:creationId xmlns:a16="http://schemas.microsoft.com/office/drawing/2014/main" id="{3DEDA08D-5A6B-2475-D610-C513A6F09486}"/>
              </a:ext>
            </a:extLst>
          </p:cNvPr>
          <p:cNvSpPr/>
          <p:nvPr/>
        </p:nvSpPr>
        <p:spPr>
          <a:xfrm>
            <a:off x="1552602" y="5090542"/>
            <a:ext cx="1357464" cy="403761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solidFill>
              <a:schemeClr val="bg1">
                <a:lumMod val="75000"/>
                <a:alpha val="20000"/>
              </a:schemeClr>
            </a:solidFill>
            <a:prstDash val="solid"/>
            <a:miter lim="800000"/>
          </a:ln>
          <a:effectLst>
            <a:outerShdw blurRad="88900" dist="88900" dir="5400000" sx="98000" sy="98000" algn="t" rotWithShape="0">
              <a:srgbClr val="0099FF">
                <a:alpha val="20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cs typeface="Alibaba PuHuiTi R" pitchFamily="18" charset="-122"/>
                <a:sym typeface="MiSans" panose="00000500000000000000" pitchFamily="2" charset="-122"/>
              </a:rPr>
              <a:t>前端工程师</a:t>
            </a:r>
            <a:endParaRPr kumimoji="1" lang="zh-CN" altLang="en-US" sz="12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MiSans" panose="00000500000000000000" pitchFamily="2" charset="-122"/>
              <a:ea typeface="MiSans" panose="00000500000000000000" pitchFamily="2" charset="-122"/>
              <a:cs typeface="Alibaba PuHuiTi R" pitchFamily="18" charset="-122"/>
              <a:sym typeface="MiSans" panose="00000500000000000000" pitchFamily="2" charset="-122"/>
            </a:endParaRPr>
          </a:p>
        </p:txBody>
      </p:sp>
      <p:sp>
        <p:nvSpPr>
          <p:cNvPr id="10" name="圆角矩形 173">
            <a:extLst>
              <a:ext uri="{FF2B5EF4-FFF2-40B4-BE49-F238E27FC236}">
                <a16:creationId xmlns:a16="http://schemas.microsoft.com/office/drawing/2014/main" id="{8A367DD0-05A1-8356-B0E4-DCC683889C72}"/>
              </a:ext>
            </a:extLst>
          </p:cNvPr>
          <p:cNvSpPr/>
          <p:nvPr/>
        </p:nvSpPr>
        <p:spPr>
          <a:xfrm>
            <a:off x="1552602" y="5684902"/>
            <a:ext cx="1357464" cy="403761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solidFill>
              <a:schemeClr val="bg1">
                <a:lumMod val="75000"/>
                <a:alpha val="20000"/>
              </a:schemeClr>
            </a:solidFill>
            <a:prstDash val="solid"/>
            <a:miter lim="800000"/>
          </a:ln>
          <a:effectLst>
            <a:outerShdw blurRad="88900" dist="88900" dir="5400000" sx="98000" sy="98000" algn="t" rotWithShape="0">
              <a:srgbClr val="0099FF">
                <a:alpha val="20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cs typeface="Alibaba PuHuiTi R" pitchFamily="18" charset="-122"/>
                <a:sym typeface="MiSans" panose="00000500000000000000" pitchFamily="2" charset="-122"/>
              </a:rPr>
              <a:t>前端工程师</a:t>
            </a:r>
            <a:endParaRPr kumimoji="1" lang="zh-CN" altLang="en-US" sz="12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MiSans" panose="00000500000000000000" pitchFamily="2" charset="-122"/>
              <a:ea typeface="MiSans" panose="00000500000000000000" pitchFamily="2" charset="-122"/>
              <a:cs typeface="Alibaba PuHuiTi R" pitchFamily="18" charset="-122"/>
              <a:sym typeface="MiSans" panose="00000500000000000000" pitchFamily="2" charset="-122"/>
            </a:endParaRPr>
          </a:p>
        </p:txBody>
      </p:sp>
      <p:cxnSp>
        <p:nvCxnSpPr>
          <p:cNvPr id="11" name="肘形连接符 174">
            <a:extLst>
              <a:ext uri="{FF2B5EF4-FFF2-40B4-BE49-F238E27FC236}">
                <a16:creationId xmlns:a16="http://schemas.microsoft.com/office/drawing/2014/main" id="{187E5BB6-DF53-2CBE-22FB-1AA0EAFB0534}"/>
              </a:ext>
            </a:extLst>
          </p:cNvPr>
          <p:cNvCxnSpPr>
            <a:cxnSpLocks/>
            <a:stCxn id="4" idx="2"/>
            <a:endCxn id="5" idx="1"/>
          </p:cNvCxnSpPr>
          <p:nvPr/>
        </p:nvCxnSpPr>
        <p:spPr>
          <a:xfrm rot="16200000" flipH="1">
            <a:off x="1189140" y="2551520"/>
            <a:ext cx="610920" cy="116006"/>
          </a:xfrm>
          <a:prstGeom prst="bentConnector2">
            <a:avLst/>
          </a:prstGeom>
          <a:noFill/>
          <a:ln w="12700" cap="flat" cmpd="sng" algn="ctr">
            <a:solidFill>
              <a:sysClr val="windowText" lastClr="000000"/>
            </a:solidFill>
            <a:prstDash val="solid"/>
            <a:miter lim="800000"/>
            <a:tailEnd type="none" w="lg" len="lg"/>
          </a:ln>
          <a:effectLst/>
        </p:spPr>
      </p:cxnSp>
      <p:cxnSp>
        <p:nvCxnSpPr>
          <p:cNvPr id="12" name="肘形连接符 175">
            <a:extLst>
              <a:ext uri="{FF2B5EF4-FFF2-40B4-BE49-F238E27FC236}">
                <a16:creationId xmlns:a16="http://schemas.microsoft.com/office/drawing/2014/main" id="{F2CA4347-5579-E33C-49E8-8B59EB1FE98E}"/>
              </a:ext>
            </a:extLst>
          </p:cNvPr>
          <p:cNvCxnSpPr>
            <a:cxnSpLocks/>
            <a:stCxn id="4" idx="2"/>
            <a:endCxn id="6" idx="1"/>
          </p:cNvCxnSpPr>
          <p:nvPr/>
        </p:nvCxnSpPr>
        <p:spPr>
          <a:xfrm rot="16200000" flipH="1">
            <a:off x="891960" y="2848700"/>
            <a:ext cx="1205280" cy="116006"/>
          </a:xfrm>
          <a:prstGeom prst="bentConnector2">
            <a:avLst/>
          </a:prstGeom>
          <a:noFill/>
          <a:ln w="12700" cap="flat" cmpd="sng" algn="ctr">
            <a:solidFill>
              <a:sysClr val="windowText" lastClr="000000"/>
            </a:solidFill>
            <a:prstDash val="solid"/>
            <a:miter lim="800000"/>
            <a:tailEnd type="none" w="lg" len="lg"/>
          </a:ln>
          <a:effectLst/>
        </p:spPr>
      </p:cxnSp>
      <p:cxnSp>
        <p:nvCxnSpPr>
          <p:cNvPr id="13" name="肘形连接符 176">
            <a:extLst>
              <a:ext uri="{FF2B5EF4-FFF2-40B4-BE49-F238E27FC236}">
                <a16:creationId xmlns:a16="http://schemas.microsoft.com/office/drawing/2014/main" id="{71199B7A-0ACD-8F77-1C9D-77F990E0F89B}"/>
              </a:ext>
            </a:extLst>
          </p:cNvPr>
          <p:cNvCxnSpPr>
            <a:cxnSpLocks/>
            <a:stCxn id="4" idx="2"/>
            <a:endCxn id="7" idx="1"/>
          </p:cNvCxnSpPr>
          <p:nvPr/>
        </p:nvCxnSpPr>
        <p:spPr>
          <a:xfrm rot="16200000" flipH="1">
            <a:off x="594780" y="3145880"/>
            <a:ext cx="1799640" cy="116006"/>
          </a:xfrm>
          <a:prstGeom prst="bentConnector2">
            <a:avLst/>
          </a:prstGeom>
          <a:noFill/>
          <a:ln w="12700" cap="flat" cmpd="sng" algn="ctr">
            <a:solidFill>
              <a:sysClr val="windowText" lastClr="000000"/>
            </a:solidFill>
            <a:prstDash val="solid"/>
            <a:miter lim="800000"/>
            <a:tailEnd type="none" w="lg" len="lg"/>
          </a:ln>
          <a:effectLst/>
        </p:spPr>
      </p:cxnSp>
      <p:cxnSp>
        <p:nvCxnSpPr>
          <p:cNvPr id="14" name="肘形连接符 177">
            <a:extLst>
              <a:ext uri="{FF2B5EF4-FFF2-40B4-BE49-F238E27FC236}">
                <a16:creationId xmlns:a16="http://schemas.microsoft.com/office/drawing/2014/main" id="{AD540276-FFFD-C9E4-D4B9-6067F6C77254}"/>
              </a:ext>
            </a:extLst>
          </p:cNvPr>
          <p:cNvCxnSpPr>
            <a:cxnSpLocks/>
            <a:stCxn id="4" idx="2"/>
            <a:endCxn id="8" idx="1"/>
          </p:cNvCxnSpPr>
          <p:nvPr/>
        </p:nvCxnSpPr>
        <p:spPr>
          <a:xfrm rot="16200000" flipH="1">
            <a:off x="297600" y="3443060"/>
            <a:ext cx="2394000" cy="116006"/>
          </a:xfrm>
          <a:prstGeom prst="bentConnector2">
            <a:avLst/>
          </a:prstGeom>
          <a:noFill/>
          <a:ln w="12700" cap="flat" cmpd="sng" algn="ctr">
            <a:solidFill>
              <a:sysClr val="windowText" lastClr="000000"/>
            </a:solidFill>
            <a:prstDash val="solid"/>
            <a:miter lim="800000"/>
            <a:tailEnd type="none" w="lg" len="lg"/>
          </a:ln>
          <a:effectLst/>
        </p:spPr>
      </p:cxnSp>
      <p:cxnSp>
        <p:nvCxnSpPr>
          <p:cNvPr id="15" name="肘形连接符 178">
            <a:extLst>
              <a:ext uri="{FF2B5EF4-FFF2-40B4-BE49-F238E27FC236}">
                <a16:creationId xmlns:a16="http://schemas.microsoft.com/office/drawing/2014/main" id="{B5853384-1F33-64A1-0FD5-FDC0DF30598C}"/>
              </a:ext>
            </a:extLst>
          </p:cNvPr>
          <p:cNvCxnSpPr>
            <a:cxnSpLocks/>
            <a:stCxn id="4" idx="2"/>
            <a:endCxn id="9" idx="1"/>
          </p:cNvCxnSpPr>
          <p:nvPr/>
        </p:nvCxnSpPr>
        <p:spPr>
          <a:xfrm rot="16200000" flipH="1">
            <a:off x="420" y="3740240"/>
            <a:ext cx="2988360" cy="116006"/>
          </a:xfrm>
          <a:prstGeom prst="bentConnector2">
            <a:avLst/>
          </a:prstGeom>
          <a:noFill/>
          <a:ln w="12700" cap="flat" cmpd="sng" algn="ctr">
            <a:solidFill>
              <a:sysClr val="windowText" lastClr="000000"/>
            </a:solidFill>
            <a:prstDash val="solid"/>
            <a:miter lim="800000"/>
            <a:tailEnd type="none" w="lg" len="lg"/>
          </a:ln>
          <a:effectLst/>
        </p:spPr>
      </p:cxnSp>
      <p:cxnSp>
        <p:nvCxnSpPr>
          <p:cNvPr id="16" name="肘形连接符 179">
            <a:extLst>
              <a:ext uri="{FF2B5EF4-FFF2-40B4-BE49-F238E27FC236}">
                <a16:creationId xmlns:a16="http://schemas.microsoft.com/office/drawing/2014/main" id="{C766DE71-7418-3F4D-0344-D1CA2A5A4EB1}"/>
              </a:ext>
            </a:extLst>
          </p:cNvPr>
          <p:cNvCxnSpPr>
            <a:cxnSpLocks/>
            <a:stCxn id="4" idx="2"/>
            <a:endCxn id="10" idx="1"/>
          </p:cNvCxnSpPr>
          <p:nvPr/>
        </p:nvCxnSpPr>
        <p:spPr>
          <a:xfrm rot="16200000" flipH="1">
            <a:off x="-296760" y="4037420"/>
            <a:ext cx="3582720" cy="116006"/>
          </a:xfrm>
          <a:prstGeom prst="bentConnector2">
            <a:avLst/>
          </a:prstGeom>
          <a:noFill/>
          <a:ln w="12700" cap="flat" cmpd="sng" algn="ctr">
            <a:solidFill>
              <a:sysClr val="windowText" lastClr="000000"/>
            </a:solidFill>
            <a:prstDash val="solid"/>
            <a:miter lim="800000"/>
            <a:tailEnd type="none" w="lg" len="lg"/>
          </a:ln>
          <a:effectLst/>
        </p:spPr>
      </p:cxnSp>
      <p:sp>
        <p:nvSpPr>
          <p:cNvPr id="17" name="圆角矩形 154">
            <a:extLst>
              <a:ext uri="{FF2B5EF4-FFF2-40B4-BE49-F238E27FC236}">
                <a16:creationId xmlns:a16="http://schemas.microsoft.com/office/drawing/2014/main" id="{1CD7B4F9-DEDD-07DA-6AB3-B6A123520A19}"/>
              </a:ext>
            </a:extLst>
          </p:cNvPr>
          <p:cNvSpPr/>
          <p:nvPr/>
        </p:nvSpPr>
        <p:spPr>
          <a:xfrm>
            <a:off x="2462679" y="1900302"/>
            <a:ext cx="1357464" cy="403761"/>
          </a:xfrm>
          <a:prstGeom prst="roundRect">
            <a:avLst>
              <a:gd name="adj" fmla="val 50000"/>
            </a:avLst>
          </a:prstGeom>
          <a:gradFill>
            <a:gsLst>
              <a:gs pos="26000">
                <a:srgbClr val="0051E2"/>
              </a:gs>
              <a:gs pos="100000">
                <a:srgbClr val="3199F7">
                  <a:alpha val="71000"/>
                </a:srgbClr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研发</a:t>
            </a:r>
          </a:p>
        </p:txBody>
      </p:sp>
      <p:sp>
        <p:nvSpPr>
          <p:cNvPr id="18" name="圆角矩形 155">
            <a:extLst>
              <a:ext uri="{FF2B5EF4-FFF2-40B4-BE49-F238E27FC236}">
                <a16:creationId xmlns:a16="http://schemas.microsoft.com/office/drawing/2014/main" id="{8BF7C244-719A-5F58-AA00-C15AAEF652A1}"/>
              </a:ext>
            </a:extLst>
          </p:cNvPr>
          <p:cNvSpPr/>
          <p:nvPr/>
        </p:nvSpPr>
        <p:spPr>
          <a:xfrm>
            <a:off x="3257416" y="2713102"/>
            <a:ext cx="1357464" cy="403761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solidFill>
              <a:schemeClr val="bg1">
                <a:lumMod val="75000"/>
                <a:alpha val="20000"/>
              </a:schemeClr>
            </a:solidFill>
            <a:prstDash val="solid"/>
            <a:miter lim="800000"/>
          </a:ln>
          <a:effectLst>
            <a:outerShdw blurRad="88900" dist="88900" dir="5400000" sx="98000" sy="98000" algn="t" rotWithShape="0">
              <a:srgbClr val="0099FF">
                <a:alpha val="20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cs typeface="Alibaba PuHuiTi R" pitchFamily="18" charset="-122"/>
                <a:sym typeface="MiSans" panose="00000500000000000000" pitchFamily="2" charset="-122"/>
              </a:rPr>
              <a:t>前端工程师</a:t>
            </a:r>
            <a:endParaRPr kumimoji="1" lang="zh-CN" altLang="en-US" sz="12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MiSans" panose="00000500000000000000" pitchFamily="2" charset="-122"/>
              <a:ea typeface="MiSans" panose="00000500000000000000" pitchFamily="2" charset="-122"/>
              <a:cs typeface="Alibaba PuHuiTi R" pitchFamily="18" charset="-122"/>
              <a:sym typeface="MiSans" panose="00000500000000000000" pitchFamily="2" charset="-122"/>
            </a:endParaRPr>
          </a:p>
        </p:txBody>
      </p:sp>
      <p:sp>
        <p:nvSpPr>
          <p:cNvPr id="19" name="圆角矩形 156">
            <a:extLst>
              <a:ext uri="{FF2B5EF4-FFF2-40B4-BE49-F238E27FC236}">
                <a16:creationId xmlns:a16="http://schemas.microsoft.com/office/drawing/2014/main" id="{558CA2C4-C1F8-6D4F-93C5-D4DFD5343A46}"/>
              </a:ext>
            </a:extLst>
          </p:cNvPr>
          <p:cNvSpPr/>
          <p:nvPr/>
        </p:nvSpPr>
        <p:spPr>
          <a:xfrm>
            <a:off x="3257416" y="3307462"/>
            <a:ext cx="1357464" cy="403761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solidFill>
              <a:schemeClr val="bg1">
                <a:lumMod val="75000"/>
                <a:alpha val="20000"/>
              </a:schemeClr>
            </a:solidFill>
            <a:prstDash val="solid"/>
            <a:miter lim="800000"/>
          </a:ln>
          <a:effectLst>
            <a:outerShdw blurRad="88900" dist="88900" dir="5400000" sx="98000" sy="98000" algn="t" rotWithShape="0">
              <a:srgbClr val="0099FF">
                <a:alpha val="20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cs typeface="Alibaba PuHuiTi R" pitchFamily="18" charset="-122"/>
                <a:sym typeface="MiSans" panose="00000500000000000000" pitchFamily="2" charset="-122"/>
              </a:rPr>
              <a:t>前端工程师</a:t>
            </a:r>
            <a:endParaRPr kumimoji="1" lang="zh-CN" altLang="en-US" sz="12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MiSans" panose="00000500000000000000" pitchFamily="2" charset="-122"/>
              <a:ea typeface="MiSans" panose="00000500000000000000" pitchFamily="2" charset="-122"/>
              <a:cs typeface="Alibaba PuHuiTi R" pitchFamily="18" charset="-122"/>
              <a:sym typeface="MiSans" panose="00000500000000000000" pitchFamily="2" charset="-122"/>
            </a:endParaRPr>
          </a:p>
        </p:txBody>
      </p:sp>
      <p:sp>
        <p:nvSpPr>
          <p:cNvPr id="20" name="圆角矩形 157">
            <a:extLst>
              <a:ext uri="{FF2B5EF4-FFF2-40B4-BE49-F238E27FC236}">
                <a16:creationId xmlns:a16="http://schemas.microsoft.com/office/drawing/2014/main" id="{D91B37D9-A24A-5692-5554-802B334F76E1}"/>
              </a:ext>
            </a:extLst>
          </p:cNvPr>
          <p:cNvSpPr/>
          <p:nvPr/>
        </p:nvSpPr>
        <p:spPr>
          <a:xfrm>
            <a:off x="3257416" y="3901822"/>
            <a:ext cx="1357464" cy="403761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solidFill>
              <a:schemeClr val="bg1">
                <a:lumMod val="75000"/>
                <a:alpha val="20000"/>
              </a:schemeClr>
            </a:solidFill>
            <a:prstDash val="solid"/>
            <a:miter lim="800000"/>
          </a:ln>
          <a:effectLst>
            <a:outerShdw blurRad="88900" dist="88900" dir="5400000" sx="98000" sy="98000" algn="t" rotWithShape="0">
              <a:srgbClr val="0099FF">
                <a:alpha val="20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cs typeface="Alibaba PuHuiTi R" pitchFamily="18" charset="-122"/>
                <a:sym typeface="MiSans" panose="00000500000000000000" pitchFamily="2" charset="-122"/>
              </a:rPr>
              <a:t>前端工程师</a:t>
            </a:r>
            <a:endParaRPr kumimoji="1" lang="zh-CN" altLang="en-US" sz="12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MiSans" panose="00000500000000000000" pitchFamily="2" charset="-122"/>
              <a:ea typeface="MiSans" panose="00000500000000000000" pitchFamily="2" charset="-122"/>
              <a:cs typeface="Alibaba PuHuiTi R" pitchFamily="18" charset="-122"/>
              <a:sym typeface="MiSans" panose="00000500000000000000" pitchFamily="2" charset="-122"/>
            </a:endParaRPr>
          </a:p>
        </p:txBody>
      </p:sp>
      <p:sp>
        <p:nvSpPr>
          <p:cNvPr id="21" name="圆角矩形 158">
            <a:extLst>
              <a:ext uri="{FF2B5EF4-FFF2-40B4-BE49-F238E27FC236}">
                <a16:creationId xmlns:a16="http://schemas.microsoft.com/office/drawing/2014/main" id="{91A47B91-B32A-AA45-2FDD-D5EF0F45D875}"/>
              </a:ext>
            </a:extLst>
          </p:cNvPr>
          <p:cNvSpPr/>
          <p:nvPr/>
        </p:nvSpPr>
        <p:spPr>
          <a:xfrm>
            <a:off x="3257416" y="4496182"/>
            <a:ext cx="1357464" cy="403761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solidFill>
              <a:schemeClr val="bg1">
                <a:lumMod val="75000"/>
                <a:alpha val="20000"/>
              </a:schemeClr>
            </a:solidFill>
            <a:prstDash val="solid"/>
            <a:miter lim="800000"/>
          </a:ln>
          <a:effectLst>
            <a:outerShdw blurRad="88900" dist="88900" dir="5400000" sx="98000" sy="98000" algn="t" rotWithShape="0">
              <a:srgbClr val="0099FF">
                <a:alpha val="20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cs typeface="Alibaba PuHuiTi R" pitchFamily="18" charset="-122"/>
                <a:sym typeface="MiSans" panose="00000500000000000000" pitchFamily="2" charset="-122"/>
              </a:rPr>
              <a:t>前端工程师</a:t>
            </a:r>
            <a:endParaRPr kumimoji="1" lang="zh-CN" altLang="en-US" sz="12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MiSans" panose="00000500000000000000" pitchFamily="2" charset="-122"/>
              <a:ea typeface="MiSans" panose="00000500000000000000" pitchFamily="2" charset="-122"/>
              <a:cs typeface="Alibaba PuHuiTi R" pitchFamily="18" charset="-122"/>
              <a:sym typeface="MiSans" panose="00000500000000000000" pitchFamily="2" charset="-122"/>
            </a:endParaRPr>
          </a:p>
        </p:txBody>
      </p:sp>
      <p:sp>
        <p:nvSpPr>
          <p:cNvPr id="22" name="圆角矩形 159">
            <a:extLst>
              <a:ext uri="{FF2B5EF4-FFF2-40B4-BE49-F238E27FC236}">
                <a16:creationId xmlns:a16="http://schemas.microsoft.com/office/drawing/2014/main" id="{85AF4960-3891-4F89-DEA0-4F8A4F68B5FD}"/>
              </a:ext>
            </a:extLst>
          </p:cNvPr>
          <p:cNvSpPr/>
          <p:nvPr/>
        </p:nvSpPr>
        <p:spPr>
          <a:xfrm>
            <a:off x="3257416" y="5090542"/>
            <a:ext cx="1357464" cy="403761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solidFill>
              <a:schemeClr val="bg1">
                <a:lumMod val="75000"/>
                <a:alpha val="20000"/>
              </a:schemeClr>
            </a:solidFill>
            <a:prstDash val="solid"/>
            <a:miter lim="800000"/>
          </a:ln>
          <a:effectLst>
            <a:outerShdw blurRad="88900" dist="88900" dir="5400000" sx="98000" sy="98000" algn="t" rotWithShape="0">
              <a:srgbClr val="0099FF">
                <a:alpha val="20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cs typeface="Alibaba PuHuiTi R" pitchFamily="18" charset="-122"/>
                <a:sym typeface="MiSans" panose="00000500000000000000" pitchFamily="2" charset="-122"/>
              </a:rPr>
              <a:t>前端工程师</a:t>
            </a:r>
            <a:endParaRPr kumimoji="1" lang="zh-CN" altLang="en-US" sz="12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MiSans" panose="00000500000000000000" pitchFamily="2" charset="-122"/>
              <a:ea typeface="MiSans" panose="00000500000000000000" pitchFamily="2" charset="-122"/>
              <a:cs typeface="Alibaba PuHuiTi R" pitchFamily="18" charset="-122"/>
              <a:sym typeface="MiSans" panose="00000500000000000000" pitchFamily="2" charset="-122"/>
            </a:endParaRPr>
          </a:p>
        </p:txBody>
      </p:sp>
      <p:sp>
        <p:nvSpPr>
          <p:cNvPr id="23" name="圆角矩形 160">
            <a:extLst>
              <a:ext uri="{FF2B5EF4-FFF2-40B4-BE49-F238E27FC236}">
                <a16:creationId xmlns:a16="http://schemas.microsoft.com/office/drawing/2014/main" id="{4B08C2AE-55F8-F784-1A3A-D4C1019D7D3E}"/>
              </a:ext>
            </a:extLst>
          </p:cNvPr>
          <p:cNvSpPr/>
          <p:nvPr/>
        </p:nvSpPr>
        <p:spPr>
          <a:xfrm>
            <a:off x="3257416" y="5684902"/>
            <a:ext cx="1357464" cy="403761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solidFill>
              <a:schemeClr val="bg1">
                <a:lumMod val="75000"/>
                <a:alpha val="20000"/>
              </a:schemeClr>
            </a:solidFill>
            <a:prstDash val="solid"/>
            <a:miter lim="800000"/>
          </a:ln>
          <a:effectLst>
            <a:outerShdw blurRad="88900" dist="88900" dir="5400000" sx="98000" sy="98000" algn="t" rotWithShape="0">
              <a:srgbClr val="0099FF">
                <a:alpha val="20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cs typeface="Alibaba PuHuiTi R" pitchFamily="18" charset="-122"/>
                <a:sym typeface="MiSans" panose="00000500000000000000" pitchFamily="2" charset="-122"/>
              </a:rPr>
              <a:t>前端工程师</a:t>
            </a:r>
            <a:endParaRPr kumimoji="1" lang="zh-CN" altLang="en-US" sz="12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MiSans" panose="00000500000000000000" pitchFamily="2" charset="-122"/>
              <a:ea typeface="MiSans" panose="00000500000000000000" pitchFamily="2" charset="-122"/>
              <a:cs typeface="Alibaba PuHuiTi R" pitchFamily="18" charset="-122"/>
              <a:sym typeface="MiSans" panose="00000500000000000000" pitchFamily="2" charset="-122"/>
            </a:endParaRPr>
          </a:p>
        </p:txBody>
      </p:sp>
      <p:cxnSp>
        <p:nvCxnSpPr>
          <p:cNvPr id="24" name="肘形连接符 161">
            <a:extLst>
              <a:ext uri="{FF2B5EF4-FFF2-40B4-BE49-F238E27FC236}">
                <a16:creationId xmlns:a16="http://schemas.microsoft.com/office/drawing/2014/main" id="{F56494FF-913D-C427-041F-D4EE4D5B9666}"/>
              </a:ext>
            </a:extLst>
          </p:cNvPr>
          <p:cNvCxnSpPr>
            <a:cxnSpLocks/>
            <a:stCxn id="17" idx="2"/>
            <a:endCxn id="18" idx="1"/>
          </p:cNvCxnSpPr>
          <p:nvPr/>
        </p:nvCxnSpPr>
        <p:spPr>
          <a:xfrm rot="16200000" flipH="1">
            <a:off x="2893954" y="2551520"/>
            <a:ext cx="610920" cy="116006"/>
          </a:xfrm>
          <a:prstGeom prst="bentConnector2">
            <a:avLst/>
          </a:prstGeom>
          <a:noFill/>
          <a:ln w="12700" cap="flat" cmpd="sng" algn="ctr">
            <a:solidFill>
              <a:sysClr val="windowText" lastClr="000000"/>
            </a:solidFill>
            <a:prstDash val="solid"/>
            <a:miter lim="800000"/>
            <a:tailEnd type="none" w="lg" len="lg"/>
          </a:ln>
          <a:effectLst/>
        </p:spPr>
      </p:cxnSp>
      <p:cxnSp>
        <p:nvCxnSpPr>
          <p:cNvPr id="25" name="肘形连接符 162">
            <a:extLst>
              <a:ext uri="{FF2B5EF4-FFF2-40B4-BE49-F238E27FC236}">
                <a16:creationId xmlns:a16="http://schemas.microsoft.com/office/drawing/2014/main" id="{3E2738A7-5E66-D64F-4FE6-649A37CE15EE}"/>
              </a:ext>
            </a:extLst>
          </p:cNvPr>
          <p:cNvCxnSpPr>
            <a:cxnSpLocks/>
            <a:stCxn id="17" idx="2"/>
            <a:endCxn id="19" idx="1"/>
          </p:cNvCxnSpPr>
          <p:nvPr/>
        </p:nvCxnSpPr>
        <p:spPr>
          <a:xfrm rot="16200000" flipH="1">
            <a:off x="2596774" y="2848700"/>
            <a:ext cx="1205280" cy="116006"/>
          </a:xfrm>
          <a:prstGeom prst="bentConnector2">
            <a:avLst/>
          </a:prstGeom>
          <a:noFill/>
          <a:ln w="12700" cap="flat" cmpd="sng" algn="ctr">
            <a:solidFill>
              <a:sysClr val="windowText" lastClr="000000"/>
            </a:solidFill>
            <a:prstDash val="solid"/>
            <a:miter lim="800000"/>
            <a:tailEnd type="none" w="lg" len="lg"/>
          </a:ln>
          <a:effectLst/>
        </p:spPr>
      </p:cxnSp>
      <p:cxnSp>
        <p:nvCxnSpPr>
          <p:cNvPr id="26" name="肘形连接符 163">
            <a:extLst>
              <a:ext uri="{FF2B5EF4-FFF2-40B4-BE49-F238E27FC236}">
                <a16:creationId xmlns:a16="http://schemas.microsoft.com/office/drawing/2014/main" id="{EC9E9354-5A8C-7434-F7E9-8D7A92C2068D}"/>
              </a:ext>
            </a:extLst>
          </p:cNvPr>
          <p:cNvCxnSpPr>
            <a:cxnSpLocks/>
            <a:stCxn id="17" idx="2"/>
            <a:endCxn id="20" idx="1"/>
          </p:cNvCxnSpPr>
          <p:nvPr/>
        </p:nvCxnSpPr>
        <p:spPr>
          <a:xfrm rot="16200000" flipH="1">
            <a:off x="2299594" y="3145880"/>
            <a:ext cx="1799640" cy="116006"/>
          </a:xfrm>
          <a:prstGeom prst="bentConnector2">
            <a:avLst/>
          </a:prstGeom>
          <a:noFill/>
          <a:ln w="12700" cap="flat" cmpd="sng" algn="ctr">
            <a:solidFill>
              <a:sysClr val="windowText" lastClr="000000"/>
            </a:solidFill>
            <a:prstDash val="solid"/>
            <a:miter lim="800000"/>
            <a:tailEnd type="none" w="lg" len="lg"/>
          </a:ln>
          <a:effectLst/>
        </p:spPr>
      </p:cxnSp>
      <p:cxnSp>
        <p:nvCxnSpPr>
          <p:cNvPr id="27" name="肘形连接符 164">
            <a:extLst>
              <a:ext uri="{FF2B5EF4-FFF2-40B4-BE49-F238E27FC236}">
                <a16:creationId xmlns:a16="http://schemas.microsoft.com/office/drawing/2014/main" id="{8FA4BCB0-E369-391C-9F35-305382E9CC7A}"/>
              </a:ext>
            </a:extLst>
          </p:cNvPr>
          <p:cNvCxnSpPr>
            <a:cxnSpLocks/>
            <a:stCxn id="17" idx="2"/>
            <a:endCxn id="21" idx="1"/>
          </p:cNvCxnSpPr>
          <p:nvPr/>
        </p:nvCxnSpPr>
        <p:spPr>
          <a:xfrm rot="16200000" flipH="1">
            <a:off x="2002414" y="3443060"/>
            <a:ext cx="2394000" cy="116006"/>
          </a:xfrm>
          <a:prstGeom prst="bentConnector2">
            <a:avLst/>
          </a:prstGeom>
          <a:noFill/>
          <a:ln w="12700" cap="flat" cmpd="sng" algn="ctr">
            <a:solidFill>
              <a:sysClr val="windowText" lastClr="000000"/>
            </a:solidFill>
            <a:prstDash val="solid"/>
            <a:miter lim="800000"/>
            <a:tailEnd type="none" w="lg" len="lg"/>
          </a:ln>
          <a:effectLst/>
        </p:spPr>
      </p:cxnSp>
      <p:cxnSp>
        <p:nvCxnSpPr>
          <p:cNvPr id="28" name="肘形连接符 165">
            <a:extLst>
              <a:ext uri="{FF2B5EF4-FFF2-40B4-BE49-F238E27FC236}">
                <a16:creationId xmlns:a16="http://schemas.microsoft.com/office/drawing/2014/main" id="{9C431C3B-5CD5-736D-7E1C-CBA3D767A578}"/>
              </a:ext>
            </a:extLst>
          </p:cNvPr>
          <p:cNvCxnSpPr>
            <a:cxnSpLocks/>
            <a:stCxn id="17" idx="2"/>
            <a:endCxn id="22" idx="1"/>
          </p:cNvCxnSpPr>
          <p:nvPr/>
        </p:nvCxnSpPr>
        <p:spPr>
          <a:xfrm rot="16200000" flipH="1">
            <a:off x="1705234" y="3740240"/>
            <a:ext cx="2988360" cy="116006"/>
          </a:xfrm>
          <a:prstGeom prst="bentConnector2">
            <a:avLst/>
          </a:prstGeom>
          <a:noFill/>
          <a:ln w="12700" cap="flat" cmpd="sng" algn="ctr">
            <a:solidFill>
              <a:sysClr val="windowText" lastClr="000000"/>
            </a:solidFill>
            <a:prstDash val="solid"/>
            <a:miter lim="800000"/>
            <a:tailEnd type="none" w="lg" len="lg"/>
          </a:ln>
          <a:effectLst/>
        </p:spPr>
      </p:cxnSp>
      <p:cxnSp>
        <p:nvCxnSpPr>
          <p:cNvPr id="29" name="肘形连接符 166">
            <a:extLst>
              <a:ext uri="{FF2B5EF4-FFF2-40B4-BE49-F238E27FC236}">
                <a16:creationId xmlns:a16="http://schemas.microsoft.com/office/drawing/2014/main" id="{62DACB82-E73A-9108-B2F6-6117FAAFB360}"/>
              </a:ext>
            </a:extLst>
          </p:cNvPr>
          <p:cNvCxnSpPr>
            <a:cxnSpLocks/>
            <a:stCxn id="17" idx="2"/>
            <a:endCxn id="23" idx="1"/>
          </p:cNvCxnSpPr>
          <p:nvPr/>
        </p:nvCxnSpPr>
        <p:spPr>
          <a:xfrm rot="16200000" flipH="1">
            <a:off x="1408054" y="4037420"/>
            <a:ext cx="3582720" cy="116006"/>
          </a:xfrm>
          <a:prstGeom prst="bentConnector2">
            <a:avLst/>
          </a:prstGeom>
          <a:noFill/>
          <a:ln w="12700" cap="flat" cmpd="sng" algn="ctr">
            <a:solidFill>
              <a:sysClr val="windowText" lastClr="000000"/>
            </a:solidFill>
            <a:prstDash val="solid"/>
            <a:miter lim="800000"/>
            <a:tailEnd type="none" w="lg" len="lg"/>
          </a:ln>
          <a:effectLst/>
        </p:spPr>
      </p:cxnSp>
      <p:sp>
        <p:nvSpPr>
          <p:cNvPr id="30" name="圆角矩形 141">
            <a:extLst>
              <a:ext uri="{FF2B5EF4-FFF2-40B4-BE49-F238E27FC236}">
                <a16:creationId xmlns:a16="http://schemas.microsoft.com/office/drawing/2014/main" id="{D2840A2A-E18B-7597-3BF6-C2EB447B3654}"/>
              </a:ext>
            </a:extLst>
          </p:cNvPr>
          <p:cNvSpPr/>
          <p:nvPr/>
        </p:nvSpPr>
        <p:spPr>
          <a:xfrm>
            <a:off x="4167493" y="1900302"/>
            <a:ext cx="1357464" cy="403761"/>
          </a:xfrm>
          <a:prstGeom prst="roundRect">
            <a:avLst>
              <a:gd name="adj" fmla="val 50000"/>
            </a:avLst>
          </a:prstGeom>
          <a:gradFill>
            <a:gsLst>
              <a:gs pos="26000">
                <a:srgbClr val="0051E2"/>
              </a:gs>
              <a:gs pos="100000">
                <a:srgbClr val="3199F7">
                  <a:alpha val="71000"/>
                </a:srgbClr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研发</a:t>
            </a:r>
          </a:p>
        </p:txBody>
      </p:sp>
      <p:sp>
        <p:nvSpPr>
          <p:cNvPr id="31" name="圆角矩形 142">
            <a:extLst>
              <a:ext uri="{FF2B5EF4-FFF2-40B4-BE49-F238E27FC236}">
                <a16:creationId xmlns:a16="http://schemas.microsoft.com/office/drawing/2014/main" id="{AA3C80F0-5B8D-74B4-96FD-53BA56F58578}"/>
              </a:ext>
            </a:extLst>
          </p:cNvPr>
          <p:cNvSpPr/>
          <p:nvPr/>
        </p:nvSpPr>
        <p:spPr>
          <a:xfrm>
            <a:off x="4962230" y="2713102"/>
            <a:ext cx="1357464" cy="403761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solidFill>
              <a:schemeClr val="bg1">
                <a:lumMod val="75000"/>
                <a:alpha val="20000"/>
              </a:schemeClr>
            </a:solidFill>
            <a:prstDash val="solid"/>
            <a:miter lim="800000"/>
          </a:ln>
          <a:effectLst>
            <a:outerShdw blurRad="88900" dist="88900" dir="5400000" sx="98000" sy="98000" algn="t" rotWithShape="0">
              <a:srgbClr val="0099FF">
                <a:alpha val="20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cs typeface="Alibaba PuHuiTi R" pitchFamily="18" charset="-122"/>
                <a:sym typeface="MiSans" panose="00000500000000000000" pitchFamily="2" charset="-122"/>
              </a:rPr>
              <a:t>前端工程师</a:t>
            </a:r>
            <a:endParaRPr kumimoji="1" lang="zh-CN" altLang="en-US" sz="12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MiSans" panose="00000500000000000000" pitchFamily="2" charset="-122"/>
              <a:ea typeface="MiSans" panose="00000500000000000000" pitchFamily="2" charset="-122"/>
              <a:cs typeface="Alibaba PuHuiTi R" pitchFamily="18" charset="-122"/>
              <a:sym typeface="MiSans" panose="00000500000000000000" pitchFamily="2" charset="-122"/>
            </a:endParaRPr>
          </a:p>
        </p:txBody>
      </p:sp>
      <p:sp>
        <p:nvSpPr>
          <p:cNvPr id="32" name="圆角矩形 143">
            <a:extLst>
              <a:ext uri="{FF2B5EF4-FFF2-40B4-BE49-F238E27FC236}">
                <a16:creationId xmlns:a16="http://schemas.microsoft.com/office/drawing/2014/main" id="{885C4E18-E0CB-7DA1-5652-695CF6685EB8}"/>
              </a:ext>
            </a:extLst>
          </p:cNvPr>
          <p:cNvSpPr/>
          <p:nvPr/>
        </p:nvSpPr>
        <p:spPr>
          <a:xfrm>
            <a:off x="4962230" y="3307462"/>
            <a:ext cx="1357464" cy="403761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solidFill>
              <a:schemeClr val="bg1">
                <a:lumMod val="75000"/>
                <a:alpha val="20000"/>
              </a:schemeClr>
            </a:solidFill>
            <a:prstDash val="solid"/>
            <a:miter lim="800000"/>
          </a:ln>
          <a:effectLst>
            <a:outerShdw blurRad="88900" dist="88900" dir="5400000" sx="98000" sy="98000" algn="t" rotWithShape="0">
              <a:srgbClr val="0099FF">
                <a:alpha val="20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cs typeface="Alibaba PuHuiTi R" pitchFamily="18" charset="-122"/>
                <a:sym typeface="MiSans" panose="00000500000000000000" pitchFamily="2" charset="-122"/>
              </a:rPr>
              <a:t>前端工程师</a:t>
            </a:r>
            <a:endParaRPr kumimoji="1" lang="zh-CN" altLang="en-US" sz="12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MiSans" panose="00000500000000000000" pitchFamily="2" charset="-122"/>
              <a:ea typeface="MiSans" panose="00000500000000000000" pitchFamily="2" charset="-122"/>
              <a:cs typeface="Alibaba PuHuiTi R" pitchFamily="18" charset="-122"/>
              <a:sym typeface="MiSans" panose="00000500000000000000" pitchFamily="2" charset="-122"/>
            </a:endParaRPr>
          </a:p>
        </p:txBody>
      </p:sp>
      <p:sp>
        <p:nvSpPr>
          <p:cNvPr id="33" name="圆角矩形 144">
            <a:extLst>
              <a:ext uri="{FF2B5EF4-FFF2-40B4-BE49-F238E27FC236}">
                <a16:creationId xmlns:a16="http://schemas.microsoft.com/office/drawing/2014/main" id="{34D94587-0005-9B85-C2A7-BFAEDB95E7F4}"/>
              </a:ext>
            </a:extLst>
          </p:cNvPr>
          <p:cNvSpPr/>
          <p:nvPr/>
        </p:nvSpPr>
        <p:spPr>
          <a:xfrm>
            <a:off x="4962230" y="3901822"/>
            <a:ext cx="1357464" cy="403761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solidFill>
              <a:schemeClr val="bg1">
                <a:lumMod val="75000"/>
                <a:alpha val="20000"/>
              </a:schemeClr>
            </a:solidFill>
            <a:prstDash val="solid"/>
            <a:miter lim="800000"/>
          </a:ln>
          <a:effectLst>
            <a:outerShdw blurRad="88900" dist="88900" dir="5400000" sx="98000" sy="98000" algn="t" rotWithShape="0">
              <a:srgbClr val="0099FF">
                <a:alpha val="20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cs typeface="Alibaba PuHuiTi R" pitchFamily="18" charset="-122"/>
                <a:sym typeface="MiSans" panose="00000500000000000000" pitchFamily="2" charset="-122"/>
              </a:rPr>
              <a:t>前端工程师</a:t>
            </a:r>
            <a:endParaRPr kumimoji="1" lang="zh-CN" altLang="en-US" sz="12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MiSans" panose="00000500000000000000" pitchFamily="2" charset="-122"/>
              <a:ea typeface="MiSans" panose="00000500000000000000" pitchFamily="2" charset="-122"/>
              <a:cs typeface="Alibaba PuHuiTi R" pitchFamily="18" charset="-122"/>
              <a:sym typeface="MiSans" panose="00000500000000000000" pitchFamily="2" charset="-122"/>
            </a:endParaRPr>
          </a:p>
        </p:txBody>
      </p:sp>
      <p:sp>
        <p:nvSpPr>
          <p:cNvPr id="34" name="圆角矩形 145">
            <a:extLst>
              <a:ext uri="{FF2B5EF4-FFF2-40B4-BE49-F238E27FC236}">
                <a16:creationId xmlns:a16="http://schemas.microsoft.com/office/drawing/2014/main" id="{4914EB41-CC12-4C72-D927-6F6C96BEB266}"/>
              </a:ext>
            </a:extLst>
          </p:cNvPr>
          <p:cNvSpPr/>
          <p:nvPr/>
        </p:nvSpPr>
        <p:spPr>
          <a:xfrm>
            <a:off x="4962230" y="4496182"/>
            <a:ext cx="1357464" cy="403761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solidFill>
              <a:schemeClr val="bg1">
                <a:lumMod val="75000"/>
                <a:alpha val="20000"/>
              </a:schemeClr>
            </a:solidFill>
            <a:prstDash val="solid"/>
            <a:miter lim="800000"/>
          </a:ln>
          <a:effectLst>
            <a:outerShdw blurRad="88900" dist="88900" dir="5400000" sx="98000" sy="98000" algn="t" rotWithShape="0">
              <a:srgbClr val="0099FF">
                <a:alpha val="20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cs typeface="Alibaba PuHuiTi R" pitchFamily="18" charset="-122"/>
                <a:sym typeface="MiSans" panose="00000500000000000000" pitchFamily="2" charset="-122"/>
              </a:rPr>
              <a:t>前端工程师</a:t>
            </a:r>
            <a:endParaRPr kumimoji="1" lang="zh-CN" altLang="en-US" sz="12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MiSans" panose="00000500000000000000" pitchFamily="2" charset="-122"/>
              <a:ea typeface="MiSans" panose="00000500000000000000" pitchFamily="2" charset="-122"/>
              <a:cs typeface="Alibaba PuHuiTi R" pitchFamily="18" charset="-122"/>
              <a:sym typeface="MiSans" panose="00000500000000000000" pitchFamily="2" charset="-122"/>
            </a:endParaRPr>
          </a:p>
        </p:txBody>
      </p:sp>
      <p:sp>
        <p:nvSpPr>
          <p:cNvPr id="35" name="圆角矩形 146">
            <a:extLst>
              <a:ext uri="{FF2B5EF4-FFF2-40B4-BE49-F238E27FC236}">
                <a16:creationId xmlns:a16="http://schemas.microsoft.com/office/drawing/2014/main" id="{D15EBA2E-6B7B-31C1-F824-7B51D7A0823E}"/>
              </a:ext>
            </a:extLst>
          </p:cNvPr>
          <p:cNvSpPr/>
          <p:nvPr/>
        </p:nvSpPr>
        <p:spPr>
          <a:xfrm>
            <a:off x="4962230" y="5090542"/>
            <a:ext cx="1357464" cy="403761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solidFill>
              <a:schemeClr val="bg1">
                <a:lumMod val="75000"/>
                <a:alpha val="20000"/>
              </a:schemeClr>
            </a:solidFill>
            <a:prstDash val="solid"/>
            <a:miter lim="800000"/>
          </a:ln>
          <a:effectLst>
            <a:outerShdw blurRad="88900" dist="88900" dir="5400000" sx="98000" sy="98000" algn="t" rotWithShape="0">
              <a:srgbClr val="0099FF">
                <a:alpha val="20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cs typeface="Alibaba PuHuiTi R" pitchFamily="18" charset="-122"/>
                <a:sym typeface="MiSans" panose="00000500000000000000" pitchFamily="2" charset="-122"/>
              </a:rPr>
              <a:t>前端工程师</a:t>
            </a:r>
            <a:endParaRPr kumimoji="1" lang="zh-CN" altLang="en-US" sz="12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MiSans" panose="00000500000000000000" pitchFamily="2" charset="-122"/>
              <a:ea typeface="MiSans" panose="00000500000000000000" pitchFamily="2" charset="-122"/>
              <a:cs typeface="Alibaba PuHuiTi R" pitchFamily="18" charset="-122"/>
              <a:sym typeface="MiSans" panose="00000500000000000000" pitchFamily="2" charset="-122"/>
            </a:endParaRPr>
          </a:p>
        </p:txBody>
      </p:sp>
      <p:sp>
        <p:nvSpPr>
          <p:cNvPr id="36" name="圆角矩形 147">
            <a:extLst>
              <a:ext uri="{FF2B5EF4-FFF2-40B4-BE49-F238E27FC236}">
                <a16:creationId xmlns:a16="http://schemas.microsoft.com/office/drawing/2014/main" id="{F6AAC8B3-DA0F-C14F-DCA8-09707D344039}"/>
              </a:ext>
            </a:extLst>
          </p:cNvPr>
          <p:cNvSpPr/>
          <p:nvPr/>
        </p:nvSpPr>
        <p:spPr>
          <a:xfrm>
            <a:off x="4962230" y="5684902"/>
            <a:ext cx="1357464" cy="403761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solidFill>
              <a:schemeClr val="bg1">
                <a:lumMod val="75000"/>
                <a:alpha val="20000"/>
              </a:schemeClr>
            </a:solidFill>
            <a:prstDash val="solid"/>
            <a:miter lim="800000"/>
          </a:ln>
          <a:effectLst>
            <a:outerShdw blurRad="88900" dist="88900" dir="5400000" sx="98000" sy="98000" algn="t" rotWithShape="0">
              <a:srgbClr val="0099FF">
                <a:alpha val="20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cs typeface="Alibaba PuHuiTi R" pitchFamily="18" charset="-122"/>
                <a:sym typeface="MiSans" panose="00000500000000000000" pitchFamily="2" charset="-122"/>
              </a:rPr>
              <a:t>前端工程师</a:t>
            </a:r>
            <a:endParaRPr kumimoji="1" lang="zh-CN" altLang="en-US" sz="12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MiSans" panose="00000500000000000000" pitchFamily="2" charset="-122"/>
              <a:ea typeface="MiSans" panose="00000500000000000000" pitchFamily="2" charset="-122"/>
              <a:cs typeface="Alibaba PuHuiTi R" pitchFamily="18" charset="-122"/>
              <a:sym typeface="MiSans" panose="00000500000000000000" pitchFamily="2" charset="-122"/>
            </a:endParaRPr>
          </a:p>
        </p:txBody>
      </p:sp>
      <p:cxnSp>
        <p:nvCxnSpPr>
          <p:cNvPr id="37" name="肘形连接符 148">
            <a:extLst>
              <a:ext uri="{FF2B5EF4-FFF2-40B4-BE49-F238E27FC236}">
                <a16:creationId xmlns:a16="http://schemas.microsoft.com/office/drawing/2014/main" id="{CADEFDAB-5650-6752-A712-A1D217F1BEFA}"/>
              </a:ext>
            </a:extLst>
          </p:cNvPr>
          <p:cNvCxnSpPr>
            <a:cxnSpLocks/>
            <a:stCxn id="30" idx="2"/>
            <a:endCxn id="31" idx="1"/>
          </p:cNvCxnSpPr>
          <p:nvPr/>
        </p:nvCxnSpPr>
        <p:spPr>
          <a:xfrm rot="16200000" flipH="1">
            <a:off x="4598768" y="2551520"/>
            <a:ext cx="610920" cy="116006"/>
          </a:xfrm>
          <a:prstGeom prst="bentConnector2">
            <a:avLst/>
          </a:prstGeom>
          <a:noFill/>
          <a:ln w="12700" cap="flat" cmpd="sng" algn="ctr">
            <a:solidFill>
              <a:sysClr val="windowText" lastClr="000000"/>
            </a:solidFill>
            <a:prstDash val="solid"/>
            <a:miter lim="800000"/>
            <a:tailEnd type="none" w="lg" len="lg"/>
          </a:ln>
          <a:effectLst/>
        </p:spPr>
      </p:cxnSp>
      <p:cxnSp>
        <p:nvCxnSpPr>
          <p:cNvPr id="38" name="肘形连接符 149">
            <a:extLst>
              <a:ext uri="{FF2B5EF4-FFF2-40B4-BE49-F238E27FC236}">
                <a16:creationId xmlns:a16="http://schemas.microsoft.com/office/drawing/2014/main" id="{EDFA597C-EC98-4D10-83DF-C0FDB7428990}"/>
              </a:ext>
            </a:extLst>
          </p:cNvPr>
          <p:cNvCxnSpPr>
            <a:cxnSpLocks/>
            <a:stCxn id="30" idx="2"/>
            <a:endCxn id="32" idx="1"/>
          </p:cNvCxnSpPr>
          <p:nvPr/>
        </p:nvCxnSpPr>
        <p:spPr>
          <a:xfrm rot="16200000" flipH="1">
            <a:off x="4301588" y="2848700"/>
            <a:ext cx="1205280" cy="116006"/>
          </a:xfrm>
          <a:prstGeom prst="bentConnector2">
            <a:avLst/>
          </a:prstGeom>
          <a:noFill/>
          <a:ln w="12700" cap="flat" cmpd="sng" algn="ctr">
            <a:solidFill>
              <a:sysClr val="windowText" lastClr="000000"/>
            </a:solidFill>
            <a:prstDash val="solid"/>
            <a:miter lim="800000"/>
            <a:tailEnd type="none" w="lg" len="lg"/>
          </a:ln>
          <a:effectLst/>
        </p:spPr>
      </p:cxnSp>
      <p:cxnSp>
        <p:nvCxnSpPr>
          <p:cNvPr id="39" name="肘形连接符 150">
            <a:extLst>
              <a:ext uri="{FF2B5EF4-FFF2-40B4-BE49-F238E27FC236}">
                <a16:creationId xmlns:a16="http://schemas.microsoft.com/office/drawing/2014/main" id="{023D5757-9CF6-27C4-6612-AFC028232D33}"/>
              </a:ext>
            </a:extLst>
          </p:cNvPr>
          <p:cNvCxnSpPr>
            <a:cxnSpLocks/>
            <a:stCxn id="30" idx="2"/>
            <a:endCxn id="33" idx="1"/>
          </p:cNvCxnSpPr>
          <p:nvPr/>
        </p:nvCxnSpPr>
        <p:spPr>
          <a:xfrm rot="16200000" flipH="1">
            <a:off x="4004408" y="3145880"/>
            <a:ext cx="1799640" cy="116006"/>
          </a:xfrm>
          <a:prstGeom prst="bentConnector2">
            <a:avLst/>
          </a:prstGeom>
          <a:noFill/>
          <a:ln w="12700" cap="flat" cmpd="sng" algn="ctr">
            <a:solidFill>
              <a:sysClr val="windowText" lastClr="000000"/>
            </a:solidFill>
            <a:prstDash val="solid"/>
            <a:miter lim="800000"/>
            <a:tailEnd type="none" w="lg" len="lg"/>
          </a:ln>
          <a:effectLst/>
        </p:spPr>
      </p:cxnSp>
      <p:cxnSp>
        <p:nvCxnSpPr>
          <p:cNvPr id="40" name="肘形连接符 151">
            <a:extLst>
              <a:ext uri="{FF2B5EF4-FFF2-40B4-BE49-F238E27FC236}">
                <a16:creationId xmlns:a16="http://schemas.microsoft.com/office/drawing/2014/main" id="{D2CF95D6-D759-6880-23F6-C815ED761A1C}"/>
              </a:ext>
            </a:extLst>
          </p:cNvPr>
          <p:cNvCxnSpPr>
            <a:cxnSpLocks/>
            <a:stCxn id="30" idx="2"/>
            <a:endCxn id="34" idx="1"/>
          </p:cNvCxnSpPr>
          <p:nvPr/>
        </p:nvCxnSpPr>
        <p:spPr>
          <a:xfrm rot="16200000" flipH="1">
            <a:off x="3707228" y="3443060"/>
            <a:ext cx="2394000" cy="116006"/>
          </a:xfrm>
          <a:prstGeom prst="bentConnector2">
            <a:avLst/>
          </a:prstGeom>
          <a:noFill/>
          <a:ln w="12700" cap="flat" cmpd="sng" algn="ctr">
            <a:solidFill>
              <a:sysClr val="windowText" lastClr="000000"/>
            </a:solidFill>
            <a:prstDash val="solid"/>
            <a:miter lim="800000"/>
            <a:tailEnd type="none" w="lg" len="lg"/>
          </a:ln>
          <a:effectLst/>
        </p:spPr>
      </p:cxnSp>
      <p:cxnSp>
        <p:nvCxnSpPr>
          <p:cNvPr id="41" name="肘形连接符 152">
            <a:extLst>
              <a:ext uri="{FF2B5EF4-FFF2-40B4-BE49-F238E27FC236}">
                <a16:creationId xmlns:a16="http://schemas.microsoft.com/office/drawing/2014/main" id="{D80BB762-92F7-EC94-E032-5C32B3DAFDB3}"/>
              </a:ext>
            </a:extLst>
          </p:cNvPr>
          <p:cNvCxnSpPr>
            <a:cxnSpLocks/>
            <a:stCxn id="30" idx="2"/>
            <a:endCxn id="35" idx="1"/>
          </p:cNvCxnSpPr>
          <p:nvPr/>
        </p:nvCxnSpPr>
        <p:spPr>
          <a:xfrm rot="16200000" flipH="1">
            <a:off x="3410048" y="3740240"/>
            <a:ext cx="2988360" cy="116006"/>
          </a:xfrm>
          <a:prstGeom prst="bentConnector2">
            <a:avLst/>
          </a:prstGeom>
          <a:noFill/>
          <a:ln w="12700" cap="flat" cmpd="sng" algn="ctr">
            <a:solidFill>
              <a:sysClr val="windowText" lastClr="000000"/>
            </a:solidFill>
            <a:prstDash val="solid"/>
            <a:miter lim="800000"/>
            <a:tailEnd type="none" w="lg" len="lg"/>
          </a:ln>
          <a:effectLst/>
        </p:spPr>
      </p:cxnSp>
      <p:cxnSp>
        <p:nvCxnSpPr>
          <p:cNvPr id="42" name="肘形连接符 153">
            <a:extLst>
              <a:ext uri="{FF2B5EF4-FFF2-40B4-BE49-F238E27FC236}">
                <a16:creationId xmlns:a16="http://schemas.microsoft.com/office/drawing/2014/main" id="{16D9203A-A252-6FE3-E57C-537103671F0F}"/>
              </a:ext>
            </a:extLst>
          </p:cNvPr>
          <p:cNvCxnSpPr>
            <a:cxnSpLocks/>
            <a:stCxn id="30" idx="2"/>
            <a:endCxn id="36" idx="1"/>
          </p:cNvCxnSpPr>
          <p:nvPr/>
        </p:nvCxnSpPr>
        <p:spPr>
          <a:xfrm rot="16200000" flipH="1">
            <a:off x="3112868" y="4037420"/>
            <a:ext cx="3582720" cy="116006"/>
          </a:xfrm>
          <a:prstGeom prst="bentConnector2">
            <a:avLst/>
          </a:prstGeom>
          <a:noFill/>
          <a:ln w="12700" cap="flat" cmpd="sng" algn="ctr">
            <a:solidFill>
              <a:sysClr val="windowText" lastClr="000000"/>
            </a:solidFill>
            <a:prstDash val="solid"/>
            <a:miter lim="800000"/>
            <a:tailEnd type="none" w="lg" len="lg"/>
          </a:ln>
          <a:effectLst/>
        </p:spPr>
      </p:cxnSp>
      <p:sp>
        <p:nvSpPr>
          <p:cNvPr id="43" name="圆角矩形 128">
            <a:extLst>
              <a:ext uri="{FF2B5EF4-FFF2-40B4-BE49-F238E27FC236}">
                <a16:creationId xmlns:a16="http://schemas.microsoft.com/office/drawing/2014/main" id="{616911B7-1D0A-45BB-2E16-7DDBBF60C10F}"/>
              </a:ext>
            </a:extLst>
          </p:cNvPr>
          <p:cNvSpPr/>
          <p:nvPr/>
        </p:nvSpPr>
        <p:spPr>
          <a:xfrm>
            <a:off x="5872307" y="1900302"/>
            <a:ext cx="1357464" cy="403761"/>
          </a:xfrm>
          <a:prstGeom prst="roundRect">
            <a:avLst>
              <a:gd name="adj" fmla="val 50000"/>
            </a:avLst>
          </a:prstGeom>
          <a:gradFill>
            <a:gsLst>
              <a:gs pos="26000">
                <a:srgbClr val="0051E2"/>
              </a:gs>
              <a:gs pos="100000">
                <a:srgbClr val="3199F7">
                  <a:alpha val="71000"/>
                </a:srgbClr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研发</a:t>
            </a:r>
          </a:p>
        </p:txBody>
      </p:sp>
      <p:sp>
        <p:nvSpPr>
          <p:cNvPr id="44" name="圆角矩形 129">
            <a:extLst>
              <a:ext uri="{FF2B5EF4-FFF2-40B4-BE49-F238E27FC236}">
                <a16:creationId xmlns:a16="http://schemas.microsoft.com/office/drawing/2014/main" id="{9C12C03D-84A4-0B3D-8F72-A2AEE67BFFC3}"/>
              </a:ext>
            </a:extLst>
          </p:cNvPr>
          <p:cNvSpPr/>
          <p:nvPr/>
        </p:nvSpPr>
        <p:spPr>
          <a:xfrm>
            <a:off x="6667044" y="2713102"/>
            <a:ext cx="1357464" cy="403761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solidFill>
              <a:schemeClr val="bg1">
                <a:lumMod val="75000"/>
                <a:alpha val="20000"/>
              </a:schemeClr>
            </a:solidFill>
            <a:prstDash val="solid"/>
            <a:miter lim="800000"/>
          </a:ln>
          <a:effectLst>
            <a:outerShdw blurRad="88900" dist="88900" dir="5400000" sx="98000" sy="98000" algn="t" rotWithShape="0">
              <a:srgbClr val="0099FF">
                <a:alpha val="20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cs typeface="Alibaba PuHuiTi R" pitchFamily="18" charset="-122"/>
                <a:sym typeface="MiSans" panose="00000500000000000000" pitchFamily="2" charset="-122"/>
              </a:rPr>
              <a:t>前端工程师</a:t>
            </a:r>
            <a:endParaRPr kumimoji="1" lang="zh-CN" altLang="en-US" sz="12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MiSans" panose="00000500000000000000" pitchFamily="2" charset="-122"/>
              <a:ea typeface="MiSans" panose="00000500000000000000" pitchFamily="2" charset="-122"/>
              <a:cs typeface="Alibaba PuHuiTi R" pitchFamily="18" charset="-122"/>
              <a:sym typeface="MiSans" panose="00000500000000000000" pitchFamily="2" charset="-122"/>
            </a:endParaRPr>
          </a:p>
        </p:txBody>
      </p:sp>
      <p:sp>
        <p:nvSpPr>
          <p:cNvPr id="45" name="圆角矩形 130">
            <a:extLst>
              <a:ext uri="{FF2B5EF4-FFF2-40B4-BE49-F238E27FC236}">
                <a16:creationId xmlns:a16="http://schemas.microsoft.com/office/drawing/2014/main" id="{F323B855-8D87-FBCE-A595-06AC885C5C58}"/>
              </a:ext>
            </a:extLst>
          </p:cNvPr>
          <p:cNvSpPr/>
          <p:nvPr/>
        </p:nvSpPr>
        <p:spPr>
          <a:xfrm>
            <a:off x="6667044" y="3307462"/>
            <a:ext cx="1357464" cy="403761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solidFill>
              <a:schemeClr val="bg1">
                <a:lumMod val="75000"/>
                <a:alpha val="20000"/>
              </a:schemeClr>
            </a:solidFill>
            <a:prstDash val="solid"/>
            <a:miter lim="800000"/>
          </a:ln>
          <a:effectLst>
            <a:outerShdw blurRad="88900" dist="88900" dir="5400000" sx="98000" sy="98000" algn="t" rotWithShape="0">
              <a:srgbClr val="0099FF">
                <a:alpha val="20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cs typeface="Alibaba PuHuiTi R" pitchFamily="18" charset="-122"/>
                <a:sym typeface="MiSans" panose="00000500000000000000" pitchFamily="2" charset="-122"/>
              </a:rPr>
              <a:t>前端工程师</a:t>
            </a:r>
            <a:endParaRPr kumimoji="1" lang="zh-CN" altLang="en-US" sz="12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MiSans" panose="00000500000000000000" pitchFamily="2" charset="-122"/>
              <a:ea typeface="MiSans" panose="00000500000000000000" pitchFamily="2" charset="-122"/>
              <a:cs typeface="Alibaba PuHuiTi R" pitchFamily="18" charset="-122"/>
              <a:sym typeface="MiSans" panose="00000500000000000000" pitchFamily="2" charset="-122"/>
            </a:endParaRPr>
          </a:p>
        </p:txBody>
      </p:sp>
      <p:sp>
        <p:nvSpPr>
          <p:cNvPr id="46" name="圆角矩形 131">
            <a:extLst>
              <a:ext uri="{FF2B5EF4-FFF2-40B4-BE49-F238E27FC236}">
                <a16:creationId xmlns:a16="http://schemas.microsoft.com/office/drawing/2014/main" id="{880CDC72-6E42-12B5-9D0C-C2C93D481D22}"/>
              </a:ext>
            </a:extLst>
          </p:cNvPr>
          <p:cNvSpPr/>
          <p:nvPr/>
        </p:nvSpPr>
        <p:spPr>
          <a:xfrm>
            <a:off x="6667044" y="3901822"/>
            <a:ext cx="1357464" cy="403761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solidFill>
              <a:schemeClr val="bg1">
                <a:lumMod val="75000"/>
                <a:alpha val="20000"/>
              </a:schemeClr>
            </a:solidFill>
            <a:prstDash val="solid"/>
            <a:miter lim="800000"/>
          </a:ln>
          <a:effectLst>
            <a:outerShdw blurRad="88900" dist="88900" dir="5400000" sx="98000" sy="98000" algn="t" rotWithShape="0">
              <a:srgbClr val="0099FF">
                <a:alpha val="20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cs typeface="Alibaba PuHuiTi R" pitchFamily="18" charset="-122"/>
                <a:sym typeface="MiSans" panose="00000500000000000000" pitchFamily="2" charset="-122"/>
              </a:rPr>
              <a:t>前端工程师</a:t>
            </a:r>
            <a:endParaRPr kumimoji="1" lang="zh-CN" altLang="en-US" sz="12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MiSans" panose="00000500000000000000" pitchFamily="2" charset="-122"/>
              <a:ea typeface="MiSans" panose="00000500000000000000" pitchFamily="2" charset="-122"/>
              <a:cs typeface="Alibaba PuHuiTi R" pitchFamily="18" charset="-122"/>
              <a:sym typeface="MiSans" panose="00000500000000000000" pitchFamily="2" charset="-122"/>
            </a:endParaRPr>
          </a:p>
        </p:txBody>
      </p:sp>
      <p:sp>
        <p:nvSpPr>
          <p:cNvPr id="47" name="圆角矩形 132">
            <a:extLst>
              <a:ext uri="{FF2B5EF4-FFF2-40B4-BE49-F238E27FC236}">
                <a16:creationId xmlns:a16="http://schemas.microsoft.com/office/drawing/2014/main" id="{7C0BFA98-D5E4-74DB-43B3-D8CB80215365}"/>
              </a:ext>
            </a:extLst>
          </p:cNvPr>
          <p:cNvSpPr/>
          <p:nvPr/>
        </p:nvSpPr>
        <p:spPr>
          <a:xfrm>
            <a:off x="6667044" y="4496182"/>
            <a:ext cx="1357464" cy="403761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solidFill>
              <a:schemeClr val="bg1">
                <a:lumMod val="75000"/>
                <a:alpha val="20000"/>
              </a:schemeClr>
            </a:solidFill>
            <a:prstDash val="solid"/>
            <a:miter lim="800000"/>
          </a:ln>
          <a:effectLst>
            <a:outerShdw blurRad="88900" dist="88900" dir="5400000" sx="98000" sy="98000" algn="t" rotWithShape="0">
              <a:srgbClr val="0099FF">
                <a:alpha val="20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cs typeface="Alibaba PuHuiTi R" pitchFamily="18" charset="-122"/>
                <a:sym typeface="MiSans" panose="00000500000000000000" pitchFamily="2" charset="-122"/>
              </a:rPr>
              <a:t>前端工程师</a:t>
            </a:r>
            <a:endParaRPr kumimoji="1" lang="zh-CN" altLang="en-US" sz="12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MiSans" panose="00000500000000000000" pitchFamily="2" charset="-122"/>
              <a:ea typeface="MiSans" panose="00000500000000000000" pitchFamily="2" charset="-122"/>
              <a:cs typeface="Alibaba PuHuiTi R" pitchFamily="18" charset="-122"/>
              <a:sym typeface="MiSans" panose="00000500000000000000" pitchFamily="2" charset="-122"/>
            </a:endParaRPr>
          </a:p>
        </p:txBody>
      </p:sp>
      <p:sp>
        <p:nvSpPr>
          <p:cNvPr id="48" name="圆角矩形 133">
            <a:extLst>
              <a:ext uri="{FF2B5EF4-FFF2-40B4-BE49-F238E27FC236}">
                <a16:creationId xmlns:a16="http://schemas.microsoft.com/office/drawing/2014/main" id="{D0FC5518-1BA9-7163-FE44-B2BEC91598BE}"/>
              </a:ext>
            </a:extLst>
          </p:cNvPr>
          <p:cNvSpPr/>
          <p:nvPr/>
        </p:nvSpPr>
        <p:spPr>
          <a:xfrm>
            <a:off x="6667044" y="5090542"/>
            <a:ext cx="1357464" cy="403761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solidFill>
              <a:schemeClr val="bg1">
                <a:lumMod val="75000"/>
                <a:alpha val="20000"/>
              </a:schemeClr>
            </a:solidFill>
            <a:prstDash val="solid"/>
            <a:miter lim="800000"/>
          </a:ln>
          <a:effectLst>
            <a:outerShdw blurRad="88900" dist="88900" dir="5400000" sx="98000" sy="98000" algn="t" rotWithShape="0">
              <a:srgbClr val="0099FF">
                <a:alpha val="20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cs typeface="Alibaba PuHuiTi R" pitchFamily="18" charset="-122"/>
                <a:sym typeface="MiSans" panose="00000500000000000000" pitchFamily="2" charset="-122"/>
              </a:rPr>
              <a:t>前端工程师</a:t>
            </a:r>
            <a:endParaRPr kumimoji="1" lang="zh-CN" altLang="en-US" sz="12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MiSans" panose="00000500000000000000" pitchFamily="2" charset="-122"/>
              <a:ea typeface="MiSans" panose="00000500000000000000" pitchFamily="2" charset="-122"/>
              <a:cs typeface="Alibaba PuHuiTi R" pitchFamily="18" charset="-122"/>
              <a:sym typeface="MiSans" panose="00000500000000000000" pitchFamily="2" charset="-122"/>
            </a:endParaRPr>
          </a:p>
        </p:txBody>
      </p:sp>
      <p:sp>
        <p:nvSpPr>
          <p:cNvPr id="49" name="圆角矩形 134">
            <a:extLst>
              <a:ext uri="{FF2B5EF4-FFF2-40B4-BE49-F238E27FC236}">
                <a16:creationId xmlns:a16="http://schemas.microsoft.com/office/drawing/2014/main" id="{BFB0DC64-51A0-3F86-1B24-A34DBCA35D69}"/>
              </a:ext>
            </a:extLst>
          </p:cNvPr>
          <p:cNvSpPr/>
          <p:nvPr/>
        </p:nvSpPr>
        <p:spPr>
          <a:xfrm>
            <a:off x="6667044" y="5684902"/>
            <a:ext cx="1357464" cy="403761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solidFill>
              <a:schemeClr val="bg1">
                <a:lumMod val="75000"/>
                <a:alpha val="20000"/>
              </a:schemeClr>
            </a:solidFill>
            <a:prstDash val="solid"/>
            <a:miter lim="800000"/>
          </a:ln>
          <a:effectLst>
            <a:outerShdw blurRad="88900" dist="88900" dir="5400000" sx="98000" sy="98000" algn="t" rotWithShape="0">
              <a:srgbClr val="0099FF">
                <a:alpha val="20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cs typeface="Alibaba PuHuiTi R" pitchFamily="18" charset="-122"/>
                <a:sym typeface="MiSans" panose="00000500000000000000" pitchFamily="2" charset="-122"/>
              </a:rPr>
              <a:t>前端工程师</a:t>
            </a:r>
            <a:endParaRPr kumimoji="1" lang="zh-CN" altLang="en-US" sz="12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MiSans" panose="00000500000000000000" pitchFamily="2" charset="-122"/>
              <a:ea typeface="MiSans" panose="00000500000000000000" pitchFamily="2" charset="-122"/>
              <a:cs typeface="Alibaba PuHuiTi R" pitchFamily="18" charset="-122"/>
              <a:sym typeface="MiSans" panose="00000500000000000000" pitchFamily="2" charset="-122"/>
            </a:endParaRPr>
          </a:p>
        </p:txBody>
      </p:sp>
      <p:cxnSp>
        <p:nvCxnSpPr>
          <p:cNvPr id="50" name="肘形连接符 135">
            <a:extLst>
              <a:ext uri="{FF2B5EF4-FFF2-40B4-BE49-F238E27FC236}">
                <a16:creationId xmlns:a16="http://schemas.microsoft.com/office/drawing/2014/main" id="{BE692F7F-9762-FFC0-7624-E53B17529B3B}"/>
              </a:ext>
            </a:extLst>
          </p:cNvPr>
          <p:cNvCxnSpPr>
            <a:cxnSpLocks/>
            <a:stCxn id="43" idx="2"/>
            <a:endCxn id="44" idx="1"/>
          </p:cNvCxnSpPr>
          <p:nvPr/>
        </p:nvCxnSpPr>
        <p:spPr>
          <a:xfrm rot="16200000" flipH="1">
            <a:off x="6303582" y="2551520"/>
            <a:ext cx="610920" cy="116006"/>
          </a:xfrm>
          <a:prstGeom prst="bentConnector2">
            <a:avLst/>
          </a:prstGeom>
          <a:noFill/>
          <a:ln w="12700" cap="flat" cmpd="sng" algn="ctr">
            <a:solidFill>
              <a:sysClr val="windowText" lastClr="000000"/>
            </a:solidFill>
            <a:prstDash val="solid"/>
            <a:miter lim="800000"/>
            <a:tailEnd type="none" w="lg" len="lg"/>
          </a:ln>
          <a:effectLst/>
        </p:spPr>
      </p:cxnSp>
      <p:cxnSp>
        <p:nvCxnSpPr>
          <p:cNvPr id="51" name="肘形连接符 136">
            <a:extLst>
              <a:ext uri="{FF2B5EF4-FFF2-40B4-BE49-F238E27FC236}">
                <a16:creationId xmlns:a16="http://schemas.microsoft.com/office/drawing/2014/main" id="{FCFDEDB2-1C11-E579-3D5A-7DB579931C62}"/>
              </a:ext>
            </a:extLst>
          </p:cNvPr>
          <p:cNvCxnSpPr>
            <a:cxnSpLocks/>
            <a:stCxn id="43" idx="2"/>
            <a:endCxn id="45" idx="1"/>
          </p:cNvCxnSpPr>
          <p:nvPr/>
        </p:nvCxnSpPr>
        <p:spPr>
          <a:xfrm rot="16200000" flipH="1">
            <a:off x="6006402" y="2848700"/>
            <a:ext cx="1205280" cy="116006"/>
          </a:xfrm>
          <a:prstGeom prst="bentConnector2">
            <a:avLst/>
          </a:prstGeom>
          <a:noFill/>
          <a:ln w="12700" cap="flat" cmpd="sng" algn="ctr">
            <a:solidFill>
              <a:sysClr val="windowText" lastClr="000000"/>
            </a:solidFill>
            <a:prstDash val="solid"/>
            <a:miter lim="800000"/>
            <a:tailEnd type="none" w="lg" len="lg"/>
          </a:ln>
          <a:effectLst/>
        </p:spPr>
      </p:cxnSp>
      <p:cxnSp>
        <p:nvCxnSpPr>
          <p:cNvPr id="52" name="肘形连接符 137">
            <a:extLst>
              <a:ext uri="{FF2B5EF4-FFF2-40B4-BE49-F238E27FC236}">
                <a16:creationId xmlns:a16="http://schemas.microsoft.com/office/drawing/2014/main" id="{4D610975-7C61-7E5B-BE3F-2C560113A151}"/>
              </a:ext>
            </a:extLst>
          </p:cNvPr>
          <p:cNvCxnSpPr>
            <a:cxnSpLocks/>
            <a:stCxn id="43" idx="2"/>
            <a:endCxn id="46" idx="1"/>
          </p:cNvCxnSpPr>
          <p:nvPr/>
        </p:nvCxnSpPr>
        <p:spPr>
          <a:xfrm rot="16200000" flipH="1">
            <a:off x="5709222" y="3145880"/>
            <a:ext cx="1799640" cy="116006"/>
          </a:xfrm>
          <a:prstGeom prst="bentConnector2">
            <a:avLst/>
          </a:prstGeom>
          <a:noFill/>
          <a:ln w="12700" cap="flat" cmpd="sng" algn="ctr">
            <a:solidFill>
              <a:sysClr val="windowText" lastClr="000000"/>
            </a:solidFill>
            <a:prstDash val="solid"/>
            <a:miter lim="800000"/>
            <a:tailEnd type="none" w="lg" len="lg"/>
          </a:ln>
          <a:effectLst/>
        </p:spPr>
      </p:cxnSp>
      <p:cxnSp>
        <p:nvCxnSpPr>
          <p:cNvPr id="53" name="肘形连接符 138">
            <a:extLst>
              <a:ext uri="{FF2B5EF4-FFF2-40B4-BE49-F238E27FC236}">
                <a16:creationId xmlns:a16="http://schemas.microsoft.com/office/drawing/2014/main" id="{7CB13D87-B8F2-6676-C713-BB8257113548}"/>
              </a:ext>
            </a:extLst>
          </p:cNvPr>
          <p:cNvCxnSpPr>
            <a:cxnSpLocks/>
            <a:stCxn id="43" idx="2"/>
            <a:endCxn id="47" idx="1"/>
          </p:cNvCxnSpPr>
          <p:nvPr/>
        </p:nvCxnSpPr>
        <p:spPr>
          <a:xfrm rot="16200000" flipH="1">
            <a:off x="5412042" y="3443060"/>
            <a:ext cx="2394000" cy="116006"/>
          </a:xfrm>
          <a:prstGeom prst="bentConnector2">
            <a:avLst/>
          </a:prstGeom>
          <a:noFill/>
          <a:ln w="12700" cap="flat" cmpd="sng" algn="ctr">
            <a:solidFill>
              <a:sysClr val="windowText" lastClr="000000"/>
            </a:solidFill>
            <a:prstDash val="solid"/>
            <a:miter lim="800000"/>
            <a:tailEnd type="none" w="lg" len="lg"/>
          </a:ln>
          <a:effectLst/>
        </p:spPr>
      </p:cxnSp>
      <p:cxnSp>
        <p:nvCxnSpPr>
          <p:cNvPr id="54" name="肘形连接符 139">
            <a:extLst>
              <a:ext uri="{FF2B5EF4-FFF2-40B4-BE49-F238E27FC236}">
                <a16:creationId xmlns:a16="http://schemas.microsoft.com/office/drawing/2014/main" id="{55460CBE-2388-8BF9-50B3-7B0D4A1B08A8}"/>
              </a:ext>
            </a:extLst>
          </p:cNvPr>
          <p:cNvCxnSpPr>
            <a:cxnSpLocks/>
            <a:stCxn id="43" idx="2"/>
            <a:endCxn id="48" idx="1"/>
          </p:cNvCxnSpPr>
          <p:nvPr/>
        </p:nvCxnSpPr>
        <p:spPr>
          <a:xfrm rot="16200000" flipH="1">
            <a:off x="5114862" y="3740240"/>
            <a:ext cx="2988360" cy="116006"/>
          </a:xfrm>
          <a:prstGeom prst="bentConnector2">
            <a:avLst/>
          </a:prstGeom>
          <a:noFill/>
          <a:ln w="12700" cap="flat" cmpd="sng" algn="ctr">
            <a:solidFill>
              <a:sysClr val="windowText" lastClr="000000"/>
            </a:solidFill>
            <a:prstDash val="solid"/>
            <a:miter lim="800000"/>
            <a:tailEnd type="none" w="lg" len="lg"/>
          </a:ln>
          <a:effectLst/>
        </p:spPr>
      </p:cxnSp>
      <p:cxnSp>
        <p:nvCxnSpPr>
          <p:cNvPr id="55" name="肘形连接符 140">
            <a:extLst>
              <a:ext uri="{FF2B5EF4-FFF2-40B4-BE49-F238E27FC236}">
                <a16:creationId xmlns:a16="http://schemas.microsoft.com/office/drawing/2014/main" id="{300A7FA6-D851-74D1-AF8D-248DF2A61FC1}"/>
              </a:ext>
            </a:extLst>
          </p:cNvPr>
          <p:cNvCxnSpPr>
            <a:cxnSpLocks/>
            <a:stCxn id="43" idx="2"/>
            <a:endCxn id="49" idx="1"/>
          </p:cNvCxnSpPr>
          <p:nvPr/>
        </p:nvCxnSpPr>
        <p:spPr>
          <a:xfrm rot="16200000" flipH="1">
            <a:off x="4817682" y="4037420"/>
            <a:ext cx="3582720" cy="116006"/>
          </a:xfrm>
          <a:prstGeom prst="bentConnector2">
            <a:avLst/>
          </a:prstGeom>
          <a:noFill/>
          <a:ln w="12700" cap="flat" cmpd="sng" algn="ctr">
            <a:solidFill>
              <a:sysClr val="windowText" lastClr="000000"/>
            </a:solidFill>
            <a:prstDash val="solid"/>
            <a:miter lim="800000"/>
            <a:tailEnd type="none" w="lg" len="lg"/>
          </a:ln>
          <a:effectLst/>
        </p:spPr>
      </p:cxnSp>
      <p:sp>
        <p:nvSpPr>
          <p:cNvPr id="56" name="圆角矩形 115">
            <a:extLst>
              <a:ext uri="{FF2B5EF4-FFF2-40B4-BE49-F238E27FC236}">
                <a16:creationId xmlns:a16="http://schemas.microsoft.com/office/drawing/2014/main" id="{BFB27AEF-9504-C792-4146-1722C5FEECA9}"/>
              </a:ext>
            </a:extLst>
          </p:cNvPr>
          <p:cNvSpPr/>
          <p:nvPr/>
        </p:nvSpPr>
        <p:spPr>
          <a:xfrm>
            <a:off x="7577121" y="1900302"/>
            <a:ext cx="1357464" cy="403761"/>
          </a:xfrm>
          <a:prstGeom prst="roundRect">
            <a:avLst>
              <a:gd name="adj" fmla="val 50000"/>
            </a:avLst>
          </a:prstGeom>
          <a:gradFill>
            <a:gsLst>
              <a:gs pos="26000">
                <a:srgbClr val="0051E2"/>
              </a:gs>
              <a:gs pos="100000">
                <a:srgbClr val="3199F7">
                  <a:alpha val="71000"/>
                </a:srgbClr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研发</a:t>
            </a:r>
          </a:p>
        </p:txBody>
      </p:sp>
      <p:sp>
        <p:nvSpPr>
          <p:cNvPr id="57" name="圆角矩形 116">
            <a:extLst>
              <a:ext uri="{FF2B5EF4-FFF2-40B4-BE49-F238E27FC236}">
                <a16:creationId xmlns:a16="http://schemas.microsoft.com/office/drawing/2014/main" id="{065C7228-7D37-A16F-3BBC-4E94F1C14E13}"/>
              </a:ext>
            </a:extLst>
          </p:cNvPr>
          <p:cNvSpPr/>
          <p:nvPr/>
        </p:nvSpPr>
        <p:spPr>
          <a:xfrm>
            <a:off x="8371858" y="2713102"/>
            <a:ext cx="1357464" cy="403761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solidFill>
              <a:schemeClr val="bg1">
                <a:lumMod val="75000"/>
                <a:alpha val="20000"/>
              </a:schemeClr>
            </a:solidFill>
            <a:prstDash val="solid"/>
            <a:miter lim="800000"/>
          </a:ln>
          <a:effectLst>
            <a:outerShdw blurRad="88900" dist="88900" dir="5400000" sx="98000" sy="98000" algn="t" rotWithShape="0">
              <a:srgbClr val="0099FF">
                <a:alpha val="20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cs typeface="Alibaba PuHuiTi R" pitchFamily="18" charset="-122"/>
                <a:sym typeface="MiSans" panose="00000500000000000000" pitchFamily="2" charset="-122"/>
              </a:rPr>
              <a:t>前端工程师</a:t>
            </a:r>
            <a:endParaRPr kumimoji="1" lang="zh-CN" altLang="en-US" sz="12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MiSans" panose="00000500000000000000" pitchFamily="2" charset="-122"/>
              <a:ea typeface="MiSans" panose="00000500000000000000" pitchFamily="2" charset="-122"/>
              <a:cs typeface="Alibaba PuHuiTi R" pitchFamily="18" charset="-122"/>
              <a:sym typeface="MiSans" panose="00000500000000000000" pitchFamily="2" charset="-122"/>
            </a:endParaRPr>
          </a:p>
        </p:txBody>
      </p:sp>
      <p:sp>
        <p:nvSpPr>
          <p:cNvPr id="58" name="圆角矩形 117">
            <a:extLst>
              <a:ext uri="{FF2B5EF4-FFF2-40B4-BE49-F238E27FC236}">
                <a16:creationId xmlns:a16="http://schemas.microsoft.com/office/drawing/2014/main" id="{8FF80F79-79CD-9968-D25D-BA4F3734E230}"/>
              </a:ext>
            </a:extLst>
          </p:cNvPr>
          <p:cNvSpPr/>
          <p:nvPr/>
        </p:nvSpPr>
        <p:spPr>
          <a:xfrm>
            <a:off x="8371858" y="3307462"/>
            <a:ext cx="1357464" cy="403761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solidFill>
              <a:schemeClr val="bg1">
                <a:lumMod val="75000"/>
                <a:alpha val="20000"/>
              </a:schemeClr>
            </a:solidFill>
            <a:prstDash val="solid"/>
            <a:miter lim="800000"/>
          </a:ln>
          <a:effectLst>
            <a:outerShdw blurRad="88900" dist="88900" dir="5400000" sx="98000" sy="98000" algn="t" rotWithShape="0">
              <a:srgbClr val="0099FF">
                <a:alpha val="20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cs typeface="Alibaba PuHuiTi R" pitchFamily="18" charset="-122"/>
                <a:sym typeface="MiSans" panose="00000500000000000000" pitchFamily="2" charset="-122"/>
              </a:rPr>
              <a:t>前端工程师</a:t>
            </a:r>
            <a:endParaRPr kumimoji="1" lang="zh-CN" altLang="en-US" sz="12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MiSans" panose="00000500000000000000" pitchFamily="2" charset="-122"/>
              <a:ea typeface="MiSans" panose="00000500000000000000" pitchFamily="2" charset="-122"/>
              <a:cs typeface="Alibaba PuHuiTi R" pitchFamily="18" charset="-122"/>
              <a:sym typeface="MiSans" panose="00000500000000000000" pitchFamily="2" charset="-122"/>
            </a:endParaRPr>
          </a:p>
        </p:txBody>
      </p:sp>
      <p:sp>
        <p:nvSpPr>
          <p:cNvPr id="59" name="圆角矩形 118">
            <a:extLst>
              <a:ext uri="{FF2B5EF4-FFF2-40B4-BE49-F238E27FC236}">
                <a16:creationId xmlns:a16="http://schemas.microsoft.com/office/drawing/2014/main" id="{B61E349C-1BF8-9537-5387-C1E221E11692}"/>
              </a:ext>
            </a:extLst>
          </p:cNvPr>
          <p:cNvSpPr/>
          <p:nvPr/>
        </p:nvSpPr>
        <p:spPr>
          <a:xfrm>
            <a:off x="8371858" y="3901822"/>
            <a:ext cx="1357464" cy="403761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solidFill>
              <a:schemeClr val="bg1">
                <a:lumMod val="75000"/>
                <a:alpha val="20000"/>
              </a:schemeClr>
            </a:solidFill>
            <a:prstDash val="solid"/>
            <a:miter lim="800000"/>
          </a:ln>
          <a:effectLst>
            <a:outerShdw blurRad="88900" dist="88900" dir="5400000" sx="98000" sy="98000" algn="t" rotWithShape="0">
              <a:srgbClr val="0099FF">
                <a:alpha val="20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cs typeface="Alibaba PuHuiTi R" pitchFamily="18" charset="-122"/>
                <a:sym typeface="MiSans" panose="00000500000000000000" pitchFamily="2" charset="-122"/>
              </a:rPr>
              <a:t>前端工程师</a:t>
            </a:r>
            <a:endParaRPr kumimoji="1" lang="zh-CN" altLang="en-US" sz="12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MiSans" panose="00000500000000000000" pitchFamily="2" charset="-122"/>
              <a:ea typeface="MiSans" panose="00000500000000000000" pitchFamily="2" charset="-122"/>
              <a:cs typeface="Alibaba PuHuiTi R" pitchFamily="18" charset="-122"/>
              <a:sym typeface="MiSans" panose="00000500000000000000" pitchFamily="2" charset="-122"/>
            </a:endParaRPr>
          </a:p>
        </p:txBody>
      </p:sp>
      <p:sp>
        <p:nvSpPr>
          <p:cNvPr id="60" name="圆角矩形 119">
            <a:extLst>
              <a:ext uri="{FF2B5EF4-FFF2-40B4-BE49-F238E27FC236}">
                <a16:creationId xmlns:a16="http://schemas.microsoft.com/office/drawing/2014/main" id="{5E2D142F-6600-3DCD-5F94-E569D91E33FE}"/>
              </a:ext>
            </a:extLst>
          </p:cNvPr>
          <p:cNvSpPr/>
          <p:nvPr/>
        </p:nvSpPr>
        <p:spPr>
          <a:xfrm>
            <a:off x="8371858" y="4496182"/>
            <a:ext cx="1357464" cy="403761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solidFill>
              <a:schemeClr val="bg1">
                <a:lumMod val="75000"/>
                <a:alpha val="20000"/>
              </a:schemeClr>
            </a:solidFill>
            <a:prstDash val="solid"/>
            <a:miter lim="800000"/>
          </a:ln>
          <a:effectLst>
            <a:outerShdw blurRad="88900" dist="88900" dir="5400000" sx="98000" sy="98000" algn="t" rotWithShape="0">
              <a:srgbClr val="0099FF">
                <a:alpha val="20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cs typeface="Alibaba PuHuiTi R" pitchFamily="18" charset="-122"/>
                <a:sym typeface="MiSans" panose="00000500000000000000" pitchFamily="2" charset="-122"/>
              </a:rPr>
              <a:t>前端工程师</a:t>
            </a:r>
            <a:endParaRPr kumimoji="1" lang="zh-CN" altLang="en-US" sz="12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MiSans" panose="00000500000000000000" pitchFamily="2" charset="-122"/>
              <a:ea typeface="MiSans" panose="00000500000000000000" pitchFamily="2" charset="-122"/>
              <a:cs typeface="Alibaba PuHuiTi R" pitchFamily="18" charset="-122"/>
              <a:sym typeface="MiSans" panose="00000500000000000000" pitchFamily="2" charset="-122"/>
            </a:endParaRPr>
          </a:p>
        </p:txBody>
      </p:sp>
      <p:sp>
        <p:nvSpPr>
          <p:cNvPr id="61" name="圆角矩形 120">
            <a:extLst>
              <a:ext uri="{FF2B5EF4-FFF2-40B4-BE49-F238E27FC236}">
                <a16:creationId xmlns:a16="http://schemas.microsoft.com/office/drawing/2014/main" id="{F2072226-D0FE-E1AC-F288-331EF4A894AE}"/>
              </a:ext>
            </a:extLst>
          </p:cNvPr>
          <p:cNvSpPr/>
          <p:nvPr/>
        </p:nvSpPr>
        <p:spPr>
          <a:xfrm>
            <a:off x="8371858" y="5090542"/>
            <a:ext cx="1357464" cy="403761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solidFill>
              <a:schemeClr val="bg1">
                <a:lumMod val="75000"/>
                <a:alpha val="20000"/>
              </a:schemeClr>
            </a:solidFill>
            <a:prstDash val="solid"/>
            <a:miter lim="800000"/>
          </a:ln>
          <a:effectLst>
            <a:outerShdw blurRad="88900" dist="88900" dir="5400000" sx="98000" sy="98000" algn="t" rotWithShape="0">
              <a:srgbClr val="0099FF">
                <a:alpha val="20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cs typeface="Alibaba PuHuiTi R" pitchFamily="18" charset="-122"/>
                <a:sym typeface="MiSans" panose="00000500000000000000" pitchFamily="2" charset="-122"/>
              </a:rPr>
              <a:t>前端工程师</a:t>
            </a:r>
            <a:endParaRPr kumimoji="1" lang="zh-CN" altLang="en-US" sz="12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MiSans" panose="00000500000000000000" pitchFamily="2" charset="-122"/>
              <a:ea typeface="MiSans" panose="00000500000000000000" pitchFamily="2" charset="-122"/>
              <a:cs typeface="Alibaba PuHuiTi R" pitchFamily="18" charset="-122"/>
              <a:sym typeface="MiSans" panose="00000500000000000000" pitchFamily="2" charset="-122"/>
            </a:endParaRPr>
          </a:p>
        </p:txBody>
      </p:sp>
      <p:sp>
        <p:nvSpPr>
          <p:cNvPr id="62" name="圆角矩形 121">
            <a:extLst>
              <a:ext uri="{FF2B5EF4-FFF2-40B4-BE49-F238E27FC236}">
                <a16:creationId xmlns:a16="http://schemas.microsoft.com/office/drawing/2014/main" id="{DC492C32-6B0B-7954-02D8-E0AFBF7DAFA0}"/>
              </a:ext>
            </a:extLst>
          </p:cNvPr>
          <p:cNvSpPr/>
          <p:nvPr/>
        </p:nvSpPr>
        <p:spPr>
          <a:xfrm>
            <a:off x="8371858" y="5684902"/>
            <a:ext cx="1357464" cy="403761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solidFill>
              <a:schemeClr val="bg1">
                <a:lumMod val="75000"/>
                <a:alpha val="20000"/>
              </a:schemeClr>
            </a:solidFill>
            <a:prstDash val="solid"/>
            <a:miter lim="800000"/>
          </a:ln>
          <a:effectLst>
            <a:outerShdw blurRad="88900" dist="88900" dir="5400000" sx="98000" sy="98000" algn="t" rotWithShape="0">
              <a:srgbClr val="0099FF">
                <a:alpha val="20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cs typeface="Alibaba PuHuiTi R" pitchFamily="18" charset="-122"/>
                <a:sym typeface="MiSans" panose="00000500000000000000" pitchFamily="2" charset="-122"/>
              </a:rPr>
              <a:t>前端工程师</a:t>
            </a:r>
            <a:endParaRPr kumimoji="1" lang="zh-CN" altLang="en-US" sz="12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MiSans" panose="00000500000000000000" pitchFamily="2" charset="-122"/>
              <a:ea typeface="MiSans" panose="00000500000000000000" pitchFamily="2" charset="-122"/>
              <a:cs typeface="Alibaba PuHuiTi R" pitchFamily="18" charset="-122"/>
              <a:sym typeface="MiSans" panose="00000500000000000000" pitchFamily="2" charset="-122"/>
            </a:endParaRPr>
          </a:p>
        </p:txBody>
      </p:sp>
      <p:cxnSp>
        <p:nvCxnSpPr>
          <p:cNvPr id="63" name="肘形连接符 122">
            <a:extLst>
              <a:ext uri="{FF2B5EF4-FFF2-40B4-BE49-F238E27FC236}">
                <a16:creationId xmlns:a16="http://schemas.microsoft.com/office/drawing/2014/main" id="{C9B4209E-9889-338A-3878-C17A515839C4}"/>
              </a:ext>
            </a:extLst>
          </p:cNvPr>
          <p:cNvCxnSpPr>
            <a:cxnSpLocks/>
            <a:stCxn id="56" idx="2"/>
            <a:endCxn id="57" idx="1"/>
          </p:cNvCxnSpPr>
          <p:nvPr/>
        </p:nvCxnSpPr>
        <p:spPr>
          <a:xfrm rot="16200000" flipH="1">
            <a:off x="8008396" y="2551520"/>
            <a:ext cx="610920" cy="116006"/>
          </a:xfrm>
          <a:prstGeom prst="bentConnector2">
            <a:avLst/>
          </a:prstGeom>
          <a:noFill/>
          <a:ln w="12700" cap="flat" cmpd="sng" algn="ctr">
            <a:solidFill>
              <a:sysClr val="windowText" lastClr="000000"/>
            </a:solidFill>
            <a:prstDash val="solid"/>
            <a:miter lim="800000"/>
            <a:tailEnd type="none" w="lg" len="lg"/>
          </a:ln>
          <a:effectLst/>
        </p:spPr>
      </p:cxnSp>
      <p:cxnSp>
        <p:nvCxnSpPr>
          <p:cNvPr id="64" name="肘形连接符 123">
            <a:extLst>
              <a:ext uri="{FF2B5EF4-FFF2-40B4-BE49-F238E27FC236}">
                <a16:creationId xmlns:a16="http://schemas.microsoft.com/office/drawing/2014/main" id="{D3497B07-78C9-898A-102C-810748FEE546}"/>
              </a:ext>
            </a:extLst>
          </p:cNvPr>
          <p:cNvCxnSpPr>
            <a:cxnSpLocks/>
            <a:stCxn id="56" idx="2"/>
            <a:endCxn id="58" idx="1"/>
          </p:cNvCxnSpPr>
          <p:nvPr/>
        </p:nvCxnSpPr>
        <p:spPr>
          <a:xfrm rot="16200000" flipH="1">
            <a:off x="7711216" y="2848700"/>
            <a:ext cx="1205280" cy="116006"/>
          </a:xfrm>
          <a:prstGeom prst="bentConnector2">
            <a:avLst/>
          </a:prstGeom>
          <a:noFill/>
          <a:ln w="12700" cap="flat" cmpd="sng" algn="ctr">
            <a:solidFill>
              <a:sysClr val="windowText" lastClr="000000"/>
            </a:solidFill>
            <a:prstDash val="solid"/>
            <a:miter lim="800000"/>
            <a:tailEnd type="none" w="lg" len="lg"/>
          </a:ln>
          <a:effectLst/>
        </p:spPr>
      </p:cxnSp>
      <p:cxnSp>
        <p:nvCxnSpPr>
          <p:cNvPr id="65" name="肘形连接符 124">
            <a:extLst>
              <a:ext uri="{FF2B5EF4-FFF2-40B4-BE49-F238E27FC236}">
                <a16:creationId xmlns:a16="http://schemas.microsoft.com/office/drawing/2014/main" id="{2D414EB4-8A44-278A-249D-495CAE62F397}"/>
              </a:ext>
            </a:extLst>
          </p:cNvPr>
          <p:cNvCxnSpPr>
            <a:cxnSpLocks/>
            <a:stCxn id="56" idx="2"/>
            <a:endCxn id="59" idx="1"/>
          </p:cNvCxnSpPr>
          <p:nvPr/>
        </p:nvCxnSpPr>
        <p:spPr>
          <a:xfrm rot="16200000" flipH="1">
            <a:off x="7414036" y="3145880"/>
            <a:ext cx="1799640" cy="116006"/>
          </a:xfrm>
          <a:prstGeom prst="bentConnector2">
            <a:avLst/>
          </a:prstGeom>
          <a:noFill/>
          <a:ln w="12700" cap="flat" cmpd="sng" algn="ctr">
            <a:solidFill>
              <a:sysClr val="windowText" lastClr="000000"/>
            </a:solidFill>
            <a:prstDash val="solid"/>
            <a:miter lim="800000"/>
            <a:tailEnd type="none" w="lg" len="lg"/>
          </a:ln>
          <a:effectLst/>
        </p:spPr>
      </p:cxnSp>
      <p:cxnSp>
        <p:nvCxnSpPr>
          <p:cNvPr id="66" name="肘形连接符 125">
            <a:extLst>
              <a:ext uri="{FF2B5EF4-FFF2-40B4-BE49-F238E27FC236}">
                <a16:creationId xmlns:a16="http://schemas.microsoft.com/office/drawing/2014/main" id="{BB8F7A3A-8B6A-083B-2E6C-ED6AB3F8DF6B}"/>
              </a:ext>
            </a:extLst>
          </p:cNvPr>
          <p:cNvCxnSpPr>
            <a:cxnSpLocks/>
            <a:stCxn id="56" idx="2"/>
            <a:endCxn id="60" idx="1"/>
          </p:cNvCxnSpPr>
          <p:nvPr/>
        </p:nvCxnSpPr>
        <p:spPr>
          <a:xfrm rot="16200000" flipH="1">
            <a:off x="7116856" y="3443060"/>
            <a:ext cx="2394000" cy="116006"/>
          </a:xfrm>
          <a:prstGeom prst="bentConnector2">
            <a:avLst/>
          </a:prstGeom>
          <a:noFill/>
          <a:ln w="12700" cap="flat" cmpd="sng" algn="ctr">
            <a:solidFill>
              <a:sysClr val="windowText" lastClr="000000"/>
            </a:solidFill>
            <a:prstDash val="solid"/>
            <a:miter lim="800000"/>
            <a:tailEnd type="none" w="lg" len="lg"/>
          </a:ln>
          <a:effectLst/>
        </p:spPr>
      </p:cxnSp>
      <p:cxnSp>
        <p:nvCxnSpPr>
          <p:cNvPr id="67" name="肘形连接符 126">
            <a:extLst>
              <a:ext uri="{FF2B5EF4-FFF2-40B4-BE49-F238E27FC236}">
                <a16:creationId xmlns:a16="http://schemas.microsoft.com/office/drawing/2014/main" id="{BFBC3023-4409-3F3A-6C4A-5DE1A8D4854D}"/>
              </a:ext>
            </a:extLst>
          </p:cNvPr>
          <p:cNvCxnSpPr>
            <a:cxnSpLocks/>
            <a:stCxn id="56" idx="2"/>
            <a:endCxn id="61" idx="1"/>
          </p:cNvCxnSpPr>
          <p:nvPr/>
        </p:nvCxnSpPr>
        <p:spPr>
          <a:xfrm rot="16200000" flipH="1">
            <a:off x="6819676" y="3740240"/>
            <a:ext cx="2988360" cy="116006"/>
          </a:xfrm>
          <a:prstGeom prst="bentConnector2">
            <a:avLst/>
          </a:prstGeom>
          <a:noFill/>
          <a:ln w="12700" cap="flat" cmpd="sng" algn="ctr">
            <a:solidFill>
              <a:sysClr val="windowText" lastClr="000000"/>
            </a:solidFill>
            <a:prstDash val="solid"/>
            <a:miter lim="800000"/>
            <a:tailEnd type="none" w="lg" len="lg"/>
          </a:ln>
          <a:effectLst/>
        </p:spPr>
      </p:cxnSp>
      <p:cxnSp>
        <p:nvCxnSpPr>
          <p:cNvPr id="68" name="肘形连接符 127">
            <a:extLst>
              <a:ext uri="{FF2B5EF4-FFF2-40B4-BE49-F238E27FC236}">
                <a16:creationId xmlns:a16="http://schemas.microsoft.com/office/drawing/2014/main" id="{9242D4F8-A0E5-E3C6-5B1C-2457FA1FE895}"/>
              </a:ext>
            </a:extLst>
          </p:cNvPr>
          <p:cNvCxnSpPr>
            <a:cxnSpLocks/>
            <a:stCxn id="56" idx="2"/>
            <a:endCxn id="62" idx="1"/>
          </p:cNvCxnSpPr>
          <p:nvPr/>
        </p:nvCxnSpPr>
        <p:spPr>
          <a:xfrm rot="16200000" flipH="1">
            <a:off x="6522496" y="4037420"/>
            <a:ext cx="3582720" cy="116006"/>
          </a:xfrm>
          <a:prstGeom prst="bentConnector2">
            <a:avLst/>
          </a:prstGeom>
          <a:noFill/>
          <a:ln w="12700" cap="flat" cmpd="sng" algn="ctr">
            <a:solidFill>
              <a:sysClr val="windowText" lastClr="000000"/>
            </a:solidFill>
            <a:prstDash val="solid"/>
            <a:miter lim="800000"/>
            <a:tailEnd type="none" w="lg" len="lg"/>
          </a:ln>
          <a:effectLst/>
        </p:spPr>
      </p:cxnSp>
      <p:sp>
        <p:nvSpPr>
          <p:cNvPr id="69" name="圆角矩形 102">
            <a:extLst>
              <a:ext uri="{FF2B5EF4-FFF2-40B4-BE49-F238E27FC236}">
                <a16:creationId xmlns:a16="http://schemas.microsoft.com/office/drawing/2014/main" id="{522273D5-CCBA-0129-4ECE-6368B9CF327A}"/>
              </a:ext>
            </a:extLst>
          </p:cNvPr>
          <p:cNvSpPr/>
          <p:nvPr/>
        </p:nvSpPr>
        <p:spPr>
          <a:xfrm>
            <a:off x="9281935" y="1900302"/>
            <a:ext cx="1357464" cy="403761"/>
          </a:xfrm>
          <a:prstGeom prst="roundRect">
            <a:avLst>
              <a:gd name="adj" fmla="val 50000"/>
            </a:avLst>
          </a:prstGeom>
          <a:gradFill>
            <a:gsLst>
              <a:gs pos="26000">
                <a:srgbClr val="0051E2"/>
              </a:gs>
              <a:gs pos="100000">
                <a:srgbClr val="3199F7">
                  <a:alpha val="71000"/>
                </a:srgbClr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研发</a:t>
            </a:r>
          </a:p>
        </p:txBody>
      </p:sp>
      <p:sp>
        <p:nvSpPr>
          <p:cNvPr id="70" name="圆角矩形 103">
            <a:extLst>
              <a:ext uri="{FF2B5EF4-FFF2-40B4-BE49-F238E27FC236}">
                <a16:creationId xmlns:a16="http://schemas.microsoft.com/office/drawing/2014/main" id="{3BD41529-9983-7718-3195-4C2E54BD11EA}"/>
              </a:ext>
            </a:extLst>
          </p:cNvPr>
          <p:cNvSpPr/>
          <p:nvPr/>
        </p:nvSpPr>
        <p:spPr>
          <a:xfrm>
            <a:off x="10076672" y="2713102"/>
            <a:ext cx="1357464" cy="403761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solidFill>
              <a:schemeClr val="bg1">
                <a:lumMod val="75000"/>
                <a:alpha val="20000"/>
              </a:schemeClr>
            </a:solidFill>
            <a:prstDash val="solid"/>
            <a:miter lim="800000"/>
          </a:ln>
          <a:effectLst>
            <a:outerShdw blurRad="88900" dist="88900" dir="5400000" sx="98000" sy="98000" algn="t" rotWithShape="0">
              <a:srgbClr val="0099FF">
                <a:alpha val="20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cs typeface="Alibaba PuHuiTi R" pitchFamily="18" charset="-122"/>
                <a:sym typeface="MiSans" panose="00000500000000000000" pitchFamily="2" charset="-122"/>
              </a:rPr>
              <a:t>前端工程师</a:t>
            </a:r>
            <a:endParaRPr kumimoji="1" lang="zh-CN" altLang="en-US" sz="12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MiSans" panose="00000500000000000000" pitchFamily="2" charset="-122"/>
              <a:ea typeface="MiSans" panose="00000500000000000000" pitchFamily="2" charset="-122"/>
              <a:cs typeface="Alibaba PuHuiTi R" pitchFamily="18" charset="-122"/>
              <a:sym typeface="MiSans" panose="00000500000000000000" pitchFamily="2" charset="-122"/>
            </a:endParaRPr>
          </a:p>
        </p:txBody>
      </p:sp>
      <p:sp>
        <p:nvSpPr>
          <p:cNvPr id="71" name="圆角矩形 104">
            <a:extLst>
              <a:ext uri="{FF2B5EF4-FFF2-40B4-BE49-F238E27FC236}">
                <a16:creationId xmlns:a16="http://schemas.microsoft.com/office/drawing/2014/main" id="{24E429B0-FA0A-5FBD-B39F-0A871CF434BD}"/>
              </a:ext>
            </a:extLst>
          </p:cNvPr>
          <p:cNvSpPr/>
          <p:nvPr/>
        </p:nvSpPr>
        <p:spPr>
          <a:xfrm>
            <a:off x="10076672" y="3307462"/>
            <a:ext cx="1357464" cy="403761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solidFill>
              <a:schemeClr val="bg1">
                <a:lumMod val="75000"/>
                <a:alpha val="20000"/>
              </a:schemeClr>
            </a:solidFill>
            <a:prstDash val="solid"/>
            <a:miter lim="800000"/>
          </a:ln>
          <a:effectLst>
            <a:outerShdw blurRad="88900" dist="88900" dir="5400000" sx="98000" sy="98000" algn="t" rotWithShape="0">
              <a:srgbClr val="0099FF">
                <a:alpha val="20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cs typeface="Alibaba PuHuiTi R" pitchFamily="18" charset="-122"/>
                <a:sym typeface="MiSans" panose="00000500000000000000" pitchFamily="2" charset="-122"/>
              </a:rPr>
              <a:t>前端工程师</a:t>
            </a:r>
            <a:endParaRPr kumimoji="1" lang="zh-CN" altLang="en-US" sz="12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MiSans" panose="00000500000000000000" pitchFamily="2" charset="-122"/>
              <a:ea typeface="MiSans" panose="00000500000000000000" pitchFamily="2" charset="-122"/>
              <a:cs typeface="Alibaba PuHuiTi R" pitchFamily="18" charset="-122"/>
              <a:sym typeface="MiSans" panose="00000500000000000000" pitchFamily="2" charset="-122"/>
            </a:endParaRPr>
          </a:p>
        </p:txBody>
      </p:sp>
      <p:sp>
        <p:nvSpPr>
          <p:cNvPr id="72" name="圆角矩形 105">
            <a:extLst>
              <a:ext uri="{FF2B5EF4-FFF2-40B4-BE49-F238E27FC236}">
                <a16:creationId xmlns:a16="http://schemas.microsoft.com/office/drawing/2014/main" id="{F1E6EE8C-F018-9165-E05F-B8FBDC829399}"/>
              </a:ext>
            </a:extLst>
          </p:cNvPr>
          <p:cNvSpPr/>
          <p:nvPr/>
        </p:nvSpPr>
        <p:spPr>
          <a:xfrm>
            <a:off x="10076672" y="3901822"/>
            <a:ext cx="1357464" cy="403761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solidFill>
              <a:schemeClr val="bg1">
                <a:lumMod val="75000"/>
                <a:alpha val="20000"/>
              </a:schemeClr>
            </a:solidFill>
            <a:prstDash val="solid"/>
            <a:miter lim="800000"/>
          </a:ln>
          <a:effectLst>
            <a:outerShdw blurRad="88900" dist="88900" dir="5400000" sx="98000" sy="98000" algn="t" rotWithShape="0">
              <a:srgbClr val="0099FF">
                <a:alpha val="20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cs typeface="Alibaba PuHuiTi R" pitchFamily="18" charset="-122"/>
                <a:sym typeface="MiSans" panose="00000500000000000000" pitchFamily="2" charset="-122"/>
              </a:rPr>
              <a:t>前端工程师</a:t>
            </a:r>
            <a:endParaRPr kumimoji="1" lang="zh-CN" altLang="en-US" sz="12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MiSans" panose="00000500000000000000" pitchFamily="2" charset="-122"/>
              <a:ea typeface="MiSans" panose="00000500000000000000" pitchFamily="2" charset="-122"/>
              <a:cs typeface="Alibaba PuHuiTi R" pitchFamily="18" charset="-122"/>
              <a:sym typeface="MiSans" panose="00000500000000000000" pitchFamily="2" charset="-122"/>
            </a:endParaRPr>
          </a:p>
        </p:txBody>
      </p:sp>
      <p:sp>
        <p:nvSpPr>
          <p:cNvPr id="73" name="圆角矩形 106">
            <a:extLst>
              <a:ext uri="{FF2B5EF4-FFF2-40B4-BE49-F238E27FC236}">
                <a16:creationId xmlns:a16="http://schemas.microsoft.com/office/drawing/2014/main" id="{ECDBF326-D5DC-DC69-8D94-B93600BC35EB}"/>
              </a:ext>
            </a:extLst>
          </p:cNvPr>
          <p:cNvSpPr/>
          <p:nvPr/>
        </p:nvSpPr>
        <p:spPr>
          <a:xfrm>
            <a:off x="10076672" y="4496182"/>
            <a:ext cx="1357464" cy="403761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solidFill>
              <a:schemeClr val="bg1">
                <a:lumMod val="75000"/>
                <a:alpha val="20000"/>
              </a:schemeClr>
            </a:solidFill>
            <a:prstDash val="solid"/>
            <a:miter lim="800000"/>
          </a:ln>
          <a:effectLst>
            <a:outerShdw blurRad="88900" dist="88900" dir="5400000" sx="98000" sy="98000" algn="t" rotWithShape="0">
              <a:srgbClr val="0099FF">
                <a:alpha val="20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cs typeface="Alibaba PuHuiTi R" pitchFamily="18" charset="-122"/>
                <a:sym typeface="MiSans" panose="00000500000000000000" pitchFamily="2" charset="-122"/>
              </a:rPr>
              <a:t>前端工程师</a:t>
            </a:r>
            <a:endParaRPr kumimoji="1" lang="zh-CN" altLang="en-US" sz="12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MiSans" panose="00000500000000000000" pitchFamily="2" charset="-122"/>
              <a:ea typeface="MiSans" panose="00000500000000000000" pitchFamily="2" charset="-122"/>
              <a:cs typeface="Alibaba PuHuiTi R" pitchFamily="18" charset="-122"/>
              <a:sym typeface="MiSans" panose="00000500000000000000" pitchFamily="2" charset="-122"/>
            </a:endParaRPr>
          </a:p>
        </p:txBody>
      </p:sp>
      <p:sp>
        <p:nvSpPr>
          <p:cNvPr id="74" name="圆角矩形 107">
            <a:extLst>
              <a:ext uri="{FF2B5EF4-FFF2-40B4-BE49-F238E27FC236}">
                <a16:creationId xmlns:a16="http://schemas.microsoft.com/office/drawing/2014/main" id="{3BF9875E-8FF6-7351-80CC-EC0CD911BF87}"/>
              </a:ext>
            </a:extLst>
          </p:cNvPr>
          <p:cNvSpPr/>
          <p:nvPr/>
        </p:nvSpPr>
        <p:spPr>
          <a:xfrm>
            <a:off x="10076672" y="5090542"/>
            <a:ext cx="1357464" cy="403761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solidFill>
              <a:schemeClr val="bg1">
                <a:lumMod val="75000"/>
                <a:alpha val="20000"/>
              </a:schemeClr>
            </a:solidFill>
            <a:prstDash val="solid"/>
            <a:miter lim="800000"/>
          </a:ln>
          <a:effectLst>
            <a:outerShdw blurRad="88900" dist="88900" dir="5400000" sx="98000" sy="98000" algn="t" rotWithShape="0">
              <a:srgbClr val="0099FF">
                <a:alpha val="20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cs typeface="Alibaba PuHuiTi R" pitchFamily="18" charset="-122"/>
                <a:sym typeface="MiSans" panose="00000500000000000000" pitchFamily="2" charset="-122"/>
              </a:rPr>
              <a:t>前端工程师</a:t>
            </a:r>
            <a:endParaRPr kumimoji="1" lang="zh-CN" altLang="en-US" sz="12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MiSans" panose="00000500000000000000" pitchFamily="2" charset="-122"/>
              <a:ea typeface="MiSans" panose="00000500000000000000" pitchFamily="2" charset="-122"/>
              <a:cs typeface="Alibaba PuHuiTi R" pitchFamily="18" charset="-122"/>
              <a:sym typeface="MiSans" panose="00000500000000000000" pitchFamily="2" charset="-122"/>
            </a:endParaRPr>
          </a:p>
        </p:txBody>
      </p:sp>
      <p:sp>
        <p:nvSpPr>
          <p:cNvPr id="75" name="圆角矩形 108">
            <a:extLst>
              <a:ext uri="{FF2B5EF4-FFF2-40B4-BE49-F238E27FC236}">
                <a16:creationId xmlns:a16="http://schemas.microsoft.com/office/drawing/2014/main" id="{E6BCE2D6-3426-14D5-96B4-4B6B9EE0E143}"/>
              </a:ext>
            </a:extLst>
          </p:cNvPr>
          <p:cNvSpPr/>
          <p:nvPr/>
        </p:nvSpPr>
        <p:spPr>
          <a:xfrm>
            <a:off x="10076672" y="5684902"/>
            <a:ext cx="1357464" cy="403761"/>
          </a:xfrm>
          <a:prstGeom prst="roundRect">
            <a:avLst>
              <a:gd name="adj" fmla="val 50000"/>
            </a:avLst>
          </a:prstGeom>
          <a:noFill/>
          <a:ln w="12700" cap="flat" cmpd="sng" algn="ctr">
            <a:solidFill>
              <a:schemeClr val="bg1">
                <a:lumMod val="75000"/>
                <a:alpha val="20000"/>
              </a:schemeClr>
            </a:solidFill>
            <a:prstDash val="solid"/>
            <a:miter lim="800000"/>
          </a:ln>
          <a:effectLst>
            <a:outerShdw blurRad="88900" dist="88900" dir="5400000" sx="98000" sy="98000" algn="t" rotWithShape="0">
              <a:srgbClr val="0099FF">
                <a:alpha val="20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cs typeface="Alibaba PuHuiTi R" pitchFamily="18" charset="-122"/>
                <a:sym typeface="MiSans" panose="00000500000000000000" pitchFamily="2" charset="-122"/>
              </a:rPr>
              <a:t>前端工程师</a:t>
            </a:r>
            <a:endParaRPr kumimoji="1" lang="zh-CN" altLang="en-US" sz="12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MiSans" panose="00000500000000000000" pitchFamily="2" charset="-122"/>
              <a:ea typeface="MiSans" panose="00000500000000000000" pitchFamily="2" charset="-122"/>
              <a:cs typeface="Alibaba PuHuiTi R" pitchFamily="18" charset="-122"/>
              <a:sym typeface="MiSans" panose="00000500000000000000" pitchFamily="2" charset="-122"/>
            </a:endParaRPr>
          </a:p>
        </p:txBody>
      </p:sp>
      <p:cxnSp>
        <p:nvCxnSpPr>
          <p:cNvPr id="76" name="肘形连接符 109">
            <a:extLst>
              <a:ext uri="{FF2B5EF4-FFF2-40B4-BE49-F238E27FC236}">
                <a16:creationId xmlns:a16="http://schemas.microsoft.com/office/drawing/2014/main" id="{6E54015B-14D2-FC2A-3521-3AC9484823FD}"/>
              </a:ext>
            </a:extLst>
          </p:cNvPr>
          <p:cNvCxnSpPr>
            <a:cxnSpLocks/>
            <a:stCxn id="69" idx="2"/>
            <a:endCxn id="70" idx="1"/>
          </p:cNvCxnSpPr>
          <p:nvPr/>
        </p:nvCxnSpPr>
        <p:spPr>
          <a:xfrm rot="16200000" flipH="1">
            <a:off x="9713210" y="2551520"/>
            <a:ext cx="610920" cy="116006"/>
          </a:xfrm>
          <a:prstGeom prst="bentConnector2">
            <a:avLst/>
          </a:prstGeom>
          <a:noFill/>
          <a:ln w="12700" cap="flat" cmpd="sng" algn="ctr">
            <a:solidFill>
              <a:sysClr val="windowText" lastClr="000000"/>
            </a:solidFill>
            <a:prstDash val="solid"/>
            <a:miter lim="800000"/>
            <a:tailEnd type="none" w="lg" len="lg"/>
          </a:ln>
          <a:effectLst/>
        </p:spPr>
      </p:cxnSp>
      <p:cxnSp>
        <p:nvCxnSpPr>
          <p:cNvPr id="77" name="肘形连接符 110">
            <a:extLst>
              <a:ext uri="{FF2B5EF4-FFF2-40B4-BE49-F238E27FC236}">
                <a16:creationId xmlns:a16="http://schemas.microsoft.com/office/drawing/2014/main" id="{FEF847E6-E376-7BB9-A837-F4D3341850C7}"/>
              </a:ext>
            </a:extLst>
          </p:cNvPr>
          <p:cNvCxnSpPr>
            <a:cxnSpLocks/>
            <a:stCxn id="69" idx="2"/>
            <a:endCxn id="71" idx="1"/>
          </p:cNvCxnSpPr>
          <p:nvPr/>
        </p:nvCxnSpPr>
        <p:spPr>
          <a:xfrm rot="16200000" flipH="1">
            <a:off x="9416030" y="2848700"/>
            <a:ext cx="1205280" cy="116006"/>
          </a:xfrm>
          <a:prstGeom prst="bentConnector2">
            <a:avLst/>
          </a:prstGeom>
          <a:noFill/>
          <a:ln w="12700" cap="flat" cmpd="sng" algn="ctr">
            <a:solidFill>
              <a:sysClr val="windowText" lastClr="000000"/>
            </a:solidFill>
            <a:prstDash val="solid"/>
            <a:miter lim="800000"/>
            <a:tailEnd type="none" w="lg" len="lg"/>
          </a:ln>
          <a:effectLst/>
        </p:spPr>
      </p:cxnSp>
      <p:cxnSp>
        <p:nvCxnSpPr>
          <p:cNvPr id="78" name="肘形连接符 111">
            <a:extLst>
              <a:ext uri="{FF2B5EF4-FFF2-40B4-BE49-F238E27FC236}">
                <a16:creationId xmlns:a16="http://schemas.microsoft.com/office/drawing/2014/main" id="{C41469B8-B52C-232B-9998-4D624E2E6381}"/>
              </a:ext>
            </a:extLst>
          </p:cNvPr>
          <p:cNvCxnSpPr>
            <a:cxnSpLocks/>
            <a:stCxn id="69" idx="2"/>
            <a:endCxn id="72" idx="1"/>
          </p:cNvCxnSpPr>
          <p:nvPr/>
        </p:nvCxnSpPr>
        <p:spPr>
          <a:xfrm rot="16200000" flipH="1">
            <a:off x="9118850" y="3145880"/>
            <a:ext cx="1799640" cy="116006"/>
          </a:xfrm>
          <a:prstGeom prst="bentConnector2">
            <a:avLst/>
          </a:prstGeom>
          <a:noFill/>
          <a:ln w="12700" cap="flat" cmpd="sng" algn="ctr">
            <a:solidFill>
              <a:sysClr val="windowText" lastClr="000000"/>
            </a:solidFill>
            <a:prstDash val="solid"/>
            <a:miter lim="800000"/>
            <a:tailEnd type="none" w="lg" len="lg"/>
          </a:ln>
          <a:effectLst/>
        </p:spPr>
      </p:cxnSp>
      <p:cxnSp>
        <p:nvCxnSpPr>
          <p:cNvPr id="79" name="肘形连接符 112">
            <a:extLst>
              <a:ext uri="{FF2B5EF4-FFF2-40B4-BE49-F238E27FC236}">
                <a16:creationId xmlns:a16="http://schemas.microsoft.com/office/drawing/2014/main" id="{869F7DC8-26DA-D77D-D439-A78148E4DF79}"/>
              </a:ext>
            </a:extLst>
          </p:cNvPr>
          <p:cNvCxnSpPr>
            <a:cxnSpLocks/>
            <a:stCxn id="69" idx="2"/>
            <a:endCxn id="73" idx="1"/>
          </p:cNvCxnSpPr>
          <p:nvPr/>
        </p:nvCxnSpPr>
        <p:spPr>
          <a:xfrm rot="16200000" flipH="1">
            <a:off x="8821670" y="3443060"/>
            <a:ext cx="2394000" cy="116006"/>
          </a:xfrm>
          <a:prstGeom prst="bentConnector2">
            <a:avLst/>
          </a:prstGeom>
          <a:noFill/>
          <a:ln w="12700" cap="flat" cmpd="sng" algn="ctr">
            <a:solidFill>
              <a:sysClr val="windowText" lastClr="000000"/>
            </a:solidFill>
            <a:prstDash val="solid"/>
            <a:miter lim="800000"/>
            <a:tailEnd type="none" w="lg" len="lg"/>
          </a:ln>
          <a:effectLst/>
        </p:spPr>
      </p:cxnSp>
      <p:cxnSp>
        <p:nvCxnSpPr>
          <p:cNvPr id="80" name="肘形连接符 113">
            <a:extLst>
              <a:ext uri="{FF2B5EF4-FFF2-40B4-BE49-F238E27FC236}">
                <a16:creationId xmlns:a16="http://schemas.microsoft.com/office/drawing/2014/main" id="{58781573-D118-5C72-4B4A-FDD93323C708}"/>
              </a:ext>
            </a:extLst>
          </p:cNvPr>
          <p:cNvCxnSpPr>
            <a:cxnSpLocks/>
            <a:stCxn id="69" idx="2"/>
            <a:endCxn id="74" idx="1"/>
          </p:cNvCxnSpPr>
          <p:nvPr/>
        </p:nvCxnSpPr>
        <p:spPr>
          <a:xfrm rot="16200000" flipH="1">
            <a:off x="8524490" y="3740240"/>
            <a:ext cx="2988360" cy="116006"/>
          </a:xfrm>
          <a:prstGeom prst="bentConnector2">
            <a:avLst/>
          </a:prstGeom>
          <a:noFill/>
          <a:ln w="12700" cap="flat" cmpd="sng" algn="ctr">
            <a:solidFill>
              <a:sysClr val="windowText" lastClr="000000"/>
            </a:solidFill>
            <a:prstDash val="solid"/>
            <a:miter lim="800000"/>
            <a:tailEnd type="none" w="lg" len="lg"/>
          </a:ln>
          <a:effectLst/>
        </p:spPr>
      </p:cxnSp>
      <p:cxnSp>
        <p:nvCxnSpPr>
          <p:cNvPr id="81" name="肘形连接符 114">
            <a:extLst>
              <a:ext uri="{FF2B5EF4-FFF2-40B4-BE49-F238E27FC236}">
                <a16:creationId xmlns:a16="http://schemas.microsoft.com/office/drawing/2014/main" id="{7F726FF7-ADBA-EF3F-BB40-3DF591928394}"/>
              </a:ext>
            </a:extLst>
          </p:cNvPr>
          <p:cNvCxnSpPr>
            <a:cxnSpLocks/>
            <a:stCxn id="69" idx="2"/>
            <a:endCxn id="75" idx="1"/>
          </p:cNvCxnSpPr>
          <p:nvPr/>
        </p:nvCxnSpPr>
        <p:spPr>
          <a:xfrm rot="16200000" flipH="1">
            <a:off x="8227310" y="4037420"/>
            <a:ext cx="3582720" cy="116006"/>
          </a:xfrm>
          <a:prstGeom prst="bentConnector2">
            <a:avLst/>
          </a:prstGeom>
          <a:noFill/>
          <a:ln w="12700" cap="flat" cmpd="sng" algn="ctr">
            <a:solidFill>
              <a:sysClr val="windowText" lastClr="000000"/>
            </a:solidFill>
            <a:prstDash val="solid"/>
            <a:miter lim="800000"/>
            <a:tailEnd type="none" w="lg" len="lg"/>
          </a:ln>
          <a:effectLst/>
        </p:spPr>
      </p:cxnSp>
      <p:cxnSp>
        <p:nvCxnSpPr>
          <p:cNvPr id="82" name="肘形连接符 180">
            <a:extLst>
              <a:ext uri="{FF2B5EF4-FFF2-40B4-BE49-F238E27FC236}">
                <a16:creationId xmlns:a16="http://schemas.microsoft.com/office/drawing/2014/main" id="{29C3EC93-9F05-8A06-5AB2-B5081299D763}"/>
              </a:ext>
            </a:extLst>
          </p:cNvPr>
          <p:cNvCxnSpPr>
            <a:cxnSpLocks/>
            <a:stCxn id="2" idx="2"/>
            <a:endCxn id="17" idx="0"/>
          </p:cNvCxnSpPr>
          <p:nvPr/>
        </p:nvCxnSpPr>
        <p:spPr>
          <a:xfrm rot="5400000">
            <a:off x="4184961" y="392042"/>
            <a:ext cx="464711" cy="2551809"/>
          </a:xfrm>
          <a:prstGeom prst="bentConnector3">
            <a:avLst>
              <a:gd name="adj1" fmla="val 50000"/>
            </a:avLst>
          </a:prstGeom>
          <a:noFill/>
          <a:ln w="12700" cap="flat" cmpd="sng" algn="ctr">
            <a:solidFill>
              <a:sysClr val="windowText" lastClr="000000"/>
            </a:solidFill>
            <a:prstDash val="solid"/>
            <a:miter lim="800000"/>
            <a:tailEnd type="triangle" w="lg" len="lg"/>
          </a:ln>
          <a:effectLst/>
        </p:spPr>
      </p:cxnSp>
      <p:cxnSp>
        <p:nvCxnSpPr>
          <p:cNvPr id="83" name="肘形连接符 181">
            <a:extLst>
              <a:ext uri="{FF2B5EF4-FFF2-40B4-BE49-F238E27FC236}">
                <a16:creationId xmlns:a16="http://schemas.microsoft.com/office/drawing/2014/main" id="{F2F325F9-4E0F-785D-45A4-8A7DFB533C35}"/>
              </a:ext>
            </a:extLst>
          </p:cNvPr>
          <p:cNvCxnSpPr>
            <a:cxnSpLocks/>
            <a:stCxn id="2" idx="2"/>
            <a:endCxn id="30" idx="0"/>
          </p:cNvCxnSpPr>
          <p:nvPr/>
        </p:nvCxnSpPr>
        <p:spPr>
          <a:xfrm rot="5400000">
            <a:off x="5037368" y="1244449"/>
            <a:ext cx="464711" cy="846995"/>
          </a:xfrm>
          <a:prstGeom prst="bentConnector3">
            <a:avLst>
              <a:gd name="adj1" fmla="val 50000"/>
            </a:avLst>
          </a:prstGeom>
          <a:noFill/>
          <a:ln w="12700" cap="flat" cmpd="sng" algn="ctr">
            <a:solidFill>
              <a:sysClr val="windowText" lastClr="000000"/>
            </a:solidFill>
            <a:prstDash val="solid"/>
            <a:miter lim="800000"/>
            <a:tailEnd type="triangle" w="lg" len="lg"/>
          </a:ln>
          <a:effectLst/>
        </p:spPr>
      </p:cxnSp>
      <p:cxnSp>
        <p:nvCxnSpPr>
          <p:cNvPr id="84" name="肘形连接符 182">
            <a:extLst>
              <a:ext uri="{FF2B5EF4-FFF2-40B4-BE49-F238E27FC236}">
                <a16:creationId xmlns:a16="http://schemas.microsoft.com/office/drawing/2014/main" id="{8884F3C0-4457-4883-B107-8BFEBE380E97}"/>
              </a:ext>
            </a:extLst>
          </p:cNvPr>
          <p:cNvCxnSpPr>
            <a:cxnSpLocks/>
            <a:stCxn id="2" idx="2"/>
            <a:endCxn id="43" idx="0"/>
          </p:cNvCxnSpPr>
          <p:nvPr/>
        </p:nvCxnSpPr>
        <p:spPr>
          <a:xfrm rot="16200000" flipH="1">
            <a:off x="5889774" y="1239036"/>
            <a:ext cx="464711" cy="857819"/>
          </a:xfrm>
          <a:prstGeom prst="bentConnector3">
            <a:avLst>
              <a:gd name="adj1" fmla="val 50000"/>
            </a:avLst>
          </a:prstGeom>
          <a:noFill/>
          <a:ln w="12700" cap="flat" cmpd="sng" algn="ctr">
            <a:solidFill>
              <a:sysClr val="windowText" lastClr="000000"/>
            </a:solidFill>
            <a:prstDash val="solid"/>
            <a:miter lim="800000"/>
            <a:tailEnd type="triangle" w="lg" len="lg"/>
          </a:ln>
          <a:effectLst/>
        </p:spPr>
      </p:cxnSp>
      <p:cxnSp>
        <p:nvCxnSpPr>
          <p:cNvPr id="85" name="肘形连接符 183">
            <a:extLst>
              <a:ext uri="{FF2B5EF4-FFF2-40B4-BE49-F238E27FC236}">
                <a16:creationId xmlns:a16="http://schemas.microsoft.com/office/drawing/2014/main" id="{EC86D253-F8E2-9FA5-703B-274FE627E329}"/>
              </a:ext>
            </a:extLst>
          </p:cNvPr>
          <p:cNvCxnSpPr>
            <a:cxnSpLocks/>
            <a:stCxn id="2" idx="2"/>
            <a:endCxn id="56" idx="0"/>
          </p:cNvCxnSpPr>
          <p:nvPr/>
        </p:nvCxnSpPr>
        <p:spPr>
          <a:xfrm rot="16200000" flipH="1">
            <a:off x="6742181" y="386629"/>
            <a:ext cx="464711" cy="2562633"/>
          </a:xfrm>
          <a:prstGeom prst="bentConnector3">
            <a:avLst>
              <a:gd name="adj1" fmla="val 50000"/>
            </a:avLst>
          </a:prstGeom>
          <a:noFill/>
          <a:ln w="12700" cap="flat" cmpd="sng" algn="ctr">
            <a:solidFill>
              <a:sysClr val="windowText" lastClr="000000"/>
            </a:solidFill>
            <a:prstDash val="solid"/>
            <a:miter lim="800000"/>
            <a:tailEnd type="triangle" w="lg" len="lg"/>
          </a:ln>
          <a:effectLst/>
        </p:spPr>
      </p:cxnSp>
      <p:cxnSp>
        <p:nvCxnSpPr>
          <p:cNvPr id="86" name="肘形连接符 184">
            <a:extLst>
              <a:ext uri="{FF2B5EF4-FFF2-40B4-BE49-F238E27FC236}">
                <a16:creationId xmlns:a16="http://schemas.microsoft.com/office/drawing/2014/main" id="{9A4F7E11-A5DE-4DBD-B8CF-570308EE79FA}"/>
              </a:ext>
            </a:extLst>
          </p:cNvPr>
          <p:cNvCxnSpPr>
            <a:cxnSpLocks/>
            <a:stCxn id="2" idx="2"/>
            <a:endCxn id="69" idx="0"/>
          </p:cNvCxnSpPr>
          <p:nvPr/>
        </p:nvCxnSpPr>
        <p:spPr>
          <a:xfrm rot="16200000" flipH="1">
            <a:off x="7594588" y="-465778"/>
            <a:ext cx="464711" cy="4267447"/>
          </a:xfrm>
          <a:prstGeom prst="bentConnector3">
            <a:avLst>
              <a:gd name="adj1" fmla="val 50000"/>
            </a:avLst>
          </a:prstGeom>
          <a:noFill/>
          <a:ln w="12700" cap="flat" cmpd="sng" algn="ctr">
            <a:solidFill>
              <a:sysClr val="windowText" lastClr="000000"/>
            </a:solidFill>
            <a:prstDash val="solid"/>
            <a:miter lim="800000"/>
            <a:tailEnd type="triangle" w="lg" len="lg"/>
          </a:ln>
          <a:effectLst/>
        </p:spPr>
      </p:cxnSp>
      <p:sp>
        <p:nvSpPr>
          <p:cNvPr id="88" name="文本占位符 11">
            <a:extLst>
              <a:ext uri="{FF2B5EF4-FFF2-40B4-BE49-F238E27FC236}">
                <a16:creationId xmlns:a16="http://schemas.microsoft.com/office/drawing/2014/main" id="{A6FCD5A2-4B97-E776-4FF4-FBBFDB47F60C}"/>
              </a:ext>
            </a:extLst>
          </p:cNvPr>
          <p:cNvSpPr txBox="1">
            <a:spLocks/>
          </p:cNvSpPr>
          <p:nvPr/>
        </p:nvSpPr>
        <p:spPr>
          <a:xfrm>
            <a:off x="690880" y="255905"/>
            <a:ext cx="6985000" cy="67627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000" kern="1200">
                <a:solidFill>
                  <a:srgbClr val="0051E2"/>
                </a:solidFill>
                <a:latin typeface="腾讯体" panose="02010600010101010101" pitchFamily="2" charset="-122"/>
                <a:ea typeface="腾讯体" panose="02010600010101010101" pitchFamily="2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推进方案</a:t>
            </a:r>
            <a:endParaRPr lang="zh-CN" altLang="de-DE" dirty="0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89" name="平行四边形 88">
            <a:extLst>
              <a:ext uri="{FF2B5EF4-FFF2-40B4-BE49-F238E27FC236}">
                <a16:creationId xmlns:a16="http://schemas.microsoft.com/office/drawing/2014/main" id="{03D340B0-25D0-2370-A479-2F04A60AA255}"/>
              </a:ext>
            </a:extLst>
          </p:cNvPr>
          <p:cNvSpPr/>
          <p:nvPr/>
        </p:nvSpPr>
        <p:spPr>
          <a:xfrm>
            <a:off x="461963" y="292894"/>
            <a:ext cx="307181" cy="571500"/>
          </a:xfrm>
          <a:prstGeom prst="parallelogram">
            <a:avLst>
              <a:gd name="adj" fmla="val 40504"/>
            </a:avLst>
          </a:prstGeom>
          <a:gradFill>
            <a:gsLst>
              <a:gs pos="97000">
                <a:srgbClr val="3199F7"/>
              </a:gs>
              <a:gs pos="18000">
                <a:srgbClr val="1C30EC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90" name="平行四边形 89">
            <a:extLst>
              <a:ext uri="{FF2B5EF4-FFF2-40B4-BE49-F238E27FC236}">
                <a16:creationId xmlns:a16="http://schemas.microsoft.com/office/drawing/2014/main" id="{1B72E7D0-D053-6F14-79D3-8814AD3A592F}"/>
              </a:ext>
            </a:extLst>
          </p:cNvPr>
          <p:cNvSpPr/>
          <p:nvPr/>
        </p:nvSpPr>
        <p:spPr>
          <a:xfrm>
            <a:off x="400050" y="340519"/>
            <a:ext cx="307181" cy="571500"/>
          </a:xfrm>
          <a:prstGeom prst="parallelogram">
            <a:avLst>
              <a:gd name="adj" fmla="val 40504"/>
            </a:avLst>
          </a:prstGeom>
          <a:gradFill>
            <a:gsLst>
              <a:gs pos="0">
                <a:srgbClr val="E4C776">
                  <a:alpha val="2000"/>
                </a:srgbClr>
              </a:gs>
              <a:gs pos="100000">
                <a:srgbClr val="E5C875"/>
              </a:gs>
            </a:gsLst>
            <a:lin ang="5400000" scaled="1"/>
          </a:gradFill>
          <a:ln>
            <a:noFill/>
          </a:ln>
          <a:effectLst>
            <a:outerShdw blurRad="139700" dist="114300" dir="5400000" algn="t" rotWithShape="0">
              <a:srgbClr val="E5C875">
                <a:alpha val="6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grpSp>
        <p:nvGrpSpPr>
          <p:cNvPr id="91" name="组合 90">
            <a:extLst>
              <a:ext uri="{FF2B5EF4-FFF2-40B4-BE49-F238E27FC236}">
                <a16:creationId xmlns:a16="http://schemas.microsoft.com/office/drawing/2014/main" id="{174410A6-EBC9-6025-2909-2E49D1F4950F}"/>
              </a:ext>
            </a:extLst>
          </p:cNvPr>
          <p:cNvGrpSpPr/>
          <p:nvPr/>
        </p:nvGrpSpPr>
        <p:grpSpPr>
          <a:xfrm>
            <a:off x="-779166" y="0"/>
            <a:ext cx="647187" cy="2267735"/>
            <a:chOff x="15235" y="75415"/>
            <a:chExt cx="1043317" cy="3655766"/>
          </a:xfrm>
        </p:grpSpPr>
        <p:sp>
          <p:nvSpPr>
            <p:cNvPr id="92" name="矩形 91">
              <a:extLst>
                <a:ext uri="{FF2B5EF4-FFF2-40B4-BE49-F238E27FC236}">
                  <a16:creationId xmlns:a16="http://schemas.microsoft.com/office/drawing/2014/main" id="{D7C2CE12-BB98-7EB9-5B83-6590BD6F2853}"/>
                </a:ext>
              </a:extLst>
            </p:cNvPr>
            <p:cNvSpPr/>
            <p:nvPr/>
          </p:nvSpPr>
          <p:spPr>
            <a:xfrm>
              <a:off x="15235" y="75415"/>
              <a:ext cx="1043317" cy="1043317"/>
            </a:xfrm>
            <a:prstGeom prst="rect">
              <a:avLst/>
            </a:prstGeom>
            <a:solidFill>
              <a:srgbClr val="1C30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endParaRPr>
            </a:p>
          </p:txBody>
        </p:sp>
        <p:sp>
          <p:nvSpPr>
            <p:cNvPr id="93" name="矩形 92">
              <a:extLst>
                <a:ext uri="{FF2B5EF4-FFF2-40B4-BE49-F238E27FC236}">
                  <a16:creationId xmlns:a16="http://schemas.microsoft.com/office/drawing/2014/main" id="{AA2D9875-4F87-E8BC-90B2-3B674DBA6C46}"/>
                </a:ext>
              </a:extLst>
            </p:cNvPr>
            <p:cNvSpPr/>
            <p:nvPr/>
          </p:nvSpPr>
          <p:spPr>
            <a:xfrm>
              <a:off x="15235" y="1341664"/>
              <a:ext cx="1043317" cy="1043317"/>
            </a:xfrm>
            <a:prstGeom prst="rect">
              <a:avLst/>
            </a:prstGeom>
            <a:solidFill>
              <a:srgbClr val="3199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endParaRPr>
            </a:p>
          </p:txBody>
        </p:sp>
        <p:sp>
          <p:nvSpPr>
            <p:cNvPr id="94" name="矩形 93">
              <a:extLst>
                <a:ext uri="{FF2B5EF4-FFF2-40B4-BE49-F238E27FC236}">
                  <a16:creationId xmlns:a16="http://schemas.microsoft.com/office/drawing/2014/main" id="{C9200047-E076-AD73-05D0-9049E2E33170}"/>
                </a:ext>
              </a:extLst>
            </p:cNvPr>
            <p:cNvSpPr/>
            <p:nvPr/>
          </p:nvSpPr>
          <p:spPr>
            <a:xfrm>
              <a:off x="15235" y="2687864"/>
              <a:ext cx="1043317" cy="1043317"/>
            </a:xfrm>
            <a:prstGeom prst="rect">
              <a:avLst/>
            </a:prstGeom>
            <a:solidFill>
              <a:srgbClr val="E4C7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1931444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38"/>
          <p:cNvSpPr/>
          <p:nvPr/>
        </p:nvSpPr>
        <p:spPr>
          <a:xfrm>
            <a:off x="6684011" y="2082003"/>
            <a:ext cx="1741087" cy="15563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25" h="21600" extrusionOk="0">
                <a:moveTo>
                  <a:pt x="6288" y="0"/>
                </a:moveTo>
                <a:lnTo>
                  <a:pt x="15193" y="0"/>
                </a:lnTo>
                <a:cubicBezTo>
                  <a:pt x="15791" y="0"/>
                  <a:pt x="16538" y="479"/>
                  <a:pt x="16838" y="1079"/>
                </a:cubicBezTo>
                <a:lnTo>
                  <a:pt x="21301" y="9733"/>
                </a:lnTo>
                <a:cubicBezTo>
                  <a:pt x="21600" y="10309"/>
                  <a:pt x="21600" y="11267"/>
                  <a:pt x="21301" y="11867"/>
                </a:cubicBezTo>
                <a:lnTo>
                  <a:pt x="16838" y="20521"/>
                </a:lnTo>
                <a:cubicBezTo>
                  <a:pt x="16538" y="21121"/>
                  <a:pt x="15791" y="21600"/>
                  <a:pt x="15193" y="21600"/>
                </a:cubicBezTo>
                <a:lnTo>
                  <a:pt x="6288" y="21600"/>
                </a:lnTo>
                <a:lnTo>
                  <a:pt x="5835" y="21518"/>
                </a:lnTo>
                <a:lnTo>
                  <a:pt x="7462" y="18363"/>
                </a:lnTo>
                <a:cubicBezTo>
                  <a:pt x="7663" y="17974"/>
                  <a:pt x="7663" y="17328"/>
                  <a:pt x="7462" y="16923"/>
                </a:cubicBezTo>
                <a:lnTo>
                  <a:pt x="4451" y="11086"/>
                </a:lnTo>
                <a:cubicBezTo>
                  <a:pt x="4249" y="10681"/>
                  <a:pt x="3745" y="10358"/>
                  <a:pt x="3342" y="10358"/>
                </a:cubicBezTo>
                <a:lnTo>
                  <a:pt x="0" y="10358"/>
                </a:lnTo>
                <a:lnTo>
                  <a:pt x="12" y="10239"/>
                </a:lnTo>
                <a:cubicBezTo>
                  <a:pt x="49" y="10055"/>
                  <a:pt x="105" y="9883"/>
                  <a:pt x="180" y="9733"/>
                </a:cubicBezTo>
                <a:lnTo>
                  <a:pt x="4643" y="1079"/>
                </a:lnTo>
                <a:cubicBezTo>
                  <a:pt x="4943" y="479"/>
                  <a:pt x="5690" y="0"/>
                  <a:pt x="6288" y="0"/>
                </a:cubicBezTo>
                <a:close/>
              </a:path>
            </a:pathLst>
          </a:custGeom>
          <a:gradFill>
            <a:gsLst>
              <a:gs pos="26000">
                <a:srgbClr val="0051E2"/>
              </a:gs>
              <a:gs pos="100000">
                <a:srgbClr val="3199F7">
                  <a:alpha val="71000"/>
                </a:srgbClr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V</a:t>
            </a:r>
            <a:endParaRPr dirty="0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7" name="Figure"/>
          <p:cNvSpPr/>
          <p:nvPr/>
        </p:nvSpPr>
        <p:spPr>
          <a:xfrm>
            <a:off x="6275703" y="2965337"/>
            <a:ext cx="871269" cy="7766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46" h="21600" extrusionOk="0">
                <a:moveTo>
                  <a:pt x="238" y="9733"/>
                </a:moveTo>
                <a:lnTo>
                  <a:pt x="4673" y="1079"/>
                </a:lnTo>
                <a:cubicBezTo>
                  <a:pt x="4970" y="479"/>
                  <a:pt x="5713" y="0"/>
                  <a:pt x="6307" y="0"/>
                </a:cubicBezTo>
                <a:lnTo>
                  <a:pt x="15155" y="0"/>
                </a:lnTo>
                <a:cubicBezTo>
                  <a:pt x="15749" y="0"/>
                  <a:pt x="16491" y="479"/>
                  <a:pt x="16788" y="1079"/>
                </a:cubicBezTo>
                <a:lnTo>
                  <a:pt x="21223" y="9733"/>
                </a:lnTo>
                <a:cubicBezTo>
                  <a:pt x="21520" y="10333"/>
                  <a:pt x="21520" y="11291"/>
                  <a:pt x="21223" y="11867"/>
                </a:cubicBezTo>
                <a:lnTo>
                  <a:pt x="16788" y="20521"/>
                </a:lnTo>
                <a:cubicBezTo>
                  <a:pt x="16491" y="21121"/>
                  <a:pt x="15749" y="21600"/>
                  <a:pt x="15155" y="21600"/>
                </a:cubicBezTo>
                <a:lnTo>
                  <a:pt x="6307" y="21600"/>
                </a:lnTo>
                <a:cubicBezTo>
                  <a:pt x="5713" y="21600"/>
                  <a:pt x="4970" y="21121"/>
                  <a:pt x="4673" y="20521"/>
                </a:cubicBezTo>
                <a:lnTo>
                  <a:pt x="238" y="11867"/>
                </a:lnTo>
                <a:cubicBezTo>
                  <a:pt x="-80" y="11267"/>
                  <a:pt x="-80" y="10309"/>
                  <a:pt x="238" y="9733"/>
                </a:cubicBezTo>
                <a:close/>
              </a:path>
            </a:pathLst>
          </a:custGeom>
          <a:gradFill>
            <a:gsLst>
              <a:gs pos="26000">
                <a:srgbClr val="0051E2"/>
              </a:gs>
              <a:gs pos="100000">
                <a:srgbClr val="3199F7">
                  <a:alpha val="71000"/>
                </a:srgbClr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8" name="Freeform: Shape 33"/>
          <p:cNvSpPr/>
          <p:nvPr/>
        </p:nvSpPr>
        <p:spPr>
          <a:xfrm>
            <a:off x="3766902" y="4155212"/>
            <a:ext cx="1742530" cy="15563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25" h="21600" extrusionOk="0">
                <a:moveTo>
                  <a:pt x="6327" y="0"/>
                </a:moveTo>
                <a:lnTo>
                  <a:pt x="15224" y="0"/>
                </a:lnTo>
                <a:lnTo>
                  <a:pt x="15664" y="79"/>
                </a:lnTo>
                <a:lnTo>
                  <a:pt x="14130" y="3056"/>
                </a:lnTo>
                <a:cubicBezTo>
                  <a:pt x="13929" y="3444"/>
                  <a:pt x="13929" y="4090"/>
                  <a:pt x="14130" y="4495"/>
                </a:cubicBezTo>
                <a:lnTo>
                  <a:pt x="17139" y="10333"/>
                </a:lnTo>
                <a:cubicBezTo>
                  <a:pt x="17341" y="10737"/>
                  <a:pt x="17844" y="11060"/>
                  <a:pt x="18247" y="11060"/>
                </a:cubicBezTo>
                <a:lnTo>
                  <a:pt x="21525" y="11060"/>
                </a:lnTo>
                <a:lnTo>
                  <a:pt x="21495" y="11361"/>
                </a:lnTo>
                <a:cubicBezTo>
                  <a:pt x="21458" y="11545"/>
                  <a:pt x="21402" y="11717"/>
                  <a:pt x="21328" y="11867"/>
                </a:cubicBezTo>
                <a:lnTo>
                  <a:pt x="16868" y="20521"/>
                </a:lnTo>
                <a:cubicBezTo>
                  <a:pt x="16568" y="21121"/>
                  <a:pt x="15822" y="21600"/>
                  <a:pt x="15224" y="21600"/>
                </a:cubicBezTo>
                <a:lnTo>
                  <a:pt x="6327" y="21600"/>
                </a:lnTo>
                <a:cubicBezTo>
                  <a:pt x="5729" y="21600"/>
                  <a:pt x="4983" y="21121"/>
                  <a:pt x="4683" y="20521"/>
                </a:cubicBezTo>
                <a:lnTo>
                  <a:pt x="223" y="11867"/>
                </a:lnTo>
                <a:cubicBezTo>
                  <a:pt x="-75" y="11291"/>
                  <a:pt x="-75" y="10333"/>
                  <a:pt x="223" y="9733"/>
                </a:cubicBezTo>
                <a:lnTo>
                  <a:pt x="4683" y="1079"/>
                </a:lnTo>
                <a:cubicBezTo>
                  <a:pt x="4983" y="479"/>
                  <a:pt x="5729" y="0"/>
                  <a:pt x="6327" y="0"/>
                </a:cubicBezTo>
                <a:close/>
              </a:path>
            </a:pathLst>
          </a:custGeom>
          <a:gradFill>
            <a:gsLst>
              <a:gs pos="26000">
                <a:srgbClr val="0051E2"/>
              </a:gs>
              <a:gs pos="100000">
                <a:srgbClr val="3199F7">
                  <a:alpha val="71000"/>
                </a:srgbClr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9" name="Freeform: Shape 39"/>
          <p:cNvSpPr/>
          <p:nvPr/>
        </p:nvSpPr>
        <p:spPr>
          <a:xfrm>
            <a:off x="6682442" y="4155212"/>
            <a:ext cx="1742657" cy="15563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25" h="21600" extrusionOk="0">
                <a:moveTo>
                  <a:pt x="6302" y="0"/>
                </a:moveTo>
                <a:lnTo>
                  <a:pt x="15199" y="0"/>
                </a:lnTo>
                <a:cubicBezTo>
                  <a:pt x="15796" y="0"/>
                  <a:pt x="16543" y="479"/>
                  <a:pt x="16842" y="1079"/>
                </a:cubicBezTo>
                <a:lnTo>
                  <a:pt x="21302" y="9733"/>
                </a:lnTo>
                <a:cubicBezTo>
                  <a:pt x="21600" y="10309"/>
                  <a:pt x="21600" y="11267"/>
                  <a:pt x="21302" y="11867"/>
                </a:cubicBezTo>
                <a:lnTo>
                  <a:pt x="16842" y="20521"/>
                </a:lnTo>
                <a:cubicBezTo>
                  <a:pt x="16543" y="21121"/>
                  <a:pt x="15796" y="21600"/>
                  <a:pt x="15199" y="21600"/>
                </a:cubicBezTo>
                <a:lnTo>
                  <a:pt x="6302" y="21600"/>
                </a:lnTo>
                <a:cubicBezTo>
                  <a:pt x="5704" y="21600"/>
                  <a:pt x="4958" y="21121"/>
                  <a:pt x="4658" y="20521"/>
                </a:cubicBezTo>
                <a:lnTo>
                  <a:pt x="199" y="11867"/>
                </a:lnTo>
                <a:cubicBezTo>
                  <a:pt x="124" y="11723"/>
                  <a:pt x="68" y="11555"/>
                  <a:pt x="31" y="11375"/>
                </a:cubicBezTo>
                <a:lnTo>
                  <a:pt x="0" y="11060"/>
                </a:lnTo>
                <a:lnTo>
                  <a:pt x="3358" y="11060"/>
                </a:lnTo>
                <a:cubicBezTo>
                  <a:pt x="3761" y="11060"/>
                  <a:pt x="4265" y="10737"/>
                  <a:pt x="4467" y="10333"/>
                </a:cubicBezTo>
                <a:lnTo>
                  <a:pt x="7475" y="4495"/>
                </a:lnTo>
                <a:cubicBezTo>
                  <a:pt x="7676" y="4107"/>
                  <a:pt x="7676" y="3460"/>
                  <a:pt x="7475" y="3056"/>
                </a:cubicBezTo>
                <a:lnTo>
                  <a:pt x="5934" y="66"/>
                </a:lnTo>
                <a:close/>
              </a:path>
            </a:pathLst>
          </a:custGeom>
          <a:gradFill>
            <a:gsLst>
              <a:gs pos="26000">
                <a:srgbClr val="0051E2"/>
              </a:gs>
              <a:gs pos="100000">
                <a:srgbClr val="3199F7">
                  <a:alpha val="71000"/>
                </a:srgbClr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10" name="Figure"/>
          <p:cNvSpPr/>
          <p:nvPr/>
        </p:nvSpPr>
        <p:spPr>
          <a:xfrm>
            <a:off x="5051704" y="4047258"/>
            <a:ext cx="870633" cy="7766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51" h="21600" extrusionOk="0">
                <a:moveTo>
                  <a:pt x="21229" y="11867"/>
                </a:moveTo>
                <a:lnTo>
                  <a:pt x="16790" y="20521"/>
                </a:lnTo>
                <a:cubicBezTo>
                  <a:pt x="16492" y="21121"/>
                  <a:pt x="15749" y="21600"/>
                  <a:pt x="15154" y="21600"/>
                </a:cubicBezTo>
                <a:lnTo>
                  <a:pt x="6298" y="21600"/>
                </a:lnTo>
                <a:cubicBezTo>
                  <a:pt x="5703" y="21600"/>
                  <a:pt x="4960" y="21121"/>
                  <a:pt x="4662" y="20521"/>
                </a:cubicBezTo>
                <a:lnTo>
                  <a:pt x="223" y="11867"/>
                </a:lnTo>
                <a:cubicBezTo>
                  <a:pt x="-74" y="11267"/>
                  <a:pt x="-74" y="10309"/>
                  <a:pt x="223" y="9733"/>
                </a:cubicBezTo>
                <a:lnTo>
                  <a:pt x="4662" y="1079"/>
                </a:lnTo>
                <a:cubicBezTo>
                  <a:pt x="4960" y="479"/>
                  <a:pt x="5703" y="0"/>
                  <a:pt x="6298" y="0"/>
                </a:cubicBezTo>
                <a:lnTo>
                  <a:pt x="15154" y="0"/>
                </a:lnTo>
                <a:cubicBezTo>
                  <a:pt x="15749" y="0"/>
                  <a:pt x="16492" y="479"/>
                  <a:pt x="16790" y="1079"/>
                </a:cubicBezTo>
                <a:lnTo>
                  <a:pt x="21229" y="9733"/>
                </a:lnTo>
                <a:cubicBezTo>
                  <a:pt x="21526" y="10333"/>
                  <a:pt x="21526" y="11291"/>
                  <a:pt x="21229" y="11867"/>
                </a:cubicBezTo>
                <a:close/>
              </a:path>
            </a:pathLst>
          </a:custGeom>
          <a:gradFill>
            <a:gsLst>
              <a:gs pos="26000">
                <a:srgbClr val="0051E2"/>
              </a:gs>
              <a:gs pos="100000">
                <a:srgbClr val="3199F7">
                  <a:alpha val="71000"/>
                </a:srgbClr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11" name="Figure"/>
          <p:cNvSpPr/>
          <p:nvPr/>
        </p:nvSpPr>
        <p:spPr>
          <a:xfrm>
            <a:off x="6275702" y="4047258"/>
            <a:ext cx="871269" cy="7766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46" h="21600" extrusionOk="0">
                <a:moveTo>
                  <a:pt x="238" y="11867"/>
                </a:moveTo>
                <a:lnTo>
                  <a:pt x="4673" y="20521"/>
                </a:lnTo>
                <a:cubicBezTo>
                  <a:pt x="4970" y="21121"/>
                  <a:pt x="5713" y="21600"/>
                  <a:pt x="6307" y="21600"/>
                </a:cubicBezTo>
                <a:lnTo>
                  <a:pt x="15155" y="21600"/>
                </a:lnTo>
                <a:cubicBezTo>
                  <a:pt x="15749" y="21600"/>
                  <a:pt x="16491" y="21121"/>
                  <a:pt x="16788" y="20521"/>
                </a:cubicBezTo>
                <a:lnTo>
                  <a:pt x="21223" y="11867"/>
                </a:lnTo>
                <a:cubicBezTo>
                  <a:pt x="21520" y="11267"/>
                  <a:pt x="21520" y="10309"/>
                  <a:pt x="21223" y="9733"/>
                </a:cubicBezTo>
                <a:lnTo>
                  <a:pt x="16788" y="1079"/>
                </a:lnTo>
                <a:cubicBezTo>
                  <a:pt x="16491" y="479"/>
                  <a:pt x="15749" y="0"/>
                  <a:pt x="15155" y="0"/>
                </a:cubicBezTo>
                <a:lnTo>
                  <a:pt x="6307" y="0"/>
                </a:lnTo>
                <a:cubicBezTo>
                  <a:pt x="5713" y="0"/>
                  <a:pt x="4970" y="479"/>
                  <a:pt x="4673" y="1079"/>
                </a:cubicBezTo>
                <a:lnTo>
                  <a:pt x="238" y="9733"/>
                </a:lnTo>
                <a:cubicBezTo>
                  <a:pt x="-80" y="10333"/>
                  <a:pt x="-80" y="11291"/>
                  <a:pt x="238" y="11867"/>
                </a:cubicBezTo>
                <a:close/>
              </a:path>
            </a:pathLst>
          </a:custGeom>
          <a:gradFill>
            <a:gsLst>
              <a:gs pos="26000">
                <a:srgbClr val="0051E2"/>
              </a:gs>
              <a:gs pos="100000">
                <a:srgbClr val="3199F7">
                  <a:alpha val="71000"/>
                </a:srgbClr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13" name="TextBox 41"/>
          <p:cNvSpPr txBox="1"/>
          <p:nvPr/>
        </p:nvSpPr>
        <p:spPr>
          <a:xfrm>
            <a:off x="6231727" y="3092054"/>
            <a:ext cx="959250" cy="523220"/>
          </a:xfrm>
          <a:prstGeom prst="rect">
            <a:avLst/>
          </a:prstGeom>
          <a:ln w="25400">
            <a:miter lim="400000"/>
          </a:ln>
        </p:spPr>
        <p:txBody>
          <a:bodyPr tIns="45720" bIns="45720">
            <a:spAutoFit/>
          </a:bodyPr>
          <a:lstStyle>
            <a:lvl1pPr algn="ctr">
              <a:defRPr sz="5600">
                <a:solidFill>
                  <a:srgbClr val="FFFFFF"/>
                </a:solidFill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rPr sz="280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2</a:t>
            </a:r>
          </a:p>
        </p:txBody>
      </p:sp>
      <p:sp>
        <p:nvSpPr>
          <p:cNvPr id="14" name="TextBox 42"/>
          <p:cNvSpPr txBox="1"/>
          <p:nvPr/>
        </p:nvSpPr>
        <p:spPr>
          <a:xfrm>
            <a:off x="5007376" y="4173975"/>
            <a:ext cx="959250" cy="523220"/>
          </a:xfrm>
          <a:prstGeom prst="rect">
            <a:avLst/>
          </a:prstGeom>
          <a:ln w="25400">
            <a:miter lim="400000"/>
          </a:ln>
        </p:spPr>
        <p:txBody>
          <a:bodyPr tIns="45720" bIns="45720">
            <a:spAutoFit/>
          </a:bodyPr>
          <a:lstStyle>
            <a:lvl1pPr algn="ctr">
              <a:defRPr sz="5600">
                <a:solidFill>
                  <a:srgbClr val="FFFFFF"/>
                </a:solidFill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rPr sz="280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3</a:t>
            </a:r>
          </a:p>
        </p:txBody>
      </p:sp>
      <p:sp>
        <p:nvSpPr>
          <p:cNvPr id="15" name="TextBox 43"/>
          <p:cNvSpPr txBox="1"/>
          <p:nvPr/>
        </p:nvSpPr>
        <p:spPr>
          <a:xfrm>
            <a:off x="6231727" y="4173975"/>
            <a:ext cx="959250" cy="523220"/>
          </a:xfrm>
          <a:prstGeom prst="rect">
            <a:avLst/>
          </a:prstGeom>
          <a:ln w="25400">
            <a:miter lim="400000"/>
          </a:ln>
        </p:spPr>
        <p:txBody>
          <a:bodyPr tIns="45720" bIns="45720">
            <a:spAutoFit/>
          </a:bodyPr>
          <a:lstStyle>
            <a:lvl1pPr algn="ctr">
              <a:defRPr sz="5600">
                <a:solidFill>
                  <a:srgbClr val="FFFFFF"/>
                </a:solidFill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r>
              <a:rPr sz="280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4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3766903" y="2048783"/>
            <a:ext cx="2199724" cy="1659990"/>
            <a:chOff x="3766903" y="2082003"/>
            <a:chExt cx="2199724" cy="1659990"/>
          </a:xfrm>
        </p:grpSpPr>
        <p:sp>
          <p:nvSpPr>
            <p:cNvPr id="4" name="Freeform: Shape 37"/>
            <p:cNvSpPr/>
            <p:nvPr/>
          </p:nvSpPr>
          <p:spPr>
            <a:xfrm>
              <a:off x="3766903" y="2082003"/>
              <a:ext cx="1741106" cy="1556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5" h="21600" extrusionOk="0">
                  <a:moveTo>
                    <a:pt x="6332" y="0"/>
                  </a:moveTo>
                  <a:lnTo>
                    <a:pt x="15237" y="0"/>
                  </a:lnTo>
                  <a:cubicBezTo>
                    <a:pt x="15835" y="0"/>
                    <a:pt x="16582" y="479"/>
                    <a:pt x="16882" y="1079"/>
                  </a:cubicBezTo>
                  <a:lnTo>
                    <a:pt x="21345" y="9733"/>
                  </a:lnTo>
                  <a:cubicBezTo>
                    <a:pt x="21420" y="9877"/>
                    <a:pt x="21476" y="10045"/>
                    <a:pt x="21513" y="10225"/>
                  </a:cubicBezTo>
                  <a:lnTo>
                    <a:pt x="21525" y="10346"/>
                  </a:lnTo>
                  <a:lnTo>
                    <a:pt x="18262" y="10346"/>
                  </a:lnTo>
                  <a:cubicBezTo>
                    <a:pt x="17859" y="10346"/>
                    <a:pt x="17355" y="10669"/>
                    <a:pt x="17153" y="11074"/>
                  </a:cubicBezTo>
                  <a:lnTo>
                    <a:pt x="14142" y="16911"/>
                  </a:lnTo>
                  <a:cubicBezTo>
                    <a:pt x="13941" y="17300"/>
                    <a:pt x="13941" y="17946"/>
                    <a:pt x="14142" y="18351"/>
                  </a:cubicBezTo>
                  <a:lnTo>
                    <a:pt x="15760" y="21488"/>
                  </a:lnTo>
                  <a:lnTo>
                    <a:pt x="15704" y="21516"/>
                  </a:lnTo>
                  <a:cubicBezTo>
                    <a:pt x="15545" y="21570"/>
                    <a:pt x="15386" y="21600"/>
                    <a:pt x="15237" y="21600"/>
                  </a:cubicBezTo>
                  <a:lnTo>
                    <a:pt x="6332" y="21600"/>
                  </a:lnTo>
                  <a:cubicBezTo>
                    <a:pt x="5734" y="21600"/>
                    <a:pt x="4987" y="21121"/>
                    <a:pt x="4687" y="20521"/>
                  </a:cubicBezTo>
                  <a:lnTo>
                    <a:pt x="224" y="11867"/>
                  </a:lnTo>
                  <a:cubicBezTo>
                    <a:pt x="-75" y="11291"/>
                    <a:pt x="-75" y="10333"/>
                    <a:pt x="224" y="9733"/>
                  </a:cubicBezTo>
                  <a:lnTo>
                    <a:pt x="4687" y="1079"/>
                  </a:lnTo>
                  <a:cubicBezTo>
                    <a:pt x="4987" y="479"/>
                    <a:pt x="5734" y="0"/>
                    <a:pt x="6332" y="0"/>
                  </a:cubicBezTo>
                  <a:close/>
                </a:path>
              </a:pathLst>
            </a:custGeom>
            <a:gradFill>
              <a:gsLst>
                <a:gs pos="26000">
                  <a:srgbClr val="0051E2"/>
                </a:gs>
                <a:gs pos="100000">
                  <a:srgbClr val="3199F7">
                    <a:alpha val="71000"/>
                  </a:srgbClr>
                </a:gs>
              </a:gsLst>
              <a:lin ang="27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endParaRPr>
            </a:p>
          </p:txBody>
        </p:sp>
        <p:sp>
          <p:nvSpPr>
            <p:cNvPr id="6" name="Figure"/>
            <p:cNvSpPr/>
            <p:nvPr/>
          </p:nvSpPr>
          <p:spPr>
            <a:xfrm>
              <a:off x="5051705" y="2965337"/>
              <a:ext cx="870633" cy="7766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51" h="21600" extrusionOk="0">
                  <a:moveTo>
                    <a:pt x="21229" y="9733"/>
                  </a:moveTo>
                  <a:lnTo>
                    <a:pt x="16790" y="1079"/>
                  </a:lnTo>
                  <a:cubicBezTo>
                    <a:pt x="16492" y="479"/>
                    <a:pt x="15749" y="0"/>
                    <a:pt x="15154" y="0"/>
                  </a:cubicBezTo>
                  <a:lnTo>
                    <a:pt x="6298" y="0"/>
                  </a:lnTo>
                  <a:cubicBezTo>
                    <a:pt x="5703" y="0"/>
                    <a:pt x="4960" y="479"/>
                    <a:pt x="4662" y="1079"/>
                  </a:cubicBezTo>
                  <a:lnTo>
                    <a:pt x="223" y="9733"/>
                  </a:lnTo>
                  <a:cubicBezTo>
                    <a:pt x="-74" y="10333"/>
                    <a:pt x="-74" y="11291"/>
                    <a:pt x="223" y="11867"/>
                  </a:cubicBezTo>
                  <a:lnTo>
                    <a:pt x="4662" y="20521"/>
                  </a:lnTo>
                  <a:cubicBezTo>
                    <a:pt x="4960" y="21121"/>
                    <a:pt x="5703" y="21600"/>
                    <a:pt x="6298" y="21600"/>
                  </a:cubicBezTo>
                  <a:lnTo>
                    <a:pt x="15154" y="21600"/>
                  </a:lnTo>
                  <a:cubicBezTo>
                    <a:pt x="15749" y="21600"/>
                    <a:pt x="16492" y="21121"/>
                    <a:pt x="16790" y="20521"/>
                  </a:cubicBezTo>
                  <a:lnTo>
                    <a:pt x="21229" y="11867"/>
                  </a:lnTo>
                  <a:cubicBezTo>
                    <a:pt x="21526" y="11267"/>
                    <a:pt x="21526" y="10309"/>
                    <a:pt x="21229" y="9733"/>
                  </a:cubicBezTo>
                  <a:close/>
                </a:path>
              </a:pathLst>
            </a:custGeom>
            <a:gradFill>
              <a:gsLst>
                <a:gs pos="26000">
                  <a:srgbClr val="0051E2"/>
                </a:gs>
                <a:gs pos="100000">
                  <a:srgbClr val="3199F7">
                    <a:alpha val="71000"/>
                  </a:srgbClr>
                </a:gs>
              </a:gsLst>
              <a:lin ang="27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endParaRPr>
            </a:p>
          </p:txBody>
        </p:sp>
        <p:sp>
          <p:nvSpPr>
            <p:cNvPr id="12" name="TextBox 40"/>
            <p:cNvSpPr txBox="1"/>
            <p:nvPr/>
          </p:nvSpPr>
          <p:spPr>
            <a:xfrm>
              <a:off x="5007377" y="3092054"/>
              <a:ext cx="959250" cy="523220"/>
            </a:xfrm>
            <a:prstGeom prst="rect">
              <a:avLst/>
            </a:prstGeom>
            <a:ln w="25400">
              <a:miter lim="400000"/>
            </a:ln>
          </p:spPr>
          <p:txBody>
            <a:bodyPr tIns="45720" bIns="45720">
              <a:spAutoFit/>
            </a:bodyPr>
            <a:lstStyle>
              <a:lvl1pPr algn="ctr">
                <a:defRPr sz="5600">
                  <a:solidFill>
                    <a:srgbClr val="FFFFFF"/>
                  </a:solidFill>
                  <a:latin typeface="Montserrat Regular"/>
                  <a:ea typeface="Montserrat Regular"/>
                  <a:cs typeface="Montserrat Regular"/>
                  <a:sym typeface="Montserrat Regular"/>
                </a:defRPr>
              </a:lvl1pPr>
            </a:lstStyle>
            <a:p>
              <a:r>
                <a:rPr sz="2800" dirty="0">
                  <a:latin typeface="MiSans" panose="00000500000000000000" pitchFamily="2" charset="-122"/>
                  <a:ea typeface="MiSans" panose="00000500000000000000" pitchFamily="2" charset="-122"/>
                  <a:sym typeface="MiSans" panose="00000500000000000000" pitchFamily="2" charset="-122"/>
                </a:rPr>
                <a:t>1</a:t>
              </a:r>
            </a:p>
          </p:txBody>
        </p:sp>
        <p:sp>
          <p:nvSpPr>
            <p:cNvPr id="16" name="任意形状 37"/>
            <p:cNvSpPr/>
            <p:nvPr/>
          </p:nvSpPr>
          <p:spPr>
            <a:xfrm>
              <a:off x="4341048" y="2568669"/>
              <a:ext cx="504000" cy="504081"/>
            </a:xfrm>
            <a:custGeom>
              <a:avLst/>
              <a:gdLst>
                <a:gd name="connsiteX0" fmla="*/ 205205 w 504000"/>
                <a:gd name="connsiteY0" fmla="*/ 441081 h 504081"/>
                <a:gd name="connsiteX1" fmla="*/ 205149 w 504000"/>
                <a:gd name="connsiteY1" fmla="*/ 488331 h 504081"/>
                <a:gd name="connsiteX2" fmla="*/ 299649 w 504000"/>
                <a:gd name="connsiteY2" fmla="*/ 488331 h 504081"/>
                <a:gd name="connsiteX3" fmla="*/ 299705 w 504000"/>
                <a:gd name="connsiteY3" fmla="*/ 441081 h 504081"/>
                <a:gd name="connsiteX4" fmla="*/ 15750 w 504000"/>
                <a:gd name="connsiteY4" fmla="*/ 396744 h 504081"/>
                <a:gd name="connsiteX5" fmla="*/ 15750 w 504000"/>
                <a:gd name="connsiteY5" fmla="*/ 425331 h 504081"/>
                <a:gd name="connsiteX6" fmla="*/ 488250 w 504000"/>
                <a:gd name="connsiteY6" fmla="*/ 425331 h 504081"/>
                <a:gd name="connsiteX7" fmla="*/ 488250 w 504000"/>
                <a:gd name="connsiteY7" fmla="*/ 397559 h 504081"/>
                <a:gd name="connsiteX8" fmla="*/ 243979 w 504000"/>
                <a:gd name="connsiteY8" fmla="*/ 267830 h 504081"/>
                <a:gd name="connsiteX9" fmla="*/ 259729 w 504000"/>
                <a:gd name="connsiteY9" fmla="*/ 267830 h 504081"/>
                <a:gd name="connsiteX10" fmla="*/ 259729 w 504000"/>
                <a:gd name="connsiteY10" fmla="*/ 283580 h 504081"/>
                <a:gd name="connsiteX11" fmla="*/ 243979 w 504000"/>
                <a:gd name="connsiteY11" fmla="*/ 283580 h 504081"/>
                <a:gd name="connsiteX12" fmla="*/ 244056 w 504000"/>
                <a:gd name="connsiteY12" fmla="*/ 189738 h 504081"/>
                <a:gd name="connsiteX13" fmla="*/ 259806 w 504000"/>
                <a:gd name="connsiteY13" fmla="*/ 189738 h 504081"/>
                <a:gd name="connsiteX14" fmla="*/ 259806 w 504000"/>
                <a:gd name="connsiteY14" fmla="*/ 252738 h 504081"/>
                <a:gd name="connsiteX15" fmla="*/ 244056 w 504000"/>
                <a:gd name="connsiteY15" fmla="*/ 252738 h 504081"/>
                <a:gd name="connsiteX16" fmla="*/ 250654 w 504000"/>
                <a:gd name="connsiteY16" fmla="*/ 146037 h 504081"/>
                <a:gd name="connsiteX17" fmla="*/ 159253 w 504000"/>
                <a:gd name="connsiteY17" fmla="*/ 302733 h 504081"/>
                <a:gd name="connsiteX18" fmla="*/ 344285 w 504000"/>
                <a:gd name="connsiteY18" fmla="*/ 302733 h 504081"/>
                <a:gd name="connsiteX19" fmla="*/ 441945 w 504000"/>
                <a:gd name="connsiteY19" fmla="*/ 131106 h 504081"/>
                <a:gd name="connsiteX20" fmla="*/ 441588 w 504000"/>
                <a:gd name="connsiteY20" fmla="*/ 381728 h 504081"/>
                <a:gd name="connsiteX21" fmla="*/ 488250 w 504000"/>
                <a:gd name="connsiteY21" fmla="*/ 381809 h 504081"/>
                <a:gd name="connsiteX22" fmla="*/ 488250 w 504000"/>
                <a:gd name="connsiteY22" fmla="*/ 131106 h 504081"/>
                <a:gd name="connsiteX23" fmla="*/ 15750 w 504000"/>
                <a:gd name="connsiteY23" fmla="*/ 131106 h 504081"/>
                <a:gd name="connsiteX24" fmla="*/ 15750 w 504000"/>
                <a:gd name="connsiteY24" fmla="*/ 380994 h 504081"/>
                <a:gd name="connsiteX25" fmla="*/ 63349 w 504000"/>
                <a:gd name="connsiteY25" fmla="*/ 381076 h 504081"/>
                <a:gd name="connsiteX26" fmla="*/ 63706 w 504000"/>
                <a:gd name="connsiteY26" fmla="*/ 131106 h 504081"/>
                <a:gd name="connsiteX27" fmla="*/ 250485 w 504000"/>
                <a:gd name="connsiteY27" fmla="*/ 115060 h 504081"/>
                <a:gd name="connsiteX28" fmla="*/ 372047 w 504000"/>
                <a:gd name="connsiteY28" fmla="*/ 318483 h 504081"/>
                <a:gd name="connsiteX29" fmla="*/ 131829 w 504000"/>
                <a:gd name="connsiteY29" fmla="*/ 318483 h 504081"/>
                <a:gd name="connsiteX30" fmla="*/ 79536 w 504000"/>
                <a:gd name="connsiteY30" fmla="*/ 78757 h 504081"/>
                <a:gd name="connsiteX31" fmla="*/ 79100 w 504000"/>
                <a:gd name="connsiteY31" fmla="*/ 381103 h 504081"/>
                <a:gd name="connsiteX32" fmla="*/ 425838 w 504000"/>
                <a:gd name="connsiteY32" fmla="*/ 381701 h 504081"/>
                <a:gd name="connsiteX33" fmla="*/ 426274 w 504000"/>
                <a:gd name="connsiteY33" fmla="*/ 78904 h 504081"/>
                <a:gd name="connsiteX34" fmla="*/ 188608 w 504000"/>
                <a:gd name="connsiteY34" fmla="*/ 31580 h 504081"/>
                <a:gd name="connsiteX35" fmla="*/ 409431 w 504000"/>
                <a:gd name="connsiteY35" fmla="*/ 31580 h 504081"/>
                <a:gd name="connsiteX36" fmla="*/ 409431 w 504000"/>
                <a:gd name="connsiteY36" fmla="*/ 47330 h 504081"/>
                <a:gd name="connsiteX37" fmla="*/ 188608 w 504000"/>
                <a:gd name="connsiteY37" fmla="*/ 47330 h 504081"/>
                <a:gd name="connsiteX38" fmla="*/ 157600 w 504000"/>
                <a:gd name="connsiteY38" fmla="*/ 31580 h 504081"/>
                <a:gd name="connsiteX39" fmla="*/ 173350 w 504000"/>
                <a:gd name="connsiteY39" fmla="*/ 31580 h 504081"/>
                <a:gd name="connsiteX40" fmla="*/ 173350 w 504000"/>
                <a:gd name="connsiteY40" fmla="*/ 47330 h 504081"/>
                <a:gd name="connsiteX41" fmla="*/ 157600 w 504000"/>
                <a:gd name="connsiteY41" fmla="*/ 47330 h 504081"/>
                <a:gd name="connsiteX42" fmla="*/ 126100 w 504000"/>
                <a:gd name="connsiteY42" fmla="*/ 31580 h 504081"/>
                <a:gd name="connsiteX43" fmla="*/ 141850 w 504000"/>
                <a:gd name="connsiteY43" fmla="*/ 31580 h 504081"/>
                <a:gd name="connsiteX44" fmla="*/ 141850 w 504000"/>
                <a:gd name="connsiteY44" fmla="*/ 47330 h 504081"/>
                <a:gd name="connsiteX45" fmla="*/ 126100 w 504000"/>
                <a:gd name="connsiteY45" fmla="*/ 47330 h 504081"/>
                <a:gd name="connsiteX46" fmla="*/ 94600 w 504000"/>
                <a:gd name="connsiteY46" fmla="*/ 31580 h 504081"/>
                <a:gd name="connsiteX47" fmla="*/ 110350 w 504000"/>
                <a:gd name="connsiteY47" fmla="*/ 31580 h 504081"/>
                <a:gd name="connsiteX48" fmla="*/ 110350 w 504000"/>
                <a:gd name="connsiteY48" fmla="*/ 47330 h 504081"/>
                <a:gd name="connsiteX49" fmla="*/ 94600 w 504000"/>
                <a:gd name="connsiteY49" fmla="*/ 47330 h 504081"/>
                <a:gd name="connsiteX50" fmla="*/ 79627 w 504000"/>
                <a:gd name="connsiteY50" fmla="*/ 15758 h 504081"/>
                <a:gd name="connsiteX51" fmla="*/ 79558 w 504000"/>
                <a:gd name="connsiteY51" fmla="*/ 63007 h 504081"/>
                <a:gd name="connsiteX52" fmla="*/ 426297 w 504000"/>
                <a:gd name="connsiteY52" fmla="*/ 63154 h 504081"/>
                <a:gd name="connsiteX53" fmla="*/ 426365 w 504000"/>
                <a:gd name="connsiteY53" fmla="*/ 15904 h 504081"/>
                <a:gd name="connsiteX54" fmla="*/ 63892 w 504000"/>
                <a:gd name="connsiteY54" fmla="*/ 0 h 504081"/>
                <a:gd name="connsiteX55" fmla="*/ 442130 w 504000"/>
                <a:gd name="connsiteY55" fmla="*/ 162 h 504081"/>
                <a:gd name="connsiteX56" fmla="*/ 441967 w 504000"/>
                <a:gd name="connsiteY56" fmla="*/ 115356 h 504081"/>
                <a:gd name="connsiteX57" fmla="*/ 488250 w 504000"/>
                <a:gd name="connsiteY57" fmla="*/ 115356 h 504081"/>
                <a:gd name="connsiteX58" fmla="*/ 504000 w 504000"/>
                <a:gd name="connsiteY58" fmla="*/ 131106 h 504081"/>
                <a:gd name="connsiteX59" fmla="*/ 504000 w 504000"/>
                <a:gd name="connsiteY59" fmla="*/ 425331 h 504081"/>
                <a:gd name="connsiteX60" fmla="*/ 488250 w 504000"/>
                <a:gd name="connsiteY60" fmla="*/ 441081 h 504081"/>
                <a:gd name="connsiteX61" fmla="*/ 315455 w 504000"/>
                <a:gd name="connsiteY61" fmla="*/ 441081 h 504081"/>
                <a:gd name="connsiteX62" fmla="*/ 315399 w 504000"/>
                <a:gd name="connsiteY62" fmla="*/ 488331 h 504081"/>
                <a:gd name="connsiteX63" fmla="*/ 346431 w 504000"/>
                <a:gd name="connsiteY63" fmla="*/ 488331 h 504081"/>
                <a:gd name="connsiteX64" fmla="*/ 346431 w 504000"/>
                <a:gd name="connsiteY64" fmla="*/ 504081 h 504081"/>
                <a:gd name="connsiteX65" fmla="*/ 157431 w 504000"/>
                <a:gd name="connsiteY65" fmla="*/ 504081 h 504081"/>
                <a:gd name="connsiteX66" fmla="*/ 157431 w 504000"/>
                <a:gd name="connsiteY66" fmla="*/ 488331 h 504081"/>
                <a:gd name="connsiteX67" fmla="*/ 189399 w 504000"/>
                <a:gd name="connsiteY67" fmla="*/ 488331 h 504081"/>
                <a:gd name="connsiteX68" fmla="*/ 189455 w 504000"/>
                <a:gd name="connsiteY68" fmla="*/ 441081 h 504081"/>
                <a:gd name="connsiteX69" fmla="*/ 15750 w 504000"/>
                <a:gd name="connsiteY69" fmla="*/ 441081 h 504081"/>
                <a:gd name="connsiteX70" fmla="*/ 0 w 504000"/>
                <a:gd name="connsiteY70" fmla="*/ 425331 h 504081"/>
                <a:gd name="connsiteX71" fmla="*/ 0 w 504000"/>
                <a:gd name="connsiteY71" fmla="*/ 131106 h 504081"/>
                <a:gd name="connsiteX72" fmla="*/ 15750 w 504000"/>
                <a:gd name="connsiteY72" fmla="*/ 115356 h 504081"/>
                <a:gd name="connsiteX73" fmla="*/ 63728 w 504000"/>
                <a:gd name="connsiteY73" fmla="*/ 115356 h 504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504000" h="504081">
                  <a:moveTo>
                    <a:pt x="205205" y="441081"/>
                  </a:moveTo>
                  <a:lnTo>
                    <a:pt x="205149" y="488331"/>
                  </a:lnTo>
                  <a:lnTo>
                    <a:pt x="299649" y="488331"/>
                  </a:lnTo>
                  <a:lnTo>
                    <a:pt x="299705" y="441081"/>
                  </a:lnTo>
                  <a:close/>
                  <a:moveTo>
                    <a:pt x="15750" y="396744"/>
                  </a:moveTo>
                  <a:lnTo>
                    <a:pt x="15750" y="425331"/>
                  </a:lnTo>
                  <a:lnTo>
                    <a:pt x="488250" y="425331"/>
                  </a:lnTo>
                  <a:lnTo>
                    <a:pt x="488250" y="397559"/>
                  </a:lnTo>
                  <a:close/>
                  <a:moveTo>
                    <a:pt x="243979" y="267830"/>
                  </a:moveTo>
                  <a:lnTo>
                    <a:pt x="259729" y="267830"/>
                  </a:lnTo>
                  <a:lnTo>
                    <a:pt x="259729" y="283580"/>
                  </a:lnTo>
                  <a:lnTo>
                    <a:pt x="243979" y="283580"/>
                  </a:lnTo>
                  <a:close/>
                  <a:moveTo>
                    <a:pt x="244056" y="189738"/>
                  </a:moveTo>
                  <a:lnTo>
                    <a:pt x="259806" y="189738"/>
                  </a:lnTo>
                  <a:lnTo>
                    <a:pt x="259806" y="252738"/>
                  </a:lnTo>
                  <a:lnTo>
                    <a:pt x="244056" y="252738"/>
                  </a:lnTo>
                  <a:close/>
                  <a:moveTo>
                    <a:pt x="250654" y="146037"/>
                  </a:moveTo>
                  <a:lnTo>
                    <a:pt x="159253" y="302733"/>
                  </a:lnTo>
                  <a:lnTo>
                    <a:pt x="344285" y="302733"/>
                  </a:lnTo>
                  <a:close/>
                  <a:moveTo>
                    <a:pt x="441945" y="131106"/>
                  </a:moveTo>
                  <a:lnTo>
                    <a:pt x="441588" y="381728"/>
                  </a:lnTo>
                  <a:lnTo>
                    <a:pt x="488250" y="381809"/>
                  </a:lnTo>
                  <a:lnTo>
                    <a:pt x="488250" y="131106"/>
                  </a:lnTo>
                  <a:close/>
                  <a:moveTo>
                    <a:pt x="15750" y="131106"/>
                  </a:moveTo>
                  <a:lnTo>
                    <a:pt x="15750" y="380994"/>
                  </a:lnTo>
                  <a:lnTo>
                    <a:pt x="63349" y="381076"/>
                  </a:lnTo>
                  <a:lnTo>
                    <a:pt x="63706" y="131106"/>
                  </a:lnTo>
                  <a:close/>
                  <a:moveTo>
                    <a:pt x="250485" y="115060"/>
                  </a:moveTo>
                  <a:lnTo>
                    <a:pt x="372047" y="318483"/>
                  </a:lnTo>
                  <a:lnTo>
                    <a:pt x="131829" y="318483"/>
                  </a:lnTo>
                  <a:close/>
                  <a:moveTo>
                    <a:pt x="79536" y="78757"/>
                  </a:moveTo>
                  <a:lnTo>
                    <a:pt x="79100" y="381103"/>
                  </a:lnTo>
                  <a:lnTo>
                    <a:pt x="425838" y="381701"/>
                  </a:lnTo>
                  <a:lnTo>
                    <a:pt x="426274" y="78904"/>
                  </a:lnTo>
                  <a:close/>
                  <a:moveTo>
                    <a:pt x="188608" y="31580"/>
                  </a:moveTo>
                  <a:lnTo>
                    <a:pt x="409431" y="31580"/>
                  </a:lnTo>
                  <a:lnTo>
                    <a:pt x="409431" y="47330"/>
                  </a:lnTo>
                  <a:lnTo>
                    <a:pt x="188608" y="47330"/>
                  </a:lnTo>
                  <a:close/>
                  <a:moveTo>
                    <a:pt x="157600" y="31580"/>
                  </a:moveTo>
                  <a:lnTo>
                    <a:pt x="173350" y="31580"/>
                  </a:lnTo>
                  <a:lnTo>
                    <a:pt x="173350" y="47330"/>
                  </a:lnTo>
                  <a:lnTo>
                    <a:pt x="157600" y="47330"/>
                  </a:lnTo>
                  <a:close/>
                  <a:moveTo>
                    <a:pt x="126100" y="31580"/>
                  </a:moveTo>
                  <a:lnTo>
                    <a:pt x="141850" y="31580"/>
                  </a:lnTo>
                  <a:lnTo>
                    <a:pt x="141850" y="47330"/>
                  </a:lnTo>
                  <a:lnTo>
                    <a:pt x="126100" y="47330"/>
                  </a:lnTo>
                  <a:close/>
                  <a:moveTo>
                    <a:pt x="94600" y="31580"/>
                  </a:moveTo>
                  <a:lnTo>
                    <a:pt x="110350" y="31580"/>
                  </a:lnTo>
                  <a:lnTo>
                    <a:pt x="110350" y="47330"/>
                  </a:lnTo>
                  <a:lnTo>
                    <a:pt x="94600" y="47330"/>
                  </a:lnTo>
                  <a:close/>
                  <a:moveTo>
                    <a:pt x="79627" y="15758"/>
                  </a:moveTo>
                  <a:lnTo>
                    <a:pt x="79558" y="63007"/>
                  </a:lnTo>
                  <a:lnTo>
                    <a:pt x="426297" y="63154"/>
                  </a:lnTo>
                  <a:lnTo>
                    <a:pt x="426365" y="15904"/>
                  </a:lnTo>
                  <a:close/>
                  <a:moveTo>
                    <a:pt x="63892" y="0"/>
                  </a:moveTo>
                  <a:lnTo>
                    <a:pt x="442130" y="162"/>
                  </a:lnTo>
                  <a:lnTo>
                    <a:pt x="441967" y="115356"/>
                  </a:lnTo>
                  <a:lnTo>
                    <a:pt x="488250" y="115356"/>
                  </a:lnTo>
                  <a:cubicBezTo>
                    <a:pt x="496944" y="115366"/>
                    <a:pt x="503990" y="122412"/>
                    <a:pt x="504000" y="131106"/>
                  </a:cubicBezTo>
                  <a:lnTo>
                    <a:pt x="504000" y="425331"/>
                  </a:lnTo>
                  <a:cubicBezTo>
                    <a:pt x="503990" y="434025"/>
                    <a:pt x="496944" y="441071"/>
                    <a:pt x="488250" y="441081"/>
                  </a:cubicBezTo>
                  <a:lnTo>
                    <a:pt x="315455" y="441081"/>
                  </a:lnTo>
                  <a:lnTo>
                    <a:pt x="315399" y="488331"/>
                  </a:lnTo>
                  <a:lnTo>
                    <a:pt x="346431" y="488331"/>
                  </a:lnTo>
                  <a:lnTo>
                    <a:pt x="346431" y="504081"/>
                  </a:lnTo>
                  <a:lnTo>
                    <a:pt x="157431" y="504081"/>
                  </a:lnTo>
                  <a:lnTo>
                    <a:pt x="157431" y="488331"/>
                  </a:lnTo>
                  <a:lnTo>
                    <a:pt x="189399" y="488331"/>
                  </a:lnTo>
                  <a:lnTo>
                    <a:pt x="189455" y="441081"/>
                  </a:lnTo>
                  <a:lnTo>
                    <a:pt x="15750" y="441081"/>
                  </a:lnTo>
                  <a:cubicBezTo>
                    <a:pt x="7056" y="441071"/>
                    <a:pt x="10" y="434025"/>
                    <a:pt x="0" y="425331"/>
                  </a:cubicBezTo>
                  <a:lnTo>
                    <a:pt x="0" y="131106"/>
                  </a:lnTo>
                  <a:cubicBezTo>
                    <a:pt x="10" y="122412"/>
                    <a:pt x="7056" y="115366"/>
                    <a:pt x="15750" y="115356"/>
                  </a:cubicBezTo>
                  <a:lnTo>
                    <a:pt x="63728" y="115356"/>
                  </a:lnTo>
                  <a:close/>
                </a:path>
              </a:pathLst>
            </a:custGeom>
            <a:solidFill>
              <a:schemeClr val="bg1"/>
            </a:solidFill>
            <a:ln w="77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endParaRPr>
            </a:p>
          </p:txBody>
        </p:sp>
      </p:grpSp>
      <p:sp>
        <p:nvSpPr>
          <p:cNvPr id="17" name="任意形状 39"/>
          <p:cNvSpPr/>
          <p:nvPr/>
        </p:nvSpPr>
        <p:spPr>
          <a:xfrm>
            <a:off x="7424222" y="2568709"/>
            <a:ext cx="504000" cy="504000"/>
          </a:xfrm>
          <a:custGeom>
            <a:avLst/>
            <a:gdLst>
              <a:gd name="connsiteX0" fmla="*/ 456750 w 504000"/>
              <a:gd name="connsiteY0" fmla="*/ 456750 h 504000"/>
              <a:gd name="connsiteX1" fmla="*/ 472500 w 504000"/>
              <a:gd name="connsiteY1" fmla="*/ 456750 h 504000"/>
              <a:gd name="connsiteX2" fmla="*/ 472500 w 504000"/>
              <a:gd name="connsiteY2" fmla="*/ 472500 h 504000"/>
              <a:gd name="connsiteX3" fmla="*/ 456750 w 504000"/>
              <a:gd name="connsiteY3" fmla="*/ 472500 h 504000"/>
              <a:gd name="connsiteX4" fmla="*/ 425250 w 504000"/>
              <a:gd name="connsiteY4" fmla="*/ 456750 h 504000"/>
              <a:gd name="connsiteX5" fmla="*/ 441000 w 504000"/>
              <a:gd name="connsiteY5" fmla="*/ 456750 h 504000"/>
              <a:gd name="connsiteX6" fmla="*/ 441000 w 504000"/>
              <a:gd name="connsiteY6" fmla="*/ 472500 h 504000"/>
              <a:gd name="connsiteX7" fmla="*/ 425250 w 504000"/>
              <a:gd name="connsiteY7" fmla="*/ 472500 h 504000"/>
              <a:gd name="connsiteX8" fmla="*/ 393750 w 504000"/>
              <a:gd name="connsiteY8" fmla="*/ 456750 h 504000"/>
              <a:gd name="connsiteX9" fmla="*/ 409500 w 504000"/>
              <a:gd name="connsiteY9" fmla="*/ 456750 h 504000"/>
              <a:gd name="connsiteX10" fmla="*/ 409500 w 504000"/>
              <a:gd name="connsiteY10" fmla="*/ 472500 h 504000"/>
              <a:gd name="connsiteX11" fmla="*/ 393750 w 504000"/>
              <a:gd name="connsiteY11" fmla="*/ 472500 h 504000"/>
              <a:gd name="connsiteX12" fmla="*/ 362250 w 504000"/>
              <a:gd name="connsiteY12" fmla="*/ 456750 h 504000"/>
              <a:gd name="connsiteX13" fmla="*/ 378000 w 504000"/>
              <a:gd name="connsiteY13" fmla="*/ 456750 h 504000"/>
              <a:gd name="connsiteX14" fmla="*/ 378000 w 504000"/>
              <a:gd name="connsiteY14" fmla="*/ 472500 h 504000"/>
              <a:gd name="connsiteX15" fmla="*/ 362250 w 504000"/>
              <a:gd name="connsiteY15" fmla="*/ 472500 h 504000"/>
              <a:gd name="connsiteX16" fmla="*/ 330750 w 504000"/>
              <a:gd name="connsiteY16" fmla="*/ 456750 h 504000"/>
              <a:gd name="connsiteX17" fmla="*/ 346500 w 504000"/>
              <a:gd name="connsiteY17" fmla="*/ 456750 h 504000"/>
              <a:gd name="connsiteX18" fmla="*/ 346500 w 504000"/>
              <a:gd name="connsiteY18" fmla="*/ 472500 h 504000"/>
              <a:gd name="connsiteX19" fmla="*/ 330750 w 504000"/>
              <a:gd name="connsiteY19" fmla="*/ 472500 h 504000"/>
              <a:gd name="connsiteX20" fmla="*/ 299250 w 504000"/>
              <a:gd name="connsiteY20" fmla="*/ 456750 h 504000"/>
              <a:gd name="connsiteX21" fmla="*/ 315000 w 504000"/>
              <a:gd name="connsiteY21" fmla="*/ 456750 h 504000"/>
              <a:gd name="connsiteX22" fmla="*/ 315000 w 504000"/>
              <a:gd name="connsiteY22" fmla="*/ 472500 h 504000"/>
              <a:gd name="connsiteX23" fmla="*/ 299250 w 504000"/>
              <a:gd name="connsiteY23" fmla="*/ 472500 h 504000"/>
              <a:gd name="connsiteX24" fmla="*/ 267750 w 504000"/>
              <a:gd name="connsiteY24" fmla="*/ 456750 h 504000"/>
              <a:gd name="connsiteX25" fmla="*/ 283500 w 504000"/>
              <a:gd name="connsiteY25" fmla="*/ 456750 h 504000"/>
              <a:gd name="connsiteX26" fmla="*/ 283500 w 504000"/>
              <a:gd name="connsiteY26" fmla="*/ 472500 h 504000"/>
              <a:gd name="connsiteX27" fmla="*/ 267750 w 504000"/>
              <a:gd name="connsiteY27" fmla="*/ 472500 h 504000"/>
              <a:gd name="connsiteX28" fmla="*/ 236250 w 504000"/>
              <a:gd name="connsiteY28" fmla="*/ 456750 h 504000"/>
              <a:gd name="connsiteX29" fmla="*/ 252000 w 504000"/>
              <a:gd name="connsiteY29" fmla="*/ 456750 h 504000"/>
              <a:gd name="connsiteX30" fmla="*/ 252000 w 504000"/>
              <a:gd name="connsiteY30" fmla="*/ 472500 h 504000"/>
              <a:gd name="connsiteX31" fmla="*/ 236250 w 504000"/>
              <a:gd name="connsiteY31" fmla="*/ 472500 h 504000"/>
              <a:gd name="connsiteX32" fmla="*/ 204750 w 504000"/>
              <a:gd name="connsiteY32" fmla="*/ 456750 h 504000"/>
              <a:gd name="connsiteX33" fmla="*/ 220500 w 504000"/>
              <a:gd name="connsiteY33" fmla="*/ 456750 h 504000"/>
              <a:gd name="connsiteX34" fmla="*/ 220500 w 504000"/>
              <a:gd name="connsiteY34" fmla="*/ 472500 h 504000"/>
              <a:gd name="connsiteX35" fmla="*/ 204750 w 504000"/>
              <a:gd name="connsiteY35" fmla="*/ 472500 h 504000"/>
              <a:gd name="connsiteX36" fmla="*/ 173250 w 504000"/>
              <a:gd name="connsiteY36" fmla="*/ 456750 h 504000"/>
              <a:gd name="connsiteX37" fmla="*/ 189000 w 504000"/>
              <a:gd name="connsiteY37" fmla="*/ 456750 h 504000"/>
              <a:gd name="connsiteX38" fmla="*/ 189000 w 504000"/>
              <a:gd name="connsiteY38" fmla="*/ 472500 h 504000"/>
              <a:gd name="connsiteX39" fmla="*/ 173250 w 504000"/>
              <a:gd name="connsiteY39" fmla="*/ 472500 h 504000"/>
              <a:gd name="connsiteX40" fmla="*/ 141750 w 504000"/>
              <a:gd name="connsiteY40" fmla="*/ 456750 h 504000"/>
              <a:gd name="connsiteX41" fmla="*/ 157500 w 504000"/>
              <a:gd name="connsiteY41" fmla="*/ 456750 h 504000"/>
              <a:gd name="connsiteX42" fmla="*/ 157500 w 504000"/>
              <a:gd name="connsiteY42" fmla="*/ 472500 h 504000"/>
              <a:gd name="connsiteX43" fmla="*/ 141750 w 504000"/>
              <a:gd name="connsiteY43" fmla="*/ 472500 h 504000"/>
              <a:gd name="connsiteX44" fmla="*/ 110250 w 504000"/>
              <a:gd name="connsiteY44" fmla="*/ 456750 h 504000"/>
              <a:gd name="connsiteX45" fmla="*/ 126000 w 504000"/>
              <a:gd name="connsiteY45" fmla="*/ 456750 h 504000"/>
              <a:gd name="connsiteX46" fmla="*/ 126000 w 504000"/>
              <a:gd name="connsiteY46" fmla="*/ 472500 h 504000"/>
              <a:gd name="connsiteX47" fmla="*/ 110250 w 504000"/>
              <a:gd name="connsiteY47" fmla="*/ 472500 h 504000"/>
              <a:gd name="connsiteX48" fmla="*/ 95815 w 504000"/>
              <a:gd name="connsiteY48" fmla="*/ 315000 h 504000"/>
              <a:gd name="connsiteX49" fmla="*/ 158154 w 504000"/>
              <a:gd name="connsiteY49" fmla="*/ 315000 h 504000"/>
              <a:gd name="connsiteX50" fmla="*/ 158154 w 504000"/>
              <a:gd name="connsiteY50" fmla="*/ 330750 h 504000"/>
              <a:gd name="connsiteX51" fmla="*/ 95815 w 504000"/>
              <a:gd name="connsiteY51" fmla="*/ 330750 h 504000"/>
              <a:gd name="connsiteX52" fmla="*/ 78750 w 504000"/>
              <a:gd name="connsiteY52" fmla="*/ 299250 h 504000"/>
              <a:gd name="connsiteX53" fmla="*/ 78750 w 504000"/>
              <a:gd name="connsiteY53" fmla="*/ 346500 h 504000"/>
              <a:gd name="connsiteX54" fmla="*/ 173250 w 504000"/>
              <a:gd name="connsiteY54" fmla="*/ 346500 h 504000"/>
              <a:gd name="connsiteX55" fmla="*/ 173250 w 504000"/>
              <a:gd name="connsiteY55" fmla="*/ 299250 h 504000"/>
              <a:gd name="connsiteX56" fmla="*/ 78750 w 504000"/>
              <a:gd name="connsiteY56" fmla="*/ 220500 h 504000"/>
              <a:gd name="connsiteX57" fmla="*/ 78750 w 504000"/>
              <a:gd name="connsiteY57" fmla="*/ 283500 h 504000"/>
              <a:gd name="connsiteX58" fmla="*/ 189000 w 504000"/>
              <a:gd name="connsiteY58" fmla="*/ 283500 h 504000"/>
              <a:gd name="connsiteX59" fmla="*/ 189000 w 504000"/>
              <a:gd name="connsiteY59" fmla="*/ 362250 h 504000"/>
              <a:gd name="connsiteX60" fmla="*/ 78750 w 504000"/>
              <a:gd name="connsiteY60" fmla="*/ 362250 h 504000"/>
              <a:gd name="connsiteX61" fmla="*/ 78750 w 504000"/>
              <a:gd name="connsiteY61" fmla="*/ 464625 h 504000"/>
              <a:gd name="connsiteX62" fmla="*/ 70859 w 504000"/>
              <a:gd name="connsiteY62" fmla="*/ 488250 h 504000"/>
              <a:gd name="connsiteX63" fmla="*/ 464625 w 504000"/>
              <a:gd name="connsiteY63" fmla="*/ 488250 h 504000"/>
              <a:gd name="connsiteX64" fmla="*/ 488250 w 504000"/>
              <a:gd name="connsiteY64" fmla="*/ 464625 h 504000"/>
              <a:gd name="connsiteX65" fmla="*/ 488250 w 504000"/>
              <a:gd name="connsiteY65" fmla="*/ 220500 h 504000"/>
              <a:gd name="connsiteX66" fmla="*/ 15750 w 504000"/>
              <a:gd name="connsiteY66" fmla="*/ 149625 h 504000"/>
              <a:gd name="connsiteX67" fmla="*/ 15750 w 504000"/>
              <a:gd name="connsiteY67" fmla="*/ 464625 h 504000"/>
              <a:gd name="connsiteX68" fmla="*/ 39375 w 504000"/>
              <a:gd name="connsiteY68" fmla="*/ 488250 h 504000"/>
              <a:gd name="connsiteX69" fmla="*/ 63000 w 504000"/>
              <a:gd name="connsiteY69" fmla="*/ 464625 h 504000"/>
              <a:gd name="connsiteX70" fmla="*/ 63000 w 504000"/>
              <a:gd name="connsiteY70" fmla="*/ 204750 h 504000"/>
              <a:gd name="connsiteX71" fmla="*/ 126000 w 504000"/>
              <a:gd name="connsiteY71" fmla="*/ 204750 h 504000"/>
              <a:gd name="connsiteX72" fmla="*/ 126000 w 504000"/>
              <a:gd name="connsiteY72" fmla="*/ 173250 h 504000"/>
              <a:gd name="connsiteX73" fmla="*/ 112726 w 504000"/>
              <a:gd name="connsiteY73" fmla="*/ 173250 h 504000"/>
              <a:gd name="connsiteX74" fmla="*/ 95138 w 504000"/>
              <a:gd name="connsiteY74" fmla="*/ 149625 h 504000"/>
              <a:gd name="connsiteX75" fmla="*/ 234365 w 504000"/>
              <a:gd name="connsiteY75" fmla="*/ 15750 h 504000"/>
              <a:gd name="connsiteX76" fmla="*/ 252000 w 504000"/>
              <a:gd name="connsiteY76" fmla="*/ 72394 h 504000"/>
              <a:gd name="connsiteX77" fmla="*/ 252000 w 504000"/>
              <a:gd name="connsiteY77" fmla="*/ 110058 h 504000"/>
              <a:gd name="connsiteX78" fmla="*/ 241326 w 504000"/>
              <a:gd name="connsiteY78" fmla="*/ 110058 h 504000"/>
              <a:gd name="connsiteX79" fmla="*/ 303803 w 504000"/>
              <a:gd name="connsiteY79" fmla="*/ 159534 h 504000"/>
              <a:gd name="connsiteX80" fmla="*/ 358966 w 504000"/>
              <a:gd name="connsiteY80" fmla="*/ 110058 h 504000"/>
              <a:gd name="connsiteX81" fmla="*/ 346500 w 504000"/>
              <a:gd name="connsiteY81" fmla="*/ 110058 h 504000"/>
              <a:gd name="connsiteX82" fmla="*/ 346500 w 504000"/>
              <a:gd name="connsiteY82" fmla="*/ 72382 h 504000"/>
              <a:gd name="connsiteX83" fmla="*/ 289868 w 504000"/>
              <a:gd name="connsiteY83" fmla="*/ 15750 h 504000"/>
              <a:gd name="connsiteX84" fmla="*/ 115203 w 504000"/>
              <a:gd name="connsiteY84" fmla="*/ 15750 h 504000"/>
              <a:gd name="connsiteX85" fmla="*/ 141750 w 504000"/>
              <a:gd name="connsiteY85" fmla="*/ 71140 h 504000"/>
              <a:gd name="connsiteX86" fmla="*/ 141750 w 504000"/>
              <a:gd name="connsiteY86" fmla="*/ 157500 h 504000"/>
              <a:gd name="connsiteX87" fmla="*/ 142404 w 504000"/>
              <a:gd name="connsiteY87" fmla="*/ 157500 h 504000"/>
              <a:gd name="connsiteX88" fmla="*/ 142404 w 504000"/>
              <a:gd name="connsiteY88" fmla="*/ 173250 h 504000"/>
              <a:gd name="connsiteX89" fmla="*/ 141750 w 504000"/>
              <a:gd name="connsiteY89" fmla="*/ 173250 h 504000"/>
              <a:gd name="connsiteX90" fmla="*/ 141750 w 504000"/>
              <a:gd name="connsiteY90" fmla="*/ 204750 h 504000"/>
              <a:gd name="connsiteX91" fmla="*/ 441000 w 504000"/>
              <a:gd name="connsiteY91" fmla="*/ 204750 h 504000"/>
              <a:gd name="connsiteX92" fmla="*/ 441000 w 504000"/>
              <a:gd name="connsiteY92" fmla="*/ 71140 h 504000"/>
              <a:gd name="connsiteX93" fmla="*/ 385614 w 504000"/>
              <a:gd name="connsiteY93" fmla="*/ 15750 h 504000"/>
              <a:gd name="connsiteX94" fmla="*/ 334816 w 504000"/>
              <a:gd name="connsiteY94" fmla="*/ 15750 h 504000"/>
              <a:gd name="connsiteX95" fmla="*/ 362250 w 504000"/>
              <a:gd name="connsiteY95" fmla="*/ 72382 h 504000"/>
              <a:gd name="connsiteX96" fmla="*/ 362250 w 504000"/>
              <a:gd name="connsiteY96" fmla="*/ 94308 h 504000"/>
              <a:gd name="connsiteX97" fmla="*/ 400125 w 504000"/>
              <a:gd name="connsiteY97" fmla="*/ 94308 h 504000"/>
              <a:gd name="connsiteX98" fmla="*/ 304433 w 504000"/>
              <a:gd name="connsiteY98" fmla="*/ 180122 h 504000"/>
              <a:gd name="connsiteX99" fmla="*/ 196075 w 504000"/>
              <a:gd name="connsiteY99" fmla="*/ 94308 h 504000"/>
              <a:gd name="connsiteX100" fmla="*/ 236250 w 504000"/>
              <a:gd name="connsiteY100" fmla="*/ 94308 h 504000"/>
              <a:gd name="connsiteX101" fmla="*/ 236250 w 504000"/>
              <a:gd name="connsiteY101" fmla="*/ 72394 h 504000"/>
              <a:gd name="connsiteX102" fmla="*/ 195368 w 504000"/>
              <a:gd name="connsiteY102" fmla="*/ 15761 h 504000"/>
              <a:gd name="connsiteX103" fmla="*/ 195368 w 504000"/>
              <a:gd name="connsiteY103" fmla="*/ 15750 h 504000"/>
              <a:gd name="connsiteX104" fmla="*/ 66561 w 504000"/>
              <a:gd name="connsiteY104" fmla="*/ 15750 h 504000"/>
              <a:gd name="connsiteX105" fmla="*/ 31215 w 504000"/>
              <a:gd name="connsiteY105" fmla="*/ 31631 h 504000"/>
              <a:gd name="connsiteX106" fmla="*/ 109362 w 504000"/>
              <a:gd name="connsiteY106" fmla="*/ 31631 h 504000"/>
              <a:gd name="connsiteX107" fmla="*/ 70614 w 504000"/>
              <a:gd name="connsiteY107" fmla="*/ 15750 h 504000"/>
              <a:gd name="connsiteX108" fmla="*/ 66561 w 504000"/>
              <a:gd name="connsiteY108" fmla="*/ 0 h 504000"/>
              <a:gd name="connsiteX109" fmla="*/ 385614 w 504000"/>
              <a:gd name="connsiteY109" fmla="*/ 0 h 504000"/>
              <a:gd name="connsiteX110" fmla="*/ 456750 w 504000"/>
              <a:gd name="connsiteY110" fmla="*/ 71140 h 504000"/>
              <a:gd name="connsiteX111" fmla="*/ 456750 w 504000"/>
              <a:gd name="connsiteY111" fmla="*/ 204750 h 504000"/>
              <a:gd name="connsiteX112" fmla="*/ 504000 w 504000"/>
              <a:gd name="connsiteY112" fmla="*/ 204750 h 504000"/>
              <a:gd name="connsiteX113" fmla="*/ 504000 w 504000"/>
              <a:gd name="connsiteY113" fmla="*/ 464625 h 504000"/>
              <a:gd name="connsiteX114" fmla="*/ 464625 w 504000"/>
              <a:gd name="connsiteY114" fmla="*/ 504000 h 504000"/>
              <a:gd name="connsiteX115" fmla="*/ 43966 w 504000"/>
              <a:gd name="connsiteY115" fmla="*/ 504000 h 504000"/>
              <a:gd name="connsiteX116" fmla="*/ 43966 w 504000"/>
              <a:gd name="connsiteY116" fmla="*/ 503735 h 504000"/>
              <a:gd name="connsiteX117" fmla="*/ 39375 w 504000"/>
              <a:gd name="connsiteY117" fmla="*/ 504000 h 504000"/>
              <a:gd name="connsiteX118" fmla="*/ 0 w 504000"/>
              <a:gd name="connsiteY118" fmla="*/ 464625 h 504000"/>
              <a:gd name="connsiteX119" fmla="*/ 0 w 504000"/>
              <a:gd name="connsiteY119" fmla="*/ 133875 h 504000"/>
              <a:gd name="connsiteX120" fmla="*/ 103044 w 504000"/>
              <a:gd name="connsiteY120" fmla="*/ 133875 h 504000"/>
              <a:gd name="connsiteX121" fmla="*/ 120632 w 504000"/>
              <a:gd name="connsiteY121" fmla="*/ 157500 h 504000"/>
              <a:gd name="connsiteX122" fmla="*/ 126000 w 504000"/>
              <a:gd name="connsiteY122" fmla="*/ 157500 h 504000"/>
              <a:gd name="connsiteX123" fmla="*/ 126000 w 504000"/>
              <a:gd name="connsiteY123" fmla="*/ 71140 h 504000"/>
              <a:gd name="connsiteX124" fmla="*/ 120570 w 504000"/>
              <a:gd name="connsiteY124" fmla="*/ 47381 h 504000"/>
              <a:gd name="connsiteX125" fmla="*/ 2223 w 504000"/>
              <a:gd name="connsiteY125" fmla="*/ 47381 h 504000"/>
              <a:gd name="connsiteX126" fmla="*/ 9075 w 504000"/>
              <a:gd name="connsiteY126" fmla="*/ 35557 h 504000"/>
              <a:gd name="connsiteX127" fmla="*/ 66561 w 504000"/>
              <a:gd name="connsiteY127" fmla="*/ 0 h 50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</a:cxnLst>
            <a:rect l="l" t="t" r="r" b="b"/>
            <a:pathLst>
              <a:path w="504000" h="504000">
                <a:moveTo>
                  <a:pt x="456750" y="456750"/>
                </a:moveTo>
                <a:lnTo>
                  <a:pt x="472500" y="456750"/>
                </a:lnTo>
                <a:lnTo>
                  <a:pt x="472500" y="472500"/>
                </a:lnTo>
                <a:lnTo>
                  <a:pt x="456750" y="472500"/>
                </a:lnTo>
                <a:close/>
                <a:moveTo>
                  <a:pt x="425250" y="456750"/>
                </a:moveTo>
                <a:lnTo>
                  <a:pt x="441000" y="456750"/>
                </a:lnTo>
                <a:lnTo>
                  <a:pt x="441000" y="472500"/>
                </a:lnTo>
                <a:lnTo>
                  <a:pt x="425250" y="472500"/>
                </a:lnTo>
                <a:close/>
                <a:moveTo>
                  <a:pt x="393750" y="456750"/>
                </a:moveTo>
                <a:lnTo>
                  <a:pt x="409500" y="456750"/>
                </a:lnTo>
                <a:lnTo>
                  <a:pt x="409500" y="472500"/>
                </a:lnTo>
                <a:lnTo>
                  <a:pt x="393750" y="472500"/>
                </a:lnTo>
                <a:close/>
                <a:moveTo>
                  <a:pt x="362250" y="456750"/>
                </a:moveTo>
                <a:lnTo>
                  <a:pt x="378000" y="456750"/>
                </a:lnTo>
                <a:lnTo>
                  <a:pt x="378000" y="472500"/>
                </a:lnTo>
                <a:lnTo>
                  <a:pt x="362250" y="472500"/>
                </a:lnTo>
                <a:close/>
                <a:moveTo>
                  <a:pt x="330750" y="456750"/>
                </a:moveTo>
                <a:lnTo>
                  <a:pt x="346500" y="456750"/>
                </a:lnTo>
                <a:lnTo>
                  <a:pt x="346500" y="472500"/>
                </a:lnTo>
                <a:lnTo>
                  <a:pt x="330750" y="472500"/>
                </a:lnTo>
                <a:close/>
                <a:moveTo>
                  <a:pt x="299250" y="456750"/>
                </a:moveTo>
                <a:lnTo>
                  <a:pt x="315000" y="456750"/>
                </a:lnTo>
                <a:lnTo>
                  <a:pt x="315000" y="472500"/>
                </a:lnTo>
                <a:lnTo>
                  <a:pt x="299250" y="472500"/>
                </a:lnTo>
                <a:close/>
                <a:moveTo>
                  <a:pt x="267750" y="456750"/>
                </a:moveTo>
                <a:lnTo>
                  <a:pt x="283500" y="456750"/>
                </a:lnTo>
                <a:lnTo>
                  <a:pt x="283500" y="472500"/>
                </a:lnTo>
                <a:lnTo>
                  <a:pt x="267750" y="472500"/>
                </a:lnTo>
                <a:close/>
                <a:moveTo>
                  <a:pt x="236250" y="456750"/>
                </a:moveTo>
                <a:lnTo>
                  <a:pt x="252000" y="456750"/>
                </a:lnTo>
                <a:lnTo>
                  <a:pt x="252000" y="472500"/>
                </a:lnTo>
                <a:lnTo>
                  <a:pt x="236250" y="472500"/>
                </a:lnTo>
                <a:close/>
                <a:moveTo>
                  <a:pt x="204750" y="456750"/>
                </a:moveTo>
                <a:lnTo>
                  <a:pt x="220500" y="456750"/>
                </a:lnTo>
                <a:lnTo>
                  <a:pt x="220500" y="472500"/>
                </a:lnTo>
                <a:lnTo>
                  <a:pt x="204750" y="472500"/>
                </a:lnTo>
                <a:close/>
                <a:moveTo>
                  <a:pt x="173250" y="456750"/>
                </a:moveTo>
                <a:lnTo>
                  <a:pt x="189000" y="456750"/>
                </a:lnTo>
                <a:lnTo>
                  <a:pt x="189000" y="472500"/>
                </a:lnTo>
                <a:lnTo>
                  <a:pt x="173250" y="472500"/>
                </a:lnTo>
                <a:close/>
                <a:moveTo>
                  <a:pt x="141750" y="456750"/>
                </a:moveTo>
                <a:lnTo>
                  <a:pt x="157500" y="456750"/>
                </a:lnTo>
                <a:lnTo>
                  <a:pt x="157500" y="472500"/>
                </a:lnTo>
                <a:lnTo>
                  <a:pt x="141750" y="472500"/>
                </a:lnTo>
                <a:close/>
                <a:moveTo>
                  <a:pt x="110250" y="456750"/>
                </a:moveTo>
                <a:lnTo>
                  <a:pt x="126000" y="456750"/>
                </a:lnTo>
                <a:lnTo>
                  <a:pt x="126000" y="472500"/>
                </a:lnTo>
                <a:lnTo>
                  <a:pt x="110250" y="472500"/>
                </a:lnTo>
                <a:close/>
                <a:moveTo>
                  <a:pt x="95815" y="315000"/>
                </a:moveTo>
                <a:lnTo>
                  <a:pt x="158154" y="315000"/>
                </a:lnTo>
                <a:lnTo>
                  <a:pt x="158154" y="330750"/>
                </a:lnTo>
                <a:lnTo>
                  <a:pt x="95815" y="330750"/>
                </a:lnTo>
                <a:close/>
                <a:moveTo>
                  <a:pt x="78750" y="299250"/>
                </a:moveTo>
                <a:lnTo>
                  <a:pt x="78750" y="346500"/>
                </a:lnTo>
                <a:lnTo>
                  <a:pt x="173250" y="346500"/>
                </a:lnTo>
                <a:lnTo>
                  <a:pt x="173250" y="299250"/>
                </a:lnTo>
                <a:close/>
                <a:moveTo>
                  <a:pt x="78750" y="220500"/>
                </a:moveTo>
                <a:lnTo>
                  <a:pt x="78750" y="283500"/>
                </a:lnTo>
                <a:lnTo>
                  <a:pt x="189000" y="283500"/>
                </a:lnTo>
                <a:lnTo>
                  <a:pt x="189000" y="362250"/>
                </a:lnTo>
                <a:lnTo>
                  <a:pt x="78750" y="362250"/>
                </a:lnTo>
                <a:lnTo>
                  <a:pt x="78750" y="464625"/>
                </a:lnTo>
                <a:cubicBezTo>
                  <a:pt x="78759" y="473149"/>
                  <a:pt x="75989" y="481443"/>
                  <a:pt x="70859" y="488250"/>
                </a:cubicBezTo>
                <a:lnTo>
                  <a:pt x="464625" y="488250"/>
                </a:lnTo>
                <a:cubicBezTo>
                  <a:pt x="477667" y="488236"/>
                  <a:pt x="488236" y="477667"/>
                  <a:pt x="488250" y="464625"/>
                </a:cubicBezTo>
                <a:lnTo>
                  <a:pt x="488250" y="220500"/>
                </a:lnTo>
                <a:close/>
                <a:moveTo>
                  <a:pt x="15750" y="149625"/>
                </a:moveTo>
                <a:lnTo>
                  <a:pt x="15750" y="464625"/>
                </a:lnTo>
                <a:cubicBezTo>
                  <a:pt x="15750" y="477673"/>
                  <a:pt x="26327" y="488250"/>
                  <a:pt x="39375" y="488250"/>
                </a:cubicBezTo>
                <a:cubicBezTo>
                  <a:pt x="52423" y="488250"/>
                  <a:pt x="63000" y="477673"/>
                  <a:pt x="63000" y="464625"/>
                </a:cubicBezTo>
                <a:lnTo>
                  <a:pt x="63000" y="204750"/>
                </a:lnTo>
                <a:lnTo>
                  <a:pt x="126000" y="204750"/>
                </a:lnTo>
                <a:lnTo>
                  <a:pt x="126000" y="173250"/>
                </a:lnTo>
                <a:lnTo>
                  <a:pt x="112726" y="173250"/>
                </a:lnTo>
                <a:lnTo>
                  <a:pt x="95138" y="149625"/>
                </a:lnTo>
                <a:close/>
                <a:moveTo>
                  <a:pt x="234365" y="15750"/>
                </a:moveTo>
                <a:cubicBezTo>
                  <a:pt x="245807" y="28068"/>
                  <a:pt x="252000" y="47282"/>
                  <a:pt x="252000" y="72394"/>
                </a:cubicBezTo>
                <a:lnTo>
                  <a:pt x="252000" y="110058"/>
                </a:lnTo>
                <a:lnTo>
                  <a:pt x="241326" y="110058"/>
                </a:lnTo>
                <a:lnTo>
                  <a:pt x="303803" y="159534"/>
                </a:lnTo>
                <a:lnTo>
                  <a:pt x="358966" y="110058"/>
                </a:lnTo>
                <a:lnTo>
                  <a:pt x="346500" y="110058"/>
                </a:lnTo>
                <a:lnTo>
                  <a:pt x="346500" y="72382"/>
                </a:lnTo>
                <a:cubicBezTo>
                  <a:pt x="346466" y="41119"/>
                  <a:pt x="321131" y="15784"/>
                  <a:pt x="289868" y="15750"/>
                </a:cubicBezTo>
                <a:close/>
                <a:moveTo>
                  <a:pt x="115203" y="15750"/>
                </a:moveTo>
                <a:cubicBezTo>
                  <a:pt x="131989" y="29236"/>
                  <a:pt x="141753" y="49608"/>
                  <a:pt x="141750" y="71140"/>
                </a:cubicBezTo>
                <a:lnTo>
                  <a:pt x="141750" y="157500"/>
                </a:lnTo>
                <a:lnTo>
                  <a:pt x="142404" y="157500"/>
                </a:lnTo>
                <a:lnTo>
                  <a:pt x="142404" y="173250"/>
                </a:lnTo>
                <a:lnTo>
                  <a:pt x="141750" y="173250"/>
                </a:lnTo>
                <a:lnTo>
                  <a:pt x="141750" y="204750"/>
                </a:lnTo>
                <a:lnTo>
                  <a:pt x="441000" y="204750"/>
                </a:lnTo>
                <a:lnTo>
                  <a:pt x="441000" y="71140"/>
                </a:lnTo>
                <a:cubicBezTo>
                  <a:pt x="440966" y="40565"/>
                  <a:pt x="416189" y="15786"/>
                  <a:pt x="385614" y="15750"/>
                </a:cubicBezTo>
                <a:lnTo>
                  <a:pt x="334816" y="15750"/>
                </a:lnTo>
                <a:cubicBezTo>
                  <a:pt x="352135" y="29443"/>
                  <a:pt x="362240" y="50304"/>
                  <a:pt x="362250" y="72382"/>
                </a:cubicBezTo>
                <a:lnTo>
                  <a:pt x="362250" y="94308"/>
                </a:lnTo>
                <a:lnTo>
                  <a:pt x="400125" y="94308"/>
                </a:lnTo>
                <a:lnTo>
                  <a:pt x="304433" y="180122"/>
                </a:lnTo>
                <a:lnTo>
                  <a:pt x="196075" y="94308"/>
                </a:lnTo>
                <a:lnTo>
                  <a:pt x="236250" y="94308"/>
                </a:lnTo>
                <a:lnTo>
                  <a:pt x="236250" y="72394"/>
                </a:lnTo>
                <a:cubicBezTo>
                  <a:pt x="236250" y="46558"/>
                  <a:pt x="229159" y="15761"/>
                  <a:pt x="195368" y="15761"/>
                </a:cubicBezTo>
                <a:lnTo>
                  <a:pt x="195368" y="15750"/>
                </a:lnTo>
                <a:close/>
                <a:moveTo>
                  <a:pt x="66561" y="15750"/>
                </a:moveTo>
                <a:cubicBezTo>
                  <a:pt x="53013" y="15571"/>
                  <a:pt x="40078" y="21383"/>
                  <a:pt x="31215" y="31631"/>
                </a:cubicBezTo>
                <a:lnTo>
                  <a:pt x="109362" y="31631"/>
                </a:lnTo>
                <a:cubicBezTo>
                  <a:pt x="99034" y="21452"/>
                  <a:pt x="85115" y="15747"/>
                  <a:pt x="70614" y="15750"/>
                </a:cubicBezTo>
                <a:close/>
                <a:moveTo>
                  <a:pt x="66561" y="0"/>
                </a:moveTo>
                <a:lnTo>
                  <a:pt x="385614" y="0"/>
                </a:lnTo>
                <a:cubicBezTo>
                  <a:pt x="424883" y="47"/>
                  <a:pt x="456705" y="31871"/>
                  <a:pt x="456750" y="71140"/>
                </a:cubicBezTo>
                <a:lnTo>
                  <a:pt x="456750" y="204750"/>
                </a:lnTo>
                <a:lnTo>
                  <a:pt x="504000" y="204750"/>
                </a:lnTo>
                <a:lnTo>
                  <a:pt x="504000" y="464625"/>
                </a:lnTo>
                <a:cubicBezTo>
                  <a:pt x="503975" y="486361"/>
                  <a:pt x="486361" y="503975"/>
                  <a:pt x="464625" y="504000"/>
                </a:cubicBezTo>
                <a:lnTo>
                  <a:pt x="43966" y="504000"/>
                </a:lnTo>
                <a:lnTo>
                  <a:pt x="43966" y="503735"/>
                </a:lnTo>
                <a:cubicBezTo>
                  <a:pt x="42442" y="503913"/>
                  <a:pt x="40909" y="504001"/>
                  <a:pt x="39375" y="504000"/>
                </a:cubicBezTo>
                <a:cubicBezTo>
                  <a:pt x="17639" y="503975"/>
                  <a:pt x="26" y="486361"/>
                  <a:pt x="0" y="464625"/>
                </a:cubicBezTo>
                <a:lnTo>
                  <a:pt x="0" y="133875"/>
                </a:lnTo>
                <a:lnTo>
                  <a:pt x="103044" y="133875"/>
                </a:lnTo>
                <a:lnTo>
                  <a:pt x="120632" y="157500"/>
                </a:lnTo>
                <a:lnTo>
                  <a:pt x="126000" y="157500"/>
                </a:lnTo>
                <a:lnTo>
                  <a:pt x="126000" y="71140"/>
                </a:lnTo>
                <a:cubicBezTo>
                  <a:pt x="125991" y="62914"/>
                  <a:pt x="124135" y="54794"/>
                  <a:pt x="120570" y="47381"/>
                </a:cubicBezTo>
                <a:lnTo>
                  <a:pt x="2223" y="47381"/>
                </a:lnTo>
                <a:lnTo>
                  <a:pt x="9075" y="35557"/>
                </a:lnTo>
                <a:cubicBezTo>
                  <a:pt x="20027" y="13839"/>
                  <a:pt x="42238" y="101"/>
                  <a:pt x="66561" y="0"/>
                </a:cubicBezTo>
                <a:close/>
              </a:path>
            </a:pathLst>
          </a:custGeom>
          <a:solidFill>
            <a:schemeClr val="bg1"/>
          </a:solidFill>
          <a:ln w="773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18" name="任意形状 41"/>
          <p:cNvSpPr/>
          <p:nvPr/>
        </p:nvSpPr>
        <p:spPr>
          <a:xfrm>
            <a:off x="4344334" y="4749707"/>
            <a:ext cx="504000" cy="439946"/>
          </a:xfrm>
          <a:custGeom>
            <a:avLst/>
            <a:gdLst>
              <a:gd name="connsiteX0" fmla="*/ 283952 w 504000"/>
              <a:gd name="connsiteY0" fmla="*/ 393789 h 439946"/>
              <a:gd name="connsiteX1" fmla="*/ 283903 w 504000"/>
              <a:gd name="connsiteY1" fmla="*/ 424196 h 439946"/>
              <a:gd name="connsiteX2" fmla="*/ 346903 w 504000"/>
              <a:gd name="connsiteY2" fmla="*/ 424196 h 439946"/>
              <a:gd name="connsiteX3" fmla="*/ 346952 w 504000"/>
              <a:gd name="connsiteY3" fmla="*/ 393789 h 439946"/>
              <a:gd name="connsiteX4" fmla="*/ 141749 w 504000"/>
              <a:gd name="connsiteY4" fmla="*/ 346011 h 439946"/>
              <a:gd name="connsiteX5" fmla="*/ 141750 w 504000"/>
              <a:gd name="connsiteY5" fmla="*/ 378039 h 439946"/>
              <a:gd name="connsiteX6" fmla="*/ 488250 w 504000"/>
              <a:gd name="connsiteY6" fmla="*/ 378039 h 439946"/>
              <a:gd name="connsiteX7" fmla="*/ 488250 w 504000"/>
              <a:gd name="connsiteY7" fmla="*/ 346812 h 439946"/>
              <a:gd name="connsiteX8" fmla="*/ 252008 w 504000"/>
              <a:gd name="connsiteY8" fmla="*/ 165406 h 439946"/>
              <a:gd name="connsiteX9" fmla="*/ 252008 w 504000"/>
              <a:gd name="connsiteY9" fmla="*/ 259906 h 439946"/>
              <a:gd name="connsiteX10" fmla="*/ 315008 w 504000"/>
              <a:gd name="connsiteY10" fmla="*/ 259906 h 439946"/>
              <a:gd name="connsiteX11" fmla="*/ 315008 w 504000"/>
              <a:gd name="connsiteY11" fmla="*/ 165406 h 439946"/>
              <a:gd name="connsiteX12" fmla="*/ 212629 w 504000"/>
              <a:gd name="connsiteY12" fmla="*/ 126031 h 439946"/>
              <a:gd name="connsiteX13" fmla="*/ 212629 w 504000"/>
              <a:gd name="connsiteY13" fmla="*/ 220531 h 439946"/>
              <a:gd name="connsiteX14" fmla="*/ 236258 w 504000"/>
              <a:gd name="connsiteY14" fmla="*/ 220531 h 439946"/>
              <a:gd name="connsiteX15" fmla="*/ 236258 w 504000"/>
              <a:gd name="connsiteY15" fmla="*/ 149656 h 439946"/>
              <a:gd name="connsiteX16" fmla="*/ 275633 w 504000"/>
              <a:gd name="connsiteY16" fmla="*/ 149656 h 439946"/>
              <a:gd name="connsiteX17" fmla="*/ 275633 w 504000"/>
              <a:gd name="connsiteY17" fmla="*/ 126031 h 439946"/>
              <a:gd name="connsiteX18" fmla="*/ 309071 w 504000"/>
              <a:gd name="connsiteY18" fmla="*/ 110250 h 439946"/>
              <a:gd name="connsiteX19" fmla="*/ 488250 w 504000"/>
              <a:gd name="connsiteY19" fmla="*/ 110250 h 439946"/>
              <a:gd name="connsiteX20" fmla="*/ 504000 w 504000"/>
              <a:gd name="connsiteY20" fmla="*/ 126000 h 439946"/>
              <a:gd name="connsiteX21" fmla="*/ 504000 w 504000"/>
              <a:gd name="connsiteY21" fmla="*/ 378039 h 439946"/>
              <a:gd name="connsiteX22" fmla="*/ 488250 w 504000"/>
              <a:gd name="connsiteY22" fmla="*/ 393789 h 439946"/>
              <a:gd name="connsiteX23" fmla="*/ 362702 w 504000"/>
              <a:gd name="connsiteY23" fmla="*/ 393789 h 439946"/>
              <a:gd name="connsiteX24" fmla="*/ 362653 w 504000"/>
              <a:gd name="connsiteY24" fmla="*/ 424196 h 439946"/>
              <a:gd name="connsiteX25" fmla="*/ 393681 w 504000"/>
              <a:gd name="connsiteY25" fmla="*/ 424196 h 439946"/>
              <a:gd name="connsiteX26" fmla="*/ 393681 w 504000"/>
              <a:gd name="connsiteY26" fmla="*/ 439946 h 439946"/>
              <a:gd name="connsiteX27" fmla="*/ 236184 w 504000"/>
              <a:gd name="connsiteY27" fmla="*/ 439946 h 439946"/>
              <a:gd name="connsiteX28" fmla="*/ 236184 w 504000"/>
              <a:gd name="connsiteY28" fmla="*/ 424196 h 439946"/>
              <a:gd name="connsiteX29" fmla="*/ 268153 w 504000"/>
              <a:gd name="connsiteY29" fmla="*/ 424196 h 439946"/>
              <a:gd name="connsiteX30" fmla="*/ 268202 w 504000"/>
              <a:gd name="connsiteY30" fmla="*/ 393789 h 439946"/>
              <a:gd name="connsiteX31" fmla="*/ 141750 w 504000"/>
              <a:gd name="connsiteY31" fmla="*/ 393789 h 439946"/>
              <a:gd name="connsiteX32" fmla="*/ 126000 w 504000"/>
              <a:gd name="connsiteY32" fmla="*/ 378039 h 439946"/>
              <a:gd name="connsiteX33" fmla="*/ 125996 w 504000"/>
              <a:gd name="connsiteY33" fmla="*/ 126000 h 439946"/>
              <a:gd name="connsiteX34" fmla="*/ 141746 w 504000"/>
              <a:gd name="connsiteY34" fmla="*/ 126000 h 439946"/>
              <a:gd name="connsiteX35" fmla="*/ 141749 w 504000"/>
              <a:gd name="connsiteY35" fmla="*/ 330261 h 439946"/>
              <a:gd name="connsiteX36" fmla="*/ 488250 w 504000"/>
              <a:gd name="connsiteY36" fmla="*/ 331062 h 439946"/>
              <a:gd name="connsiteX37" fmla="*/ 488250 w 504000"/>
              <a:gd name="connsiteY37" fmla="*/ 126000 h 439946"/>
              <a:gd name="connsiteX38" fmla="*/ 309071 w 504000"/>
              <a:gd name="connsiteY38" fmla="*/ 126000 h 439946"/>
              <a:gd name="connsiteX39" fmla="*/ 173254 w 504000"/>
              <a:gd name="connsiteY39" fmla="*/ 86656 h 439946"/>
              <a:gd name="connsiteX40" fmla="*/ 173254 w 504000"/>
              <a:gd name="connsiteY40" fmla="*/ 181156 h 439946"/>
              <a:gd name="connsiteX41" fmla="*/ 196879 w 504000"/>
              <a:gd name="connsiteY41" fmla="*/ 181156 h 439946"/>
              <a:gd name="connsiteX42" fmla="*/ 196879 w 504000"/>
              <a:gd name="connsiteY42" fmla="*/ 110281 h 439946"/>
              <a:gd name="connsiteX43" fmla="*/ 236254 w 504000"/>
              <a:gd name="connsiteY43" fmla="*/ 110281 h 439946"/>
              <a:gd name="connsiteX44" fmla="*/ 236254 w 504000"/>
              <a:gd name="connsiteY44" fmla="*/ 86656 h 439946"/>
              <a:gd name="connsiteX45" fmla="*/ 157504 w 504000"/>
              <a:gd name="connsiteY45" fmla="*/ 70906 h 439946"/>
              <a:gd name="connsiteX46" fmla="*/ 252004 w 504000"/>
              <a:gd name="connsiteY46" fmla="*/ 70906 h 439946"/>
              <a:gd name="connsiteX47" fmla="*/ 252004 w 504000"/>
              <a:gd name="connsiteY47" fmla="*/ 110281 h 439946"/>
              <a:gd name="connsiteX48" fmla="*/ 291383 w 504000"/>
              <a:gd name="connsiteY48" fmla="*/ 110281 h 439946"/>
              <a:gd name="connsiteX49" fmla="*/ 291383 w 504000"/>
              <a:gd name="connsiteY49" fmla="*/ 149656 h 439946"/>
              <a:gd name="connsiteX50" fmla="*/ 330758 w 504000"/>
              <a:gd name="connsiteY50" fmla="*/ 149656 h 439946"/>
              <a:gd name="connsiteX51" fmla="*/ 330758 w 504000"/>
              <a:gd name="connsiteY51" fmla="*/ 275656 h 439946"/>
              <a:gd name="connsiteX52" fmla="*/ 236258 w 504000"/>
              <a:gd name="connsiteY52" fmla="*/ 275656 h 439946"/>
              <a:gd name="connsiteX53" fmla="*/ 236258 w 504000"/>
              <a:gd name="connsiteY53" fmla="*/ 236281 h 439946"/>
              <a:gd name="connsiteX54" fmla="*/ 196879 w 504000"/>
              <a:gd name="connsiteY54" fmla="*/ 236281 h 439946"/>
              <a:gd name="connsiteX55" fmla="*/ 196879 w 504000"/>
              <a:gd name="connsiteY55" fmla="*/ 196906 h 439946"/>
              <a:gd name="connsiteX56" fmla="*/ 157504 w 504000"/>
              <a:gd name="connsiteY56" fmla="*/ 196906 h 439946"/>
              <a:gd name="connsiteX57" fmla="*/ 15750 w 504000"/>
              <a:gd name="connsiteY57" fmla="*/ 0 h 439946"/>
              <a:gd name="connsiteX58" fmla="*/ 362250 w 504000"/>
              <a:gd name="connsiteY58" fmla="*/ 0 h 439946"/>
              <a:gd name="connsiteX59" fmla="*/ 378000 w 504000"/>
              <a:gd name="connsiteY59" fmla="*/ 15750 h 439946"/>
              <a:gd name="connsiteX60" fmla="*/ 378000 w 504000"/>
              <a:gd name="connsiteY60" fmla="*/ 92843 h 439946"/>
              <a:gd name="connsiteX61" fmla="*/ 362250 w 504000"/>
              <a:gd name="connsiteY61" fmla="*/ 92843 h 439946"/>
              <a:gd name="connsiteX62" fmla="*/ 362250 w 504000"/>
              <a:gd name="connsiteY62" fmla="*/ 15750 h 439946"/>
              <a:gd name="connsiteX63" fmla="*/ 15750 w 504000"/>
              <a:gd name="connsiteY63" fmla="*/ 15750 h 439946"/>
              <a:gd name="connsiteX64" fmla="*/ 15750 w 504000"/>
              <a:gd name="connsiteY64" fmla="*/ 220604 h 439946"/>
              <a:gd name="connsiteX65" fmla="*/ 110250 w 504000"/>
              <a:gd name="connsiteY65" fmla="*/ 220604 h 439946"/>
              <a:gd name="connsiteX66" fmla="*/ 110250 w 504000"/>
              <a:gd name="connsiteY66" fmla="*/ 236354 h 439946"/>
              <a:gd name="connsiteX67" fmla="*/ 15750 w 504000"/>
              <a:gd name="connsiteY67" fmla="*/ 236354 h 439946"/>
              <a:gd name="connsiteX68" fmla="*/ 15750 w 504000"/>
              <a:gd name="connsiteY68" fmla="*/ 267789 h 439946"/>
              <a:gd name="connsiteX69" fmla="*/ 110250 w 504000"/>
              <a:gd name="connsiteY69" fmla="*/ 267789 h 439946"/>
              <a:gd name="connsiteX70" fmla="*/ 110250 w 504000"/>
              <a:gd name="connsiteY70" fmla="*/ 283539 h 439946"/>
              <a:gd name="connsiteX71" fmla="*/ 15750 w 504000"/>
              <a:gd name="connsiteY71" fmla="*/ 283539 h 439946"/>
              <a:gd name="connsiteX72" fmla="*/ 0 w 504000"/>
              <a:gd name="connsiteY72" fmla="*/ 267789 h 439946"/>
              <a:gd name="connsiteX73" fmla="*/ 0 w 504000"/>
              <a:gd name="connsiteY73" fmla="*/ 15750 h 439946"/>
              <a:gd name="connsiteX74" fmla="*/ 15750 w 504000"/>
              <a:gd name="connsiteY74" fmla="*/ 0 h 439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504000" h="439946">
                <a:moveTo>
                  <a:pt x="283952" y="393789"/>
                </a:moveTo>
                <a:lnTo>
                  <a:pt x="283903" y="424196"/>
                </a:lnTo>
                <a:lnTo>
                  <a:pt x="346903" y="424196"/>
                </a:lnTo>
                <a:lnTo>
                  <a:pt x="346952" y="393789"/>
                </a:lnTo>
                <a:close/>
                <a:moveTo>
                  <a:pt x="141749" y="346011"/>
                </a:moveTo>
                <a:lnTo>
                  <a:pt x="141750" y="378039"/>
                </a:lnTo>
                <a:lnTo>
                  <a:pt x="488250" y="378039"/>
                </a:lnTo>
                <a:lnTo>
                  <a:pt x="488250" y="346812"/>
                </a:lnTo>
                <a:close/>
                <a:moveTo>
                  <a:pt x="252008" y="165406"/>
                </a:moveTo>
                <a:lnTo>
                  <a:pt x="252008" y="259906"/>
                </a:lnTo>
                <a:lnTo>
                  <a:pt x="315008" y="259906"/>
                </a:lnTo>
                <a:lnTo>
                  <a:pt x="315008" y="165406"/>
                </a:lnTo>
                <a:close/>
                <a:moveTo>
                  <a:pt x="212629" y="126031"/>
                </a:moveTo>
                <a:lnTo>
                  <a:pt x="212629" y="220531"/>
                </a:lnTo>
                <a:lnTo>
                  <a:pt x="236258" y="220531"/>
                </a:lnTo>
                <a:lnTo>
                  <a:pt x="236258" y="149656"/>
                </a:lnTo>
                <a:lnTo>
                  <a:pt x="275633" y="149656"/>
                </a:lnTo>
                <a:lnTo>
                  <a:pt x="275633" y="126031"/>
                </a:lnTo>
                <a:close/>
                <a:moveTo>
                  <a:pt x="309071" y="110250"/>
                </a:moveTo>
                <a:lnTo>
                  <a:pt x="488250" y="110250"/>
                </a:lnTo>
                <a:cubicBezTo>
                  <a:pt x="496944" y="110260"/>
                  <a:pt x="503990" y="117306"/>
                  <a:pt x="504000" y="126000"/>
                </a:cubicBezTo>
                <a:lnTo>
                  <a:pt x="504000" y="378039"/>
                </a:lnTo>
                <a:cubicBezTo>
                  <a:pt x="503990" y="386733"/>
                  <a:pt x="496944" y="393779"/>
                  <a:pt x="488250" y="393789"/>
                </a:cubicBezTo>
                <a:lnTo>
                  <a:pt x="362702" y="393789"/>
                </a:lnTo>
                <a:lnTo>
                  <a:pt x="362653" y="424196"/>
                </a:lnTo>
                <a:lnTo>
                  <a:pt x="393681" y="424196"/>
                </a:lnTo>
                <a:lnTo>
                  <a:pt x="393681" y="439946"/>
                </a:lnTo>
                <a:lnTo>
                  <a:pt x="236184" y="439946"/>
                </a:lnTo>
                <a:lnTo>
                  <a:pt x="236184" y="424196"/>
                </a:lnTo>
                <a:lnTo>
                  <a:pt x="268153" y="424196"/>
                </a:lnTo>
                <a:lnTo>
                  <a:pt x="268202" y="393789"/>
                </a:lnTo>
                <a:lnTo>
                  <a:pt x="141750" y="393789"/>
                </a:lnTo>
                <a:cubicBezTo>
                  <a:pt x="133055" y="393780"/>
                  <a:pt x="126009" y="386733"/>
                  <a:pt x="126000" y="378039"/>
                </a:cubicBezTo>
                <a:lnTo>
                  <a:pt x="125996" y="126000"/>
                </a:lnTo>
                <a:lnTo>
                  <a:pt x="141746" y="126000"/>
                </a:lnTo>
                <a:lnTo>
                  <a:pt x="141749" y="330261"/>
                </a:lnTo>
                <a:lnTo>
                  <a:pt x="488250" y="331062"/>
                </a:lnTo>
                <a:lnTo>
                  <a:pt x="488250" y="126000"/>
                </a:lnTo>
                <a:lnTo>
                  <a:pt x="309071" y="126000"/>
                </a:lnTo>
                <a:close/>
                <a:moveTo>
                  <a:pt x="173254" y="86656"/>
                </a:moveTo>
                <a:lnTo>
                  <a:pt x="173254" y="181156"/>
                </a:lnTo>
                <a:lnTo>
                  <a:pt x="196879" y="181156"/>
                </a:lnTo>
                <a:lnTo>
                  <a:pt x="196879" y="110281"/>
                </a:lnTo>
                <a:lnTo>
                  <a:pt x="236254" y="110281"/>
                </a:lnTo>
                <a:lnTo>
                  <a:pt x="236254" y="86656"/>
                </a:lnTo>
                <a:close/>
                <a:moveTo>
                  <a:pt x="157504" y="70906"/>
                </a:moveTo>
                <a:lnTo>
                  <a:pt x="252004" y="70906"/>
                </a:lnTo>
                <a:lnTo>
                  <a:pt x="252004" y="110281"/>
                </a:lnTo>
                <a:lnTo>
                  <a:pt x="291383" y="110281"/>
                </a:lnTo>
                <a:lnTo>
                  <a:pt x="291383" y="149656"/>
                </a:lnTo>
                <a:lnTo>
                  <a:pt x="330758" y="149656"/>
                </a:lnTo>
                <a:lnTo>
                  <a:pt x="330758" y="275656"/>
                </a:lnTo>
                <a:lnTo>
                  <a:pt x="236258" y="275656"/>
                </a:lnTo>
                <a:lnTo>
                  <a:pt x="236258" y="236281"/>
                </a:lnTo>
                <a:lnTo>
                  <a:pt x="196879" y="236281"/>
                </a:lnTo>
                <a:lnTo>
                  <a:pt x="196879" y="196906"/>
                </a:lnTo>
                <a:lnTo>
                  <a:pt x="157504" y="196906"/>
                </a:lnTo>
                <a:close/>
                <a:moveTo>
                  <a:pt x="15750" y="0"/>
                </a:moveTo>
                <a:lnTo>
                  <a:pt x="362250" y="0"/>
                </a:lnTo>
                <a:cubicBezTo>
                  <a:pt x="370944" y="10"/>
                  <a:pt x="377990" y="7056"/>
                  <a:pt x="378000" y="15750"/>
                </a:cubicBezTo>
                <a:lnTo>
                  <a:pt x="378000" y="92843"/>
                </a:lnTo>
                <a:lnTo>
                  <a:pt x="362250" y="92843"/>
                </a:lnTo>
                <a:lnTo>
                  <a:pt x="362250" y="15750"/>
                </a:lnTo>
                <a:lnTo>
                  <a:pt x="15750" y="15750"/>
                </a:lnTo>
                <a:lnTo>
                  <a:pt x="15750" y="220604"/>
                </a:lnTo>
                <a:lnTo>
                  <a:pt x="110250" y="220604"/>
                </a:lnTo>
                <a:lnTo>
                  <a:pt x="110250" y="236354"/>
                </a:lnTo>
                <a:lnTo>
                  <a:pt x="15750" y="236354"/>
                </a:lnTo>
                <a:lnTo>
                  <a:pt x="15750" y="267789"/>
                </a:lnTo>
                <a:lnTo>
                  <a:pt x="110250" y="267789"/>
                </a:lnTo>
                <a:lnTo>
                  <a:pt x="110250" y="283539"/>
                </a:lnTo>
                <a:lnTo>
                  <a:pt x="15750" y="283539"/>
                </a:lnTo>
                <a:cubicBezTo>
                  <a:pt x="7055" y="283530"/>
                  <a:pt x="9" y="276483"/>
                  <a:pt x="0" y="267789"/>
                </a:cubicBezTo>
                <a:lnTo>
                  <a:pt x="0" y="15750"/>
                </a:lnTo>
                <a:cubicBezTo>
                  <a:pt x="9" y="7055"/>
                  <a:pt x="7055" y="9"/>
                  <a:pt x="15750" y="0"/>
                </a:cubicBezTo>
                <a:close/>
              </a:path>
            </a:pathLst>
          </a:custGeom>
          <a:solidFill>
            <a:schemeClr val="bg1"/>
          </a:solidFill>
          <a:ln w="773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19" name="任意形状 91"/>
          <p:cNvSpPr>
            <a:spLocks noChangeAspect="1"/>
          </p:cNvSpPr>
          <p:nvPr/>
        </p:nvSpPr>
        <p:spPr>
          <a:xfrm>
            <a:off x="7456047" y="4717680"/>
            <a:ext cx="440351" cy="504000"/>
          </a:xfrm>
          <a:custGeom>
            <a:avLst/>
            <a:gdLst>
              <a:gd name="connsiteX0" fmla="*/ 303624 w 532209"/>
              <a:gd name="connsiteY0" fmla="*/ 551980 h 609134"/>
              <a:gd name="connsiteX1" fmla="*/ 322674 w 532209"/>
              <a:gd name="connsiteY1" fmla="*/ 551980 h 609134"/>
              <a:gd name="connsiteX2" fmla="*/ 322674 w 532209"/>
              <a:gd name="connsiteY2" fmla="*/ 571030 h 609134"/>
              <a:gd name="connsiteX3" fmla="*/ 303624 w 532209"/>
              <a:gd name="connsiteY3" fmla="*/ 571030 h 609134"/>
              <a:gd name="connsiteX4" fmla="*/ 208374 w 532209"/>
              <a:gd name="connsiteY4" fmla="*/ 551980 h 609134"/>
              <a:gd name="connsiteX5" fmla="*/ 227424 w 532209"/>
              <a:gd name="connsiteY5" fmla="*/ 551980 h 609134"/>
              <a:gd name="connsiteX6" fmla="*/ 227424 w 532209"/>
              <a:gd name="connsiteY6" fmla="*/ 571030 h 609134"/>
              <a:gd name="connsiteX7" fmla="*/ 208374 w 532209"/>
              <a:gd name="connsiteY7" fmla="*/ 571030 h 609134"/>
              <a:gd name="connsiteX8" fmla="*/ 170274 w 532209"/>
              <a:gd name="connsiteY8" fmla="*/ 551980 h 609134"/>
              <a:gd name="connsiteX9" fmla="*/ 189324 w 532209"/>
              <a:gd name="connsiteY9" fmla="*/ 551980 h 609134"/>
              <a:gd name="connsiteX10" fmla="*/ 189324 w 532209"/>
              <a:gd name="connsiteY10" fmla="*/ 571030 h 609134"/>
              <a:gd name="connsiteX11" fmla="*/ 170274 w 532209"/>
              <a:gd name="connsiteY11" fmla="*/ 571030 h 609134"/>
              <a:gd name="connsiteX12" fmla="*/ 132174 w 532209"/>
              <a:gd name="connsiteY12" fmla="*/ 551980 h 609134"/>
              <a:gd name="connsiteX13" fmla="*/ 151224 w 532209"/>
              <a:gd name="connsiteY13" fmla="*/ 551980 h 609134"/>
              <a:gd name="connsiteX14" fmla="*/ 151224 w 532209"/>
              <a:gd name="connsiteY14" fmla="*/ 571030 h 609134"/>
              <a:gd name="connsiteX15" fmla="*/ 132174 w 532209"/>
              <a:gd name="connsiteY15" fmla="*/ 571030 h 609134"/>
              <a:gd name="connsiteX16" fmla="*/ 94074 w 532209"/>
              <a:gd name="connsiteY16" fmla="*/ 551980 h 609134"/>
              <a:gd name="connsiteX17" fmla="*/ 113124 w 532209"/>
              <a:gd name="connsiteY17" fmla="*/ 551980 h 609134"/>
              <a:gd name="connsiteX18" fmla="*/ 113124 w 532209"/>
              <a:gd name="connsiteY18" fmla="*/ 571030 h 609134"/>
              <a:gd name="connsiteX19" fmla="*/ 94074 w 532209"/>
              <a:gd name="connsiteY19" fmla="*/ 571030 h 609134"/>
              <a:gd name="connsiteX20" fmla="*/ 55974 w 532209"/>
              <a:gd name="connsiteY20" fmla="*/ 551980 h 609134"/>
              <a:gd name="connsiteX21" fmla="*/ 75024 w 532209"/>
              <a:gd name="connsiteY21" fmla="*/ 551980 h 609134"/>
              <a:gd name="connsiteX22" fmla="*/ 75024 w 532209"/>
              <a:gd name="connsiteY22" fmla="*/ 571030 h 609134"/>
              <a:gd name="connsiteX23" fmla="*/ 55974 w 532209"/>
              <a:gd name="connsiteY23" fmla="*/ 571030 h 609134"/>
              <a:gd name="connsiteX24" fmla="*/ 303624 w 532209"/>
              <a:gd name="connsiteY24" fmla="*/ 513880 h 609134"/>
              <a:gd name="connsiteX25" fmla="*/ 322674 w 532209"/>
              <a:gd name="connsiteY25" fmla="*/ 513880 h 609134"/>
              <a:gd name="connsiteX26" fmla="*/ 322674 w 532209"/>
              <a:gd name="connsiteY26" fmla="*/ 532930 h 609134"/>
              <a:gd name="connsiteX27" fmla="*/ 303624 w 532209"/>
              <a:gd name="connsiteY27" fmla="*/ 532930 h 609134"/>
              <a:gd name="connsiteX28" fmla="*/ 208374 w 532209"/>
              <a:gd name="connsiteY28" fmla="*/ 513880 h 609134"/>
              <a:gd name="connsiteX29" fmla="*/ 227424 w 532209"/>
              <a:gd name="connsiteY29" fmla="*/ 513880 h 609134"/>
              <a:gd name="connsiteX30" fmla="*/ 227424 w 532209"/>
              <a:gd name="connsiteY30" fmla="*/ 532930 h 609134"/>
              <a:gd name="connsiteX31" fmla="*/ 208374 w 532209"/>
              <a:gd name="connsiteY31" fmla="*/ 532930 h 609134"/>
              <a:gd name="connsiteX32" fmla="*/ 170274 w 532209"/>
              <a:gd name="connsiteY32" fmla="*/ 513880 h 609134"/>
              <a:gd name="connsiteX33" fmla="*/ 189324 w 532209"/>
              <a:gd name="connsiteY33" fmla="*/ 513880 h 609134"/>
              <a:gd name="connsiteX34" fmla="*/ 189324 w 532209"/>
              <a:gd name="connsiteY34" fmla="*/ 532930 h 609134"/>
              <a:gd name="connsiteX35" fmla="*/ 170274 w 532209"/>
              <a:gd name="connsiteY35" fmla="*/ 532930 h 609134"/>
              <a:gd name="connsiteX36" fmla="*/ 132174 w 532209"/>
              <a:gd name="connsiteY36" fmla="*/ 513880 h 609134"/>
              <a:gd name="connsiteX37" fmla="*/ 151224 w 532209"/>
              <a:gd name="connsiteY37" fmla="*/ 513880 h 609134"/>
              <a:gd name="connsiteX38" fmla="*/ 151224 w 532209"/>
              <a:gd name="connsiteY38" fmla="*/ 532930 h 609134"/>
              <a:gd name="connsiteX39" fmla="*/ 132174 w 532209"/>
              <a:gd name="connsiteY39" fmla="*/ 532930 h 609134"/>
              <a:gd name="connsiteX40" fmla="*/ 94074 w 532209"/>
              <a:gd name="connsiteY40" fmla="*/ 513880 h 609134"/>
              <a:gd name="connsiteX41" fmla="*/ 113124 w 532209"/>
              <a:gd name="connsiteY41" fmla="*/ 513880 h 609134"/>
              <a:gd name="connsiteX42" fmla="*/ 113124 w 532209"/>
              <a:gd name="connsiteY42" fmla="*/ 532930 h 609134"/>
              <a:gd name="connsiteX43" fmla="*/ 94074 w 532209"/>
              <a:gd name="connsiteY43" fmla="*/ 532930 h 609134"/>
              <a:gd name="connsiteX44" fmla="*/ 55974 w 532209"/>
              <a:gd name="connsiteY44" fmla="*/ 513880 h 609134"/>
              <a:gd name="connsiteX45" fmla="*/ 75024 w 532209"/>
              <a:gd name="connsiteY45" fmla="*/ 513880 h 609134"/>
              <a:gd name="connsiteX46" fmla="*/ 75024 w 532209"/>
              <a:gd name="connsiteY46" fmla="*/ 532930 h 609134"/>
              <a:gd name="connsiteX47" fmla="*/ 55974 w 532209"/>
              <a:gd name="connsiteY47" fmla="*/ 532930 h 609134"/>
              <a:gd name="connsiteX48" fmla="*/ 460925 w 532209"/>
              <a:gd name="connsiteY48" fmla="*/ 505936 h 609134"/>
              <a:gd name="connsiteX49" fmla="*/ 450256 w 532209"/>
              <a:gd name="connsiteY49" fmla="*/ 516605 h 609134"/>
              <a:gd name="connsiteX50" fmla="*/ 450256 w 532209"/>
              <a:gd name="connsiteY50" fmla="*/ 569881 h 609134"/>
              <a:gd name="connsiteX51" fmla="*/ 460925 w 532209"/>
              <a:gd name="connsiteY51" fmla="*/ 580550 h 609134"/>
              <a:gd name="connsiteX52" fmla="*/ 484035 w 532209"/>
              <a:gd name="connsiteY52" fmla="*/ 580550 h 609134"/>
              <a:gd name="connsiteX53" fmla="*/ 494705 w 532209"/>
              <a:gd name="connsiteY53" fmla="*/ 569881 h 609134"/>
              <a:gd name="connsiteX54" fmla="*/ 494705 w 532209"/>
              <a:gd name="connsiteY54" fmla="*/ 516605 h 609134"/>
              <a:gd name="connsiteX55" fmla="*/ 484035 w 532209"/>
              <a:gd name="connsiteY55" fmla="*/ 505936 h 609134"/>
              <a:gd name="connsiteX56" fmla="*/ 460925 w 532209"/>
              <a:gd name="connsiteY56" fmla="*/ 486886 h 609134"/>
              <a:gd name="connsiteX57" fmla="*/ 484035 w 532209"/>
              <a:gd name="connsiteY57" fmla="*/ 486886 h 609134"/>
              <a:gd name="connsiteX58" fmla="*/ 513755 w 532209"/>
              <a:gd name="connsiteY58" fmla="*/ 516605 h 609134"/>
              <a:gd name="connsiteX59" fmla="*/ 513755 w 532209"/>
              <a:gd name="connsiteY59" fmla="*/ 569881 h 609134"/>
              <a:gd name="connsiteX60" fmla="*/ 484035 w 532209"/>
              <a:gd name="connsiteY60" fmla="*/ 599600 h 609134"/>
              <a:gd name="connsiteX61" fmla="*/ 460925 w 532209"/>
              <a:gd name="connsiteY61" fmla="*/ 599600 h 609134"/>
              <a:gd name="connsiteX62" fmla="*/ 431206 w 532209"/>
              <a:gd name="connsiteY62" fmla="*/ 569881 h 609134"/>
              <a:gd name="connsiteX63" fmla="*/ 431206 w 532209"/>
              <a:gd name="connsiteY63" fmla="*/ 516605 h 609134"/>
              <a:gd name="connsiteX64" fmla="*/ 460925 w 532209"/>
              <a:gd name="connsiteY64" fmla="*/ 486886 h 609134"/>
              <a:gd name="connsiteX65" fmla="*/ 294861 w 532209"/>
              <a:gd name="connsiteY65" fmla="*/ 475784 h 609134"/>
              <a:gd name="connsiteX66" fmla="*/ 361355 w 532209"/>
              <a:gd name="connsiteY66" fmla="*/ 475784 h 609134"/>
              <a:gd name="connsiteX67" fmla="*/ 361355 w 532209"/>
              <a:gd name="connsiteY67" fmla="*/ 609134 h 609134"/>
              <a:gd name="connsiteX68" fmla="*/ 296442 w 532209"/>
              <a:gd name="connsiteY68" fmla="*/ 609134 h 609134"/>
              <a:gd name="connsiteX69" fmla="*/ 296442 w 532209"/>
              <a:gd name="connsiteY69" fmla="*/ 590084 h 609134"/>
              <a:gd name="connsiteX70" fmla="*/ 342305 w 532209"/>
              <a:gd name="connsiteY70" fmla="*/ 590084 h 609134"/>
              <a:gd name="connsiteX71" fmla="*/ 342305 w 532209"/>
              <a:gd name="connsiteY71" fmla="*/ 494834 h 609134"/>
              <a:gd name="connsiteX72" fmla="*/ 294861 w 532209"/>
              <a:gd name="connsiteY72" fmla="*/ 494834 h 609134"/>
              <a:gd name="connsiteX73" fmla="*/ 18455 w 532209"/>
              <a:gd name="connsiteY73" fmla="*/ 475784 h 609134"/>
              <a:gd name="connsiteX74" fmla="*/ 236911 w 532209"/>
              <a:gd name="connsiteY74" fmla="*/ 475784 h 609134"/>
              <a:gd name="connsiteX75" fmla="*/ 236911 w 532209"/>
              <a:gd name="connsiteY75" fmla="*/ 494834 h 609134"/>
              <a:gd name="connsiteX76" fmla="*/ 37505 w 532209"/>
              <a:gd name="connsiteY76" fmla="*/ 494834 h 609134"/>
              <a:gd name="connsiteX77" fmla="*/ 37505 w 532209"/>
              <a:gd name="connsiteY77" fmla="*/ 590084 h 609134"/>
              <a:gd name="connsiteX78" fmla="*/ 237711 w 532209"/>
              <a:gd name="connsiteY78" fmla="*/ 590084 h 609134"/>
              <a:gd name="connsiteX79" fmla="*/ 237711 w 532209"/>
              <a:gd name="connsiteY79" fmla="*/ 609134 h 609134"/>
              <a:gd name="connsiteX80" fmla="*/ 18455 w 532209"/>
              <a:gd name="connsiteY80" fmla="*/ 609134 h 609134"/>
              <a:gd name="connsiteX81" fmla="*/ 208895 w 532209"/>
              <a:gd name="connsiteY81" fmla="*/ 285875 h 609134"/>
              <a:gd name="connsiteX82" fmla="*/ 266031 w 532209"/>
              <a:gd name="connsiteY82" fmla="*/ 341834 h 609134"/>
              <a:gd name="connsiteX83" fmla="*/ 323167 w 532209"/>
              <a:gd name="connsiteY83" fmla="*/ 285875 h 609134"/>
              <a:gd name="connsiteX84" fmla="*/ 218406 w 532209"/>
              <a:gd name="connsiteY84" fmla="*/ 209377 h 609134"/>
              <a:gd name="connsiteX85" fmla="*/ 237456 w 532209"/>
              <a:gd name="connsiteY85" fmla="*/ 209377 h 609134"/>
              <a:gd name="connsiteX86" fmla="*/ 237456 w 532209"/>
              <a:gd name="connsiteY86" fmla="*/ 266825 h 609134"/>
              <a:gd name="connsiteX87" fmla="*/ 294606 w 532209"/>
              <a:gd name="connsiteY87" fmla="*/ 266825 h 609134"/>
              <a:gd name="connsiteX88" fmla="*/ 294606 w 532209"/>
              <a:gd name="connsiteY88" fmla="*/ 209377 h 609134"/>
              <a:gd name="connsiteX89" fmla="*/ 313656 w 532209"/>
              <a:gd name="connsiteY89" fmla="*/ 209377 h 609134"/>
              <a:gd name="connsiteX90" fmla="*/ 313656 w 532209"/>
              <a:gd name="connsiteY90" fmla="*/ 266825 h 609134"/>
              <a:gd name="connsiteX91" fmla="*/ 342231 w 532209"/>
              <a:gd name="connsiteY91" fmla="*/ 266825 h 609134"/>
              <a:gd name="connsiteX92" fmla="*/ 342231 w 532209"/>
              <a:gd name="connsiteY92" fmla="*/ 284684 h 609134"/>
              <a:gd name="connsiteX93" fmla="*/ 275630 w 532209"/>
              <a:gd name="connsiteY93" fmla="*/ 360211 h 609134"/>
              <a:gd name="connsiteX94" fmla="*/ 275630 w 532209"/>
              <a:gd name="connsiteY94" fmla="*/ 609129 h 609134"/>
              <a:gd name="connsiteX95" fmla="*/ 256580 w 532209"/>
              <a:gd name="connsiteY95" fmla="*/ 609129 h 609134"/>
              <a:gd name="connsiteX96" fmla="*/ 256580 w 532209"/>
              <a:gd name="connsiteY96" fmla="*/ 360234 h 609134"/>
              <a:gd name="connsiteX97" fmla="*/ 189831 w 532209"/>
              <a:gd name="connsiteY97" fmla="*/ 284684 h 609134"/>
              <a:gd name="connsiteX98" fmla="*/ 189831 w 532209"/>
              <a:gd name="connsiteY98" fmla="*/ 266825 h 609134"/>
              <a:gd name="connsiteX99" fmla="*/ 218406 w 532209"/>
              <a:gd name="connsiteY99" fmla="*/ 266825 h 609134"/>
              <a:gd name="connsiteX100" fmla="*/ 304131 w 532209"/>
              <a:gd name="connsiteY100" fmla="*/ 152483 h 609134"/>
              <a:gd name="connsiteX101" fmla="*/ 294606 w 532209"/>
              <a:gd name="connsiteY101" fmla="*/ 162008 h 609134"/>
              <a:gd name="connsiteX102" fmla="*/ 304131 w 532209"/>
              <a:gd name="connsiteY102" fmla="*/ 171533 h 609134"/>
              <a:gd name="connsiteX103" fmla="*/ 313656 w 532209"/>
              <a:gd name="connsiteY103" fmla="*/ 162008 h 609134"/>
              <a:gd name="connsiteX104" fmla="*/ 304131 w 532209"/>
              <a:gd name="connsiteY104" fmla="*/ 152483 h 609134"/>
              <a:gd name="connsiteX105" fmla="*/ 227931 w 532209"/>
              <a:gd name="connsiteY105" fmla="*/ 152483 h 609134"/>
              <a:gd name="connsiteX106" fmla="*/ 218406 w 532209"/>
              <a:gd name="connsiteY106" fmla="*/ 162008 h 609134"/>
              <a:gd name="connsiteX107" fmla="*/ 227931 w 532209"/>
              <a:gd name="connsiteY107" fmla="*/ 171533 h 609134"/>
              <a:gd name="connsiteX108" fmla="*/ 237456 w 532209"/>
              <a:gd name="connsiteY108" fmla="*/ 162008 h 609134"/>
              <a:gd name="connsiteX109" fmla="*/ 227931 w 532209"/>
              <a:gd name="connsiteY109" fmla="*/ 152483 h 609134"/>
              <a:gd name="connsiteX110" fmla="*/ 304131 w 532209"/>
              <a:gd name="connsiteY110" fmla="*/ 133433 h 609134"/>
              <a:gd name="connsiteX111" fmla="*/ 332706 w 532209"/>
              <a:gd name="connsiteY111" fmla="*/ 162008 h 609134"/>
              <a:gd name="connsiteX112" fmla="*/ 304131 w 532209"/>
              <a:gd name="connsiteY112" fmla="*/ 190583 h 609134"/>
              <a:gd name="connsiteX113" fmla="*/ 275556 w 532209"/>
              <a:gd name="connsiteY113" fmla="*/ 162008 h 609134"/>
              <a:gd name="connsiteX114" fmla="*/ 304131 w 532209"/>
              <a:gd name="connsiteY114" fmla="*/ 133433 h 609134"/>
              <a:gd name="connsiteX115" fmla="*/ 227931 w 532209"/>
              <a:gd name="connsiteY115" fmla="*/ 133433 h 609134"/>
              <a:gd name="connsiteX116" fmla="*/ 256506 w 532209"/>
              <a:gd name="connsiteY116" fmla="*/ 162008 h 609134"/>
              <a:gd name="connsiteX117" fmla="*/ 227931 w 532209"/>
              <a:gd name="connsiteY117" fmla="*/ 190583 h 609134"/>
              <a:gd name="connsiteX118" fmla="*/ 199356 w 532209"/>
              <a:gd name="connsiteY118" fmla="*/ 162008 h 609134"/>
              <a:gd name="connsiteX119" fmla="*/ 227931 w 532209"/>
              <a:gd name="connsiteY119" fmla="*/ 133433 h 609134"/>
              <a:gd name="connsiteX120" fmla="*/ 437555 w 532209"/>
              <a:gd name="connsiteY120" fmla="*/ 75730 h 609134"/>
              <a:gd name="connsiteX121" fmla="*/ 437555 w 532209"/>
              <a:gd name="connsiteY121" fmla="*/ 323380 h 609134"/>
              <a:gd name="connsiteX122" fmla="*/ 513159 w 532209"/>
              <a:gd name="connsiteY122" fmla="*/ 323380 h 609134"/>
              <a:gd name="connsiteX123" fmla="*/ 513159 w 532209"/>
              <a:gd name="connsiteY123" fmla="*/ 85255 h 609134"/>
              <a:gd name="connsiteX124" fmla="*/ 503634 w 532209"/>
              <a:gd name="connsiteY124" fmla="*/ 75730 h 609134"/>
              <a:gd name="connsiteX125" fmla="*/ 28575 w 532209"/>
              <a:gd name="connsiteY125" fmla="*/ 75730 h 609134"/>
              <a:gd name="connsiteX126" fmla="*/ 19050 w 532209"/>
              <a:gd name="connsiteY126" fmla="*/ 85255 h 609134"/>
              <a:gd name="connsiteX127" fmla="*/ 19050 w 532209"/>
              <a:gd name="connsiteY127" fmla="*/ 323380 h 609134"/>
              <a:gd name="connsiteX128" fmla="*/ 94655 w 532209"/>
              <a:gd name="connsiteY128" fmla="*/ 323380 h 609134"/>
              <a:gd name="connsiteX129" fmla="*/ 94655 w 532209"/>
              <a:gd name="connsiteY129" fmla="*/ 75730 h 609134"/>
              <a:gd name="connsiteX130" fmla="*/ 266032 w 532209"/>
              <a:gd name="connsiteY130" fmla="*/ 57232 h 609134"/>
              <a:gd name="connsiteX131" fmla="*/ 370806 w 532209"/>
              <a:gd name="connsiteY131" fmla="*/ 162008 h 609134"/>
              <a:gd name="connsiteX132" fmla="*/ 344115 w 532209"/>
              <a:gd name="connsiteY132" fmla="*/ 231874 h 609134"/>
              <a:gd name="connsiteX133" fmla="*/ 329920 w 532209"/>
              <a:gd name="connsiteY133" fmla="*/ 219167 h 609134"/>
              <a:gd name="connsiteX134" fmla="*/ 328968 w 532209"/>
              <a:gd name="connsiteY134" fmla="*/ 103807 h 609134"/>
              <a:gd name="connsiteX135" fmla="*/ 207828 w 532209"/>
              <a:gd name="connsiteY135" fmla="*/ 99074 h 609134"/>
              <a:gd name="connsiteX136" fmla="*/ 203095 w 532209"/>
              <a:gd name="connsiteY136" fmla="*/ 220214 h 609134"/>
              <a:gd name="connsiteX137" fmla="*/ 189115 w 532209"/>
              <a:gd name="connsiteY137" fmla="*/ 233153 h 609134"/>
              <a:gd name="connsiteX138" fmla="*/ 161256 w 532209"/>
              <a:gd name="connsiteY138" fmla="*/ 162006 h 609134"/>
              <a:gd name="connsiteX139" fmla="*/ 266032 w 532209"/>
              <a:gd name="connsiteY139" fmla="*/ 57232 h 609134"/>
              <a:gd name="connsiteX140" fmla="*/ 94655 w 532209"/>
              <a:gd name="connsiteY140" fmla="*/ 0 h 609134"/>
              <a:gd name="connsiteX141" fmla="*/ 437555 w 532209"/>
              <a:gd name="connsiteY141" fmla="*/ 0 h 609134"/>
              <a:gd name="connsiteX142" fmla="*/ 437555 w 532209"/>
              <a:gd name="connsiteY142" fmla="*/ 56680 h 609134"/>
              <a:gd name="connsiteX143" fmla="*/ 503634 w 532209"/>
              <a:gd name="connsiteY143" fmla="*/ 56680 h 609134"/>
              <a:gd name="connsiteX144" fmla="*/ 532209 w 532209"/>
              <a:gd name="connsiteY144" fmla="*/ 85255 h 609134"/>
              <a:gd name="connsiteX145" fmla="*/ 532209 w 532209"/>
              <a:gd name="connsiteY145" fmla="*/ 371224 h 609134"/>
              <a:gd name="connsiteX146" fmla="*/ 503634 w 532209"/>
              <a:gd name="connsiteY146" fmla="*/ 399799 h 609134"/>
              <a:gd name="connsiteX147" fmla="*/ 333375 w 532209"/>
              <a:gd name="connsiteY147" fmla="*/ 399799 h 609134"/>
              <a:gd name="connsiteX148" fmla="*/ 333375 w 532209"/>
              <a:gd name="connsiteY148" fmla="*/ 438275 h 609134"/>
              <a:gd name="connsiteX149" fmla="*/ 369689 w 532209"/>
              <a:gd name="connsiteY149" fmla="*/ 438275 h 609134"/>
              <a:gd name="connsiteX150" fmla="*/ 369689 w 532209"/>
              <a:gd name="connsiteY150" fmla="*/ 457325 h 609134"/>
              <a:gd name="connsiteX151" fmla="*/ 295275 w 532209"/>
              <a:gd name="connsiteY151" fmla="*/ 457325 h 609134"/>
              <a:gd name="connsiteX152" fmla="*/ 295275 w 532209"/>
              <a:gd name="connsiteY152" fmla="*/ 438275 h 609134"/>
              <a:gd name="connsiteX153" fmla="*/ 314325 w 532209"/>
              <a:gd name="connsiteY153" fmla="*/ 438275 h 609134"/>
              <a:gd name="connsiteX154" fmla="*/ 314325 w 532209"/>
              <a:gd name="connsiteY154" fmla="*/ 399580 h 609134"/>
              <a:gd name="connsiteX155" fmla="*/ 295275 w 532209"/>
              <a:gd name="connsiteY155" fmla="*/ 399580 h 609134"/>
              <a:gd name="connsiteX156" fmla="*/ 295275 w 532209"/>
              <a:gd name="connsiteY156" fmla="*/ 380530 h 609134"/>
              <a:gd name="connsiteX157" fmla="*/ 341114 w 532209"/>
              <a:gd name="connsiteY157" fmla="*/ 380530 h 609134"/>
              <a:gd name="connsiteX158" fmla="*/ 341114 w 532209"/>
              <a:gd name="connsiteY158" fmla="*/ 380749 h 609134"/>
              <a:gd name="connsiteX159" fmla="*/ 503634 w 532209"/>
              <a:gd name="connsiteY159" fmla="*/ 380749 h 609134"/>
              <a:gd name="connsiteX160" fmla="*/ 513159 w 532209"/>
              <a:gd name="connsiteY160" fmla="*/ 371224 h 609134"/>
              <a:gd name="connsiteX161" fmla="*/ 513159 w 532209"/>
              <a:gd name="connsiteY161" fmla="*/ 342430 h 609134"/>
              <a:gd name="connsiteX162" fmla="*/ 363792 w 532209"/>
              <a:gd name="connsiteY162" fmla="*/ 342430 h 609134"/>
              <a:gd name="connsiteX163" fmla="*/ 363792 w 532209"/>
              <a:gd name="connsiteY163" fmla="*/ 323380 h 609134"/>
              <a:gd name="connsiteX164" fmla="*/ 418505 w 532209"/>
              <a:gd name="connsiteY164" fmla="*/ 323380 h 609134"/>
              <a:gd name="connsiteX165" fmla="*/ 418505 w 532209"/>
              <a:gd name="connsiteY165" fmla="*/ 19050 h 609134"/>
              <a:gd name="connsiteX166" fmla="*/ 113705 w 532209"/>
              <a:gd name="connsiteY166" fmla="*/ 19050 h 609134"/>
              <a:gd name="connsiteX167" fmla="*/ 113705 w 532209"/>
              <a:gd name="connsiteY167" fmla="*/ 323380 h 609134"/>
              <a:gd name="connsiteX168" fmla="*/ 172050 w 532209"/>
              <a:gd name="connsiteY168" fmla="*/ 323380 h 609134"/>
              <a:gd name="connsiteX169" fmla="*/ 172050 w 532209"/>
              <a:gd name="connsiteY169" fmla="*/ 342430 h 609134"/>
              <a:gd name="connsiteX170" fmla="*/ 19050 w 532209"/>
              <a:gd name="connsiteY170" fmla="*/ 342430 h 609134"/>
              <a:gd name="connsiteX171" fmla="*/ 19050 w 532209"/>
              <a:gd name="connsiteY171" fmla="*/ 371224 h 609134"/>
              <a:gd name="connsiteX172" fmla="*/ 28575 w 532209"/>
              <a:gd name="connsiteY172" fmla="*/ 380749 h 609134"/>
              <a:gd name="connsiteX173" fmla="*/ 190500 w 532209"/>
              <a:gd name="connsiteY173" fmla="*/ 380749 h 609134"/>
              <a:gd name="connsiteX174" fmla="*/ 190500 w 532209"/>
              <a:gd name="connsiteY174" fmla="*/ 380530 h 609134"/>
              <a:gd name="connsiteX175" fmla="*/ 236339 w 532209"/>
              <a:gd name="connsiteY175" fmla="*/ 380530 h 609134"/>
              <a:gd name="connsiteX176" fmla="*/ 236339 w 532209"/>
              <a:gd name="connsiteY176" fmla="*/ 399580 h 609134"/>
              <a:gd name="connsiteX177" fmla="*/ 218405 w 532209"/>
              <a:gd name="connsiteY177" fmla="*/ 399580 h 609134"/>
              <a:gd name="connsiteX178" fmla="*/ 218405 w 532209"/>
              <a:gd name="connsiteY178" fmla="*/ 438275 h 609134"/>
              <a:gd name="connsiteX179" fmla="*/ 236339 w 532209"/>
              <a:gd name="connsiteY179" fmla="*/ 438275 h 609134"/>
              <a:gd name="connsiteX180" fmla="*/ 236339 w 532209"/>
              <a:gd name="connsiteY180" fmla="*/ 457325 h 609134"/>
              <a:gd name="connsiteX181" fmla="*/ 161330 w 532209"/>
              <a:gd name="connsiteY181" fmla="*/ 457325 h 609134"/>
              <a:gd name="connsiteX182" fmla="*/ 161330 w 532209"/>
              <a:gd name="connsiteY182" fmla="*/ 438275 h 609134"/>
              <a:gd name="connsiteX183" fmla="*/ 199355 w 532209"/>
              <a:gd name="connsiteY183" fmla="*/ 438275 h 609134"/>
              <a:gd name="connsiteX184" fmla="*/ 199355 w 532209"/>
              <a:gd name="connsiteY184" fmla="*/ 399799 h 609134"/>
              <a:gd name="connsiteX185" fmla="*/ 28575 w 532209"/>
              <a:gd name="connsiteY185" fmla="*/ 399799 h 609134"/>
              <a:gd name="connsiteX186" fmla="*/ 0 w 532209"/>
              <a:gd name="connsiteY186" fmla="*/ 371224 h 609134"/>
              <a:gd name="connsiteX187" fmla="*/ 0 w 532209"/>
              <a:gd name="connsiteY187" fmla="*/ 85255 h 609134"/>
              <a:gd name="connsiteX188" fmla="*/ 28575 w 532209"/>
              <a:gd name="connsiteY188" fmla="*/ 56680 h 609134"/>
              <a:gd name="connsiteX189" fmla="*/ 94655 w 532209"/>
              <a:gd name="connsiteY189" fmla="*/ 56680 h 609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</a:cxnLst>
            <a:rect l="l" t="t" r="r" b="b"/>
            <a:pathLst>
              <a:path w="532209" h="609134">
                <a:moveTo>
                  <a:pt x="303624" y="551980"/>
                </a:moveTo>
                <a:lnTo>
                  <a:pt x="322674" y="551980"/>
                </a:lnTo>
                <a:lnTo>
                  <a:pt x="322674" y="571030"/>
                </a:lnTo>
                <a:lnTo>
                  <a:pt x="303624" y="571030"/>
                </a:lnTo>
                <a:close/>
                <a:moveTo>
                  <a:pt x="208374" y="551980"/>
                </a:moveTo>
                <a:lnTo>
                  <a:pt x="227424" y="551980"/>
                </a:lnTo>
                <a:lnTo>
                  <a:pt x="227424" y="571030"/>
                </a:lnTo>
                <a:lnTo>
                  <a:pt x="208374" y="571030"/>
                </a:lnTo>
                <a:close/>
                <a:moveTo>
                  <a:pt x="170274" y="551980"/>
                </a:moveTo>
                <a:lnTo>
                  <a:pt x="189324" y="551980"/>
                </a:lnTo>
                <a:lnTo>
                  <a:pt x="189324" y="571030"/>
                </a:lnTo>
                <a:lnTo>
                  <a:pt x="170274" y="571030"/>
                </a:lnTo>
                <a:close/>
                <a:moveTo>
                  <a:pt x="132174" y="551980"/>
                </a:moveTo>
                <a:lnTo>
                  <a:pt x="151224" y="551980"/>
                </a:lnTo>
                <a:lnTo>
                  <a:pt x="151224" y="571030"/>
                </a:lnTo>
                <a:lnTo>
                  <a:pt x="132174" y="571030"/>
                </a:lnTo>
                <a:close/>
                <a:moveTo>
                  <a:pt x="94074" y="551980"/>
                </a:moveTo>
                <a:lnTo>
                  <a:pt x="113124" y="551980"/>
                </a:lnTo>
                <a:lnTo>
                  <a:pt x="113124" y="571030"/>
                </a:lnTo>
                <a:lnTo>
                  <a:pt x="94074" y="571030"/>
                </a:lnTo>
                <a:close/>
                <a:moveTo>
                  <a:pt x="55974" y="551980"/>
                </a:moveTo>
                <a:lnTo>
                  <a:pt x="75024" y="551980"/>
                </a:lnTo>
                <a:lnTo>
                  <a:pt x="75024" y="571030"/>
                </a:lnTo>
                <a:lnTo>
                  <a:pt x="55974" y="571030"/>
                </a:lnTo>
                <a:close/>
                <a:moveTo>
                  <a:pt x="303624" y="513880"/>
                </a:moveTo>
                <a:lnTo>
                  <a:pt x="322674" y="513880"/>
                </a:lnTo>
                <a:lnTo>
                  <a:pt x="322674" y="532930"/>
                </a:lnTo>
                <a:lnTo>
                  <a:pt x="303624" y="532930"/>
                </a:lnTo>
                <a:close/>
                <a:moveTo>
                  <a:pt x="208374" y="513880"/>
                </a:moveTo>
                <a:lnTo>
                  <a:pt x="227424" y="513880"/>
                </a:lnTo>
                <a:lnTo>
                  <a:pt x="227424" y="532930"/>
                </a:lnTo>
                <a:lnTo>
                  <a:pt x="208374" y="532930"/>
                </a:lnTo>
                <a:close/>
                <a:moveTo>
                  <a:pt x="170274" y="513880"/>
                </a:moveTo>
                <a:lnTo>
                  <a:pt x="189324" y="513880"/>
                </a:lnTo>
                <a:lnTo>
                  <a:pt x="189324" y="532930"/>
                </a:lnTo>
                <a:lnTo>
                  <a:pt x="170274" y="532930"/>
                </a:lnTo>
                <a:close/>
                <a:moveTo>
                  <a:pt x="132174" y="513880"/>
                </a:moveTo>
                <a:lnTo>
                  <a:pt x="151224" y="513880"/>
                </a:lnTo>
                <a:lnTo>
                  <a:pt x="151224" y="532930"/>
                </a:lnTo>
                <a:lnTo>
                  <a:pt x="132174" y="532930"/>
                </a:lnTo>
                <a:close/>
                <a:moveTo>
                  <a:pt x="94074" y="513880"/>
                </a:moveTo>
                <a:lnTo>
                  <a:pt x="113124" y="513880"/>
                </a:lnTo>
                <a:lnTo>
                  <a:pt x="113124" y="532930"/>
                </a:lnTo>
                <a:lnTo>
                  <a:pt x="94074" y="532930"/>
                </a:lnTo>
                <a:close/>
                <a:moveTo>
                  <a:pt x="55974" y="513880"/>
                </a:moveTo>
                <a:lnTo>
                  <a:pt x="75024" y="513880"/>
                </a:lnTo>
                <a:lnTo>
                  <a:pt x="75024" y="532930"/>
                </a:lnTo>
                <a:lnTo>
                  <a:pt x="55974" y="532930"/>
                </a:lnTo>
                <a:close/>
                <a:moveTo>
                  <a:pt x="460925" y="505936"/>
                </a:moveTo>
                <a:cubicBezTo>
                  <a:pt x="455035" y="505942"/>
                  <a:pt x="450262" y="510715"/>
                  <a:pt x="450256" y="516605"/>
                </a:cubicBezTo>
                <a:lnTo>
                  <a:pt x="450256" y="569881"/>
                </a:lnTo>
                <a:cubicBezTo>
                  <a:pt x="450262" y="575771"/>
                  <a:pt x="455035" y="580544"/>
                  <a:pt x="460925" y="580550"/>
                </a:cubicBezTo>
                <a:lnTo>
                  <a:pt x="484035" y="580550"/>
                </a:lnTo>
                <a:cubicBezTo>
                  <a:pt x="489925" y="580544"/>
                  <a:pt x="494698" y="575771"/>
                  <a:pt x="494705" y="569881"/>
                </a:cubicBezTo>
                <a:lnTo>
                  <a:pt x="494705" y="516605"/>
                </a:lnTo>
                <a:cubicBezTo>
                  <a:pt x="494698" y="510715"/>
                  <a:pt x="489925" y="505942"/>
                  <a:pt x="484035" y="505936"/>
                </a:cubicBezTo>
                <a:close/>
                <a:moveTo>
                  <a:pt x="460925" y="486886"/>
                </a:moveTo>
                <a:lnTo>
                  <a:pt x="484035" y="486886"/>
                </a:lnTo>
                <a:cubicBezTo>
                  <a:pt x="500440" y="486906"/>
                  <a:pt x="513734" y="500200"/>
                  <a:pt x="513755" y="516605"/>
                </a:cubicBezTo>
                <a:lnTo>
                  <a:pt x="513755" y="569881"/>
                </a:lnTo>
                <a:cubicBezTo>
                  <a:pt x="513734" y="586286"/>
                  <a:pt x="500440" y="599580"/>
                  <a:pt x="484035" y="599600"/>
                </a:cubicBezTo>
                <a:lnTo>
                  <a:pt x="460925" y="599600"/>
                </a:lnTo>
                <a:cubicBezTo>
                  <a:pt x="444520" y="599580"/>
                  <a:pt x="431226" y="586286"/>
                  <a:pt x="431206" y="569881"/>
                </a:cubicBezTo>
                <a:lnTo>
                  <a:pt x="431206" y="516605"/>
                </a:lnTo>
                <a:cubicBezTo>
                  <a:pt x="431226" y="500200"/>
                  <a:pt x="444520" y="486906"/>
                  <a:pt x="460925" y="486886"/>
                </a:cubicBezTo>
                <a:close/>
                <a:moveTo>
                  <a:pt x="294861" y="475784"/>
                </a:moveTo>
                <a:lnTo>
                  <a:pt x="361355" y="475784"/>
                </a:lnTo>
                <a:lnTo>
                  <a:pt x="361355" y="609134"/>
                </a:lnTo>
                <a:lnTo>
                  <a:pt x="296442" y="609134"/>
                </a:lnTo>
                <a:lnTo>
                  <a:pt x="296442" y="590084"/>
                </a:lnTo>
                <a:lnTo>
                  <a:pt x="342305" y="590084"/>
                </a:lnTo>
                <a:lnTo>
                  <a:pt x="342305" y="494834"/>
                </a:lnTo>
                <a:lnTo>
                  <a:pt x="294861" y="494834"/>
                </a:lnTo>
                <a:close/>
                <a:moveTo>
                  <a:pt x="18455" y="475784"/>
                </a:moveTo>
                <a:lnTo>
                  <a:pt x="236911" y="475784"/>
                </a:lnTo>
                <a:lnTo>
                  <a:pt x="236911" y="494834"/>
                </a:lnTo>
                <a:lnTo>
                  <a:pt x="37505" y="494834"/>
                </a:lnTo>
                <a:lnTo>
                  <a:pt x="37505" y="590084"/>
                </a:lnTo>
                <a:lnTo>
                  <a:pt x="237711" y="590084"/>
                </a:lnTo>
                <a:lnTo>
                  <a:pt x="237711" y="609134"/>
                </a:lnTo>
                <a:lnTo>
                  <a:pt x="18455" y="609134"/>
                </a:lnTo>
                <a:close/>
                <a:moveTo>
                  <a:pt x="208895" y="285875"/>
                </a:moveTo>
                <a:cubicBezTo>
                  <a:pt x="209576" y="316952"/>
                  <a:pt x="234946" y="341799"/>
                  <a:pt x="266031" y="341834"/>
                </a:cubicBezTo>
                <a:cubicBezTo>
                  <a:pt x="297116" y="341799"/>
                  <a:pt x="322486" y="316952"/>
                  <a:pt x="323167" y="285875"/>
                </a:cubicBezTo>
                <a:close/>
                <a:moveTo>
                  <a:pt x="218406" y="209377"/>
                </a:moveTo>
                <a:lnTo>
                  <a:pt x="237456" y="209377"/>
                </a:lnTo>
                <a:lnTo>
                  <a:pt x="237456" y="266825"/>
                </a:lnTo>
                <a:lnTo>
                  <a:pt x="294606" y="266825"/>
                </a:lnTo>
                <a:lnTo>
                  <a:pt x="294606" y="209377"/>
                </a:lnTo>
                <a:lnTo>
                  <a:pt x="313656" y="209377"/>
                </a:lnTo>
                <a:lnTo>
                  <a:pt x="313656" y="266825"/>
                </a:lnTo>
                <a:lnTo>
                  <a:pt x="342231" y="266825"/>
                </a:lnTo>
                <a:lnTo>
                  <a:pt x="342231" y="284684"/>
                </a:lnTo>
                <a:cubicBezTo>
                  <a:pt x="342169" y="323020"/>
                  <a:pt x="313658" y="355353"/>
                  <a:pt x="275630" y="360211"/>
                </a:cubicBezTo>
                <a:lnTo>
                  <a:pt x="275630" y="609129"/>
                </a:lnTo>
                <a:lnTo>
                  <a:pt x="256580" y="609129"/>
                </a:lnTo>
                <a:lnTo>
                  <a:pt x="256580" y="360234"/>
                </a:lnTo>
                <a:cubicBezTo>
                  <a:pt x="218486" y="355442"/>
                  <a:pt x="189893" y="323079"/>
                  <a:pt x="189831" y="284684"/>
                </a:cubicBezTo>
                <a:lnTo>
                  <a:pt x="189831" y="266825"/>
                </a:lnTo>
                <a:lnTo>
                  <a:pt x="218406" y="266825"/>
                </a:lnTo>
                <a:close/>
                <a:moveTo>
                  <a:pt x="304131" y="152483"/>
                </a:moveTo>
                <a:cubicBezTo>
                  <a:pt x="298871" y="152483"/>
                  <a:pt x="294606" y="156748"/>
                  <a:pt x="294606" y="162008"/>
                </a:cubicBezTo>
                <a:cubicBezTo>
                  <a:pt x="294606" y="167268"/>
                  <a:pt x="298871" y="171533"/>
                  <a:pt x="304131" y="171533"/>
                </a:cubicBezTo>
                <a:cubicBezTo>
                  <a:pt x="309389" y="171526"/>
                  <a:pt x="313649" y="167266"/>
                  <a:pt x="313656" y="162008"/>
                </a:cubicBezTo>
                <a:cubicBezTo>
                  <a:pt x="313656" y="156748"/>
                  <a:pt x="309391" y="152483"/>
                  <a:pt x="304131" y="152483"/>
                </a:cubicBezTo>
                <a:close/>
                <a:moveTo>
                  <a:pt x="227931" y="152483"/>
                </a:moveTo>
                <a:cubicBezTo>
                  <a:pt x="222671" y="152483"/>
                  <a:pt x="218406" y="156748"/>
                  <a:pt x="218406" y="162008"/>
                </a:cubicBezTo>
                <a:cubicBezTo>
                  <a:pt x="218406" y="167268"/>
                  <a:pt x="222671" y="171533"/>
                  <a:pt x="227931" y="171533"/>
                </a:cubicBezTo>
                <a:cubicBezTo>
                  <a:pt x="233191" y="171533"/>
                  <a:pt x="237456" y="167268"/>
                  <a:pt x="237456" y="162008"/>
                </a:cubicBezTo>
                <a:cubicBezTo>
                  <a:pt x="237449" y="156750"/>
                  <a:pt x="233189" y="152490"/>
                  <a:pt x="227931" y="152483"/>
                </a:cubicBezTo>
                <a:close/>
                <a:moveTo>
                  <a:pt x="304131" y="133433"/>
                </a:moveTo>
                <a:cubicBezTo>
                  <a:pt x="319905" y="133450"/>
                  <a:pt x="332689" y="146234"/>
                  <a:pt x="332706" y="162008"/>
                </a:cubicBezTo>
                <a:cubicBezTo>
                  <a:pt x="332706" y="177789"/>
                  <a:pt x="319912" y="190583"/>
                  <a:pt x="304131" y="190583"/>
                </a:cubicBezTo>
                <a:cubicBezTo>
                  <a:pt x="288349" y="190583"/>
                  <a:pt x="275556" y="177789"/>
                  <a:pt x="275556" y="162008"/>
                </a:cubicBezTo>
                <a:cubicBezTo>
                  <a:pt x="275556" y="146227"/>
                  <a:pt x="288349" y="133433"/>
                  <a:pt x="304131" y="133433"/>
                </a:cubicBezTo>
                <a:close/>
                <a:moveTo>
                  <a:pt x="227931" y="133433"/>
                </a:moveTo>
                <a:cubicBezTo>
                  <a:pt x="243713" y="133433"/>
                  <a:pt x="256506" y="146226"/>
                  <a:pt x="256506" y="162008"/>
                </a:cubicBezTo>
                <a:cubicBezTo>
                  <a:pt x="256506" y="177789"/>
                  <a:pt x="243713" y="190583"/>
                  <a:pt x="227931" y="190583"/>
                </a:cubicBezTo>
                <a:cubicBezTo>
                  <a:pt x="212150" y="190583"/>
                  <a:pt x="199356" y="177789"/>
                  <a:pt x="199356" y="162008"/>
                </a:cubicBezTo>
                <a:cubicBezTo>
                  <a:pt x="199373" y="146234"/>
                  <a:pt x="212157" y="133450"/>
                  <a:pt x="227931" y="133433"/>
                </a:cubicBezTo>
                <a:close/>
                <a:moveTo>
                  <a:pt x="437555" y="75730"/>
                </a:moveTo>
                <a:lnTo>
                  <a:pt x="437555" y="323380"/>
                </a:lnTo>
                <a:lnTo>
                  <a:pt x="513159" y="323380"/>
                </a:lnTo>
                <a:lnTo>
                  <a:pt x="513159" y="85255"/>
                </a:lnTo>
                <a:cubicBezTo>
                  <a:pt x="513153" y="79997"/>
                  <a:pt x="508892" y="75737"/>
                  <a:pt x="503634" y="75730"/>
                </a:cubicBezTo>
                <a:close/>
                <a:moveTo>
                  <a:pt x="28575" y="75730"/>
                </a:moveTo>
                <a:cubicBezTo>
                  <a:pt x="23317" y="75737"/>
                  <a:pt x="19057" y="79998"/>
                  <a:pt x="19050" y="85255"/>
                </a:cubicBezTo>
                <a:lnTo>
                  <a:pt x="19050" y="323380"/>
                </a:lnTo>
                <a:lnTo>
                  <a:pt x="94655" y="323380"/>
                </a:lnTo>
                <a:lnTo>
                  <a:pt x="94655" y="75730"/>
                </a:lnTo>
                <a:close/>
                <a:moveTo>
                  <a:pt x="266032" y="57232"/>
                </a:moveTo>
                <a:cubicBezTo>
                  <a:pt x="323898" y="57233"/>
                  <a:pt x="370807" y="104143"/>
                  <a:pt x="370806" y="162008"/>
                </a:cubicBezTo>
                <a:cubicBezTo>
                  <a:pt x="370823" y="187790"/>
                  <a:pt x="361318" y="212671"/>
                  <a:pt x="344115" y="231874"/>
                </a:cubicBezTo>
                <a:lnTo>
                  <a:pt x="329920" y="219167"/>
                </a:lnTo>
                <a:cubicBezTo>
                  <a:pt x="359396" y="186221"/>
                  <a:pt x="358983" y="136263"/>
                  <a:pt x="328968" y="103807"/>
                </a:cubicBezTo>
                <a:cubicBezTo>
                  <a:pt x="296824" y="69048"/>
                  <a:pt x="242587" y="66929"/>
                  <a:pt x="207828" y="99074"/>
                </a:cubicBezTo>
                <a:cubicBezTo>
                  <a:pt x="173069" y="131219"/>
                  <a:pt x="170950" y="185455"/>
                  <a:pt x="203095" y="220214"/>
                </a:cubicBezTo>
                <a:lnTo>
                  <a:pt x="189115" y="233153"/>
                </a:lnTo>
                <a:cubicBezTo>
                  <a:pt x="171204" y="213789"/>
                  <a:pt x="161256" y="188383"/>
                  <a:pt x="161256" y="162006"/>
                </a:cubicBezTo>
                <a:cubicBezTo>
                  <a:pt x="161257" y="104140"/>
                  <a:pt x="208167" y="57231"/>
                  <a:pt x="266032" y="57232"/>
                </a:cubicBezTo>
                <a:close/>
                <a:moveTo>
                  <a:pt x="94655" y="0"/>
                </a:moveTo>
                <a:lnTo>
                  <a:pt x="437555" y="0"/>
                </a:lnTo>
                <a:lnTo>
                  <a:pt x="437555" y="56680"/>
                </a:lnTo>
                <a:lnTo>
                  <a:pt x="503634" y="56680"/>
                </a:lnTo>
                <a:cubicBezTo>
                  <a:pt x="519409" y="56697"/>
                  <a:pt x="532192" y="69481"/>
                  <a:pt x="532209" y="85255"/>
                </a:cubicBezTo>
                <a:lnTo>
                  <a:pt x="532209" y="371224"/>
                </a:lnTo>
                <a:cubicBezTo>
                  <a:pt x="532192" y="386998"/>
                  <a:pt x="519409" y="399782"/>
                  <a:pt x="503634" y="399799"/>
                </a:cubicBezTo>
                <a:lnTo>
                  <a:pt x="333375" y="399799"/>
                </a:lnTo>
                <a:lnTo>
                  <a:pt x="333375" y="438275"/>
                </a:lnTo>
                <a:lnTo>
                  <a:pt x="369689" y="438275"/>
                </a:lnTo>
                <a:lnTo>
                  <a:pt x="369689" y="457325"/>
                </a:lnTo>
                <a:lnTo>
                  <a:pt x="295275" y="457325"/>
                </a:lnTo>
                <a:lnTo>
                  <a:pt x="295275" y="438275"/>
                </a:lnTo>
                <a:lnTo>
                  <a:pt x="314325" y="438275"/>
                </a:lnTo>
                <a:lnTo>
                  <a:pt x="314325" y="399580"/>
                </a:lnTo>
                <a:lnTo>
                  <a:pt x="295275" y="399580"/>
                </a:lnTo>
                <a:lnTo>
                  <a:pt x="295275" y="380530"/>
                </a:lnTo>
                <a:lnTo>
                  <a:pt x="341114" y="380530"/>
                </a:lnTo>
                <a:lnTo>
                  <a:pt x="341114" y="380749"/>
                </a:lnTo>
                <a:lnTo>
                  <a:pt x="503634" y="380749"/>
                </a:lnTo>
                <a:cubicBezTo>
                  <a:pt x="508892" y="380742"/>
                  <a:pt x="513153" y="376482"/>
                  <a:pt x="513159" y="371224"/>
                </a:cubicBezTo>
                <a:lnTo>
                  <a:pt x="513159" y="342430"/>
                </a:lnTo>
                <a:lnTo>
                  <a:pt x="363792" y="342430"/>
                </a:lnTo>
                <a:lnTo>
                  <a:pt x="363792" y="323380"/>
                </a:lnTo>
                <a:lnTo>
                  <a:pt x="418505" y="323380"/>
                </a:lnTo>
                <a:lnTo>
                  <a:pt x="418505" y="19050"/>
                </a:lnTo>
                <a:lnTo>
                  <a:pt x="113705" y="19050"/>
                </a:lnTo>
                <a:lnTo>
                  <a:pt x="113705" y="323380"/>
                </a:lnTo>
                <a:lnTo>
                  <a:pt x="172050" y="323380"/>
                </a:lnTo>
                <a:lnTo>
                  <a:pt x="172050" y="342430"/>
                </a:lnTo>
                <a:lnTo>
                  <a:pt x="19050" y="342430"/>
                </a:lnTo>
                <a:lnTo>
                  <a:pt x="19050" y="371224"/>
                </a:lnTo>
                <a:cubicBezTo>
                  <a:pt x="19057" y="376481"/>
                  <a:pt x="23317" y="380742"/>
                  <a:pt x="28575" y="380749"/>
                </a:cubicBezTo>
                <a:lnTo>
                  <a:pt x="190500" y="380749"/>
                </a:lnTo>
                <a:lnTo>
                  <a:pt x="190500" y="380530"/>
                </a:lnTo>
                <a:lnTo>
                  <a:pt x="236339" y="380530"/>
                </a:lnTo>
                <a:lnTo>
                  <a:pt x="236339" y="399580"/>
                </a:lnTo>
                <a:lnTo>
                  <a:pt x="218405" y="399580"/>
                </a:lnTo>
                <a:lnTo>
                  <a:pt x="218405" y="438275"/>
                </a:lnTo>
                <a:lnTo>
                  <a:pt x="236339" y="438275"/>
                </a:lnTo>
                <a:lnTo>
                  <a:pt x="236339" y="457325"/>
                </a:lnTo>
                <a:lnTo>
                  <a:pt x="161330" y="457325"/>
                </a:lnTo>
                <a:lnTo>
                  <a:pt x="161330" y="438275"/>
                </a:lnTo>
                <a:lnTo>
                  <a:pt x="199355" y="438275"/>
                </a:lnTo>
                <a:lnTo>
                  <a:pt x="199355" y="399799"/>
                </a:lnTo>
                <a:lnTo>
                  <a:pt x="28575" y="399799"/>
                </a:lnTo>
                <a:cubicBezTo>
                  <a:pt x="12801" y="399782"/>
                  <a:pt x="17" y="386998"/>
                  <a:pt x="0" y="371224"/>
                </a:cubicBezTo>
                <a:lnTo>
                  <a:pt x="0" y="85255"/>
                </a:lnTo>
                <a:cubicBezTo>
                  <a:pt x="17" y="69481"/>
                  <a:pt x="12801" y="56697"/>
                  <a:pt x="28575" y="56680"/>
                </a:cubicBezTo>
                <a:lnTo>
                  <a:pt x="94655" y="5668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8562537" y="2256153"/>
            <a:ext cx="1976503" cy="349702"/>
          </a:xfrm>
          <a:prstGeom prst="rect">
            <a:avLst/>
          </a:prstGeom>
        </p:spPr>
        <p:txBody>
          <a:bodyPr wrap="none" lIns="0" tIns="36000" rIns="0" bIns="36000" rtlCol="0">
            <a:spAutoFit/>
          </a:bodyPr>
          <a:lstStyle/>
          <a:p>
            <a:pPr marL="0" indent="0">
              <a:buNone/>
            </a:pPr>
            <a:r>
              <a:rPr lang="en-US" altLang="zh-CN"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02 </a:t>
            </a:r>
            <a:r>
              <a:rPr lang="zh-CN" altLang="en-US"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请输入您的标题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1153207" y="2597785"/>
            <a:ext cx="2459001" cy="752505"/>
          </a:xfrm>
          <a:prstGeom prst="rect">
            <a:avLst/>
          </a:prstGeom>
        </p:spPr>
        <p:txBody>
          <a:bodyPr wrap="square" lIns="0" tIns="36000" rIns="0" bIns="36000" rtlCol="0">
            <a:sp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zh-CN" altLang="en-US" sz="1400"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您的内容打在这里，或者通过复制您的文本后，在此框中选择粘贴</a:t>
            </a:r>
            <a:endParaRPr lang="en-US" altLang="zh-CN" sz="1400" dirty="0">
              <a:effectLst/>
              <a:latin typeface="MiSans" panose="00000500000000000000" pitchFamily="2" charset="-122"/>
              <a:ea typeface="MiSans" panose="00000500000000000000" pitchFamily="2" charset="-122"/>
              <a:cs typeface="Arial" panose="020B0604020202020204" pitchFamily="34" charset="0"/>
              <a:sym typeface="MiSans" panose="00000500000000000000" pitchFamily="2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636577" y="2256153"/>
            <a:ext cx="1938031" cy="349702"/>
          </a:xfrm>
          <a:prstGeom prst="rect">
            <a:avLst/>
          </a:prstGeom>
        </p:spPr>
        <p:txBody>
          <a:bodyPr wrap="none" lIns="0" tIns="36000" rIns="0" bIns="36000" rtlCol="0">
            <a:spAutoFit/>
          </a:bodyPr>
          <a:lstStyle/>
          <a:p>
            <a:pPr marL="0" indent="0" algn="r">
              <a:buNone/>
            </a:pPr>
            <a:r>
              <a:rPr lang="en-US" altLang="zh-CN"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01 </a:t>
            </a:r>
            <a:r>
              <a:rPr lang="zh-CN" altLang="en-US"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请输入您的标题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1153207" y="4694238"/>
            <a:ext cx="2459001" cy="752505"/>
          </a:xfrm>
          <a:prstGeom prst="rect">
            <a:avLst/>
          </a:prstGeom>
        </p:spPr>
        <p:txBody>
          <a:bodyPr wrap="square" lIns="0" tIns="36000" rIns="0" bIns="36000" rtlCol="0">
            <a:spAutoFit/>
          </a:bodyPr>
          <a:lstStyle/>
          <a:p>
            <a:pPr algn="r">
              <a:lnSpc>
                <a:spcPct val="107000"/>
              </a:lnSpc>
              <a:spcAft>
                <a:spcPts val="800"/>
              </a:spcAft>
            </a:pPr>
            <a:r>
              <a:rPr lang="zh-CN" altLang="en-US" sz="1400"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您的内容打在这里，或者通过复制您的文本后，在此框中选择粘贴</a:t>
            </a:r>
            <a:endParaRPr lang="en-US" altLang="zh-CN" sz="1400" dirty="0">
              <a:effectLst/>
              <a:latin typeface="MiSans" panose="00000500000000000000" pitchFamily="2" charset="-122"/>
              <a:ea typeface="MiSans" panose="00000500000000000000" pitchFamily="2" charset="-122"/>
              <a:cs typeface="Arial" panose="020B0604020202020204" pitchFamily="34" charset="0"/>
              <a:sym typeface="MiSans" panose="00000500000000000000" pitchFamily="2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593296" y="4352606"/>
            <a:ext cx="1981312" cy="349702"/>
          </a:xfrm>
          <a:prstGeom prst="rect">
            <a:avLst/>
          </a:prstGeom>
        </p:spPr>
        <p:txBody>
          <a:bodyPr wrap="none" lIns="0" tIns="36000" rIns="0" bIns="36000" rtlCol="0">
            <a:spAutoFit/>
          </a:bodyPr>
          <a:lstStyle/>
          <a:p>
            <a:pPr marL="0" indent="0" algn="r">
              <a:buNone/>
            </a:pPr>
            <a:r>
              <a:rPr lang="en-US" altLang="zh-CN"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03 </a:t>
            </a:r>
            <a:r>
              <a:rPr lang="zh-CN" altLang="en-US"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请输入您的标题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8562537" y="2597785"/>
            <a:ext cx="2459001" cy="752505"/>
          </a:xfrm>
          <a:prstGeom prst="rect">
            <a:avLst/>
          </a:prstGeom>
        </p:spPr>
        <p:txBody>
          <a:bodyPr wrap="square" lIns="0" tIns="36000" rIns="0" bIns="36000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zh-CN" altLang="en-US" sz="1400"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您的内容打在这里，或者通过复制您的文本后，在此框中选择粘贴</a:t>
            </a:r>
            <a:endParaRPr lang="en-US" altLang="zh-CN" sz="1400" dirty="0">
              <a:effectLst/>
              <a:latin typeface="MiSans" panose="00000500000000000000" pitchFamily="2" charset="-122"/>
              <a:ea typeface="MiSans" panose="00000500000000000000" pitchFamily="2" charset="-122"/>
              <a:cs typeface="Arial" panose="020B0604020202020204" pitchFamily="34" charset="0"/>
              <a:sym typeface="MiSans" panose="00000500000000000000" pitchFamily="2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8562537" y="4694238"/>
            <a:ext cx="2459001" cy="752505"/>
          </a:xfrm>
          <a:prstGeom prst="rect">
            <a:avLst/>
          </a:prstGeom>
        </p:spPr>
        <p:txBody>
          <a:bodyPr wrap="square" lIns="0" tIns="36000" rIns="0" bIns="36000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zh-CN" altLang="en-US" sz="1400"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您的内容打在这里，或者通过复制您的文本后，在此框中选择粘贴</a:t>
            </a:r>
            <a:endParaRPr lang="en-US" altLang="zh-CN" sz="1400" dirty="0">
              <a:effectLst/>
              <a:latin typeface="MiSans" panose="00000500000000000000" pitchFamily="2" charset="-122"/>
              <a:ea typeface="MiSans" panose="00000500000000000000" pitchFamily="2" charset="-122"/>
              <a:cs typeface="Arial" panose="020B0604020202020204" pitchFamily="34" charset="0"/>
              <a:sym typeface="MiSans" panose="00000500000000000000" pitchFamily="2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8562537" y="4352606"/>
            <a:ext cx="1981312" cy="349702"/>
          </a:xfrm>
          <a:prstGeom prst="rect">
            <a:avLst/>
          </a:prstGeom>
        </p:spPr>
        <p:txBody>
          <a:bodyPr wrap="none" lIns="0" tIns="36000" rIns="0" bIns="36000" rtlCol="0">
            <a:spAutoFit/>
          </a:bodyPr>
          <a:lstStyle/>
          <a:p>
            <a:pPr marL="0" indent="0">
              <a:buNone/>
            </a:pPr>
            <a:r>
              <a:rPr lang="en-US" altLang="zh-CN"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04 </a:t>
            </a:r>
            <a:r>
              <a:rPr lang="zh-CN" altLang="en-US"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请输入您的标题</a:t>
            </a:r>
          </a:p>
        </p:txBody>
      </p:sp>
      <p:sp>
        <p:nvSpPr>
          <p:cNvPr id="28" name="文本占位符 11">
            <a:extLst>
              <a:ext uri="{FF2B5EF4-FFF2-40B4-BE49-F238E27FC236}">
                <a16:creationId xmlns:a16="http://schemas.microsoft.com/office/drawing/2014/main" id="{C9062877-5512-1367-48FE-1AC14F90C164}"/>
              </a:ext>
            </a:extLst>
          </p:cNvPr>
          <p:cNvSpPr txBox="1">
            <a:spLocks/>
          </p:cNvSpPr>
          <p:nvPr/>
        </p:nvSpPr>
        <p:spPr>
          <a:xfrm>
            <a:off x="690880" y="255905"/>
            <a:ext cx="6985000" cy="67627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000" kern="1200">
                <a:solidFill>
                  <a:srgbClr val="0051E2"/>
                </a:solidFill>
                <a:latin typeface="腾讯体" panose="02010600010101010101" pitchFamily="2" charset="-122"/>
                <a:ea typeface="腾讯体" panose="02010600010101010101" pitchFamily="2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推进方案</a:t>
            </a:r>
            <a:endParaRPr lang="zh-CN" altLang="de-DE" dirty="0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29" name="平行四边形 28">
            <a:extLst>
              <a:ext uri="{FF2B5EF4-FFF2-40B4-BE49-F238E27FC236}">
                <a16:creationId xmlns:a16="http://schemas.microsoft.com/office/drawing/2014/main" id="{C9DEA32D-3A94-A219-F3F7-FA6F6BDD1C52}"/>
              </a:ext>
            </a:extLst>
          </p:cNvPr>
          <p:cNvSpPr/>
          <p:nvPr/>
        </p:nvSpPr>
        <p:spPr>
          <a:xfrm>
            <a:off x="461963" y="292894"/>
            <a:ext cx="307181" cy="571500"/>
          </a:xfrm>
          <a:prstGeom prst="parallelogram">
            <a:avLst>
              <a:gd name="adj" fmla="val 40504"/>
            </a:avLst>
          </a:prstGeom>
          <a:gradFill>
            <a:gsLst>
              <a:gs pos="97000">
                <a:srgbClr val="3199F7"/>
              </a:gs>
              <a:gs pos="18000">
                <a:srgbClr val="1C30EC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32" name="平行四边形 31">
            <a:extLst>
              <a:ext uri="{FF2B5EF4-FFF2-40B4-BE49-F238E27FC236}">
                <a16:creationId xmlns:a16="http://schemas.microsoft.com/office/drawing/2014/main" id="{4E822E94-20D2-CB33-0B65-74BC6508E330}"/>
              </a:ext>
            </a:extLst>
          </p:cNvPr>
          <p:cNvSpPr/>
          <p:nvPr/>
        </p:nvSpPr>
        <p:spPr>
          <a:xfrm>
            <a:off x="400050" y="340519"/>
            <a:ext cx="307181" cy="571500"/>
          </a:xfrm>
          <a:prstGeom prst="parallelogram">
            <a:avLst>
              <a:gd name="adj" fmla="val 40504"/>
            </a:avLst>
          </a:prstGeom>
          <a:gradFill>
            <a:gsLst>
              <a:gs pos="0">
                <a:srgbClr val="E4C776">
                  <a:alpha val="2000"/>
                </a:srgbClr>
              </a:gs>
              <a:gs pos="100000">
                <a:srgbClr val="E5C875"/>
              </a:gs>
            </a:gsLst>
            <a:lin ang="5400000" scaled="1"/>
          </a:gradFill>
          <a:ln>
            <a:noFill/>
          </a:ln>
          <a:effectLst>
            <a:outerShdw blurRad="139700" dist="114300" dir="5400000" algn="t" rotWithShape="0">
              <a:srgbClr val="E5C875">
                <a:alpha val="6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44" name="灯片编号占位符 1">
            <a:extLst>
              <a:ext uri="{FF2B5EF4-FFF2-40B4-BE49-F238E27FC236}">
                <a16:creationId xmlns:a16="http://schemas.microsoft.com/office/drawing/2014/main" id="{A99C625A-889E-1611-E8A9-582C1434EB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34500" y="6381750"/>
            <a:ext cx="2743200" cy="365125"/>
          </a:xfrm>
        </p:spPr>
        <p:txBody>
          <a:bodyPr/>
          <a:lstStyle/>
          <a:p>
            <a:fld id="{598D7EDD-17DA-4F70-A1B8-81C08E400A85}" type="slidenum">
              <a:rPr lang="de-DE" smtClean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pPr/>
              <a:t>17</a:t>
            </a:fld>
            <a:endParaRPr lang="de-DE" dirty="0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组合 44"/>
          <p:cNvGrpSpPr/>
          <p:nvPr/>
        </p:nvGrpSpPr>
        <p:grpSpPr>
          <a:xfrm>
            <a:off x="603725" y="2446759"/>
            <a:ext cx="2459001" cy="1555160"/>
            <a:chOff x="1153207" y="2256153"/>
            <a:chExt cx="2459001" cy="1555160"/>
          </a:xfrm>
        </p:grpSpPr>
        <p:sp>
          <p:nvSpPr>
            <p:cNvPr id="30" name="文本框 29"/>
            <p:cNvSpPr txBox="1"/>
            <p:nvPr/>
          </p:nvSpPr>
          <p:spPr>
            <a:xfrm>
              <a:off x="1153207" y="2597785"/>
              <a:ext cx="2459001" cy="1213528"/>
            </a:xfrm>
            <a:prstGeom prst="rect">
              <a:avLst/>
            </a:prstGeom>
          </p:spPr>
          <p:txBody>
            <a:bodyPr wrap="square" lIns="0" tIns="36000" rIns="0" bIns="36000" rtlCol="0">
              <a:spAutoFit/>
            </a:bodyPr>
            <a:lstStyle/>
            <a:p>
              <a:pPr algn="r">
                <a:lnSpc>
                  <a:spcPct val="107000"/>
                </a:lnSpc>
                <a:spcAft>
                  <a:spcPts val="800"/>
                </a:spcAft>
              </a:pPr>
              <a:r>
                <a:rPr lang="zh-CN" altLang="en-US" sz="1400" dirty="0">
                  <a:latin typeface="MiSans" panose="00000500000000000000" pitchFamily="2" charset="-122"/>
                  <a:ea typeface="MiSans" panose="00000500000000000000" pitchFamily="2" charset="-122"/>
                  <a:sym typeface="MiSans" panose="00000500000000000000" pitchFamily="2" charset="-122"/>
                </a:rPr>
                <a:t>您的内容打在这里，或者通过复制您的文本后，在此框中选您的内容打在这里，或者通过复制您的文本后，在此框中选择粘贴择粘贴</a:t>
              </a:r>
              <a:endParaRPr lang="en-US" altLang="zh-CN" sz="1400" dirty="0">
                <a:effectLst/>
                <a:latin typeface="MiSans" panose="00000500000000000000" pitchFamily="2" charset="-122"/>
                <a:ea typeface="MiSans" panose="00000500000000000000" pitchFamily="2" charset="-122"/>
                <a:cs typeface="Arial" panose="020B0604020202020204" pitchFamily="34" charset="0"/>
                <a:sym typeface="MiSans" panose="00000500000000000000" pitchFamily="2" charset="-122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1636577" y="2256153"/>
              <a:ext cx="1938031" cy="349702"/>
            </a:xfrm>
            <a:prstGeom prst="rect">
              <a:avLst/>
            </a:prstGeom>
          </p:spPr>
          <p:txBody>
            <a:bodyPr wrap="none" lIns="0" tIns="36000" rIns="0" bIns="36000" rtlCol="0">
              <a:spAutoFit/>
            </a:bodyPr>
            <a:lstStyle/>
            <a:p>
              <a:pPr marL="0" indent="0" algn="r">
                <a:buNone/>
              </a:pPr>
              <a:r>
                <a:rPr lang="en-US" altLang="zh-CN" dirty="0">
                  <a:latin typeface="MiSans" panose="00000500000000000000" pitchFamily="2" charset="-122"/>
                  <a:ea typeface="MiSans" panose="00000500000000000000" pitchFamily="2" charset="-122"/>
                  <a:sym typeface="MiSans" panose="00000500000000000000" pitchFamily="2" charset="-122"/>
                </a:rPr>
                <a:t>01 </a:t>
              </a:r>
              <a:r>
                <a:rPr lang="zh-CN" altLang="en-US" dirty="0">
                  <a:latin typeface="MiSans" panose="00000500000000000000" pitchFamily="2" charset="-122"/>
                  <a:ea typeface="MiSans" panose="00000500000000000000" pitchFamily="2" charset="-122"/>
                  <a:sym typeface="MiSans" panose="00000500000000000000" pitchFamily="2" charset="-122"/>
                </a:rPr>
                <a:t>请输入您的标题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9129274" y="2446759"/>
            <a:ext cx="2459001" cy="1888265"/>
            <a:chOff x="8562537" y="2256153"/>
            <a:chExt cx="2459001" cy="1888265"/>
          </a:xfrm>
        </p:grpSpPr>
        <p:sp>
          <p:nvSpPr>
            <p:cNvPr id="39" name="文本框 38"/>
            <p:cNvSpPr txBox="1"/>
            <p:nvPr/>
          </p:nvSpPr>
          <p:spPr>
            <a:xfrm>
              <a:off x="8562537" y="2256153"/>
              <a:ext cx="1976503" cy="349702"/>
            </a:xfrm>
            <a:prstGeom prst="rect">
              <a:avLst/>
            </a:prstGeom>
          </p:spPr>
          <p:txBody>
            <a:bodyPr wrap="none" lIns="0" tIns="36000" rIns="0" bIns="36000" rtlCol="0">
              <a:spAutoFit/>
            </a:bodyPr>
            <a:lstStyle/>
            <a:p>
              <a:pPr marL="0" indent="0">
                <a:buNone/>
              </a:pPr>
              <a:r>
                <a:rPr lang="en-US" altLang="zh-CN" dirty="0">
                  <a:latin typeface="MiSans" panose="00000500000000000000" pitchFamily="2" charset="-122"/>
                  <a:ea typeface="MiSans" panose="00000500000000000000" pitchFamily="2" charset="-122"/>
                  <a:sym typeface="MiSans" panose="00000500000000000000" pitchFamily="2" charset="-122"/>
                </a:rPr>
                <a:t>02 </a:t>
              </a:r>
              <a:r>
                <a:rPr lang="zh-CN" altLang="en-US" dirty="0">
                  <a:latin typeface="MiSans" panose="00000500000000000000" pitchFamily="2" charset="-122"/>
                  <a:ea typeface="MiSans" panose="00000500000000000000" pitchFamily="2" charset="-122"/>
                  <a:sym typeface="MiSans" panose="00000500000000000000" pitchFamily="2" charset="-122"/>
                </a:rPr>
                <a:t>请输入您的标题</a:t>
              </a: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8562537" y="2597785"/>
              <a:ext cx="2459001" cy="1546633"/>
            </a:xfrm>
            <a:prstGeom prst="rect">
              <a:avLst/>
            </a:prstGeom>
          </p:spPr>
          <p:txBody>
            <a:bodyPr wrap="square" lIns="0" tIns="36000" rIns="0" bIns="36000" rtlCol="0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zh-CN" altLang="en-US" sz="1400" dirty="0">
                  <a:latin typeface="MiSans" panose="00000500000000000000" pitchFamily="2" charset="-122"/>
                  <a:ea typeface="MiSans" panose="00000500000000000000" pitchFamily="2" charset="-122"/>
                  <a:sym typeface="MiSans" panose="00000500000000000000" pitchFamily="2" charset="-122"/>
                </a:rPr>
                <a:t>您的内容打在这里，或者通过复制您的文本后，在此框中选择粘贴您的内容打在这里，或者通过复制您的文本后，在此框中选择粘贴</a:t>
              </a:r>
              <a:endParaRPr lang="en-US" altLang="zh-CN" sz="1400" dirty="0">
                <a:effectLst/>
                <a:latin typeface="MiSans" panose="00000500000000000000" pitchFamily="2" charset="-122"/>
                <a:ea typeface="MiSans" panose="00000500000000000000" pitchFamily="2" charset="-122"/>
                <a:cs typeface="Arial" panose="020B0604020202020204" pitchFamily="34" charset="0"/>
                <a:sym typeface="MiSans" panose="00000500000000000000" pitchFamily="2" charset="-122"/>
              </a:endParaRPr>
            </a:p>
            <a:p>
              <a:pPr>
                <a:lnSpc>
                  <a:spcPct val="107000"/>
                </a:lnSpc>
                <a:spcAft>
                  <a:spcPts val="800"/>
                </a:spcAft>
              </a:pPr>
              <a:endParaRPr lang="en-US" altLang="zh-CN" sz="1400" dirty="0">
                <a:effectLst/>
                <a:latin typeface="MiSans" panose="00000500000000000000" pitchFamily="2" charset="-122"/>
                <a:ea typeface="MiSans" panose="00000500000000000000" pitchFamily="2" charset="-122"/>
                <a:cs typeface="Arial" panose="020B0604020202020204" pitchFamily="34" charset="0"/>
                <a:sym typeface="MiSans" panose="00000500000000000000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322004" y="2485843"/>
            <a:ext cx="5553844" cy="1886314"/>
            <a:chOff x="3322004" y="2462609"/>
            <a:chExt cx="5553844" cy="1886314"/>
          </a:xfrm>
        </p:grpSpPr>
        <p:sp>
          <p:nvSpPr>
            <p:cNvPr id="4" name="Freeform: Shape 37"/>
            <p:cNvSpPr/>
            <p:nvPr/>
          </p:nvSpPr>
          <p:spPr>
            <a:xfrm rot="19694126">
              <a:off x="3322004" y="2462609"/>
              <a:ext cx="2110246" cy="18863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5" h="21600" extrusionOk="0">
                  <a:moveTo>
                    <a:pt x="6332" y="0"/>
                  </a:moveTo>
                  <a:lnTo>
                    <a:pt x="15237" y="0"/>
                  </a:lnTo>
                  <a:cubicBezTo>
                    <a:pt x="15835" y="0"/>
                    <a:pt x="16582" y="479"/>
                    <a:pt x="16882" y="1079"/>
                  </a:cubicBezTo>
                  <a:lnTo>
                    <a:pt x="21345" y="9733"/>
                  </a:lnTo>
                  <a:cubicBezTo>
                    <a:pt x="21420" y="9877"/>
                    <a:pt x="21476" y="10045"/>
                    <a:pt x="21513" y="10225"/>
                  </a:cubicBezTo>
                  <a:lnTo>
                    <a:pt x="21525" y="10346"/>
                  </a:lnTo>
                  <a:lnTo>
                    <a:pt x="18262" y="10346"/>
                  </a:lnTo>
                  <a:cubicBezTo>
                    <a:pt x="17859" y="10346"/>
                    <a:pt x="17355" y="10669"/>
                    <a:pt x="17153" y="11074"/>
                  </a:cubicBezTo>
                  <a:lnTo>
                    <a:pt x="14142" y="16911"/>
                  </a:lnTo>
                  <a:cubicBezTo>
                    <a:pt x="13941" y="17300"/>
                    <a:pt x="13941" y="17946"/>
                    <a:pt x="14142" y="18351"/>
                  </a:cubicBezTo>
                  <a:lnTo>
                    <a:pt x="15760" y="21488"/>
                  </a:lnTo>
                  <a:lnTo>
                    <a:pt x="15704" y="21516"/>
                  </a:lnTo>
                  <a:cubicBezTo>
                    <a:pt x="15545" y="21570"/>
                    <a:pt x="15386" y="21600"/>
                    <a:pt x="15237" y="21600"/>
                  </a:cubicBezTo>
                  <a:lnTo>
                    <a:pt x="6332" y="21600"/>
                  </a:lnTo>
                  <a:cubicBezTo>
                    <a:pt x="5734" y="21600"/>
                    <a:pt x="4987" y="21121"/>
                    <a:pt x="4687" y="20521"/>
                  </a:cubicBezTo>
                  <a:lnTo>
                    <a:pt x="224" y="11867"/>
                  </a:lnTo>
                  <a:cubicBezTo>
                    <a:pt x="-75" y="11291"/>
                    <a:pt x="-75" y="10333"/>
                    <a:pt x="224" y="9733"/>
                  </a:cubicBezTo>
                  <a:lnTo>
                    <a:pt x="4687" y="1079"/>
                  </a:lnTo>
                  <a:cubicBezTo>
                    <a:pt x="4987" y="479"/>
                    <a:pt x="5734" y="0"/>
                    <a:pt x="6332" y="0"/>
                  </a:cubicBezTo>
                  <a:close/>
                </a:path>
              </a:pathLst>
            </a:custGeom>
            <a:gradFill>
              <a:gsLst>
                <a:gs pos="26000">
                  <a:srgbClr val="0051E2"/>
                </a:gs>
                <a:gs pos="100000">
                  <a:srgbClr val="3199F7">
                    <a:alpha val="71000"/>
                  </a:srgbClr>
                </a:gs>
              </a:gsLst>
              <a:lin ang="27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endParaRPr>
            </a:p>
          </p:txBody>
        </p:sp>
        <p:sp>
          <p:nvSpPr>
            <p:cNvPr id="6" name="Figure"/>
            <p:cNvSpPr/>
            <p:nvPr/>
          </p:nvSpPr>
          <p:spPr>
            <a:xfrm rot="19694126">
              <a:off x="5039841" y="2935107"/>
              <a:ext cx="1055220" cy="9413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51" h="21600" extrusionOk="0">
                  <a:moveTo>
                    <a:pt x="21229" y="9733"/>
                  </a:moveTo>
                  <a:lnTo>
                    <a:pt x="16790" y="1079"/>
                  </a:lnTo>
                  <a:cubicBezTo>
                    <a:pt x="16492" y="479"/>
                    <a:pt x="15749" y="0"/>
                    <a:pt x="15154" y="0"/>
                  </a:cubicBezTo>
                  <a:lnTo>
                    <a:pt x="6298" y="0"/>
                  </a:lnTo>
                  <a:cubicBezTo>
                    <a:pt x="5703" y="0"/>
                    <a:pt x="4960" y="479"/>
                    <a:pt x="4662" y="1079"/>
                  </a:cubicBezTo>
                  <a:lnTo>
                    <a:pt x="223" y="9733"/>
                  </a:lnTo>
                  <a:cubicBezTo>
                    <a:pt x="-74" y="10333"/>
                    <a:pt x="-74" y="11291"/>
                    <a:pt x="223" y="11867"/>
                  </a:cubicBezTo>
                  <a:lnTo>
                    <a:pt x="4662" y="20521"/>
                  </a:lnTo>
                  <a:cubicBezTo>
                    <a:pt x="4960" y="21121"/>
                    <a:pt x="5703" y="21600"/>
                    <a:pt x="6298" y="21600"/>
                  </a:cubicBezTo>
                  <a:lnTo>
                    <a:pt x="15154" y="21600"/>
                  </a:lnTo>
                  <a:cubicBezTo>
                    <a:pt x="15749" y="21600"/>
                    <a:pt x="16492" y="21121"/>
                    <a:pt x="16790" y="20521"/>
                  </a:cubicBezTo>
                  <a:lnTo>
                    <a:pt x="21229" y="11867"/>
                  </a:lnTo>
                  <a:cubicBezTo>
                    <a:pt x="21526" y="11267"/>
                    <a:pt x="21526" y="10309"/>
                    <a:pt x="21229" y="9733"/>
                  </a:cubicBezTo>
                  <a:close/>
                </a:path>
              </a:pathLst>
            </a:custGeom>
            <a:gradFill>
              <a:gsLst>
                <a:gs pos="26000">
                  <a:srgbClr val="0051E2"/>
                </a:gs>
                <a:gs pos="100000">
                  <a:srgbClr val="3199F7">
                    <a:alpha val="71000"/>
                  </a:srgbClr>
                </a:gs>
              </a:gsLst>
              <a:lin ang="27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endParaRPr>
            </a:p>
          </p:txBody>
        </p:sp>
        <p:sp>
          <p:nvSpPr>
            <p:cNvPr id="12" name="TextBox 40"/>
            <p:cNvSpPr txBox="1"/>
            <p:nvPr/>
          </p:nvSpPr>
          <p:spPr>
            <a:xfrm>
              <a:off x="4986138" y="3167060"/>
              <a:ext cx="1162625" cy="523220"/>
            </a:xfrm>
            <a:prstGeom prst="rect">
              <a:avLst/>
            </a:prstGeom>
            <a:ln w="25400">
              <a:miter lim="400000"/>
            </a:ln>
          </p:spPr>
          <p:txBody>
            <a:bodyPr tIns="45720" bIns="45720">
              <a:spAutoFit/>
            </a:bodyPr>
            <a:lstStyle>
              <a:lvl1pPr algn="ctr">
                <a:defRPr sz="5600">
                  <a:solidFill>
                    <a:srgbClr val="FFFFFF"/>
                  </a:solidFill>
                  <a:latin typeface="Montserrat Regular"/>
                  <a:ea typeface="Montserrat Regular"/>
                  <a:cs typeface="Montserrat Regular"/>
                  <a:sym typeface="Montserrat Regular"/>
                </a:defRPr>
              </a:lvl1pPr>
            </a:lstStyle>
            <a:p>
              <a:r>
                <a:rPr sz="2800" dirty="0">
                  <a:latin typeface="MiSans" panose="00000500000000000000" pitchFamily="2" charset="-122"/>
                  <a:ea typeface="MiSans" panose="00000500000000000000" pitchFamily="2" charset="-122"/>
                  <a:sym typeface="MiSans" panose="00000500000000000000" pitchFamily="2" charset="-122"/>
                </a:rPr>
                <a:t>1</a:t>
              </a:r>
            </a:p>
          </p:txBody>
        </p:sp>
        <p:sp>
          <p:nvSpPr>
            <p:cNvPr id="16" name="任意形状 37"/>
            <p:cNvSpPr/>
            <p:nvPr/>
          </p:nvSpPr>
          <p:spPr>
            <a:xfrm>
              <a:off x="4006508" y="3109004"/>
              <a:ext cx="610855" cy="610954"/>
            </a:xfrm>
            <a:custGeom>
              <a:avLst/>
              <a:gdLst>
                <a:gd name="connsiteX0" fmla="*/ 205205 w 504000"/>
                <a:gd name="connsiteY0" fmla="*/ 441081 h 504081"/>
                <a:gd name="connsiteX1" fmla="*/ 205149 w 504000"/>
                <a:gd name="connsiteY1" fmla="*/ 488331 h 504081"/>
                <a:gd name="connsiteX2" fmla="*/ 299649 w 504000"/>
                <a:gd name="connsiteY2" fmla="*/ 488331 h 504081"/>
                <a:gd name="connsiteX3" fmla="*/ 299705 w 504000"/>
                <a:gd name="connsiteY3" fmla="*/ 441081 h 504081"/>
                <a:gd name="connsiteX4" fmla="*/ 15750 w 504000"/>
                <a:gd name="connsiteY4" fmla="*/ 396744 h 504081"/>
                <a:gd name="connsiteX5" fmla="*/ 15750 w 504000"/>
                <a:gd name="connsiteY5" fmla="*/ 425331 h 504081"/>
                <a:gd name="connsiteX6" fmla="*/ 488250 w 504000"/>
                <a:gd name="connsiteY6" fmla="*/ 425331 h 504081"/>
                <a:gd name="connsiteX7" fmla="*/ 488250 w 504000"/>
                <a:gd name="connsiteY7" fmla="*/ 397559 h 504081"/>
                <a:gd name="connsiteX8" fmla="*/ 243979 w 504000"/>
                <a:gd name="connsiteY8" fmla="*/ 267830 h 504081"/>
                <a:gd name="connsiteX9" fmla="*/ 259729 w 504000"/>
                <a:gd name="connsiteY9" fmla="*/ 267830 h 504081"/>
                <a:gd name="connsiteX10" fmla="*/ 259729 w 504000"/>
                <a:gd name="connsiteY10" fmla="*/ 283580 h 504081"/>
                <a:gd name="connsiteX11" fmla="*/ 243979 w 504000"/>
                <a:gd name="connsiteY11" fmla="*/ 283580 h 504081"/>
                <a:gd name="connsiteX12" fmla="*/ 244056 w 504000"/>
                <a:gd name="connsiteY12" fmla="*/ 189738 h 504081"/>
                <a:gd name="connsiteX13" fmla="*/ 259806 w 504000"/>
                <a:gd name="connsiteY13" fmla="*/ 189738 h 504081"/>
                <a:gd name="connsiteX14" fmla="*/ 259806 w 504000"/>
                <a:gd name="connsiteY14" fmla="*/ 252738 h 504081"/>
                <a:gd name="connsiteX15" fmla="*/ 244056 w 504000"/>
                <a:gd name="connsiteY15" fmla="*/ 252738 h 504081"/>
                <a:gd name="connsiteX16" fmla="*/ 250654 w 504000"/>
                <a:gd name="connsiteY16" fmla="*/ 146037 h 504081"/>
                <a:gd name="connsiteX17" fmla="*/ 159253 w 504000"/>
                <a:gd name="connsiteY17" fmla="*/ 302733 h 504081"/>
                <a:gd name="connsiteX18" fmla="*/ 344285 w 504000"/>
                <a:gd name="connsiteY18" fmla="*/ 302733 h 504081"/>
                <a:gd name="connsiteX19" fmla="*/ 441945 w 504000"/>
                <a:gd name="connsiteY19" fmla="*/ 131106 h 504081"/>
                <a:gd name="connsiteX20" fmla="*/ 441588 w 504000"/>
                <a:gd name="connsiteY20" fmla="*/ 381728 h 504081"/>
                <a:gd name="connsiteX21" fmla="*/ 488250 w 504000"/>
                <a:gd name="connsiteY21" fmla="*/ 381809 h 504081"/>
                <a:gd name="connsiteX22" fmla="*/ 488250 w 504000"/>
                <a:gd name="connsiteY22" fmla="*/ 131106 h 504081"/>
                <a:gd name="connsiteX23" fmla="*/ 15750 w 504000"/>
                <a:gd name="connsiteY23" fmla="*/ 131106 h 504081"/>
                <a:gd name="connsiteX24" fmla="*/ 15750 w 504000"/>
                <a:gd name="connsiteY24" fmla="*/ 380994 h 504081"/>
                <a:gd name="connsiteX25" fmla="*/ 63349 w 504000"/>
                <a:gd name="connsiteY25" fmla="*/ 381076 h 504081"/>
                <a:gd name="connsiteX26" fmla="*/ 63706 w 504000"/>
                <a:gd name="connsiteY26" fmla="*/ 131106 h 504081"/>
                <a:gd name="connsiteX27" fmla="*/ 250485 w 504000"/>
                <a:gd name="connsiteY27" fmla="*/ 115060 h 504081"/>
                <a:gd name="connsiteX28" fmla="*/ 372047 w 504000"/>
                <a:gd name="connsiteY28" fmla="*/ 318483 h 504081"/>
                <a:gd name="connsiteX29" fmla="*/ 131829 w 504000"/>
                <a:gd name="connsiteY29" fmla="*/ 318483 h 504081"/>
                <a:gd name="connsiteX30" fmla="*/ 79536 w 504000"/>
                <a:gd name="connsiteY30" fmla="*/ 78757 h 504081"/>
                <a:gd name="connsiteX31" fmla="*/ 79100 w 504000"/>
                <a:gd name="connsiteY31" fmla="*/ 381103 h 504081"/>
                <a:gd name="connsiteX32" fmla="*/ 425838 w 504000"/>
                <a:gd name="connsiteY32" fmla="*/ 381701 h 504081"/>
                <a:gd name="connsiteX33" fmla="*/ 426274 w 504000"/>
                <a:gd name="connsiteY33" fmla="*/ 78904 h 504081"/>
                <a:gd name="connsiteX34" fmla="*/ 188608 w 504000"/>
                <a:gd name="connsiteY34" fmla="*/ 31580 h 504081"/>
                <a:gd name="connsiteX35" fmla="*/ 409431 w 504000"/>
                <a:gd name="connsiteY35" fmla="*/ 31580 h 504081"/>
                <a:gd name="connsiteX36" fmla="*/ 409431 w 504000"/>
                <a:gd name="connsiteY36" fmla="*/ 47330 h 504081"/>
                <a:gd name="connsiteX37" fmla="*/ 188608 w 504000"/>
                <a:gd name="connsiteY37" fmla="*/ 47330 h 504081"/>
                <a:gd name="connsiteX38" fmla="*/ 157600 w 504000"/>
                <a:gd name="connsiteY38" fmla="*/ 31580 h 504081"/>
                <a:gd name="connsiteX39" fmla="*/ 173350 w 504000"/>
                <a:gd name="connsiteY39" fmla="*/ 31580 h 504081"/>
                <a:gd name="connsiteX40" fmla="*/ 173350 w 504000"/>
                <a:gd name="connsiteY40" fmla="*/ 47330 h 504081"/>
                <a:gd name="connsiteX41" fmla="*/ 157600 w 504000"/>
                <a:gd name="connsiteY41" fmla="*/ 47330 h 504081"/>
                <a:gd name="connsiteX42" fmla="*/ 126100 w 504000"/>
                <a:gd name="connsiteY42" fmla="*/ 31580 h 504081"/>
                <a:gd name="connsiteX43" fmla="*/ 141850 w 504000"/>
                <a:gd name="connsiteY43" fmla="*/ 31580 h 504081"/>
                <a:gd name="connsiteX44" fmla="*/ 141850 w 504000"/>
                <a:gd name="connsiteY44" fmla="*/ 47330 h 504081"/>
                <a:gd name="connsiteX45" fmla="*/ 126100 w 504000"/>
                <a:gd name="connsiteY45" fmla="*/ 47330 h 504081"/>
                <a:gd name="connsiteX46" fmla="*/ 94600 w 504000"/>
                <a:gd name="connsiteY46" fmla="*/ 31580 h 504081"/>
                <a:gd name="connsiteX47" fmla="*/ 110350 w 504000"/>
                <a:gd name="connsiteY47" fmla="*/ 31580 h 504081"/>
                <a:gd name="connsiteX48" fmla="*/ 110350 w 504000"/>
                <a:gd name="connsiteY48" fmla="*/ 47330 h 504081"/>
                <a:gd name="connsiteX49" fmla="*/ 94600 w 504000"/>
                <a:gd name="connsiteY49" fmla="*/ 47330 h 504081"/>
                <a:gd name="connsiteX50" fmla="*/ 79627 w 504000"/>
                <a:gd name="connsiteY50" fmla="*/ 15758 h 504081"/>
                <a:gd name="connsiteX51" fmla="*/ 79558 w 504000"/>
                <a:gd name="connsiteY51" fmla="*/ 63007 h 504081"/>
                <a:gd name="connsiteX52" fmla="*/ 426297 w 504000"/>
                <a:gd name="connsiteY52" fmla="*/ 63154 h 504081"/>
                <a:gd name="connsiteX53" fmla="*/ 426365 w 504000"/>
                <a:gd name="connsiteY53" fmla="*/ 15904 h 504081"/>
                <a:gd name="connsiteX54" fmla="*/ 63892 w 504000"/>
                <a:gd name="connsiteY54" fmla="*/ 0 h 504081"/>
                <a:gd name="connsiteX55" fmla="*/ 442130 w 504000"/>
                <a:gd name="connsiteY55" fmla="*/ 162 h 504081"/>
                <a:gd name="connsiteX56" fmla="*/ 441967 w 504000"/>
                <a:gd name="connsiteY56" fmla="*/ 115356 h 504081"/>
                <a:gd name="connsiteX57" fmla="*/ 488250 w 504000"/>
                <a:gd name="connsiteY57" fmla="*/ 115356 h 504081"/>
                <a:gd name="connsiteX58" fmla="*/ 504000 w 504000"/>
                <a:gd name="connsiteY58" fmla="*/ 131106 h 504081"/>
                <a:gd name="connsiteX59" fmla="*/ 504000 w 504000"/>
                <a:gd name="connsiteY59" fmla="*/ 425331 h 504081"/>
                <a:gd name="connsiteX60" fmla="*/ 488250 w 504000"/>
                <a:gd name="connsiteY60" fmla="*/ 441081 h 504081"/>
                <a:gd name="connsiteX61" fmla="*/ 315455 w 504000"/>
                <a:gd name="connsiteY61" fmla="*/ 441081 h 504081"/>
                <a:gd name="connsiteX62" fmla="*/ 315399 w 504000"/>
                <a:gd name="connsiteY62" fmla="*/ 488331 h 504081"/>
                <a:gd name="connsiteX63" fmla="*/ 346431 w 504000"/>
                <a:gd name="connsiteY63" fmla="*/ 488331 h 504081"/>
                <a:gd name="connsiteX64" fmla="*/ 346431 w 504000"/>
                <a:gd name="connsiteY64" fmla="*/ 504081 h 504081"/>
                <a:gd name="connsiteX65" fmla="*/ 157431 w 504000"/>
                <a:gd name="connsiteY65" fmla="*/ 504081 h 504081"/>
                <a:gd name="connsiteX66" fmla="*/ 157431 w 504000"/>
                <a:gd name="connsiteY66" fmla="*/ 488331 h 504081"/>
                <a:gd name="connsiteX67" fmla="*/ 189399 w 504000"/>
                <a:gd name="connsiteY67" fmla="*/ 488331 h 504081"/>
                <a:gd name="connsiteX68" fmla="*/ 189455 w 504000"/>
                <a:gd name="connsiteY68" fmla="*/ 441081 h 504081"/>
                <a:gd name="connsiteX69" fmla="*/ 15750 w 504000"/>
                <a:gd name="connsiteY69" fmla="*/ 441081 h 504081"/>
                <a:gd name="connsiteX70" fmla="*/ 0 w 504000"/>
                <a:gd name="connsiteY70" fmla="*/ 425331 h 504081"/>
                <a:gd name="connsiteX71" fmla="*/ 0 w 504000"/>
                <a:gd name="connsiteY71" fmla="*/ 131106 h 504081"/>
                <a:gd name="connsiteX72" fmla="*/ 15750 w 504000"/>
                <a:gd name="connsiteY72" fmla="*/ 115356 h 504081"/>
                <a:gd name="connsiteX73" fmla="*/ 63728 w 504000"/>
                <a:gd name="connsiteY73" fmla="*/ 115356 h 504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504000" h="504081">
                  <a:moveTo>
                    <a:pt x="205205" y="441081"/>
                  </a:moveTo>
                  <a:lnTo>
                    <a:pt x="205149" y="488331"/>
                  </a:lnTo>
                  <a:lnTo>
                    <a:pt x="299649" y="488331"/>
                  </a:lnTo>
                  <a:lnTo>
                    <a:pt x="299705" y="441081"/>
                  </a:lnTo>
                  <a:close/>
                  <a:moveTo>
                    <a:pt x="15750" y="396744"/>
                  </a:moveTo>
                  <a:lnTo>
                    <a:pt x="15750" y="425331"/>
                  </a:lnTo>
                  <a:lnTo>
                    <a:pt x="488250" y="425331"/>
                  </a:lnTo>
                  <a:lnTo>
                    <a:pt x="488250" y="397559"/>
                  </a:lnTo>
                  <a:close/>
                  <a:moveTo>
                    <a:pt x="243979" y="267830"/>
                  </a:moveTo>
                  <a:lnTo>
                    <a:pt x="259729" y="267830"/>
                  </a:lnTo>
                  <a:lnTo>
                    <a:pt x="259729" y="283580"/>
                  </a:lnTo>
                  <a:lnTo>
                    <a:pt x="243979" y="283580"/>
                  </a:lnTo>
                  <a:close/>
                  <a:moveTo>
                    <a:pt x="244056" y="189738"/>
                  </a:moveTo>
                  <a:lnTo>
                    <a:pt x="259806" y="189738"/>
                  </a:lnTo>
                  <a:lnTo>
                    <a:pt x="259806" y="252738"/>
                  </a:lnTo>
                  <a:lnTo>
                    <a:pt x="244056" y="252738"/>
                  </a:lnTo>
                  <a:close/>
                  <a:moveTo>
                    <a:pt x="250654" y="146037"/>
                  </a:moveTo>
                  <a:lnTo>
                    <a:pt x="159253" y="302733"/>
                  </a:lnTo>
                  <a:lnTo>
                    <a:pt x="344285" y="302733"/>
                  </a:lnTo>
                  <a:close/>
                  <a:moveTo>
                    <a:pt x="441945" y="131106"/>
                  </a:moveTo>
                  <a:lnTo>
                    <a:pt x="441588" y="381728"/>
                  </a:lnTo>
                  <a:lnTo>
                    <a:pt x="488250" y="381809"/>
                  </a:lnTo>
                  <a:lnTo>
                    <a:pt x="488250" y="131106"/>
                  </a:lnTo>
                  <a:close/>
                  <a:moveTo>
                    <a:pt x="15750" y="131106"/>
                  </a:moveTo>
                  <a:lnTo>
                    <a:pt x="15750" y="380994"/>
                  </a:lnTo>
                  <a:lnTo>
                    <a:pt x="63349" y="381076"/>
                  </a:lnTo>
                  <a:lnTo>
                    <a:pt x="63706" y="131106"/>
                  </a:lnTo>
                  <a:close/>
                  <a:moveTo>
                    <a:pt x="250485" y="115060"/>
                  </a:moveTo>
                  <a:lnTo>
                    <a:pt x="372047" y="318483"/>
                  </a:lnTo>
                  <a:lnTo>
                    <a:pt x="131829" y="318483"/>
                  </a:lnTo>
                  <a:close/>
                  <a:moveTo>
                    <a:pt x="79536" y="78757"/>
                  </a:moveTo>
                  <a:lnTo>
                    <a:pt x="79100" y="381103"/>
                  </a:lnTo>
                  <a:lnTo>
                    <a:pt x="425838" y="381701"/>
                  </a:lnTo>
                  <a:lnTo>
                    <a:pt x="426274" y="78904"/>
                  </a:lnTo>
                  <a:close/>
                  <a:moveTo>
                    <a:pt x="188608" y="31580"/>
                  </a:moveTo>
                  <a:lnTo>
                    <a:pt x="409431" y="31580"/>
                  </a:lnTo>
                  <a:lnTo>
                    <a:pt x="409431" y="47330"/>
                  </a:lnTo>
                  <a:lnTo>
                    <a:pt x="188608" y="47330"/>
                  </a:lnTo>
                  <a:close/>
                  <a:moveTo>
                    <a:pt x="157600" y="31580"/>
                  </a:moveTo>
                  <a:lnTo>
                    <a:pt x="173350" y="31580"/>
                  </a:lnTo>
                  <a:lnTo>
                    <a:pt x="173350" y="47330"/>
                  </a:lnTo>
                  <a:lnTo>
                    <a:pt x="157600" y="47330"/>
                  </a:lnTo>
                  <a:close/>
                  <a:moveTo>
                    <a:pt x="126100" y="31580"/>
                  </a:moveTo>
                  <a:lnTo>
                    <a:pt x="141850" y="31580"/>
                  </a:lnTo>
                  <a:lnTo>
                    <a:pt x="141850" y="47330"/>
                  </a:lnTo>
                  <a:lnTo>
                    <a:pt x="126100" y="47330"/>
                  </a:lnTo>
                  <a:close/>
                  <a:moveTo>
                    <a:pt x="94600" y="31580"/>
                  </a:moveTo>
                  <a:lnTo>
                    <a:pt x="110350" y="31580"/>
                  </a:lnTo>
                  <a:lnTo>
                    <a:pt x="110350" y="47330"/>
                  </a:lnTo>
                  <a:lnTo>
                    <a:pt x="94600" y="47330"/>
                  </a:lnTo>
                  <a:close/>
                  <a:moveTo>
                    <a:pt x="79627" y="15758"/>
                  </a:moveTo>
                  <a:lnTo>
                    <a:pt x="79558" y="63007"/>
                  </a:lnTo>
                  <a:lnTo>
                    <a:pt x="426297" y="63154"/>
                  </a:lnTo>
                  <a:lnTo>
                    <a:pt x="426365" y="15904"/>
                  </a:lnTo>
                  <a:close/>
                  <a:moveTo>
                    <a:pt x="63892" y="0"/>
                  </a:moveTo>
                  <a:lnTo>
                    <a:pt x="442130" y="162"/>
                  </a:lnTo>
                  <a:lnTo>
                    <a:pt x="441967" y="115356"/>
                  </a:lnTo>
                  <a:lnTo>
                    <a:pt x="488250" y="115356"/>
                  </a:lnTo>
                  <a:cubicBezTo>
                    <a:pt x="496944" y="115366"/>
                    <a:pt x="503990" y="122412"/>
                    <a:pt x="504000" y="131106"/>
                  </a:cubicBezTo>
                  <a:lnTo>
                    <a:pt x="504000" y="425331"/>
                  </a:lnTo>
                  <a:cubicBezTo>
                    <a:pt x="503990" y="434025"/>
                    <a:pt x="496944" y="441071"/>
                    <a:pt x="488250" y="441081"/>
                  </a:cubicBezTo>
                  <a:lnTo>
                    <a:pt x="315455" y="441081"/>
                  </a:lnTo>
                  <a:lnTo>
                    <a:pt x="315399" y="488331"/>
                  </a:lnTo>
                  <a:lnTo>
                    <a:pt x="346431" y="488331"/>
                  </a:lnTo>
                  <a:lnTo>
                    <a:pt x="346431" y="504081"/>
                  </a:lnTo>
                  <a:lnTo>
                    <a:pt x="157431" y="504081"/>
                  </a:lnTo>
                  <a:lnTo>
                    <a:pt x="157431" y="488331"/>
                  </a:lnTo>
                  <a:lnTo>
                    <a:pt x="189399" y="488331"/>
                  </a:lnTo>
                  <a:lnTo>
                    <a:pt x="189455" y="441081"/>
                  </a:lnTo>
                  <a:lnTo>
                    <a:pt x="15750" y="441081"/>
                  </a:lnTo>
                  <a:cubicBezTo>
                    <a:pt x="7056" y="441071"/>
                    <a:pt x="10" y="434025"/>
                    <a:pt x="0" y="425331"/>
                  </a:cubicBezTo>
                  <a:lnTo>
                    <a:pt x="0" y="131106"/>
                  </a:lnTo>
                  <a:cubicBezTo>
                    <a:pt x="10" y="122412"/>
                    <a:pt x="7056" y="115366"/>
                    <a:pt x="15750" y="115356"/>
                  </a:cubicBezTo>
                  <a:lnTo>
                    <a:pt x="63728" y="115356"/>
                  </a:lnTo>
                  <a:close/>
                </a:path>
              </a:pathLst>
            </a:custGeom>
            <a:solidFill>
              <a:schemeClr val="bg1"/>
            </a:solidFill>
            <a:ln w="77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endParaRPr>
            </a:p>
          </p:txBody>
        </p:sp>
        <p:sp>
          <p:nvSpPr>
            <p:cNvPr id="49" name="Freeform: Shape 37"/>
            <p:cNvSpPr/>
            <p:nvPr/>
          </p:nvSpPr>
          <p:spPr>
            <a:xfrm rot="1905874" flipH="1">
              <a:off x="6765602" y="2462609"/>
              <a:ext cx="2110246" cy="18863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5" h="21600" extrusionOk="0">
                  <a:moveTo>
                    <a:pt x="6332" y="0"/>
                  </a:moveTo>
                  <a:lnTo>
                    <a:pt x="15237" y="0"/>
                  </a:lnTo>
                  <a:cubicBezTo>
                    <a:pt x="15835" y="0"/>
                    <a:pt x="16582" y="479"/>
                    <a:pt x="16882" y="1079"/>
                  </a:cubicBezTo>
                  <a:lnTo>
                    <a:pt x="21345" y="9733"/>
                  </a:lnTo>
                  <a:cubicBezTo>
                    <a:pt x="21420" y="9877"/>
                    <a:pt x="21476" y="10045"/>
                    <a:pt x="21513" y="10225"/>
                  </a:cubicBezTo>
                  <a:lnTo>
                    <a:pt x="21525" y="10346"/>
                  </a:lnTo>
                  <a:lnTo>
                    <a:pt x="18262" y="10346"/>
                  </a:lnTo>
                  <a:cubicBezTo>
                    <a:pt x="17859" y="10346"/>
                    <a:pt x="17355" y="10669"/>
                    <a:pt x="17153" y="11074"/>
                  </a:cubicBezTo>
                  <a:lnTo>
                    <a:pt x="14142" y="16911"/>
                  </a:lnTo>
                  <a:cubicBezTo>
                    <a:pt x="13941" y="17300"/>
                    <a:pt x="13941" y="17946"/>
                    <a:pt x="14142" y="18351"/>
                  </a:cubicBezTo>
                  <a:lnTo>
                    <a:pt x="15760" y="21488"/>
                  </a:lnTo>
                  <a:lnTo>
                    <a:pt x="15704" y="21516"/>
                  </a:lnTo>
                  <a:cubicBezTo>
                    <a:pt x="15545" y="21570"/>
                    <a:pt x="15386" y="21600"/>
                    <a:pt x="15237" y="21600"/>
                  </a:cubicBezTo>
                  <a:lnTo>
                    <a:pt x="6332" y="21600"/>
                  </a:lnTo>
                  <a:cubicBezTo>
                    <a:pt x="5734" y="21600"/>
                    <a:pt x="4987" y="21121"/>
                    <a:pt x="4687" y="20521"/>
                  </a:cubicBezTo>
                  <a:lnTo>
                    <a:pt x="224" y="11867"/>
                  </a:lnTo>
                  <a:cubicBezTo>
                    <a:pt x="-75" y="11291"/>
                    <a:pt x="-75" y="10333"/>
                    <a:pt x="224" y="9733"/>
                  </a:cubicBezTo>
                  <a:lnTo>
                    <a:pt x="4687" y="1079"/>
                  </a:lnTo>
                  <a:cubicBezTo>
                    <a:pt x="4987" y="479"/>
                    <a:pt x="5734" y="0"/>
                    <a:pt x="6332" y="0"/>
                  </a:cubicBezTo>
                  <a:close/>
                </a:path>
              </a:pathLst>
            </a:custGeom>
            <a:gradFill>
              <a:gsLst>
                <a:gs pos="26000">
                  <a:srgbClr val="0051E2"/>
                </a:gs>
                <a:gs pos="100000">
                  <a:srgbClr val="3199F7">
                    <a:alpha val="71000"/>
                  </a:srgbClr>
                </a:gs>
              </a:gsLst>
              <a:lin ang="27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6049089" y="2935107"/>
              <a:ext cx="1162625" cy="941318"/>
              <a:chOff x="6049089" y="2935107"/>
              <a:chExt cx="1162625" cy="941318"/>
            </a:xfrm>
          </p:grpSpPr>
          <p:sp>
            <p:nvSpPr>
              <p:cNvPr id="50" name="Figure"/>
              <p:cNvSpPr/>
              <p:nvPr/>
            </p:nvSpPr>
            <p:spPr>
              <a:xfrm rot="1905874" flipH="1">
                <a:off x="6102791" y="2935107"/>
                <a:ext cx="1055220" cy="9413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51" h="21600" extrusionOk="0">
                    <a:moveTo>
                      <a:pt x="21229" y="9733"/>
                    </a:moveTo>
                    <a:lnTo>
                      <a:pt x="16790" y="1079"/>
                    </a:lnTo>
                    <a:cubicBezTo>
                      <a:pt x="16492" y="479"/>
                      <a:pt x="15749" y="0"/>
                      <a:pt x="15154" y="0"/>
                    </a:cubicBezTo>
                    <a:lnTo>
                      <a:pt x="6298" y="0"/>
                    </a:lnTo>
                    <a:cubicBezTo>
                      <a:pt x="5703" y="0"/>
                      <a:pt x="4960" y="479"/>
                      <a:pt x="4662" y="1079"/>
                    </a:cubicBezTo>
                    <a:lnTo>
                      <a:pt x="223" y="9733"/>
                    </a:lnTo>
                    <a:cubicBezTo>
                      <a:pt x="-74" y="10333"/>
                      <a:pt x="-74" y="11291"/>
                      <a:pt x="223" y="11867"/>
                    </a:cubicBezTo>
                    <a:lnTo>
                      <a:pt x="4662" y="20521"/>
                    </a:lnTo>
                    <a:cubicBezTo>
                      <a:pt x="4960" y="21121"/>
                      <a:pt x="5703" y="21600"/>
                      <a:pt x="6298" y="21600"/>
                    </a:cubicBezTo>
                    <a:lnTo>
                      <a:pt x="15154" y="21600"/>
                    </a:lnTo>
                    <a:cubicBezTo>
                      <a:pt x="15749" y="21600"/>
                      <a:pt x="16492" y="21121"/>
                      <a:pt x="16790" y="20521"/>
                    </a:cubicBezTo>
                    <a:lnTo>
                      <a:pt x="21229" y="11867"/>
                    </a:lnTo>
                    <a:cubicBezTo>
                      <a:pt x="21526" y="11267"/>
                      <a:pt x="21526" y="10309"/>
                      <a:pt x="21229" y="9733"/>
                    </a:cubicBezTo>
                    <a:close/>
                  </a:path>
                </a:pathLst>
              </a:custGeom>
              <a:gradFill>
                <a:gsLst>
                  <a:gs pos="26000">
                    <a:srgbClr val="0051E2"/>
                  </a:gs>
                  <a:gs pos="100000">
                    <a:srgbClr val="3199F7">
                      <a:alpha val="71000"/>
                    </a:srgbClr>
                  </a:gs>
                </a:gsLst>
                <a:lin ang="27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dirty="0">
                  <a:latin typeface="MiSans" panose="00000500000000000000" pitchFamily="2" charset="-122"/>
                  <a:ea typeface="MiSans" panose="00000500000000000000" pitchFamily="2" charset="-122"/>
                  <a:sym typeface="MiSans" panose="00000500000000000000" pitchFamily="2" charset="-122"/>
                </a:endParaRPr>
              </a:p>
            </p:txBody>
          </p:sp>
          <p:sp>
            <p:nvSpPr>
              <p:cNvPr id="51" name="TextBox 40"/>
              <p:cNvSpPr txBox="1"/>
              <p:nvPr/>
            </p:nvSpPr>
            <p:spPr>
              <a:xfrm flipH="1">
                <a:off x="6049089" y="3167060"/>
                <a:ext cx="1162625" cy="523219"/>
              </a:xfrm>
              <a:prstGeom prst="rect">
                <a:avLst/>
              </a:prstGeom>
              <a:ln w="25400">
                <a:miter lim="400000"/>
              </a:ln>
            </p:spPr>
            <p:txBody>
              <a:bodyPr tIns="45720" bIns="45720">
                <a:spAutoFit/>
              </a:bodyPr>
              <a:lstStyle>
                <a:lvl1pPr algn="ctr">
                  <a:defRPr sz="5600">
                    <a:solidFill>
                      <a:srgbClr val="FFFFFF"/>
                    </a:solidFill>
                    <a:latin typeface="Montserrat Regular"/>
                    <a:ea typeface="Montserrat Regular"/>
                    <a:cs typeface="Montserrat Regular"/>
                    <a:sym typeface="Montserrat Regular"/>
                  </a:defRPr>
                </a:lvl1pPr>
              </a:lstStyle>
              <a:p>
                <a:r>
                  <a:rPr lang="en-US" sz="2800">
                    <a:latin typeface="MiSans" panose="00000500000000000000" pitchFamily="2" charset="-122"/>
                    <a:ea typeface="MiSans" panose="00000500000000000000" pitchFamily="2" charset="-122"/>
                    <a:sym typeface="MiSans" panose="00000500000000000000" pitchFamily="2" charset="-122"/>
                  </a:rPr>
                  <a:t>2</a:t>
                </a:r>
                <a:endParaRPr sz="2800" dirty="0">
                  <a:latin typeface="MiSans" panose="00000500000000000000" pitchFamily="2" charset="-122"/>
                  <a:ea typeface="MiSans" panose="00000500000000000000" pitchFamily="2" charset="-122"/>
                  <a:sym typeface="MiSans" panose="00000500000000000000" pitchFamily="2" charset="-122"/>
                </a:endParaRPr>
              </a:p>
            </p:txBody>
          </p:sp>
        </p:grpSp>
        <p:sp>
          <p:nvSpPr>
            <p:cNvPr id="17" name="任意形状 39"/>
            <p:cNvSpPr/>
            <p:nvPr/>
          </p:nvSpPr>
          <p:spPr>
            <a:xfrm>
              <a:off x="7699668" y="3109004"/>
              <a:ext cx="517309" cy="517308"/>
            </a:xfrm>
            <a:custGeom>
              <a:avLst/>
              <a:gdLst>
                <a:gd name="connsiteX0" fmla="*/ 456750 w 504000"/>
                <a:gd name="connsiteY0" fmla="*/ 456750 h 504000"/>
                <a:gd name="connsiteX1" fmla="*/ 472500 w 504000"/>
                <a:gd name="connsiteY1" fmla="*/ 456750 h 504000"/>
                <a:gd name="connsiteX2" fmla="*/ 472500 w 504000"/>
                <a:gd name="connsiteY2" fmla="*/ 472500 h 504000"/>
                <a:gd name="connsiteX3" fmla="*/ 456750 w 504000"/>
                <a:gd name="connsiteY3" fmla="*/ 472500 h 504000"/>
                <a:gd name="connsiteX4" fmla="*/ 425250 w 504000"/>
                <a:gd name="connsiteY4" fmla="*/ 456750 h 504000"/>
                <a:gd name="connsiteX5" fmla="*/ 441000 w 504000"/>
                <a:gd name="connsiteY5" fmla="*/ 456750 h 504000"/>
                <a:gd name="connsiteX6" fmla="*/ 441000 w 504000"/>
                <a:gd name="connsiteY6" fmla="*/ 472500 h 504000"/>
                <a:gd name="connsiteX7" fmla="*/ 425250 w 504000"/>
                <a:gd name="connsiteY7" fmla="*/ 472500 h 504000"/>
                <a:gd name="connsiteX8" fmla="*/ 393750 w 504000"/>
                <a:gd name="connsiteY8" fmla="*/ 456750 h 504000"/>
                <a:gd name="connsiteX9" fmla="*/ 409500 w 504000"/>
                <a:gd name="connsiteY9" fmla="*/ 456750 h 504000"/>
                <a:gd name="connsiteX10" fmla="*/ 409500 w 504000"/>
                <a:gd name="connsiteY10" fmla="*/ 472500 h 504000"/>
                <a:gd name="connsiteX11" fmla="*/ 393750 w 504000"/>
                <a:gd name="connsiteY11" fmla="*/ 472500 h 504000"/>
                <a:gd name="connsiteX12" fmla="*/ 362250 w 504000"/>
                <a:gd name="connsiteY12" fmla="*/ 456750 h 504000"/>
                <a:gd name="connsiteX13" fmla="*/ 378000 w 504000"/>
                <a:gd name="connsiteY13" fmla="*/ 456750 h 504000"/>
                <a:gd name="connsiteX14" fmla="*/ 378000 w 504000"/>
                <a:gd name="connsiteY14" fmla="*/ 472500 h 504000"/>
                <a:gd name="connsiteX15" fmla="*/ 362250 w 504000"/>
                <a:gd name="connsiteY15" fmla="*/ 472500 h 504000"/>
                <a:gd name="connsiteX16" fmla="*/ 330750 w 504000"/>
                <a:gd name="connsiteY16" fmla="*/ 456750 h 504000"/>
                <a:gd name="connsiteX17" fmla="*/ 346500 w 504000"/>
                <a:gd name="connsiteY17" fmla="*/ 456750 h 504000"/>
                <a:gd name="connsiteX18" fmla="*/ 346500 w 504000"/>
                <a:gd name="connsiteY18" fmla="*/ 472500 h 504000"/>
                <a:gd name="connsiteX19" fmla="*/ 330750 w 504000"/>
                <a:gd name="connsiteY19" fmla="*/ 472500 h 504000"/>
                <a:gd name="connsiteX20" fmla="*/ 299250 w 504000"/>
                <a:gd name="connsiteY20" fmla="*/ 456750 h 504000"/>
                <a:gd name="connsiteX21" fmla="*/ 315000 w 504000"/>
                <a:gd name="connsiteY21" fmla="*/ 456750 h 504000"/>
                <a:gd name="connsiteX22" fmla="*/ 315000 w 504000"/>
                <a:gd name="connsiteY22" fmla="*/ 472500 h 504000"/>
                <a:gd name="connsiteX23" fmla="*/ 299250 w 504000"/>
                <a:gd name="connsiteY23" fmla="*/ 472500 h 504000"/>
                <a:gd name="connsiteX24" fmla="*/ 267750 w 504000"/>
                <a:gd name="connsiteY24" fmla="*/ 456750 h 504000"/>
                <a:gd name="connsiteX25" fmla="*/ 283500 w 504000"/>
                <a:gd name="connsiteY25" fmla="*/ 456750 h 504000"/>
                <a:gd name="connsiteX26" fmla="*/ 283500 w 504000"/>
                <a:gd name="connsiteY26" fmla="*/ 472500 h 504000"/>
                <a:gd name="connsiteX27" fmla="*/ 267750 w 504000"/>
                <a:gd name="connsiteY27" fmla="*/ 472500 h 504000"/>
                <a:gd name="connsiteX28" fmla="*/ 236250 w 504000"/>
                <a:gd name="connsiteY28" fmla="*/ 456750 h 504000"/>
                <a:gd name="connsiteX29" fmla="*/ 252000 w 504000"/>
                <a:gd name="connsiteY29" fmla="*/ 456750 h 504000"/>
                <a:gd name="connsiteX30" fmla="*/ 252000 w 504000"/>
                <a:gd name="connsiteY30" fmla="*/ 472500 h 504000"/>
                <a:gd name="connsiteX31" fmla="*/ 236250 w 504000"/>
                <a:gd name="connsiteY31" fmla="*/ 472500 h 504000"/>
                <a:gd name="connsiteX32" fmla="*/ 204750 w 504000"/>
                <a:gd name="connsiteY32" fmla="*/ 456750 h 504000"/>
                <a:gd name="connsiteX33" fmla="*/ 220500 w 504000"/>
                <a:gd name="connsiteY33" fmla="*/ 456750 h 504000"/>
                <a:gd name="connsiteX34" fmla="*/ 220500 w 504000"/>
                <a:gd name="connsiteY34" fmla="*/ 472500 h 504000"/>
                <a:gd name="connsiteX35" fmla="*/ 204750 w 504000"/>
                <a:gd name="connsiteY35" fmla="*/ 472500 h 504000"/>
                <a:gd name="connsiteX36" fmla="*/ 173250 w 504000"/>
                <a:gd name="connsiteY36" fmla="*/ 456750 h 504000"/>
                <a:gd name="connsiteX37" fmla="*/ 189000 w 504000"/>
                <a:gd name="connsiteY37" fmla="*/ 456750 h 504000"/>
                <a:gd name="connsiteX38" fmla="*/ 189000 w 504000"/>
                <a:gd name="connsiteY38" fmla="*/ 472500 h 504000"/>
                <a:gd name="connsiteX39" fmla="*/ 173250 w 504000"/>
                <a:gd name="connsiteY39" fmla="*/ 472500 h 504000"/>
                <a:gd name="connsiteX40" fmla="*/ 141750 w 504000"/>
                <a:gd name="connsiteY40" fmla="*/ 456750 h 504000"/>
                <a:gd name="connsiteX41" fmla="*/ 157500 w 504000"/>
                <a:gd name="connsiteY41" fmla="*/ 456750 h 504000"/>
                <a:gd name="connsiteX42" fmla="*/ 157500 w 504000"/>
                <a:gd name="connsiteY42" fmla="*/ 472500 h 504000"/>
                <a:gd name="connsiteX43" fmla="*/ 141750 w 504000"/>
                <a:gd name="connsiteY43" fmla="*/ 472500 h 504000"/>
                <a:gd name="connsiteX44" fmla="*/ 110250 w 504000"/>
                <a:gd name="connsiteY44" fmla="*/ 456750 h 504000"/>
                <a:gd name="connsiteX45" fmla="*/ 126000 w 504000"/>
                <a:gd name="connsiteY45" fmla="*/ 456750 h 504000"/>
                <a:gd name="connsiteX46" fmla="*/ 126000 w 504000"/>
                <a:gd name="connsiteY46" fmla="*/ 472500 h 504000"/>
                <a:gd name="connsiteX47" fmla="*/ 110250 w 504000"/>
                <a:gd name="connsiteY47" fmla="*/ 472500 h 504000"/>
                <a:gd name="connsiteX48" fmla="*/ 95815 w 504000"/>
                <a:gd name="connsiteY48" fmla="*/ 315000 h 504000"/>
                <a:gd name="connsiteX49" fmla="*/ 158154 w 504000"/>
                <a:gd name="connsiteY49" fmla="*/ 315000 h 504000"/>
                <a:gd name="connsiteX50" fmla="*/ 158154 w 504000"/>
                <a:gd name="connsiteY50" fmla="*/ 330750 h 504000"/>
                <a:gd name="connsiteX51" fmla="*/ 95815 w 504000"/>
                <a:gd name="connsiteY51" fmla="*/ 330750 h 504000"/>
                <a:gd name="connsiteX52" fmla="*/ 78750 w 504000"/>
                <a:gd name="connsiteY52" fmla="*/ 299250 h 504000"/>
                <a:gd name="connsiteX53" fmla="*/ 78750 w 504000"/>
                <a:gd name="connsiteY53" fmla="*/ 346500 h 504000"/>
                <a:gd name="connsiteX54" fmla="*/ 173250 w 504000"/>
                <a:gd name="connsiteY54" fmla="*/ 346500 h 504000"/>
                <a:gd name="connsiteX55" fmla="*/ 173250 w 504000"/>
                <a:gd name="connsiteY55" fmla="*/ 299250 h 504000"/>
                <a:gd name="connsiteX56" fmla="*/ 78750 w 504000"/>
                <a:gd name="connsiteY56" fmla="*/ 220500 h 504000"/>
                <a:gd name="connsiteX57" fmla="*/ 78750 w 504000"/>
                <a:gd name="connsiteY57" fmla="*/ 283500 h 504000"/>
                <a:gd name="connsiteX58" fmla="*/ 189000 w 504000"/>
                <a:gd name="connsiteY58" fmla="*/ 283500 h 504000"/>
                <a:gd name="connsiteX59" fmla="*/ 189000 w 504000"/>
                <a:gd name="connsiteY59" fmla="*/ 362250 h 504000"/>
                <a:gd name="connsiteX60" fmla="*/ 78750 w 504000"/>
                <a:gd name="connsiteY60" fmla="*/ 362250 h 504000"/>
                <a:gd name="connsiteX61" fmla="*/ 78750 w 504000"/>
                <a:gd name="connsiteY61" fmla="*/ 464625 h 504000"/>
                <a:gd name="connsiteX62" fmla="*/ 70859 w 504000"/>
                <a:gd name="connsiteY62" fmla="*/ 488250 h 504000"/>
                <a:gd name="connsiteX63" fmla="*/ 464625 w 504000"/>
                <a:gd name="connsiteY63" fmla="*/ 488250 h 504000"/>
                <a:gd name="connsiteX64" fmla="*/ 488250 w 504000"/>
                <a:gd name="connsiteY64" fmla="*/ 464625 h 504000"/>
                <a:gd name="connsiteX65" fmla="*/ 488250 w 504000"/>
                <a:gd name="connsiteY65" fmla="*/ 220500 h 504000"/>
                <a:gd name="connsiteX66" fmla="*/ 15750 w 504000"/>
                <a:gd name="connsiteY66" fmla="*/ 149625 h 504000"/>
                <a:gd name="connsiteX67" fmla="*/ 15750 w 504000"/>
                <a:gd name="connsiteY67" fmla="*/ 464625 h 504000"/>
                <a:gd name="connsiteX68" fmla="*/ 39375 w 504000"/>
                <a:gd name="connsiteY68" fmla="*/ 488250 h 504000"/>
                <a:gd name="connsiteX69" fmla="*/ 63000 w 504000"/>
                <a:gd name="connsiteY69" fmla="*/ 464625 h 504000"/>
                <a:gd name="connsiteX70" fmla="*/ 63000 w 504000"/>
                <a:gd name="connsiteY70" fmla="*/ 204750 h 504000"/>
                <a:gd name="connsiteX71" fmla="*/ 126000 w 504000"/>
                <a:gd name="connsiteY71" fmla="*/ 204750 h 504000"/>
                <a:gd name="connsiteX72" fmla="*/ 126000 w 504000"/>
                <a:gd name="connsiteY72" fmla="*/ 173250 h 504000"/>
                <a:gd name="connsiteX73" fmla="*/ 112726 w 504000"/>
                <a:gd name="connsiteY73" fmla="*/ 173250 h 504000"/>
                <a:gd name="connsiteX74" fmla="*/ 95138 w 504000"/>
                <a:gd name="connsiteY74" fmla="*/ 149625 h 504000"/>
                <a:gd name="connsiteX75" fmla="*/ 234365 w 504000"/>
                <a:gd name="connsiteY75" fmla="*/ 15750 h 504000"/>
                <a:gd name="connsiteX76" fmla="*/ 252000 w 504000"/>
                <a:gd name="connsiteY76" fmla="*/ 72394 h 504000"/>
                <a:gd name="connsiteX77" fmla="*/ 252000 w 504000"/>
                <a:gd name="connsiteY77" fmla="*/ 110058 h 504000"/>
                <a:gd name="connsiteX78" fmla="*/ 241326 w 504000"/>
                <a:gd name="connsiteY78" fmla="*/ 110058 h 504000"/>
                <a:gd name="connsiteX79" fmla="*/ 303803 w 504000"/>
                <a:gd name="connsiteY79" fmla="*/ 159534 h 504000"/>
                <a:gd name="connsiteX80" fmla="*/ 358966 w 504000"/>
                <a:gd name="connsiteY80" fmla="*/ 110058 h 504000"/>
                <a:gd name="connsiteX81" fmla="*/ 346500 w 504000"/>
                <a:gd name="connsiteY81" fmla="*/ 110058 h 504000"/>
                <a:gd name="connsiteX82" fmla="*/ 346500 w 504000"/>
                <a:gd name="connsiteY82" fmla="*/ 72382 h 504000"/>
                <a:gd name="connsiteX83" fmla="*/ 289868 w 504000"/>
                <a:gd name="connsiteY83" fmla="*/ 15750 h 504000"/>
                <a:gd name="connsiteX84" fmla="*/ 115203 w 504000"/>
                <a:gd name="connsiteY84" fmla="*/ 15750 h 504000"/>
                <a:gd name="connsiteX85" fmla="*/ 141750 w 504000"/>
                <a:gd name="connsiteY85" fmla="*/ 71140 h 504000"/>
                <a:gd name="connsiteX86" fmla="*/ 141750 w 504000"/>
                <a:gd name="connsiteY86" fmla="*/ 157500 h 504000"/>
                <a:gd name="connsiteX87" fmla="*/ 142404 w 504000"/>
                <a:gd name="connsiteY87" fmla="*/ 157500 h 504000"/>
                <a:gd name="connsiteX88" fmla="*/ 142404 w 504000"/>
                <a:gd name="connsiteY88" fmla="*/ 173250 h 504000"/>
                <a:gd name="connsiteX89" fmla="*/ 141750 w 504000"/>
                <a:gd name="connsiteY89" fmla="*/ 173250 h 504000"/>
                <a:gd name="connsiteX90" fmla="*/ 141750 w 504000"/>
                <a:gd name="connsiteY90" fmla="*/ 204750 h 504000"/>
                <a:gd name="connsiteX91" fmla="*/ 441000 w 504000"/>
                <a:gd name="connsiteY91" fmla="*/ 204750 h 504000"/>
                <a:gd name="connsiteX92" fmla="*/ 441000 w 504000"/>
                <a:gd name="connsiteY92" fmla="*/ 71140 h 504000"/>
                <a:gd name="connsiteX93" fmla="*/ 385614 w 504000"/>
                <a:gd name="connsiteY93" fmla="*/ 15750 h 504000"/>
                <a:gd name="connsiteX94" fmla="*/ 334816 w 504000"/>
                <a:gd name="connsiteY94" fmla="*/ 15750 h 504000"/>
                <a:gd name="connsiteX95" fmla="*/ 362250 w 504000"/>
                <a:gd name="connsiteY95" fmla="*/ 72382 h 504000"/>
                <a:gd name="connsiteX96" fmla="*/ 362250 w 504000"/>
                <a:gd name="connsiteY96" fmla="*/ 94308 h 504000"/>
                <a:gd name="connsiteX97" fmla="*/ 400125 w 504000"/>
                <a:gd name="connsiteY97" fmla="*/ 94308 h 504000"/>
                <a:gd name="connsiteX98" fmla="*/ 304433 w 504000"/>
                <a:gd name="connsiteY98" fmla="*/ 180122 h 504000"/>
                <a:gd name="connsiteX99" fmla="*/ 196075 w 504000"/>
                <a:gd name="connsiteY99" fmla="*/ 94308 h 504000"/>
                <a:gd name="connsiteX100" fmla="*/ 236250 w 504000"/>
                <a:gd name="connsiteY100" fmla="*/ 94308 h 504000"/>
                <a:gd name="connsiteX101" fmla="*/ 236250 w 504000"/>
                <a:gd name="connsiteY101" fmla="*/ 72394 h 504000"/>
                <a:gd name="connsiteX102" fmla="*/ 195368 w 504000"/>
                <a:gd name="connsiteY102" fmla="*/ 15761 h 504000"/>
                <a:gd name="connsiteX103" fmla="*/ 195368 w 504000"/>
                <a:gd name="connsiteY103" fmla="*/ 15750 h 504000"/>
                <a:gd name="connsiteX104" fmla="*/ 66561 w 504000"/>
                <a:gd name="connsiteY104" fmla="*/ 15750 h 504000"/>
                <a:gd name="connsiteX105" fmla="*/ 31215 w 504000"/>
                <a:gd name="connsiteY105" fmla="*/ 31631 h 504000"/>
                <a:gd name="connsiteX106" fmla="*/ 109362 w 504000"/>
                <a:gd name="connsiteY106" fmla="*/ 31631 h 504000"/>
                <a:gd name="connsiteX107" fmla="*/ 70614 w 504000"/>
                <a:gd name="connsiteY107" fmla="*/ 15750 h 504000"/>
                <a:gd name="connsiteX108" fmla="*/ 66561 w 504000"/>
                <a:gd name="connsiteY108" fmla="*/ 0 h 504000"/>
                <a:gd name="connsiteX109" fmla="*/ 385614 w 504000"/>
                <a:gd name="connsiteY109" fmla="*/ 0 h 504000"/>
                <a:gd name="connsiteX110" fmla="*/ 456750 w 504000"/>
                <a:gd name="connsiteY110" fmla="*/ 71140 h 504000"/>
                <a:gd name="connsiteX111" fmla="*/ 456750 w 504000"/>
                <a:gd name="connsiteY111" fmla="*/ 204750 h 504000"/>
                <a:gd name="connsiteX112" fmla="*/ 504000 w 504000"/>
                <a:gd name="connsiteY112" fmla="*/ 204750 h 504000"/>
                <a:gd name="connsiteX113" fmla="*/ 504000 w 504000"/>
                <a:gd name="connsiteY113" fmla="*/ 464625 h 504000"/>
                <a:gd name="connsiteX114" fmla="*/ 464625 w 504000"/>
                <a:gd name="connsiteY114" fmla="*/ 504000 h 504000"/>
                <a:gd name="connsiteX115" fmla="*/ 43966 w 504000"/>
                <a:gd name="connsiteY115" fmla="*/ 504000 h 504000"/>
                <a:gd name="connsiteX116" fmla="*/ 43966 w 504000"/>
                <a:gd name="connsiteY116" fmla="*/ 503735 h 504000"/>
                <a:gd name="connsiteX117" fmla="*/ 39375 w 504000"/>
                <a:gd name="connsiteY117" fmla="*/ 504000 h 504000"/>
                <a:gd name="connsiteX118" fmla="*/ 0 w 504000"/>
                <a:gd name="connsiteY118" fmla="*/ 464625 h 504000"/>
                <a:gd name="connsiteX119" fmla="*/ 0 w 504000"/>
                <a:gd name="connsiteY119" fmla="*/ 133875 h 504000"/>
                <a:gd name="connsiteX120" fmla="*/ 103044 w 504000"/>
                <a:gd name="connsiteY120" fmla="*/ 133875 h 504000"/>
                <a:gd name="connsiteX121" fmla="*/ 120632 w 504000"/>
                <a:gd name="connsiteY121" fmla="*/ 157500 h 504000"/>
                <a:gd name="connsiteX122" fmla="*/ 126000 w 504000"/>
                <a:gd name="connsiteY122" fmla="*/ 157500 h 504000"/>
                <a:gd name="connsiteX123" fmla="*/ 126000 w 504000"/>
                <a:gd name="connsiteY123" fmla="*/ 71140 h 504000"/>
                <a:gd name="connsiteX124" fmla="*/ 120570 w 504000"/>
                <a:gd name="connsiteY124" fmla="*/ 47381 h 504000"/>
                <a:gd name="connsiteX125" fmla="*/ 2223 w 504000"/>
                <a:gd name="connsiteY125" fmla="*/ 47381 h 504000"/>
                <a:gd name="connsiteX126" fmla="*/ 9075 w 504000"/>
                <a:gd name="connsiteY126" fmla="*/ 35557 h 504000"/>
                <a:gd name="connsiteX127" fmla="*/ 66561 w 504000"/>
                <a:gd name="connsiteY127" fmla="*/ 0 h 50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</a:cxnLst>
              <a:rect l="l" t="t" r="r" b="b"/>
              <a:pathLst>
                <a:path w="504000" h="504000">
                  <a:moveTo>
                    <a:pt x="456750" y="456750"/>
                  </a:moveTo>
                  <a:lnTo>
                    <a:pt x="472500" y="456750"/>
                  </a:lnTo>
                  <a:lnTo>
                    <a:pt x="472500" y="472500"/>
                  </a:lnTo>
                  <a:lnTo>
                    <a:pt x="456750" y="472500"/>
                  </a:lnTo>
                  <a:close/>
                  <a:moveTo>
                    <a:pt x="425250" y="456750"/>
                  </a:moveTo>
                  <a:lnTo>
                    <a:pt x="441000" y="456750"/>
                  </a:lnTo>
                  <a:lnTo>
                    <a:pt x="441000" y="472500"/>
                  </a:lnTo>
                  <a:lnTo>
                    <a:pt x="425250" y="472500"/>
                  </a:lnTo>
                  <a:close/>
                  <a:moveTo>
                    <a:pt x="393750" y="456750"/>
                  </a:moveTo>
                  <a:lnTo>
                    <a:pt x="409500" y="456750"/>
                  </a:lnTo>
                  <a:lnTo>
                    <a:pt x="409500" y="472500"/>
                  </a:lnTo>
                  <a:lnTo>
                    <a:pt x="393750" y="472500"/>
                  </a:lnTo>
                  <a:close/>
                  <a:moveTo>
                    <a:pt x="362250" y="456750"/>
                  </a:moveTo>
                  <a:lnTo>
                    <a:pt x="378000" y="456750"/>
                  </a:lnTo>
                  <a:lnTo>
                    <a:pt x="378000" y="472500"/>
                  </a:lnTo>
                  <a:lnTo>
                    <a:pt x="362250" y="472500"/>
                  </a:lnTo>
                  <a:close/>
                  <a:moveTo>
                    <a:pt x="330750" y="456750"/>
                  </a:moveTo>
                  <a:lnTo>
                    <a:pt x="346500" y="456750"/>
                  </a:lnTo>
                  <a:lnTo>
                    <a:pt x="346500" y="472500"/>
                  </a:lnTo>
                  <a:lnTo>
                    <a:pt x="330750" y="472500"/>
                  </a:lnTo>
                  <a:close/>
                  <a:moveTo>
                    <a:pt x="299250" y="456750"/>
                  </a:moveTo>
                  <a:lnTo>
                    <a:pt x="315000" y="456750"/>
                  </a:lnTo>
                  <a:lnTo>
                    <a:pt x="315000" y="472500"/>
                  </a:lnTo>
                  <a:lnTo>
                    <a:pt x="299250" y="472500"/>
                  </a:lnTo>
                  <a:close/>
                  <a:moveTo>
                    <a:pt x="267750" y="456750"/>
                  </a:moveTo>
                  <a:lnTo>
                    <a:pt x="283500" y="456750"/>
                  </a:lnTo>
                  <a:lnTo>
                    <a:pt x="283500" y="472500"/>
                  </a:lnTo>
                  <a:lnTo>
                    <a:pt x="267750" y="472500"/>
                  </a:lnTo>
                  <a:close/>
                  <a:moveTo>
                    <a:pt x="236250" y="456750"/>
                  </a:moveTo>
                  <a:lnTo>
                    <a:pt x="252000" y="456750"/>
                  </a:lnTo>
                  <a:lnTo>
                    <a:pt x="252000" y="472500"/>
                  </a:lnTo>
                  <a:lnTo>
                    <a:pt x="236250" y="472500"/>
                  </a:lnTo>
                  <a:close/>
                  <a:moveTo>
                    <a:pt x="204750" y="456750"/>
                  </a:moveTo>
                  <a:lnTo>
                    <a:pt x="220500" y="456750"/>
                  </a:lnTo>
                  <a:lnTo>
                    <a:pt x="220500" y="472500"/>
                  </a:lnTo>
                  <a:lnTo>
                    <a:pt x="204750" y="472500"/>
                  </a:lnTo>
                  <a:close/>
                  <a:moveTo>
                    <a:pt x="173250" y="456750"/>
                  </a:moveTo>
                  <a:lnTo>
                    <a:pt x="189000" y="456750"/>
                  </a:lnTo>
                  <a:lnTo>
                    <a:pt x="189000" y="472500"/>
                  </a:lnTo>
                  <a:lnTo>
                    <a:pt x="173250" y="472500"/>
                  </a:lnTo>
                  <a:close/>
                  <a:moveTo>
                    <a:pt x="141750" y="456750"/>
                  </a:moveTo>
                  <a:lnTo>
                    <a:pt x="157500" y="456750"/>
                  </a:lnTo>
                  <a:lnTo>
                    <a:pt x="157500" y="472500"/>
                  </a:lnTo>
                  <a:lnTo>
                    <a:pt x="141750" y="472500"/>
                  </a:lnTo>
                  <a:close/>
                  <a:moveTo>
                    <a:pt x="110250" y="456750"/>
                  </a:moveTo>
                  <a:lnTo>
                    <a:pt x="126000" y="456750"/>
                  </a:lnTo>
                  <a:lnTo>
                    <a:pt x="126000" y="472500"/>
                  </a:lnTo>
                  <a:lnTo>
                    <a:pt x="110250" y="472500"/>
                  </a:lnTo>
                  <a:close/>
                  <a:moveTo>
                    <a:pt x="95815" y="315000"/>
                  </a:moveTo>
                  <a:lnTo>
                    <a:pt x="158154" y="315000"/>
                  </a:lnTo>
                  <a:lnTo>
                    <a:pt x="158154" y="330750"/>
                  </a:lnTo>
                  <a:lnTo>
                    <a:pt x="95815" y="330750"/>
                  </a:lnTo>
                  <a:close/>
                  <a:moveTo>
                    <a:pt x="78750" y="299250"/>
                  </a:moveTo>
                  <a:lnTo>
                    <a:pt x="78750" y="346500"/>
                  </a:lnTo>
                  <a:lnTo>
                    <a:pt x="173250" y="346500"/>
                  </a:lnTo>
                  <a:lnTo>
                    <a:pt x="173250" y="299250"/>
                  </a:lnTo>
                  <a:close/>
                  <a:moveTo>
                    <a:pt x="78750" y="220500"/>
                  </a:moveTo>
                  <a:lnTo>
                    <a:pt x="78750" y="283500"/>
                  </a:lnTo>
                  <a:lnTo>
                    <a:pt x="189000" y="283500"/>
                  </a:lnTo>
                  <a:lnTo>
                    <a:pt x="189000" y="362250"/>
                  </a:lnTo>
                  <a:lnTo>
                    <a:pt x="78750" y="362250"/>
                  </a:lnTo>
                  <a:lnTo>
                    <a:pt x="78750" y="464625"/>
                  </a:lnTo>
                  <a:cubicBezTo>
                    <a:pt x="78759" y="473149"/>
                    <a:pt x="75989" y="481443"/>
                    <a:pt x="70859" y="488250"/>
                  </a:cubicBezTo>
                  <a:lnTo>
                    <a:pt x="464625" y="488250"/>
                  </a:lnTo>
                  <a:cubicBezTo>
                    <a:pt x="477667" y="488236"/>
                    <a:pt x="488236" y="477667"/>
                    <a:pt x="488250" y="464625"/>
                  </a:cubicBezTo>
                  <a:lnTo>
                    <a:pt x="488250" y="220500"/>
                  </a:lnTo>
                  <a:close/>
                  <a:moveTo>
                    <a:pt x="15750" y="149625"/>
                  </a:moveTo>
                  <a:lnTo>
                    <a:pt x="15750" y="464625"/>
                  </a:lnTo>
                  <a:cubicBezTo>
                    <a:pt x="15750" y="477673"/>
                    <a:pt x="26327" y="488250"/>
                    <a:pt x="39375" y="488250"/>
                  </a:cubicBezTo>
                  <a:cubicBezTo>
                    <a:pt x="52423" y="488250"/>
                    <a:pt x="63000" y="477673"/>
                    <a:pt x="63000" y="464625"/>
                  </a:cubicBezTo>
                  <a:lnTo>
                    <a:pt x="63000" y="204750"/>
                  </a:lnTo>
                  <a:lnTo>
                    <a:pt x="126000" y="204750"/>
                  </a:lnTo>
                  <a:lnTo>
                    <a:pt x="126000" y="173250"/>
                  </a:lnTo>
                  <a:lnTo>
                    <a:pt x="112726" y="173250"/>
                  </a:lnTo>
                  <a:lnTo>
                    <a:pt x="95138" y="149625"/>
                  </a:lnTo>
                  <a:close/>
                  <a:moveTo>
                    <a:pt x="234365" y="15750"/>
                  </a:moveTo>
                  <a:cubicBezTo>
                    <a:pt x="245807" y="28068"/>
                    <a:pt x="252000" y="47282"/>
                    <a:pt x="252000" y="72394"/>
                  </a:cubicBezTo>
                  <a:lnTo>
                    <a:pt x="252000" y="110058"/>
                  </a:lnTo>
                  <a:lnTo>
                    <a:pt x="241326" y="110058"/>
                  </a:lnTo>
                  <a:lnTo>
                    <a:pt x="303803" y="159534"/>
                  </a:lnTo>
                  <a:lnTo>
                    <a:pt x="358966" y="110058"/>
                  </a:lnTo>
                  <a:lnTo>
                    <a:pt x="346500" y="110058"/>
                  </a:lnTo>
                  <a:lnTo>
                    <a:pt x="346500" y="72382"/>
                  </a:lnTo>
                  <a:cubicBezTo>
                    <a:pt x="346466" y="41119"/>
                    <a:pt x="321131" y="15784"/>
                    <a:pt x="289868" y="15750"/>
                  </a:cubicBezTo>
                  <a:close/>
                  <a:moveTo>
                    <a:pt x="115203" y="15750"/>
                  </a:moveTo>
                  <a:cubicBezTo>
                    <a:pt x="131989" y="29236"/>
                    <a:pt x="141753" y="49608"/>
                    <a:pt x="141750" y="71140"/>
                  </a:cubicBezTo>
                  <a:lnTo>
                    <a:pt x="141750" y="157500"/>
                  </a:lnTo>
                  <a:lnTo>
                    <a:pt x="142404" y="157500"/>
                  </a:lnTo>
                  <a:lnTo>
                    <a:pt x="142404" y="173250"/>
                  </a:lnTo>
                  <a:lnTo>
                    <a:pt x="141750" y="173250"/>
                  </a:lnTo>
                  <a:lnTo>
                    <a:pt x="141750" y="204750"/>
                  </a:lnTo>
                  <a:lnTo>
                    <a:pt x="441000" y="204750"/>
                  </a:lnTo>
                  <a:lnTo>
                    <a:pt x="441000" y="71140"/>
                  </a:lnTo>
                  <a:cubicBezTo>
                    <a:pt x="440966" y="40565"/>
                    <a:pt x="416189" y="15786"/>
                    <a:pt x="385614" y="15750"/>
                  </a:cubicBezTo>
                  <a:lnTo>
                    <a:pt x="334816" y="15750"/>
                  </a:lnTo>
                  <a:cubicBezTo>
                    <a:pt x="352135" y="29443"/>
                    <a:pt x="362240" y="50304"/>
                    <a:pt x="362250" y="72382"/>
                  </a:cubicBezTo>
                  <a:lnTo>
                    <a:pt x="362250" y="94308"/>
                  </a:lnTo>
                  <a:lnTo>
                    <a:pt x="400125" y="94308"/>
                  </a:lnTo>
                  <a:lnTo>
                    <a:pt x="304433" y="180122"/>
                  </a:lnTo>
                  <a:lnTo>
                    <a:pt x="196075" y="94308"/>
                  </a:lnTo>
                  <a:lnTo>
                    <a:pt x="236250" y="94308"/>
                  </a:lnTo>
                  <a:lnTo>
                    <a:pt x="236250" y="72394"/>
                  </a:lnTo>
                  <a:cubicBezTo>
                    <a:pt x="236250" y="46558"/>
                    <a:pt x="229159" y="15761"/>
                    <a:pt x="195368" y="15761"/>
                  </a:cubicBezTo>
                  <a:lnTo>
                    <a:pt x="195368" y="15750"/>
                  </a:lnTo>
                  <a:close/>
                  <a:moveTo>
                    <a:pt x="66561" y="15750"/>
                  </a:moveTo>
                  <a:cubicBezTo>
                    <a:pt x="53013" y="15571"/>
                    <a:pt x="40078" y="21383"/>
                    <a:pt x="31215" y="31631"/>
                  </a:cubicBezTo>
                  <a:lnTo>
                    <a:pt x="109362" y="31631"/>
                  </a:lnTo>
                  <a:cubicBezTo>
                    <a:pt x="99034" y="21452"/>
                    <a:pt x="85115" y="15747"/>
                    <a:pt x="70614" y="15750"/>
                  </a:cubicBezTo>
                  <a:close/>
                  <a:moveTo>
                    <a:pt x="66561" y="0"/>
                  </a:moveTo>
                  <a:lnTo>
                    <a:pt x="385614" y="0"/>
                  </a:lnTo>
                  <a:cubicBezTo>
                    <a:pt x="424883" y="47"/>
                    <a:pt x="456705" y="31871"/>
                    <a:pt x="456750" y="71140"/>
                  </a:cubicBezTo>
                  <a:lnTo>
                    <a:pt x="456750" y="204750"/>
                  </a:lnTo>
                  <a:lnTo>
                    <a:pt x="504000" y="204750"/>
                  </a:lnTo>
                  <a:lnTo>
                    <a:pt x="504000" y="464625"/>
                  </a:lnTo>
                  <a:cubicBezTo>
                    <a:pt x="503975" y="486361"/>
                    <a:pt x="486361" y="503975"/>
                    <a:pt x="464625" y="504000"/>
                  </a:cubicBezTo>
                  <a:lnTo>
                    <a:pt x="43966" y="504000"/>
                  </a:lnTo>
                  <a:lnTo>
                    <a:pt x="43966" y="503735"/>
                  </a:lnTo>
                  <a:cubicBezTo>
                    <a:pt x="42442" y="503913"/>
                    <a:pt x="40909" y="504001"/>
                    <a:pt x="39375" y="504000"/>
                  </a:cubicBezTo>
                  <a:cubicBezTo>
                    <a:pt x="17639" y="503975"/>
                    <a:pt x="26" y="486361"/>
                    <a:pt x="0" y="464625"/>
                  </a:cubicBezTo>
                  <a:lnTo>
                    <a:pt x="0" y="133875"/>
                  </a:lnTo>
                  <a:lnTo>
                    <a:pt x="103044" y="133875"/>
                  </a:lnTo>
                  <a:lnTo>
                    <a:pt x="120632" y="157500"/>
                  </a:lnTo>
                  <a:lnTo>
                    <a:pt x="126000" y="157500"/>
                  </a:lnTo>
                  <a:lnTo>
                    <a:pt x="126000" y="71140"/>
                  </a:lnTo>
                  <a:cubicBezTo>
                    <a:pt x="125991" y="62914"/>
                    <a:pt x="124135" y="54794"/>
                    <a:pt x="120570" y="47381"/>
                  </a:cubicBezTo>
                  <a:lnTo>
                    <a:pt x="2223" y="47381"/>
                  </a:lnTo>
                  <a:lnTo>
                    <a:pt x="9075" y="35557"/>
                  </a:lnTo>
                  <a:cubicBezTo>
                    <a:pt x="20027" y="13839"/>
                    <a:pt x="42238" y="101"/>
                    <a:pt x="66561" y="0"/>
                  </a:cubicBezTo>
                  <a:close/>
                </a:path>
              </a:pathLst>
            </a:custGeom>
            <a:solidFill>
              <a:schemeClr val="bg1"/>
            </a:solidFill>
            <a:ln w="77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endParaRPr>
            </a:p>
          </p:txBody>
        </p:sp>
      </p:grpSp>
      <p:sp>
        <p:nvSpPr>
          <p:cNvPr id="19" name="文本占位符 11">
            <a:extLst>
              <a:ext uri="{FF2B5EF4-FFF2-40B4-BE49-F238E27FC236}">
                <a16:creationId xmlns:a16="http://schemas.microsoft.com/office/drawing/2014/main" id="{48690463-7D5D-EA48-1CAF-5EB1F963CA79}"/>
              </a:ext>
            </a:extLst>
          </p:cNvPr>
          <p:cNvSpPr txBox="1">
            <a:spLocks/>
          </p:cNvSpPr>
          <p:nvPr/>
        </p:nvSpPr>
        <p:spPr>
          <a:xfrm>
            <a:off x="690880" y="255905"/>
            <a:ext cx="6985000" cy="67627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000" kern="1200">
                <a:solidFill>
                  <a:srgbClr val="0051E2"/>
                </a:solidFill>
                <a:latin typeface="腾讯体" panose="02010600010101010101" pitchFamily="2" charset="-122"/>
                <a:ea typeface="腾讯体" panose="02010600010101010101" pitchFamily="2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推进方案</a:t>
            </a:r>
            <a:endParaRPr lang="zh-CN" altLang="de-DE" dirty="0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20" name="平行四边形 19">
            <a:extLst>
              <a:ext uri="{FF2B5EF4-FFF2-40B4-BE49-F238E27FC236}">
                <a16:creationId xmlns:a16="http://schemas.microsoft.com/office/drawing/2014/main" id="{27D96C44-9955-18E7-7A0D-943C53FE89E8}"/>
              </a:ext>
            </a:extLst>
          </p:cNvPr>
          <p:cNvSpPr/>
          <p:nvPr/>
        </p:nvSpPr>
        <p:spPr>
          <a:xfrm>
            <a:off x="461963" y="292894"/>
            <a:ext cx="307181" cy="571500"/>
          </a:xfrm>
          <a:prstGeom prst="parallelogram">
            <a:avLst>
              <a:gd name="adj" fmla="val 40504"/>
            </a:avLst>
          </a:prstGeom>
          <a:gradFill>
            <a:gsLst>
              <a:gs pos="97000">
                <a:srgbClr val="3199F7"/>
              </a:gs>
              <a:gs pos="18000">
                <a:srgbClr val="1C30EC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21" name="平行四边形 20">
            <a:extLst>
              <a:ext uri="{FF2B5EF4-FFF2-40B4-BE49-F238E27FC236}">
                <a16:creationId xmlns:a16="http://schemas.microsoft.com/office/drawing/2014/main" id="{F9149C02-2A4E-7EB4-3D4D-4B5852FCE7CB}"/>
              </a:ext>
            </a:extLst>
          </p:cNvPr>
          <p:cNvSpPr/>
          <p:nvPr/>
        </p:nvSpPr>
        <p:spPr>
          <a:xfrm>
            <a:off x="400050" y="340519"/>
            <a:ext cx="307181" cy="571500"/>
          </a:xfrm>
          <a:prstGeom prst="parallelogram">
            <a:avLst>
              <a:gd name="adj" fmla="val 40504"/>
            </a:avLst>
          </a:prstGeom>
          <a:gradFill>
            <a:gsLst>
              <a:gs pos="0">
                <a:srgbClr val="E4C776">
                  <a:alpha val="2000"/>
                </a:srgbClr>
              </a:gs>
              <a:gs pos="100000">
                <a:srgbClr val="E5C875"/>
              </a:gs>
            </a:gsLst>
            <a:lin ang="5400000" scaled="1"/>
          </a:gradFill>
          <a:ln>
            <a:noFill/>
          </a:ln>
          <a:effectLst>
            <a:outerShdw blurRad="139700" dist="114300" dir="5400000" algn="t" rotWithShape="0">
              <a:srgbClr val="E5C875">
                <a:alpha val="6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96CD199D-81D7-66F1-4FA7-53E1E5EB323F}"/>
              </a:ext>
            </a:extLst>
          </p:cNvPr>
          <p:cNvGrpSpPr/>
          <p:nvPr/>
        </p:nvGrpSpPr>
        <p:grpSpPr>
          <a:xfrm>
            <a:off x="-311994" y="5214545"/>
            <a:ext cx="12910394" cy="1364055"/>
            <a:chOff x="373094" y="3953216"/>
            <a:chExt cx="11339132" cy="2217420"/>
          </a:xfrm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BDCC68E3-4D8F-EC94-A644-1465AF5327E9}"/>
                </a:ext>
              </a:extLst>
            </p:cNvPr>
            <p:cNvGrpSpPr/>
            <p:nvPr/>
          </p:nvGrpSpPr>
          <p:grpSpPr>
            <a:xfrm>
              <a:off x="373094" y="3953216"/>
              <a:ext cx="11339132" cy="2217420"/>
              <a:chOff x="45720" y="3985261"/>
              <a:chExt cx="11688508" cy="2324100"/>
            </a:xfrm>
          </p:grpSpPr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id="{350359AE-002C-AA61-622C-0001B13B9566}"/>
                  </a:ext>
                </a:extLst>
              </p:cNvPr>
              <p:cNvSpPr/>
              <p:nvPr/>
            </p:nvSpPr>
            <p:spPr>
              <a:xfrm>
                <a:off x="45720" y="3985261"/>
                <a:ext cx="11688508" cy="2324100"/>
              </a:xfrm>
              <a:prstGeom prst="ellipse">
                <a:avLst/>
              </a:prstGeom>
              <a:gradFill flip="none" rotWithShape="1">
                <a:gsLst>
                  <a:gs pos="2000">
                    <a:srgbClr val="3199F7">
                      <a:alpha val="0"/>
                    </a:srgbClr>
                  </a:gs>
                  <a:gs pos="100000">
                    <a:srgbClr val="0051E2">
                      <a:alpha val="40000"/>
                    </a:srgbClr>
                  </a:gs>
                </a:gsLst>
                <a:lin ang="5400000" scaled="1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sym typeface="MiSans" panose="00000500000000000000" pitchFamily="2" charset="-122"/>
                </a:endParaRPr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id="{3DEC88F0-FF1D-BC9B-7C54-79619EF92949}"/>
                  </a:ext>
                </a:extLst>
              </p:cNvPr>
              <p:cNvSpPr/>
              <p:nvPr/>
            </p:nvSpPr>
            <p:spPr>
              <a:xfrm>
                <a:off x="533400" y="3989539"/>
                <a:ext cx="10789348" cy="1933728"/>
              </a:xfrm>
              <a:prstGeom prst="ellipse">
                <a:avLst/>
              </a:prstGeom>
              <a:gradFill flip="none" rotWithShape="1">
                <a:gsLst>
                  <a:gs pos="1000">
                    <a:srgbClr val="3199F7">
                      <a:alpha val="0"/>
                    </a:srgbClr>
                  </a:gs>
                  <a:gs pos="100000">
                    <a:srgbClr val="0051E2">
                      <a:alpha val="61000"/>
                    </a:srgbClr>
                  </a:gs>
                </a:gsLst>
                <a:lin ang="5400000" scaled="1"/>
                <a:tileRect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DE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sym typeface="MiSans" panose="00000500000000000000" pitchFamily="2" charset="-122"/>
                </a:endParaRPr>
              </a:p>
            </p:txBody>
          </p:sp>
        </p:grpSp>
        <p:pic>
          <p:nvPicPr>
            <p:cNvPr id="24" name="图片 23" descr="形状, 圆圈&#10;&#10;描述已自动生成">
              <a:extLst>
                <a:ext uri="{FF2B5EF4-FFF2-40B4-BE49-F238E27FC236}">
                  <a16:creationId xmlns:a16="http://schemas.microsoft.com/office/drawing/2014/main" id="{1E48980B-1481-B1C2-5807-E026381A875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alphaModFix amt="3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127341" y="4008330"/>
              <a:ext cx="10002033" cy="1509385"/>
            </a:xfrm>
            <a:custGeom>
              <a:avLst/>
              <a:gdLst>
                <a:gd name="connsiteX0" fmla="*/ 2798840 w 5597680"/>
                <a:gd name="connsiteY0" fmla="*/ 0 h 5597678"/>
                <a:gd name="connsiteX1" fmla="*/ 5597680 w 5597680"/>
                <a:gd name="connsiteY1" fmla="*/ 2798839 h 5597678"/>
                <a:gd name="connsiteX2" fmla="*/ 2798840 w 5597680"/>
                <a:gd name="connsiteY2" fmla="*/ 5597678 h 5597678"/>
                <a:gd name="connsiteX3" fmla="*/ 0 w 5597680"/>
                <a:gd name="connsiteY3" fmla="*/ 2798839 h 5597678"/>
                <a:gd name="connsiteX4" fmla="*/ 2798840 w 5597680"/>
                <a:gd name="connsiteY4" fmla="*/ 0 h 5597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97680" h="5597678">
                  <a:moveTo>
                    <a:pt x="2798840" y="0"/>
                  </a:moveTo>
                  <a:cubicBezTo>
                    <a:pt x="4344597" y="0"/>
                    <a:pt x="5597680" y="1253083"/>
                    <a:pt x="5597680" y="2798839"/>
                  </a:cubicBezTo>
                  <a:cubicBezTo>
                    <a:pt x="5597680" y="4344595"/>
                    <a:pt x="4344597" y="5597678"/>
                    <a:pt x="2798840" y="5597678"/>
                  </a:cubicBezTo>
                  <a:cubicBezTo>
                    <a:pt x="1253083" y="5597678"/>
                    <a:pt x="0" y="4344595"/>
                    <a:pt x="0" y="2798839"/>
                  </a:cubicBezTo>
                  <a:cubicBezTo>
                    <a:pt x="0" y="1253083"/>
                    <a:pt x="1253083" y="0"/>
                    <a:pt x="2798840" y="0"/>
                  </a:cubicBezTo>
                  <a:close/>
                </a:path>
              </a:pathLst>
            </a:custGeom>
          </p:spPr>
        </p:pic>
      </p:grpSp>
      <p:sp>
        <p:nvSpPr>
          <p:cNvPr id="27" name="灯片编号占位符 1">
            <a:extLst>
              <a:ext uri="{FF2B5EF4-FFF2-40B4-BE49-F238E27FC236}">
                <a16:creationId xmlns:a16="http://schemas.microsoft.com/office/drawing/2014/main" id="{78B6C1AC-95F5-7699-08E9-5DE7D61C2E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34500" y="6381750"/>
            <a:ext cx="2743200" cy="365125"/>
          </a:xfrm>
        </p:spPr>
        <p:txBody>
          <a:bodyPr/>
          <a:lstStyle/>
          <a:p>
            <a:fld id="{598D7EDD-17DA-4F70-A1B8-81C08E400A85}" type="slidenum">
              <a:rPr lang="de-DE" smtClean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pPr/>
              <a:t>18</a:t>
            </a:fld>
            <a:endParaRPr lang="de-DE" dirty="0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val 207"/>
          <p:cNvSpPr/>
          <p:nvPr/>
        </p:nvSpPr>
        <p:spPr bwMode="auto">
          <a:xfrm>
            <a:off x="7375941" y="2429262"/>
            <a:ext cx="776259" cy="777096"/>
          </a:xfrm>
          <a:prstGeom prst="ellipse">
            <a:avLst/>
          </a:prstGeom>
          <a:gradFill>
            <a:gsLst>
              <a:gs pos="26000">
                <a:srgbClr val="0051E2"/>
              </a:gs>
              <a:gs pos="100000">
                <a:srgbClr val="3199F7">
                  <a:alpha val="71000"/>
                </a:srgbClr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31" name="shopping-cart_243901"/>
          <p:cNvSpPr>
            <a:spLocks noChangeAspect="1"/>
          </p:cNvSpPr>
          <p:nvPr/>
        </p:nvSpPr>
        <p:spPr bwMode="auto">
          <a:xfrm>
            <a:off x="7553240" y="2627581"/>
            <a:ext cx="440646" cy="398712"/>
          </a:xfrm>
          <a:custGeom>
            <a:avLst/>
            <a:gdLst>
              <a:gd name="connsiteX0" fmla="*/ 407586 w 606580"/>
              <a:gd name="connsiteY0" fmla="*/ 252695 h 548858"/>
              <a:gd name="connsiteX1" fmla="*/ 502285 w 606580"/>
              <a:gd name="connsiteY1" fmla="*/ 252695 h 548858"/>
              <a:gd name="connsiteX2" fmla="*/ 502285 w 606580"/>
              <a:gd name="connsiteY2" fmla="*/ 346759 h 548858"/>
              <a:gd name="connsiteX3" fmla="*/ 407586 w 606580"/>
              <a:gd name="connsiteY3" fmla="*/ 346759 h 548858"/>
              <a:gd name="connsiteX4" fmla="*/ 104296 w 606580"/>
              <a:gd name="connsiteY4" fmla="*/ 205698 h 548858"/>
              <a:gd name="connsiteX5" fmla="*/ 199065 w 606580"/>
              <a:gd name="connsiteY5" fmla="*/ 205698 h 548858"/>
              <a:gd name="connsiteX6" fmla="*/ 199065 w 606580"/>
              <a:gd name="connsiteY6" fmla="*/ 346758 h 548858"/>
              <a:gd name="connsiteX7" fmla="*/ 104296 w 606580"/>
              <a:gd name="connsiteY7" fmla="*/ 346758 h 548858"/>
              <a:gd name="connsiteX8" fmla="*/ 255870 w 606580"/>
              <a:gd name="connsiteY8" fmla="*/ 96040 h 548858"/>
              <a:gd name="connsiteX9" fmla="*/ 350710 w 606580"/>
              <a:gd name="connsiteY9" fmla="*/ 96040 h 548858"/>
              <a:gd name="connsiteX10" fmla="*/ 350710 w 606580"/>
              <a:gd name="connsiteY10" fmla="*/ 346759 h 548858"/>
              <a:gd name="connsiteX11" fmla="*/ 255870 w 606580"/>
              <a:gd name="connsiteY11" fmla="*/ 346759 h 548858"/>
              <a:gd name="connsiteX12" fmla="*/ 37882 w 606580"/>
              <a:gd name="connsiteY12" fmla="*/ 37913 h 548858"/>
              <a:gd name="connsiteX13" fmla="*/ 37882 w 606580"/>
              <a:gd name="connsiteY13" fmla="*/ 405363 h 548858"/>
              <a:gd name="connsiteX14" fmla="*/ 568698 w 606580"/>
              <a:gd name="connsiteY14" fmla="*/ 405363 h 548858"/>
              <a:gd name="connsiteX15" fmla="*/ 568698 w 606580"/>
              <a:gd name="connsiteY15" fmla="*/ 37913 h 548858"/>
              <a:gd name="connsiteX16" fmla="*/ 18941 w 606580"/>
              <a:gd name="connsiteY16" fmla="*/ 0 h 548858"/>
              <a:gd name="connsiteX17" fmla="*/ 587639 w 606580"/>
              <a:gd name="connsiteY17" fmla="*/ 0 h 548858"/>
              <a:gd name="connsiteX18" fmla="*/ 606580 w 606580"/>
              <a:gd name="connsiteY18" fmla="*/ 18910 h 548858"/>
              <a:gd name="connsiteX19" fmla="*/ 606580 w 606580"/>
              <a:gd name="connsiteY19" fmla="*/ 424274 h 548858"/>
              <a:gd name="connsiteX20" fmla="*/ 587639 w 606580"/>
              <a:gd name="connsiteY20" fmla="*/ 443184 h 548858"/>
              <a:gd name="connsiteX21" fmla="*/ 322278 w 606580"/>
              <a:gd name="connsiteY21" fmla="*/ 443184 h 548858"/>
              <a:gd name="connsiteX22" fmla="*/ 322278 w 606580"/>
              <a:gd name="connsiteY22" fmla="*/ 511038 h 548858"/>
              <a:gd name="connsiteX23" fmla="*/ 450223 w 606580"/>
              <a:gd name="connsiteY23" fmla="*/ 511038 h 548858"/>
              <a:gd name="connsiteX24" fmla="*/ 450223 w 606580"/>
              <a:gd name="connsiteY24" fmla="*/ 548858 h 548858"/>
              <a:gd name="connsiteX25" fmla="*/ 156357 w 606580"/>
              <a:gd name="connsiteY25" fmla="*/ 548858 h 548858"/>
              <a:gd name="connsiteX26" fmla="*/ 156357 w 606580"/>
              <a:gd name="connsiteY26" fmla="*/ 511038 h 548858"/>
              <a:gd name="connsiteX27" fmla="*/ 284302 w 606580"/>
              <a:gd name="connsiteY27" fmla="*/ 511038 h 548858"/>
              <a:gd name="connsiteX28" fmla="*/ 284302 w 606580"/>
              <a:gd name="connsiteY28" fmla="*/ 443184 h 548858"/>
              <a:gd name="connsiteX29" fmla="*/ 18941 w 606580"/>
              <a:gd name="connsiteY29" fmla="*/ 443184 h 548858"/>
              <a:gd name="connsiteX30" fmla="*/ 0 w 606580"/>
              <a:gd name="connsiteY30" fmla="*/ 424274 h 548858"/>
              <a:gd name="connsiteX31" fmla="*/ 0 w 606580"/>
              <a:gd name="connsiteY31" fmla="*/ 18910 h 548858"/>
              <a:gd name="connsiteX32" fmla="*/ 18941 w 606580"/>
              <a:gd name="connsiteY32" fmla="*/ 0 h 5488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606580" h="548858">
                <a:moveTo>
                  <a:pt x="407586" y="252695"/>
                </a:moveTo>
                <a:lnTo>
                  <a:pt x="502285" y="252695"/>
                </a:lnTo>
                <a:lnTo>
                  <a:pt x="502285" y="346759"/>
                </a:lnTo>
                <a:lnTo>
                  <a:pt x="407586" y="346759"/>
                </a:lnTo>
                <a:close/>
                <a:moveTo>
                  <a:pt x="104296" y="205698"/>
                </a:moveTo>
                <a:lnTo>
                  <a:pt x="199065" y="205698"/>
                </a:lnTo>
                <a:lnTo>
                  <a:pt x="199065" y="346758"/>
                </a:lnTo>
                <a:lnTo>
                  <a:pt x="104296" y="346758"/>
                </a:lnTo>
                <a:close/>
                <a:moveTo>
                  <a:pt x="255870" y="96040"/>
                </a:moveTo>
                <a:lnTo>
                  <a:pt x="350710" y="96040"/>
                </a:lnTo>
                <a:lnTo>
                  <a:pt x="350710" y="346759"/>
                </a:lnTo>
                <a:lnTo>
                  <a:pt x="255870" y="346759"/>
                </a:lnTo>
                <a:close/>
                <a:moveTo>
                  <a:pt x="37882" y="37913"/>
                </a:moveTo>
                <a:lnTo>
                  <a:pt x="37882" y="405363"/>
                </a:lnTo>
                <a:lnTo>
                  <a:pt x="568698" y="405363"/>
                </a:lnTo>
                <a:lnTo>
                  <a:pt x="568698" y="37913"/>
                </a:lnTo>
                <a:close/>
                <a:moveTo>
                  <a:pt x="18941" y="0"/>
                </a:moveTo>
                <a:lnTo>
                  <a:pt x="587639" y="0"/>
                </a:lnTo>
                <a:cubicBezTo>
                  <a:pt x="598038" y="0"/>
                  <a:pt x="606580" y="8528"/>
                  <a:pt x="606580" y="18910"/>
                </a:cubicBezTo>
                <a:lnTo>
                  <a:pt x="606580" y="424274"/>
                </a:lnTo>
                <a:cubicBezTo>
                  <a:pt x="606580" y="434656"/>
                  <a:pt x="598038" y="443184"/>
                  <a:pt x="587639" y="443184"/>
                </a:cubicBezTo>
                <a:lnTo>
                  <a:pt x="322278" y="443184"/>
                </a:lnTo>
                <a:lnTo>
                  <a:pt x="322278" y="511038"/>
                </a:lnTo>
                <a:lnTo>
                  <a:pt x="450223" y="511038"/>
                </a:lnTo>
                <a:lnTo>
                  <a:pt x="450223" y="548858"/>
                </a:lnTo>
                <a:lnTo>
                  <a:pt x="156357" y="548858"/>
                </a:lnTo>
                <a:lnTo>
                  <a:pt x="156357" y="511038"/>
                </a:lnTo>
                <a:lnTo>
                  <a:pt x="284302" y="511038"/>
                </a:lnTo>
                <a:lnTo>
                  <a:pt x="284302" y="443184"/>
                </a:lnTo>
                <a:lnTo>
                  <a:pt x="18941" y="443184"/>
                </a:lnTo>
                <a:cubicBezTo>
                  <a:pt x="8542" y="443184"/>
                  <a:pt x="0" y="434656"/>
                  <a:pt x="0" y="424274"/>
                </a:cubicBezTo>
                <a:lnTo>
                  <a:pt x="0" y="18910"/>
                </a:lnTo>
                <a:cubicBezTo>
                  <a:pt x="0" y="8528"/>
                  <a:pt x="8542" y="0"/>
                  <a:pt x="189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5" name="Oval 168"/>
          <p:cNvSpPr/>
          <p:nvPr/>
        </p:nvSpPr>
        <p:spPr bwMode="auto">
          <a:xfrm>
            <a:off x="7375941" y="4116346"/>
            <a:ext cx="776259" cy="776259"/>
          </a:xfrm>
          <a:prstGeom prst="ellipse">
            <a:avLst/>
          </a:prstGeom>
          <a:gradFill>
            <a:gsLst>
              <a:gs pos="26000">
                <a:srgbClr val="0051E2"/>
              </a:gs>
              <a:gs pos="100000">
                <a:srgbClr val="3199F7">
                  <a:alpha val="71000"/>
                </a:srgbClr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33" name="shopping-cart_243901"/>
          <p:cNvSpPr>
            <a:spLocks noChangeAspect="1"/>
          </p:cNvSpPr>
          <p:nvPr/>
        </p:nvSpPr>
        <p:spPr bwMode="auto">
          <a:xfrm>
            <a:off x="7581334" y="4276700"/>
            <a:ext cx="365472" cy="439092"/>
          </a:xfrm>
          <a:custGeom>
            <a:avLst/>
            <a:gdLst>
              <a:gd name="connsiteX0" fmla="*/ 166861 w 505460"/>
              <a:gd name="connsiteY0" fmla="*/ 355015 h 607286"/>
              <a:gd name="connsiteX1" fmla="*/ 421301 w 505460"/>
              <a:gd name="connsiteY1" fmla="*/ 355015 h 607286"/>
              <a:gd name="connsiteX2" fmla="*/ 438634 w 505460"/>
              <a:gd name="connsiteY2" fmla="*/ 372303 h 607286"/>
              <a:gd name="connsiteX3" fmla="*/ 421301 w 505460"/>
              <a:gd name="connsiteY3" fmla="*/ 389592 h 607286"/>
              <a:gd name="connsiteX4" fmla="*/ 166861 w 505460"/>
              <a:gd name="connsiteY4" fmla="*/ 389592 h 607286"/>
              <a:gd name="connsiteX5" fmla="*/ 149528 w 505460"/>
              <a:gd name="connsiteY5" fmla="*/ 372303 h 607286"/>
              <a:gd name="connsiteX6" fmla="*/ 166861 w 505460"/>
              <a:gd name="connsiteY6" fmla="*/ 355015 h 607286"/>
              <a:gd name="connsiteX7" fmla="*/ 166861 w 505460"/>
              <a:gd name="connsiteY7" fmla="*/ 272524 h 607286"/>
              <a:gd name="connsiteX8" fmla="*/ 421301 w 505460"/>
              <a:gd name="connsiteY8" fmla="*/ 272524 h 607286"/>
              <a:gd name="connsiteX9" fmla="*/ 438634 w 505460"/>
              <a:gd name="connsiteY9" fmla="*/ 289813 h 607286"/>
              <a:gd name="connsiteX10" fmla="*/ 421301 w 505460"/>
              <a:gd name="connsiteY10" fmla="*/ 307101 h 607286"/>
              <a:gd name="connsiteX11" fmla="*/ 166861 w 505460"/>
              <a:gd name="connsiteY11" fmla="*/ 307101 h 607286"/>
              <a:gd name="connsiteX12" fmla="*/ 149528 w 505460"/>
              <a:gd name="connsiteY12" fmla="*/ 289813 h 607286"/>
              <a:gd name="connsiteX13" fmla="*/ 166861 w 505460"/>
              <a:gd name="connsiteY13" fmla="*/ 272524 h 607286"/>
              <a:gd name="connsiteX14" fmla="*/ 166861 w 505460"/>
              <a:gd name="connsiteY14" fmla="*/ 190033 h 607286"/>
              <a:gd name="connsiteX15" fmla="*/ 421301 w 505460"/>
              <a:gd name="connsiteY15" fmla="*/ 190033 h 607286"/>
              <a:gd name="connsiteX16" fmla="*/ 438634 w 505460"/>
              <a:gd name="connsiteY16" fmla="*/ 207439 h 607286"/>
              <a:gd name="connsiteX17" fmla="*/ 421301 w 505460"/>
              <a:gd name="connsiteY17" fmla="*/ 224751 h 607286"/>
              <a:gd name="connsiteX18" fmla="*/ 166861 w 505460"/>
              <a:gd name="connsiteY18" fmla="*/ 224751 h 607286"/>
              <a:gd name="connsiteX19" fmla="*/ 149528 w 505460"/>
              <a:gd name="connsiteY19" fmla="*/ 207439 h 607286"/>
              <a:gd name="connsiteX20" fmla="*/ 166861 w 505460"/>
              <a:gd name="connsiteY20" fmla="*/ 190033 h 607286"/>
              <a:gd name="connsiteX21" fmla="*/ 166861 w 505460"/>
              <a:gd name="connsiteY21" fmla="*/ 107612 h 607286"/>
              <a:gd name="connsiteX22" fmla="*/ 421301 w 505460"/>
              <a:gd name="connsiteY22" fmla="*/ 107612 h 607286"/>
              <a:gd name="connsiteX23" fmla="*/ 438634 w 505460"/>
              <a:gd name="connsiteY23" fmla="*/ 124901 h 607286"/>
              <a:gd name="connsiteX24" fmla="*/ 421301 w 505460"/>
              <a:gd name="connsiteY24" fmla="*/ 142189 h 607286"/>
              <a:gd name="connsiteX25" fmla="*/ 166861 w 505460"/>
              <a:gd name="connsiteY25" fmla="*/ 142189 h 607286"/>
              <a:gd name="connsiteX26" fmla="*/ 149528 w 505460"/>
              <a:gd name="connsiteY26" fmla="*/ 124901 h 607286"/>
              <a:gd name="connsiteX27" fmla="*/ 166861 w 505460"/>
              <a:gd name="connsiteY27" fmla="*/ 107612 h 607286"/>
              <a:gd name="connsiteX28" fmla="*/ 43330 w 505460"/>
              <a:gd name="connsiteY28" fmla="*/ 105635 h 607286"/>
              <a:gd name="connsiteX29" fmla="*/ 34664 w 505460"/>
              <a:gd name="connsiteY29" fmla="*/ 114289 h 607286"/>
              <a:gd name="connsiteX30" fmla="*/ 34664 w 505460"/>
              <a:gd name="connsiteY30" fmla="*/ 563922 h 607286"/>
              <a:gd name="connsiteX31" fmla="*/ 43330 w 505460"/>
              <a:gd name="connsiteY31" fmla="*/ 572576 h 607286"/>
              <a:gd name="connsiteX32" fmla="*/ 379237 w 505460"/>
              <a:gd name="connsiteY32" fmla="*/ 572576 h 607286"/>
              <a:gd name="connsiteX33" fmla="*/ 387903 w 505460"/>
              <a:gd name="connsiteY33" fmla="*/ 563922 h 607286"/>
              <a:gd name="connsiteX34" fmla="*/ 387903 w 505460"/>
              <a:gd name="connsiteY34" fmla="*/ 536267 h 607286"/>
              <a:gd name="connsiteX35" fmla="*/ 126223 w 505460"/>
              <a:gd name="connsiteY35" fmla="*/ 536267 h 607286"/>
              <a:gd name="connsiteX36" fmla="*/ 82799 w 505460"/>
              <a:gd name="connsiteY36" fmla="*/ 492997 h 607286"/>
              <a:gd name="connsiteX37" fmla="*/ 82799 w 505460"/>
              <a:gd name="connsiteY37" fmla="*/ 105635 h 607286"/>
              <a:gd name="connsiteX38" fmla="*/ 126223 w 505460"/>
              <a:gd name="connsiteY38" fmla="*/ 34616 h 607286"/>
              <a:gd name="connsiteX39" fmla="*/ 117557 w 505460"/>
              <a:gd name="connsiteY39" fmla="*/ 43270 h 607286"/>
              <a:gd name="connsiteX40" fmla="*/ 117557 w 505460"/>
              <a:gd name="connsiteY40" fmla="*/ 492997 h 607286"/>
              <a:gd name="connsiteX41" fmla="*/ 126223 w 505460"/>
              <a:gd name="connsiteY41" fmla="*/ 501651 h 607286"/>
              <a:gd name="connsiteX42" fmla="*/ 462130 w 505460"/>
              <a:gd name="connsiteY42" fmla="*/ 501651 h 607286"/>
              <a:gd name="connsiteX43" fmla="*/ 470796 w 505460"/>
              <a:gd name="connsiteY43" fmla="*/ 492997 h 607286"/>
              <a:gd name="connsiteX44" fmla="*/ 470796 w 505460"/>
              <a:gd name="connsiteY44" fmla="*/ 43270 h 607286"/>
              <a:gd name="connsiteX45" fmla="*/ 462130 w 505460"/>
              <a:gd name="connsiteY45" fmla="*/ 34616 h 607286"/>
              <a:gd name="connsiteX46" fmla="*/ 126223 w 505460"/>
              <a:gd name="connsiteY46" fmla="*/ 0 h 607286"/>
              <a:gd name="connsiteX47" fmla="*/ 462130 w 505460"/>
              <a:gd name="connsiteY47" fmla="*/ 0 h 607286"/>
              <a:gd name="connsiteX48" fmla="*/ 505460 w 505460"/>
              <a:gd name="connsiteY48" fmla="*/ 43270 h 607286"/>
              <a:gd name="connsiteX49" fmla="*/ 505460 w 505460"/>
              <a:gd name="connsiteY49" fmla="*/ 492997 h 607286"/>
              <a:gd name="connsiteX50" fmla="*/ 462130 w 505460"/>
              <a:gd name="connsiteY50" fmla="*/ 536267 h 607286"/>
              <a:gd name="connsiteX51" fmla="*/ 422661 w 505460"/>
              <a:gd name="connsiteY51" fmla="*/ 536267 h 607286"/>
              <a:gd name="connsiteX52" fmla="*/ 422661 w 505460"/>
              <a:gd name="connsiteY52" fmla="*/ 563922 h 607286"/>
              <a:gd name="connsiteX53" fmla="*/ 379237 w 505460"/>
              <a:gd name="connsiteY53" fmla="*/ 607286 h 607286"/>
              <a:gd name="connsiteX54" fmla="*/ 43330 w 505460"/>
              <a:gd name="connsiteY54" fmla="*/ 607286 h 607286"/>
              <a:gd name="connsiteX55" fmla="*/ 0 w 505460"/>
              <a:gd name="connsiteY55" fmla="*/ 563922 h 607286"/>
              <a:gd name="connsiteX56" fmla="*/ 0 w 505460"/>
              <a:gd name="connsiteY56" fmla="*/ 114289 h 607286"/>
              <a:gd name="connsiteX57" fmla="*/ 43330 w 505460"/>
              <a:gd name="connsiteY57" fmla="*/ 70925 h 607286"/>
              <a:gd name="connsiteX58" fmla="*/ 82799 w 505460"/>
              <a:gd name="connsiteY58" fmla="*/ 70925 h 607286"/>
              <a:gd name="connsiteX59" fmla="*/ 82799 w 505460"/>
              <a:gd name="connsiteY59" fmla="*/ 43270 h 607286"/>
              <a:gd name="connsiteX60" fmla="*/ 126223 w 505460"/>
              <a:gd name="connsiteY60" fmla="*/ 0 h 607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505460" h="607286">
                <a:moveTo>
                  <a:pt x="166861" y="355015"/>
                </a:moveTo>
                <a:lnTo>
                  <a:pt x="421301" y="355015"/>
                </a:lnTo>
                <a:cubicBezTo>
                  <a:pt x="430910" y="355015"/>
                  <a:pt x="438634" y="362720"/>
                  <a:pt x="438634" y="372303"/>
                </a:cubicBezTo>
                <a:cubicBezTo>
                  <a:pt x="438634" y="381793"/>
                  <a:pt x="430910" y="389592"/>
                  <a:pt x="421301" y="389592"/>
                </a:cubicBezTo>
                <a:lnTo>
                  <a:pt x="166861" y="389592"/>
                </a:lnTo>
                <a:cubicBezTo>
                  <a:pt x="157253" y="389592"/>
                  <a:pt x="149528" y="381887"/>
                  <a:pt x="149528" y="372303"/>
                </a:cubicBezTo>
                <a:cubicBezTo>
                  <a:pt x="149528" y="362720"/>
                  <a:pt x="157253" y="355015"/>
                  <a:pt x="166861" y="355015"/>
                </a:cubicBezTo>
                <a:close/>
                <a:moveTo>
                  <a:pt x="166861" y="272524"/>
                </a:moveTo>
                <a:lnTo>
                  <a:pt x="421301" y="272524"/>
                </a:lnTo>
                <a:cubicBezTo>
                  <a:pt x="430910" y="272524"/>
                  <a:pt x="438634" y="280229"/>
                  <a:pt x="438634" y="289813"/>
                </a:cubicBezTo>
                <a:cubicBezTo>
                  <a:pt x="438634" y="299396"/>
                  <a:pt x="430910" y="307101"/>
                  <a:pt x="421301" y="307101"/>
                </a:cubicBezTo>
                <a:lnTo>
                  <a:pt x="166861" y="307101"/>
                </a:lnTo>
                <a:cubicBezTo>
                  <a:pt x="157253" y="307101"/>
                  <a:pt x="149528" y="299396"/>
                  <a:pt x="149528" y="289813"/>
                </a:cubicBezTo>
                <a:cubicBezTo>
                  <a:pt x="149528" y="280229"/>
                  <a:pt x="157253" y="272524"/>
                  <a:pt x="166861" y="272524"/>
                </a:cubicBezTo>
                <a:close/>
                <a:moveTo>
                  <a:pt x="166861" y="190033"/>
                </a:moveTo>
                <a:lnTo>
                  <a:pt x="421301" y="190033"/>
                </a:lnTo>
                <a:cubicBezTo>
                  <a:pt x="430910" y="190033"/>
                  <a:pt x="438634" y="197842"/>
                  <a:pt x="438634" y="207439"/>
                </a:cubicBezTo>
                <a:cubicBezTo>
                  <a:pt x="438634" y="216942"/>
                  <a:pt x="430910" y="224751"/>
                  <a:pt x="421301" y="224751"/>
                </a:cubicBezTo>
                <a:lnTo>
                  <a:pt x="166861" y="224751"/>
                </a:lnTo>
                <a:cubicBezTo>
                  <a:pt x="157253" y="224751"/>
                  <a:pt x="149528" y="216942"/>
                  <a:pt x="149528" y="207439"/>
                </a:cubicBezTo>
                <a:cubicBezTo>
                  <a:pt x="149528" y="197842"/>
                  <a:pt x="157253" y="190033"/>
                  <a:pt x="166861" y="190033"/>
                </a:cubicBezTo>
                <a:close/>
                <a:moveTo>
                  <a:pt x="166861" y="107612"/>
                </a:moveTo>
                <a:lnTo>
                  <a:pt x="421301" y="107612"/>
                </a:lnTo>
                <a:cubicBezTo>
                  <a:pt x="430910" y="107612"/>
                  <a:pt x="438634" y="115317"/>
                  <a:pt x="438634" y="124901"/>
                </a:cubicBezTo>
                <a:cubicBezTo>
                  <a:pt x="438634" y="134484"/>
                  <a:pt x="430910" y="142189"/>
                  <a:pt x="421301" y="142189"/>
                </a:cubicBezTo>
                <a:lnTo>
                  <a:pt x="166861" y="142189"/>
                </a:lnTo>
                <a:cubicBezTo>
                  <a:pt x="157253" y="142189"/>
                  <a:pt x="149528" y="134484"/>
                  <a:pt x="149528" y="124901"/>
                </a:cubicBezTo>
                <a:cubicBezTo>
                  <a:pt x="149528" y="115317"/>
                  <a:pt x="157253" y="107612"/>
                  <a:pt x="166861" y="107612"/>
                </a:cubicBezTo>
                <a:close/>
                <a:moveTo>
                  <a:pt x="43330" y="105635"/>
                </a:moveTo>
                <a:cubicBezTo>
                  <a:pt x="38526" y="105635"/>
                  <a:pt x="34664" y="109492"/>
                  <a:pt x="34664" y="114289"/>
                </a:cubicBezTo>
                <a:lnTo>
                  <a:pt x="34664" y="563922"/>
                </a:lnTo>
                <a:cubicBezTo>
                  <a:pt x="34664" y="568719"/>
                  <a:pt x="38526" y="572576"/>
                  <a:pt x="43330" y="572576"/>
                </a:cubicBezTo>
                <a:lnTo>
                  <a:pt x="379237" y="572576"/>
                </a:lnTo>
                <a:cubicBezTo>
                  <a:pt x="384041" y="572576"/>
                  <a:pt x="387903" y="568719"/>
                  <a:pt x="387903" y="563922"/>
                </a:cubicBezTo>
                <a:lnTo>
                  <a:pt x="387903" y="536267"/>
                </a:lnTo>
                <a:lnTo>
                  <a:pt x="126223" y="536267"/>
                </a:lnTo>
                <a:cubicBezTo>
                  <a:pt x="102297" y="536267"/>
                  <a:pt x="82799" y="516889"/>
                  <a:pt x="82799" y="492997"/>
                </a:cubicBezTo>
                <a:lnTo>
                  <a:pt x="82799" y="105635"/>
                </a:lnTo>
                <a:close/>
                <a:moveTo>
                  <a:pt x="126223" y="34616"/>
                </a:moveTo>
                <a:cubicBezTo>
                  <a:pt x="121419" y="34616"/>
                  <a:pt x="117557" y="38567"/>
                  <a:pt x="117557" y="43270"/>
                </a:cubicBezTo>
                <a:lnTo>
                  <a:pt x="117557" y="492997"/>
                </a:lnTo>
                <a:cubicBezTo>
                  <a:pt x="117557" y="497794"/>
                  <a:pt x="121419" y="501651"/>
                  <a:pt x="126223" y="501651"/>
                </a:cubicBezTo>
                <a:lnTo>
                  <a:pt x="462130" y="501651"/>
                </a:lnTo>
                <a:cubicBezTo>
                  <a:pt x="466840" y="501651"/>
                  <a:pt x="470796" y="497794"/>
                  <a:pt x="470796" y="492997"/>
                </a:cubicBezTo>
                <a:lnTo>
                  <a:pt x="470796" y="43270"/>
                </a:lnTo>
                <a:cubicBezTo>
                  <a:pt x="470796" y="38567"/>
                  <a:pt x="466840" y="34616"/>
                  <a:pt x="462130" y="34616"/>
                </a:cubicBezTo>
                <a:close/>
                <a:moveTo>
                  <a:pt x="126223" y="0"/>
                </a:moveTo>
                <a:lnTo>
                  <a:pt x="462130" y="0"/>
                </a:lnTo>
                <a:cubicBezTo>
                  <a:pt x="485961" y="0"/>
                  <a:pt x="505460" y="19472"/>
                  <a:pt x="505460" y="43270"/>
                </a:cubicBezTo>
                <a:lnTo>
                  <a:pt x="505460" y="492997"/>
                </a:lnTo>
                <a:cubicBezTo>
                  <a:pt x="505460" y="516889"/>
                  <a:pt x="485961" y="536267"/>
                  <a:pt x="462130" y="536267"/>
                </a:cubicBezTo>
                <a:lnTo>
                  <a:pt x="422661" y="536267"/>
                </a:lnTo>
                <a:lnTo>
                  <a:pt x="422661" y="563922"/>
                </a:lnTo>
                <a:cubicBezTo>
                  <a:pt x="422661" y="587815"/>
                  <a:pt x="403163" y="607286"/>
                  <a:pt x="379237" y="607286"/>
                </a:cubicBezTo>
                <a:lnTo>
                  <a:pt x="43330" y="607286"/>
                </a:lnTo>
                <a:cubicBezTo>
                  <a:pt x="19404" y="607286"/>
                  <a:pt x="0" y="587815"/>
                  <a:pt x="0" y="563922"/>
                </a:cubicBezTo>
                <a:lnTo>
                  <a:pt x="0" y="114289"/>
                </a:lnTo>
                <a:cubicBezTo>
                  <a:pt x="0" y="90397"/>
                  <a:pt x="19404" y="70925"/>
                  <a:pt x="43330" y="70925"/>
                </a:cubicBezTo>
                <a:lnTo>
                  <a:pt x="82799" y="70925"/>
                </a:lnTo>
                <a:lnTo>
                  <a:pt x="82799" y="43270"/>
                </a:lnTo>
                <a:cubicBezTo>
                  <a:pt x="82799" y="19472"/>
                  <a:pt x="102297" y="0"/>
                  <a:pt x="12622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dirty="0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9" name="Oval 196"/>
          <p:cNvSpPr/>
          <p:nvPr/>
        </p:nvSpPr>
        <p:spPr bwMode="auto">
          <a:xfrm>
            <a:off x="4039803" y="2429262"/>
            <a:ext cx="776260" cy="777096"/>
          </a:xfrm>
          <a:prstGeom prst="ellipse">
            <a:avLst/>
          </a:prstGeom>
          <a:gradFill>
            <a:gsLst>
              <a:gs pos="26000">
                <a:srgbClr val="0051E2"/>
              </a:gs>
              <a:gs pos="100000">
                <a:srgbClr val="3199F7">
                  <a:alpha val="71000"/>
                </a:srgbClr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29" name="big-heart_77483"/>
          <p:cNvSpPr>
            <a:spLocks noChangeAspect="1"/>
          </p:cNvSpPr>
          <p:nvPr/>
        </p:nvSpPr>
        <p:spPr bwMode="auto">
          <a:xfrm>
            <a:off x="4208575" y="2632747"/>
            <a:ext cx="432722" cy="399612"/>
          </a:xfrm>
          <a:custGeom>
            <a:avLst/>
            <a:gdLst>
              <a:gd name="connsiteX0" fmla="*/ 186302 w 608697"/>
              <a:gd name="connsiteY0" fmla="*/ 63862 h 562124"/>
              <a:gd name="connsiteX1" fmla="*/ 204357 w 608697"/>
              <a:gd name="connsiteY1" fmla="*/ 81889 h 562124"/>
              <a:gd name="connsiteX2" fmla="*/ 186302 w 608697"/>
              <a:gd name="connsiteY2" fmla="*/ 99991 h 562124"/>
              <a:gd name="connsiteX3" fmla="*/ 99759 w 608697"/>
              <a:gd name="connsiteY3" fmla="*/ 186326 h 562124"/>
              <a:gd name="connsiteX4" fmla="*/ 81705 w 608697"/>
              <a:gd name="connsiteY4" fmla="*/ 204428 h 562124"/>
              <a:gd name="connsiteX5" fmla="*/ 63650 w 608697"/>
              <a:gd name="connsiteY5" fmla="*/ 186326 h 562124"/>
              <a:gd name="connsiteX6" fmla="*/ 186302 w 608697"/>
              <a:gd name="connsiteY6" fmla="*/ 63862 h 562124"/>
              <a:gd name="connsiteX7" fmla="*/ 175448 w 608697"/>
              <a:gd name="connsiteY7" fmla="*/ 36129 h 562124"/>
              <a:gd name="connsiteX8" fmla="*/ 36179 w 608697"/>
              <a:gd name="connsiteY8" fmla="*/ 175282 h 562124"/>
              <a:gd name="connsiteX9" fmla="*/ 276226 w 608697"/>
              <a:gd name="connsiteY9" fmla="*/ 490611 h 562124"/>
              <a:gd name="connsiteX10" fmla="*/ 276972 w 608697"/>
              <a:gd name="connsiteY10" fmla="*/ 491356 h 562124"/>
              <a:gd name="connsiteX11" fmla="*/ 304349 w 608697"/>
              <a:gd name="connsiteY11" fmla="*/ 518546 h 562124"/>
              <a:gd name="connsiteX12" fmla="*/ 331725 w 608697"/>
              <a:gd name="connsiteY12" fmla="*/ 491356 h 562124"/>
              <a:gd name="connsiteX13" fmla="*/ 332471 w 608697"/>
              <a:gd name="connsiteY13" fmla="*/ 490611 h 562124"/>
              <a:gd name="connsiteX14" fmla="*/ 572518 w 608697"/>
              <a:gd name="connsiteY14" fmla="*/ 175282 h 562124"/>
              <a:gd name="connsiteX15" fmla="*/ 433249 w 608697"/>
              <a:gd name="connsiteY15" fmla="*/ 36129 h 562124"/>
              <a:gd name="connsiteX16" fmla="*/ 318149 w 608697"/>
              <a:gd name="connsiteY16" fmla="*/ 89764 h 562124"/>
              <a:gd name="connsiteX17" fmla="*/ 304349 w 608697"/>
              <a:gd name="connsiteY17" fmla="*/ 96170 h 562124"/>
              <a:gd name="connsiteX18" fmla="*/ 290548 w 608697"/>
              <a:gd name="connsiteY18" fmla="*/ 89764 h 562124"/>
              <a:gd name="connsiteX19" fmla="*/ 175448 w 608697"/>
              <a:gd name="connsiteY19" fmla="*/ 36129 h 562124"/>
              <a:gd name="connsiteX20" fmla="*/ 175448 w 608697"/>
              <a:gd name="connsiteY20" fmla="*/ 0 h 562124"/>
              <a:gd name="connsiteX21" fmla="*/ 304349 w 608697"/>
              <a:gd name="connsiteY21" fmla="*/ 51847 h 562124"/>
              <a:gd name="connsiteX22" fmla="*/ 433249 w 608697"/>
              <a:gd name="connsiteY22" fmla="*/ 0 h 562124"/>
              <a:gd name="connsiteX23" fmla="*/ 608697 w 608697"/>
              <a:gd name="connsiteY23" fmla="*/ 175282 h 562124"/>
              <a:gd name="connsiteX24" fmla="*/ 537309 w 608697"/>
              <a:gd name="connsiteY24" fmla="*/ 342593 h 562124"/>
              <a:gd name="connsiteX25" fmla="*/ 356864 w 608697"/>
              <a:gd name="connsiteY25" fmla="*/ 517354 h 562124"/>
              <a:gd name="connsiteX26" fmla="*/ 317104 w 608697"/>
              <a:gd name="connsiteY26" fmla="*/ 556835 h 562124"/>
              <a:gd name="connsiteX27" fmla="*/ 304349 w 608697"/>
              <a:gd name="connsiteY27" fmla="*/ 562124 h 562124"/>
              <a:gd name="connsiteX28" fmla="*/ 291593 w 608697"/>
              <a:gd name="connsiteY28" fmla="*/ 556835 h 562124"/>
              <a:gd name="connsiteX29" fmla="*/ 251834 w 608697"/>
              <a:gd name="connsiteY29" fmla="*/ 517354 h 562124"/>
              <a:gd name="connsiteX30" fmla="*/ 71388 w 608697"/>
              <a:gd name="connsiteY30" fmla="*/ 342593 h 562124"/>
              <a:gd name="connsiteX31" fmla="*/ 0 w 608697"/>
              <a:gd name="connsiteY31" fmla="*/ 175282 h 562124"/>
              <a:gd name="connsiteX32" fmla="*/ 175448 w 608697"/>
              <a:gd name="connsiteY32" fmla="*/ 0 h 562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608697" h="562124">
                <a:moveTo>
                  <a:pt x="186302" y="63862"/>
                </a:moveTo>
                <a:cubicBezTo>
                  <a:pt x="196225" y="63862"/>
                  <a:pt x="204357" y="71907"/>
                  <a:pt x="204357" y="81889"/>
                </a:cubicBezTo>
                <a:cubicBezTo>
                  <a:pt x="204357" y="91871"/>
                  <a:pt x="196300" y="99991"/>
                  <a:pt x="186302" y="99991"/>
                </a:cubicBezTo>
                <a:cubicBezTo>
                  <a:pt x="137808" y="99991"/>
                  <a:pt x="99759" y="137907"/>
                  <a:pt x="99759" y="186326"/>
                </a:cubicBezTo>
                <a:cubicBezTo>
                  <a:pt x="99759" y="196308"/>
                  <a:pt x="91702" y="204428"/>
                  <a:pt x="81705" y="204428"/>
                </a:cubicBezTo>
                <a:cubicBezTo>
                  <a:pt x="71708" y="204428"/>
                  <a:pt x="63650" y="196308"/>
                  <a:pt x="63650" y="186326"/>
                </a:cubicBezTo>
                <a:cubicBezTo>
                  <a:pt x="63650" y="117645"/>
                  <a:pt x="117516" y="63862"/>
                  <a:pt x="186302" y="63862"/>
                </a:cubicBezTo>
                <a:close/>
                <a:moveTo>
                  <a:pt x="175448" y="36129"/>
                </a:moveTo>
                <a:cubicBezTo>
                  <a:pt x="97347" y="36129"/>
                  <a:pt x="36179" y="97213"/>
                  <a:pt x="36179" y="175282"/>
                </a:cubicBezTo>
                <a:cubicBezTo>
                  <a:pt x="36179" y="273687"/>
                  <a:pt x="122933" y="355182"/>
                  <a:pt x="276226" y="490611"/>
                </a:cubicBezTo>
                <a:cubicBezTo>
                  <a:pt x="276450" y="490834"/>
                  <a:pt x="276748" y="491132"/>
                  <a:pt x="276972" y="491356"/>
                </a:cubicBezTo>
                <a:lnTo>
                  <a:pt x="304349" y="518546"/>
                </a:lnTo>
                <a:lnTo>
                  <a:pt x="331725" y="491356"/>
                </a:lnTo>
                <a:cubicBezTo>
                  <a:pt x="331949" y="491132"/>
                  <a:pt x="332247" y="490834"/>
                  <a:pt x="332471" y="490611"/>
                </a:cubicBezTo>
                <a:cubicBezTo>
                  <a:pt x="485764" y="355182"/>
                  <a:pt x="572518" y="273762"/>
                  <a:pt x="572518" y="175282"/>
                </a:cubicBezTo>
                <a:cubicBezTo>
                  <a:pt x="572518" y="97213"/>
                  <a:pt x="511350" y="36129"/>
                  <a:pt x="433249" y="36129"/>
                </a:cubicBezTo>
                <a:cubicBezTo>
                  <a:pt x="390282" y="36129"/>
                  <a:pt x="346196" y="56689"/>
                  <a:pt x="318149" y="89764"/>
                </a:cubicBezTo>
                <a:cubicBezTo>
                  <a:pt x="314717" y="93861"/>
                  <a:pt x="309645" y="96170"/>
                  <a:pt x="304349" y="96170"/>
                </a:cubicBezTo>
                <a:cubicBezTo>
                  <a:pt x="299052" y="96170"/>
                  <a:pt x="293980" y="93861"/>
                  <a:pt x="290548" y="89764"/>
                </a:cubicBezTo>
                <a:cubicBezTo>
                  <a:pt x="262501" y="56689"/>
                  <a:pt x="218415" y="36129"/>
                  <a:pt x="175448" y="36129"/>
                </a:cubicBezTo>
                <a:close/>
                <a:moveTo>
                  <a:pt x="175448" y="0"/>
                </a:moveTo>
                <a:cubicBezTo>
                  <a:pt x="222891" y="0"/>
                  <a:pt x="269736" y="19145"/>
                  <a:pt x="304349" y="51847"/>
                </a:cubicBezTo>
                <a:cubicBezTo>
                  <a:pt x="338961" y="19145"/>
                  <a:pt x="385807" y="0"/>
                  <a:pt x="433249" y="0"/>
                </a:cubicBezTo>
                <a:cubicBezTo>
                  <a:pt x="531640" y="0"/>
                  <a:pt x="608697" y="77026"/>
                  <a:pt x="608697" y="175282"/>
                </a:cubicBezTo>
                <a:cubicBezTo>
                  <a:pt x="608697" y="230258"/>
                  <a:pt x="586020" y="283446"/>
                  <a:pt x="537309" y="342593"/>
                </a:cubicBezTo>
                <a:cubicBezTo>
                  <a:pt x="494865" y="394291"/>
                  <a:pt x="435711" y="447628"/>
                  <a:pt x="356864" y="517354"/>
                </a:cubicBezTo>
                <a:lnTo>
                  <a:pt x="317104" y="556835"/>
                </a:lnTo>
                <a:cubicBezTo>
                  <a:pt x="313598" y="560336"/>
                  <a:pt x="308973" y="562124"/>
                  <a:pt x="304349" y="562124"/>
                </a:cubicBezTo>
                <a:cubicBezTo>
                  <a:pt x="299724" y="562124"/>
                  <a:pt x="295099" y="560336"/>
                  <a:pt x="291593" y="556835"/>
                </a:cubicBezTo>
                <a:lnTo>
                  <a:pt x="251834" y="517354"/>
                </a:lnTo>
                <a:cubicBezTo>
                  <a:pt x="172986" y="447628"/>
                  <a:pt x="113832" y="394291"/>
                  <a:pt x="71388" y="342593"/>
                </a:cubicBezTo>
                <a:cubicBezTo>
                  <a:pt x="22677" y="283446"/>
                  <a:pt x="0" y="230258"/>
                  <a:pt x="0" y="175282"/>
                </a:cubicBezTo>
                <a:cubicBezTo>
                  <a:pt x="0" y="77026"/>
                  <a:pt x="77057" y="0"/>
                  <a:pt x="17544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7" name="Oval 180"/>
          <p:cNvSpPr/>
          <p:nvPr/>
        </p:nvSpPr>
        <p:spPr bwMode="auto">
          <a:xfrm>
            <a:off x="4039803" y="4116346"/>
            <a:ext cx="776260" cy="776259"/>
          </a:xfrm>
          <a:prstGeom prst="ellipse">
            <a:avLst/>
          </a:prstGeom>
          <a:gradFill>
            <a:gsLst>
              <a:gs pos="26000">
                <a:srgbClr val="0051E2"/>
              </a:gs>
              <a:gs pos="100000">
                <a:srgbClr val="3199F7">
                  <a:alpha val="71000"/>
                </a:srgbClr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35" name="shopping-cart_243901"/>
          <p:cNvSpPr>
            <a:spLocks noChangeAspect="1"/>
          </p:cNvSpPr>
          <p:nvPr/>
        </p:nvSpPr>
        <p:spPr bwMode="auto">
          <a:xfrm>
            <a:off x="4224055" y="4274060"/>
            <a:ext cx="387262" cy="444372"/>
          </a:xfrm>
          <a:custGeom>
            <a:avLst/>
            <a:gdLst>
              <a:gd name="connsiteX0" fmla="*/ 345941 w 528746"/>
              <a:gd name="connsiteY0" fmla="*/ 504965 h 606722"/>
              <a:gd name="connsiteX1" fmla="*/ 339444 w 528746"/>
              <a:gd name="connsiteY1" fmla="*/ 525227 h 606722"/>
              <a:gd name="connsiteX2" fmla="*/ 312566 w 528746"/>
              <a:gd name="connsiteY2" fmla="*/ 577661 h 606722"/>
              <a:gd name="connsiteX3" fmla="*/ 405660 w 528746"/>
              <a:gd name="connsiteY3" fmla="*/ 536514 h 606722"/>
              <a:gd name="connsiteX4" fmla="*/ 345941 w 528746"/>
              <a:gd name="connsiteY4" fmla="*/ 504965 h 606722"/>
              <a:gd name="connsiteX5" fmla="*/ 182716 w 528746"/>
              <a:gd name="connsiteY5" fmla="*/ 504965 h 606722"/>
              <a:gd name="connsiteX6" fmla="*/ 123086 w 528746"/>
              <a:gd name="connsiteY6" fmla="*/ 536514 h 606722"/>
              <a:gd name="connsiteX7" fmla="*/ 216180 w 528746"/>
              <a:gd name="connsiteY7" fmla="*/ 577661 h 606722"/>
              <a:gd name="connsiteX8" fmla="*/ 189302 w 528746"/>
              <a:gd name="connsiteY8" fmla="*/ 525227 h 606722"/>
              <a:gd name="connsiteX9" fmla="*/ 182716 w 528746"/>
              <a:gd name="connsiteY9" fmla="*/ 504965 h 606722"/>
              <a:gd name="connsiteX10" fmla="*/ 264329 w 528746"/>
              <a:gd name="connsiteY10" fmla="*/ 490657 h 606722"/>
              <a:gd name="connsiteX11" fmla="*/ 205945 w 528746"/>
              <a:gd name="connsiteY11" fmla="*/ 497944 h 606722"/>
              <a:gd name="connsiteX12" fmla="*/ 212086 w 528746"/>
              <a:gd name="connsiteY12" fmla="*/ 517051 h 606722"/>
              <a:gd name="connsiteX13" fmla="*/ 264329 w 528746"/>
              <a:gd name="connsiteY13" fmla="*/ 582549 h 606722"/>
              <a:gd name="connsiteX14" fmla="*/ 316660 w 528746"/>
              <a:gd name="connsiteY14" fmla="*/ 517051 h 606722"/>
              <a:gd name="connsiteX15" fmla="*/ 322801 w 528746"/>
              <a:gd name="connsiteY15" fmla="*/ 497944 h 606722"/>
              <a:gd name="connsiteX16" fmla="*/ 264329 w 528746"/>
              <a:gd name="connsiteY16" fmla="*/ 490657 h 606722"/>
              <a:gd name="connsiteX17" fmla="*/ 186543 w 528746"/>
              <a:gd name="connsiteY17" fmla="*/ 354773 h 606722"/>
              <a:gd name="connsiteX18" fmla="*/ 199893 w 528746"/>
              <a:gd name="connsiteY18" fmla="*/ 474482 h 606722"/>
              <a:gd name="connsiteX19" fmla="*/ 264329 w 528746"/>
              <a:gd name="connsiteY19" fmla="*/ 466484 h 606722"/>
              <a:gd name="connsiteX20" fmla="*/ 328853 w 528746"/>
              <a:gd name="connsiteY20" fmla="*/ 474482 h 606722"/>
              <a:gd name="connsiteX21" fmla="*/ 342203 w 528746"/>
              <a:gd name="connsiteY21" fmla="*/ 354773 h 606722"/>
              <a:gd name="connsiteX22" fmla="*/ 24475 w 528746"/>
              <a:gd name="connsiteY22" fmla="*/ 354773 h 606722"/>
              <a:gd name="connsiteX23" fmla="*/ 103684 w 528746"/>
              <a:gd name="connsiteY23" fmla="*/ 520784 h 606722"/>
              <a:gd name="connsiteX24" fmla="*/ 176664 w 528746"/>
              <a:gd name="connsiteY24" fmla="*/ 481503 h 606722"/>
              <a:gd name="connsiteX25" fmla="*/ 162335 w 528746"/>
              <a:gd name="connsiteY25" fmla="*/ 354773 h 606722"/>
              <a:gd name="connsiteX26" fmla="*/ 472671 w 528746"/>
              <a:gd name="connsiteY26" fmla="*/ 330599 h 606722"/>
              <a:gd name="connsiteX27" fmla="*/ 477916 w 528746"/>
              <a:gd name="connsiteY27" fmla="*/ 330599 h 606722"/>
              <a:gd name="connsiteX28" fmla="*/ 490006 w 528746"/>
              <a:gd name="connsiteY28" fmla="*/ 342701 h 606722"/>
              <a:gd name="connsiteX29" fmla="*/ 477916 w 528746"/>
              <a:gd name="connsiteY29" fmla="*/ 354803 h 606722"/>
              <a:gd name="connsiteX30" fmla="*/ 472671 w 528746"/>
              <a:gd name="connsiteY30" fmla="*/ 354803 h 606722"/>
              <a:gd name="connsiteX31" fmla="*/ 460580 w 528746"/>
              <a:gd name="connsiteY31" fmla="*/ 342701 h 606722"/>
              <a:gd name="connsiteX32" fmla="*/ 472671 w 528746"/>
              <a:gd name="connsiteY32" fmla="*/ 330599 h 606722"/>
              <a:gd name="connsiteX33" fmla="*/ 196778 w 528746"/>
              <a:gd name="connsiteY33" fmla="*/ 228132 h 606722"/>
              <a:gd name="connsiteX34" fmla="*/ 186543 w 528746"/>
              <a:gd name="connsiteY34" fmla="*/ 330600 h 606722"/>
              <a:gd name="connsiteX35" fmla="*/ 342114 w 528746"/>
              <a:gd name="connsiteY35" fmla="*/ 330600 h 606722"/>
              <a:gd name="connsiteX36" fmla="*/ 331968 w 528746"/>
              <a:gd name="connsiteY36" fmla="*/ 228132 h 606722"/>
              <a:gd name="connsiteX37" fmla="*/ 271360 w 528746"/>
              <a:gd name="connsiteY37" fmla="*/ 287142 h 606722"/>
              <a:gd name="connsiteX38" fmla="*/ 264329 w 528746"/>
              <a:gd name="connsiteY38" fmla="*/ 289275 h 606722"/>
              <a:gd name="connsiteX39" fmla="*/ 257387 w 528746"/>
              <a:gd name="connsiteY39" fmla="*/ 287142 h 606722"/>
              <a:gd name="connsiteX40" fmla="*/ 196778 w 528746"/>
              <a:gd name="connsiteY40" fmla="*/ 228132 h 606722"/>
              <a:gd name="connsiteX41" fmla="*/ 425774 w 528746"/>
              <a:gd name="connsiteY41" fmla="*/ 165033 h 606722"/>
              <a:gd name="connsiteX42" fmla="*/ 351815 w 528746"/>
              <a:gd name="connsiteY42" fmla="*/ 205114 h 606722"/>
              <a:gd name="connsiteX43" fmla="*/ 366322 w 528746"/>
              <a:gd name="connsiteY43" fmla="*/ 330600 h 606722"/>
              <a:gd name="connsiteX44" fmla="*/ 433962 w 528746"/>
              <a:gd name="connsiteY44" fmla="*/ 330600 h 606722"/>
              <a:gd name="connsiteX45" fmla="*/ 446066 w 528746"/>
              <a:gd name="connsiteY45" fmla="*/ 342686 h 606722"/>
              <a:gd name="connsiteX46" fmla="*/ 433962 w 528746"/>
              <a:gd name="connsiteY46" fmla="*/ 354773 h 606722"/>
              <a:gd name="connsiteX47" fmla="*/ 366411 w 528746"/>
              <a:gd name="connsiteY47" fmla="*/ 354773 h 606722"/>
              <a:gd name="connsiteX48" fmla="*/ 352082 w 528746"/>
              <a:gd name="connsiteY48" fmla="*/ 481503 h 606722"/>
              <a:gd name="connsiteX49" fmla="*/ 424973 w 528746"/>
              <a:gd name="connsiteY49" fmla="*/ 520784 h 606722"/>
              <a:gd name="connsiteX50" fmla="*/ 504538 w 528746"/>
              <a:gd name="connsiteY50" fmla="*/ 342686 h 606722"/>
              <a:gd name="connsiteX51" fmla="*/ 425774 w 528746"/>
              <a:gd name="connsiteY51" fmla="*/ 165033 h 606722"/>
              <a:gd name="connsiteX52" fmla="*/ 102972 w 528746"/>
              <a:gd name="connsiteY52" fmla="*/ 165033 h 606722"/>
              <a:gd name="connsiteX53" fmla="*/ 24475 w 528746"/>
              <a:gd name="connsiteY53" fmla="*/ 330600 h 606722"/>
              <a:gd name="connsiteX54" fmla="*/ 162335 w 528746"/>
              <a:gd name="connsiteY54" fmla="*/ 330600 h 606722"/>
              <a:gd name="connsiteX55" fmla="*/ 176842 w 528746"/>
              <a:gd name="connsiteY55" fmla="*/ 205114 h 606722"/>
              <a:gd name="connsiteX56" fmla="*/ 102972 w 528746"/>
              <a:gd name="connsiteY56" fmla="*/ 165033 h 606722"/>
              <a:gd name="connsiteX57" fmla="*/ 375756 w 528746"/>
              <a:gd name="connsiteY57" fmla="*/ 130107 h 606722"/>
              <a:gd name="connsiteX58" fmla="*/ 363919 w 528746"/>
              <a:gd name="connsiteY58" fmla="*/ 174276 h 606722"/>
              <a:gd name="connsiteX59" fmla="*/ 406461 w 528746"/>
              <a:gd name="connsiteY59" fmla="*/ 149303 h 606722"/>
              <a:gd name="connsiteX60" fmla="*/ 375756 w 528746"/>
              <a:gd name="connsiteY60" fmla="*/ 130107 h 606722"/>
              <a:gd name="connsiteX61" fmla="*/ 152990 w 528746"/>
              <a:gd name="connsiteY61" fmla="*/ 130107 h 606722"/>
              <a:gd name="connsiteX62" fmla="*/ 122285 w 528746"/>
              <a:gd name="connsiteY62" fmla="*/ 149303 h 606722"/>
              <a:gd name="connsiteX63" fmla="*/ 164738 w 528746"/>
              <a:gd name="connsiteY63" fmla="*/ 174187 h 606722"/>
              <a:gd name="connsiteX64" fmla="*/ 152990 w 528746"/>
              <a:gd name="connsiteY64" fmla="*/ 130107 h 606722"/>
              <a:gd name="connsiteX65" fmla="*/ 264338 w 528746"/>
              <a:gd name="connsiteY65" fmla="*/ 80337 h 606722"/>
              <a:gd name="connsiteX66" fmla="*/ 232381 w 528746"/>
              <a:gd name="connsiteY66" fmla="*/ 112234 h 606722"/>
              <a:gd name="connsiteX67" fmla="*/ 264338 w 528746"/>
              <a:gd name="connsiteY67" fmla="*/ 144132 h 606722"/>
              <a:gd name="connsiteX68" fmla="*/ 296295 w 528746"/>
              <a:gd name="connsiteY68" fmla="*/ 112234 h 606722"/>
              <a:gd name="connsiteX69" fmla="*/ 264338 w 528746"/>
              <a:gd name="connsiteY69" fmla="*/ 80337 h 606722"/>
              <a:gd name="connsiteX70" fmla="*/ 264338 w 528746"/>
              <a:gd name="connsiteY70" fmla="*/ 56170 h 606722"/>
              <a:gd name="connsiteX71" fmla="*/ 320508 w 528746"/>
              <a:gd name="connsiteY71" fmla="*/ 112234 h 606722"/>
              <a:gd name="connsiteX72" fmla="*/ 264338 w 528746"/>
              <a:gd name="connsiteY72" fmla="*/ 168299 h 606722"/>
              <a:gd name="connsiteX73" fmla="*/ 208168 w 528746"/>
              <a:gd name="connsiteY73" fmla="*/ 112234 h 606722"/>
              <a:gd name="connsiteX74" fmla="*/ 264338 w 528746"/>
              <a:gd name="connsiteY74" fmla="*/ 56170 h 606722"/>
              <a:gd name="connsiteX75" fmla="*/ 264329 w 528746"/>
              <a:gd name="connsiteY75" fmla="*/ 24173 h 606722"/>
              <a:gd name="connsiteX76" fmla="*/ 176130 w 528746"/>
              <a:gd name="connsiteY76" fmla="*/ 112244 h 606722"/>
              <a:gd name="connsiteX77" fmla="*/ 264329 w 528746"/>
              <a:gd name="connsiteY77" fmla="*/ 261992 h 606722"/>
              <a:gd name="connsiteX78" fmla="*/ 352616 w 528746"/>
              <a:gd name="connsiteY78" fmla="*/ 112244 h 606722"/>
              <a:gd name="connsiteX79" fmla="*/ 264329 w 528746"/>
              <a:gd name="connsiteY79" fmla="*/ 24173 h 606722"/>
              <a:gd name="connsiteX80" fmla="*/ 264329 w 528746"/>
              <a:gd name="connsiteY80" fmla="*/ 0 h 606722"/>
              <a:gd name="connsiteX81" fmla="*/ 376468 w 528746"/>
              <a:gd name="connsiteY81" fmla="*/ 103535 h 606722"/>
              <a:gd name="connsiteX82" fmla="*/ 528746 w 528746"/>
              <a:gd name="connsiteY82" fmla="*/ 342686 h 606722"/>
              <a:gd name="connsiteX83" fmla="*/ 451317 w 528746"/>
              <a:gd name="connsiteY83" fmla="*/ 529404 h 606722"/>
              <a:gd name="connsiteX84" fmla="*/ 264329 w 528746"/>
              <a:gd name="connsiteY84" fmla="*/ 606722 h 606722"/>
              <a:gd name="connsiteX85" fmla="*/ 77429 w 528746"/>
              <a:gd name="connsiteY85" fmla="*/ 529404 h 606722"/>
              <a:gd name="connsiteX86" fmla="*/ 0 w 528746"/>
              <a:gd name="connsiteY86" fmla="*/ 342686 h 606722"/>
              <a:gd name="connsiteX87" fmla="*/ 152278 w 528746"/>
              <a:gd name="connsiteY87" fmla="*/ 103535 h 606722"/>
              <a:gd name="connsiteX88" fmla="*/ 264329 w 528746"/>
              <a:gd name="connsiteY88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528746" h="606722">
                <a:moveTo>
                  <a:pt x="345941" y="504965"/>
                </a:moveTo>
                <a:cubicBezTo>
                  <a:pt x="343894" y="511986"/>
                  <a:pt x="341758" y="518740"/>
                  <a:pt x="339444" y="525227"/>
                </a:cubicBezTo>
                <a:cubicBezTo>
                  <a:pt x="331701" y="546823"/>
                  <a:pt x="322623" y="564419"/>
                  <a:pt x="312566" y="577661"/>
                </a:cubicBezTo>
                <a:cubicBezTo>
                  <a:pt x="346742" y="570729"/>
                  <a:pt x="378337" y="556421"/>
                  <a:pt x="405660" y="536514"/>
                </a:cubicBezTo>
                <a:cubicBezTo>
                  <a:pt x="387237" y="523183"/>
                  <a:pt x="367123" y="512608"/>
                  <a:pt x="345941" y="504965"/>
                </a:cubicBezTo>
                <a:close/>
                <a:moveTo>
                  <a:pt x="182716" y="504965"/>
                </a:moveTo>
                <a:cubicBezTo>
                  <a:pt x="161534" y="512608"/>
                  <a:pt x="141420" y="523183"/>
                  <a:pt x="123086" y="536514"/>
                </a:cubicBezTo>
                <a:cubicBezTo>
                  <a:pt x="150320" y="556421"/>
                  <a:pt x="181915" y="570729"/>
                  <a:pt x="216180" y="577661"/>
                </a:cubicBezTo>
                <a:cubicBezTo>
                  <a:pt x="206123" y="564419"/>
                  <a:pt x="197045" y="546823"/>
                  <a:pt x="189302" y="525227"/>
                </a:cubicBezTo>
                <a:cubicBezTo>
                  <a:pt x="186988" y="518740"/>
                  <a:pt x="184763" y="511986"/>
                  <a:pt x="182716" y="504965"/>
                </a:cubicBezTo>
                <a:close/>
                <a:moveTo>
                  <a:pt x="264329" y="490657"/>
                </a:moveTo>
                <a:cubicBezTo>
                  <a:pt x="244571" y="490657"/>
                  <a:pt x="224902" y="493145"/>
                  <a:pt x="205945" y="497944"/>
                </a:cubicBezTo>
                <a:cubicBezTo>
                  <a:pt x="207814" y="504520"/>
                  <a:pt x="209861" y="510919"/>
                  <a:pt x="212086" y="517051"/>
                </a:cubicBezTo>
                <a:cubicBezTo>
                  <a:pt x="226771" y="558021"/>
                  <a:pt x="246351" y="582549"/>
                  <a:pt x="264329" y="582549"/>
                </a:cubicBezTo>
                <a:cubicBezTo>
                  <a:pt x="282395" y="582549"/>
                  <a:pt x="301886" y="558021"/>
                  <a:pt x="316660" y="517051"/>
                </a:cubicBezTo>
                <a:cubicBezTo>
                  <a:pt x="318796" y="510919"/>
                  <a:pt x="320843" y="504520"/>
                  <a:pt x="322801" y="497944"/>
                </a:cubicBezTo>
                <a:cubicBezTo>
                  <a:pt x="303844" y="493145"/>
                  <a:pt x="284175" y="490657"/>
                  <a:pt x="264329" y="490657"/>
                </a:cubicBezTo>
                <a:close/>
                <a:moveTo>
                  <a:pt x="186543" y="354773"/>
                </a:moveTo>
                <a:cubicBezTo>
                  <a:pt x="187166" y="397875"/>
                  <a:pt x="191794" y="438845"/>
                  <a:pt x="199893" y="474482"/>
                </a:cubicBezTo>
                <a:cubicBezTo>
                  <a:pt x="220808" y="469239"/>
                  <a:pt x="242524" y="466484"/>
                  <a:pt x="264329" y="466484"/>
                </a:cubicBezTo>
                <a:cubicBezTo>
                  <a:pt x="286222" y="466484"/>
                  <a:pt x="307849" y="469239"/>
                  <a:pt x="328853" y="474482"/>
                </a:cubicBezTo>
                <a:cubicBezTo>
                  <a:pt x="336952" y="438845"/>
                  <a:pt x="341491" y="397875"/>
                  <a:pt x="342203" y="354773"/>
                </a:cubicBezTo>
                <a:close/>
                <a:moveTo>
                  <a:pt x="24475" y="354773"/>
                </a:moveTo>
                <a:cubicBezTo>
                  <a:pt x="27768" y="420537"/>
                  <a:pt x="57672" y="479370"/>
                  <a:pt x="103684" y="520784"/>
                </a:cubicBezTo>
                <a:cubicBezTo>
                  <a:pt x="125845" y="503898"/>
                  <a:pt x="150498" y="490657"/>
                  <a:pt x="176664" y="481503"/>
                </a:cubicBezTo>
                <a:cubicBezTo>
                  <a:pt x="167942" y="443644"/>
                  <a:pt x="163047" y="400186"/>
                  <a:pt x="162335" y="354773"/>
                </a:cubicBezTo>
                <a:close/>
                <a:moveTo>
                  <a:pt x="472671" y="330599"/>
                </a:moveTo>
                <a:lnTo>
                  <a:pt x="477916" y="330599"/>
                </a:lnTo>
                <a:cubicBezTo>
                  <a:pt x="484583" y="330599"/>
                  <a:pt x="490006" y="336027"/>
                  <a:pt x="490006" y="342701"/>
                </a:cubicBezTo>
                <a:cubicBezTo>
                  <a:pt x="490006" y="349375"/>
                  <a:pt x="484583" y="354803"/>
                  <a:pt x="477916" y="354803"/>
                </a:cubicBezTo>
                <a:lnTo>
                  <a:pt x="472671" y="354803"/>
                </a:lnTo>
                <a:cubicBezTo>
                  <a:pt x="466003" y="354803"/>
                  <a:pt x="460580" y="349375"/>
                  <a:pt x="460580" y="342701"/>
                </a:cubicBezTo>
                <a:cubicBezTo>
                  <a:pt x="460580" y="336027"/>
                  <a:pt x="466003" y="330599"/>
                  <a:pt x="472671" y="330599"/>
                </a:cubicBezTo>
                <a:close/>
                <a:moveTo>
                  <a:pt x="196778" y="228132"/>
                </a:moveTo>
                <a:cubicBezTo>
                  <a:pt x="190726" y="259681"/>
                  <a:pt x="187255" y="294429"/>
                  <a:pt x="186543" y="330600"/>
                </a:cubicBezTo>
                <a:lnTo>
                  <a:pt x="342114" y="330600"/>
                </a:lnTo>
                <a:cubicBezTo>
                  <a:pt x="341491" y="294429"/>
                  <a:pt x="338020" y="259681"/>
                  <a:pt x="331968" y="228132"/>
                </a:cubicBezTo>
                <a:cubicBezTo>
                  <a:pt x="304289" y="263591"/>
                  <a:pt x="273674" y="285454"/>
                  <a:pt x="271360" y="287142"/>
                </a:cubicBezTo>
                <a:cubicBezTo>
                  <a:pt x="269224" y="288564"/>
                  <a:pt x="266821" y="289275"/>
                  <a:pt x="264329" y="289275"/>
                </a:cubicBezTo>
                <a:cubicBezTo>
                  <a:pt x="261926" y="289275"/>
                  <a:pt x="259523" y="288564"/>
                  <a:pt x="257387" y="287142"/>
                </a:cubicBezTo>
                <a:cubicBezTo>
                  <a:pt x="255073" y="285454"/>
                  <a:pt x="224457" y="263591"/>
                  <a:pt x="196778" y="228132"/>
                </a:cubicBezTo>
                <a:close/>
                <a:moveTo>
                  <a:pt x="425774" y="165033"/>
                </a:moveTo>
                <a:cubicBezTo>
                  <a:pt x="403257" y="182363"/>
                  <a:pt x="378515" y="195783"/>
                  <a:pt x="351815" y="205114"/>
                </a:cubicBezTo>
                <a:cubicBezTo>
                  <a:pt x="360537" y="242795"/>
                  <a:pt x="365521" y="285809"/>
                  <a:pt x="366322" y="330600"/>
                </a:cubicBezTo>
                <a:lnTo>
                  <a:pt x="433962" y="330600"/>
                </a:lnTo>
                <a:cubicBezTo>
                  <a:pt x="440637" y="330600"/>
                  <a:pt x="446066" y="336021"/>
                  <a:pt x="446066" y="342686"/>
                </a:cubicBezTo>
                <a:cubicBezTo>
                  <a:pt x="446066" y="349352"/>
                  <a:pt x="440637" y="354773"/>
                  <a:pt x="433962" y="354773"/>
                </a:cubicBezTo>
                <a:lnTo>
                  <a:pt x="366411" y="354773"/>
                </a:lnTo>
                <a:cubicBezTo>
                  <a:pt x="365699" y="400186"/>
                  <a:pt x="360715" y="443644"/>
                  <a:pt x="352082" y="481503"/>
                </a:cubicBezTo>
                <a:cubicBezTo>
                  <a:pt x="378159" y="490657"/>
                  <a:pt x="402812" y="503898"/>
                  <a:pt x="424973" y="520784"/>
                </a:cubicBezTo>
                <a:cubicBezTo>
                  <a:pt x="473833" y="476882"/>
                  <a:pt x="504538" y="413339"/>
                  <a:pt x="504538" y="342686"/>
                </a:cubicBezTo>
                <a:cubicBezTo>
                  <a:pt x="504538" y="273900"/>
                  <a:pt x="475079" y="209735"/>
                  <a:pt x="425774" y="165033"/>
                </a:cubicBezTo>
                <a:close/>
                <a:moveTo>
                  <a:pt x="102972" y="165033"/>
                </a:moveTo>
                <a:cubicBezTo>
                  <a:pt x="56515" y="207069"/>
                  <a:pt x="27679" y="266435"/>
                  <a:pt x="24475" y="330600"/>
                </a:cubicBezTo>
                <a:lnTo>
                  <a:pt x="162335" y="330600"/>
                </a:lnTo>
                <a:cubicBezTo>
                  <a:pt x="163136" y="285809"/>
                  <a:pt x="168120" y="242795"/>
                  <a:pt x="176842" y="205114"/>
                </a:cubicBezTo>
                <a:cubicBezTo>
                  <a:pt x="150231" y="195783"/>
                  <a:pt x="125400" y="182274"/>
                  <a:pt x="102972" y="165033"/>
                </a:cubicBezTo>
                <a:close/>
                <a:moveTo>
                  <a:pt x="375756" y="130107"/>
                </a:moveTo>
                <a:cubicBezTo>
                  <a:pt x="373798" y="145660"/>
                  <a:pt x="369615" y="160412"/>
                  <a:pt x="363919" y="174276"/>
                </a:cubicBezTo>
                <a:cubicBezTo>
                  <a:pt x="378871" y="167433"/>
                  <a:pt x="393111" y="159079"/>
                  <a:pt x="406461" y="149303"/>
                </a:cubicBezTo>
                <a:cubicBezTo>
                  <a:pt x="396760" y="142194"/>
                  <a:pt x="386525" y="135795"/>
                  <a:pt x="375756" y="130107"/>
                </a:cubicBezTo>
                <a:close/>
                <a:moveTo>
                  <a:pt x="152990" y="130107"/>
                </a:moveTo>
                <a:cubicBezTo>
                  <a:pt x="142221" y="135795"/>
                  <a:pt x="131897" y="142194"/>
                  <a:pt x="122285" y="149303"/>
                </a:cubicBezTo>
                <a:cubicBezTo>
                  <a:pt x="135635" y="159079"/>
                  <a:pt x="149786" y="167433"/>
                  <a:pt x="164738" y="174187"/>
                </a:cubicBezTo>
                <a:cubicBezTo>
                  <a:pt x="159042" y="160412"/>
                  <a:pt x="154859" y="145660"/>
                  <a:pt x="152990" y="130107"/>
                </a:cubicBezTo>
                <a:close/>
                <a:moveTo>
                  <a:pt x="264338" y="80337"/>
                </a:moveTo>
                <a:cubicBezTo>
                  <a:pt x="246713" y="80337"/>
                  <a:pt x="232381" y="94642"/>
                  <a:pt x="232381" y="112234"/>
                </a:cubicBezTo>
                <a:cubicBezTo>
                  <a:pt x="232381" y="129827"/>
                  <a:pt x="246713" y="144132"/>
                  <a:pt x="264338" y="144132"/>
                </a:cubicBezTo>
                <a:cubicBezTo>
                  <a:pt x="281964" y="144132"/>
                  <a:pt x="296295" y="129827"/>
                  <a:pt x="296295" y="112234"/>
                </a:cubicBezTo>
                <a:cubicBezTo>
                  <a:pt x="296295" y="94642"/>
                  <a:pt x="281964" y="80337"/>
                  <a:pt x="264338" y="80337"/>
                </a:cubicBezTo>
                <a:close/>
                <a:moveTo>
                  <a:pt x="264338" y="56170"/>
                </a:moveTo>
                <a:cubicBezTo>
                  <a:pt x="295316" y="56170"/>
                  <a:pt x="320508" y="81315"/>
                  <a:pt x="320508" y="112234"/>
                </a:cubicBezTo>
                <a:cubicBezTo>
                  <a:pt x="320508" y="143154"/>
                  <a:pt x="295316" y="168299"/>
                  <a:pt x="264338" y="168299"/>
                </a:cubicBezTo>
                <a:cubicBezTo>
                  <a:pt x="233360" y="168299"/>
                  <a:pt x="208168" y="143154"/>
                  <a:pt x="208168" y="112234"/>
                </a:cubicBezTo>
                <a:cubicBezTo>
                  <a:pt x="208168" y="81315"/>
                  <a:pt x="233360" y="56170"/>
                  <a:pt x="264338" y="56170"/>
                </a:cubicBezTo>
                <a:close/>
                <a:moveTo>
                  <a:pt x="264329" y="24173"/>
                </a:moveTo>
                <a:cubicBezTo>
                  <a:pt x="215735" y="24173"/>
                  <a:pt x="176130" y="63720"/>
                  <a:pt x="176130" y="112244"/>
                </a:cubicBezTo>
                <a:cubicBezTo>
                  <a:pt x="176130" y="185118"/>
                  <a:pt x="242435" y="244395"/>
                  <a:pt x="264329" y="261992"/>
                </a:cubicBezTo>
                <a:cubicBezTo>
                  <a:pt x="286311" y="244395"/>
                  <a:pt x="352616" y="185118"/>
                  <a:pt x="352616" y="112244"/>
                </a:cubicBezTo>
                <a:cubicBezTo>
                  <a:pt x="352616" y="63720"/>
                  <a:pt x="313011" y="24173"/>
                  <a:pt x="264329" y="24173"/>
                </a:cubicBezTo>
                <a:close/>
                <a:moveTo>
                  <a:pt x="264329" y="0"/>
                </a:moveTo>
                <a:cubicBezTo>
                  <a:pt x="323424" y="0"/>
                  <a:pt x="371929" y="45680"/>
                  <a:pt x="376468" y="103535"/>
                </a:cubicBezTo>
                <a:cubicBezTo>
                  <a:pt x="469205" y="146904"/>
                  <a:pt x="528746" y="240129"/>
                  <a:pt x="528746" y="342686"/>
                </a:cubicBezTo>
                <a:cubicBezTo>
                  <a:pt x="528746" y="413161"/>
                  <a:pt x="501245" y="479459"/>
                  <a:pt x="451317" y="529404"/>
                </a:cubicBezTo>
                <a:cubicBezTo>
                  <a:pt x="401388" y="579261"/>
                  <a:pt x="334994" y="606722"/>
                  <a:pt x="264329" y="606722"/>
                </a:cubicBezTo>
                <a:cubicBezTo>
                  <a:pt x="193752" y="606722"/>
                  <a:pt x="127358" y="579261"/>
                  <a:pt x="77429" y="529404"/>
                </a:cubicBezTo>
                <a:cubicBezTo>
                  <a:pt x="27501" y="479459"/>
                  <a:pt x="0" y="413161"/>
                  <a:pt x="0" y="342686"/>
                </a:cubicBezTo>
                <a:cubicBezTo>
                  <a:pt x="0" y="240129"/>
                  <a:pt x="59541" y="146904"/>
                  <a:pt x="152278" y="103535"/>
                </a:cubicBezTo>
                <a:cubicBezTo>
                  <a:pt x="156728" y="45680"/>
                  <a:pt x="205322" y="0"/>
                  <a:pt x="26432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4945455" y="2511156"/>
            <a:ext cx="2301094" cy="2299554"/>
            <a:chOff x="4953381" y="2602945"/>
            <a:chExt cx="2301094" cy="2299554"/>
          </a:xfrm>
        </p:grpSpPr>
        <p:sp>
          <p:nvSpPr>
            <p:cNvPr id="4" name="Oval 165"/>
            <p:cNvSpPr/>
            <p:nvPr/>
          </p:nvSpPr>
          <p:spPr bwMode="auto">
            <a:xfrm>
              <a:off x="4953381" y="2602945"/>
              <a:ext cx="2301094" cy="2299554"/>
            </a:xfrm>
            <a:prstGeom prst="ellipse">
              <a:avLst/>
            </a:prstGeom>
            <a:gradFill>
              <a:gsLst>
                <a:gs pos="26000">
                  <a:srgbClr val="0051E2"/>
                </a:gs>
                <a:gs pos="100000">
                  <a:srgbClr val="3199F7">
                    <a:alpha val="71000"/>
                  </a:srgbClr>
                </a:gs>
              </a:gsLst>
              <a:lin ang="27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endParaRPr>
            </a:p>
          </p:txBody>
        </p:sp>
        <p:sp>
          <p:nvSpPr>
            <p:cNvPr id="37" name="shopping-cart_243901"/>
            <p:cNvSpPr>
              <a:spLocks noChangeAspect="1"/>
            </p:cNvSpPr>
            <p:nvPr/>
          </p:nvSpPr>
          <p:spPr bwMode="auto">
            <a:xfrm>
              <a:off x="5640319" y="3297782"/>
              <a:ext cx="927218" cy="909881"/>
            </a:xfrm>
            <a:custGeom>
              <a:avLst/>
              <a:gdLst>
                <a:gd name="connsiteX0" fmla="*/ 167593 w 607639"/>
                <a:gd name="connsiteY0" fmla="*/ 251072 h 596278"/>
                <a:gd name="connsiteX1" fmla="*/ 272350 w 607639"/>
                <a:gd name="connsiteY1" fmla="*/ 355683 h 596278"/>
                <a:gd name="connsiteX2" fmla="*/ 213163 w 607639"/>
                <a:gd name="connsiteY2" fmla="*/ 449895 h 596278"/>
                <a:gd name="connsiteX3" fmla="*/ 335186 w 607639"/>
                <a:gd name="connsiteY3" fmla="*/ 575303 h 596278"/>
                <a:gd name="connsiteX4" fmla="*/ 335186 w 607639"/>
                <a:gd name="connsiteY4" fmla="*/ 596278 h 596278"/>
                <a:gd name="connsiteX5" fmla="*/ 0 w 607639"/>
                <a:gd name="connsiteY5" fmla="*/ 596278 h 596278"/>
                <a:gd name="connsiteX6" fmla="*/ 0 w 607639"/>
                <a:gd name="connsiteY6" fmla="*/ 575303 h 596278"/>
                <a:gd name="connsiteX7" fmla="*/ 122112 w 607639"/>
                <a:gd name="connsiteY7" fmla="*/ 449895 h 596278"/>
                <a:gd name="connsiteX8" fmla="*/ 62836 w 607639"/>
                <a:gd name="connsiteY8" fmla="*/ 355683 h 596278"/>
                <a:gd name="connsiteX9" fmla="*/ 167593 w 607639"/>
                <a:gd name="connsiteY9" fmla="*/ 251072 h 596278"/>
                <a:gd name="connsiteX10" fmla="*/ 439966 w 607639"/>
                <a:gd name="connsiteY10" fmla="*/ 0 h 596278"/>
                <a:gd name="connsiteX11" fmla="*/ 544717 w 607639"/>
                <a:gd name="connsiteY11" fmla="*/ 104611 h 596278"/>
                <a:gd name="connsiteX12" fmla="*/ 485534 w 607639"/>
                <a:gd name="connsiteY12" fmla="*/ 198823 h 596278"/>
                <a:gd name="connsiteX13" fmla="*/ 607639 w 607639"/>
                <a:gd name="connsiteY13" fmla="*/ 324320 h 596278"/>
                <a:gd name="connsiteX14" fmla="*/ 607639 w 607639"/>
                <a:gd name="connsiteY14" fmla="*/ 345206 h 596278"/>
                <a:gd name="connsiteX15" fmla="*/ 272383 w 607639"/>
                <a:gd name="connsiteY15" fmla="*/ 345206 h 596278"/>
                <a:gd name="connsiteX16" fmla="*/ 272383 w 607639"/>
                <a:gd name="connsiteY16" fmla="*/ 324320 h 596278"/>
                <a:gd name="connsiteX17" fmla="*/ 394488 w 607639"/>
                <a:gd name="connsiteY17" fmla="*/ 198823 h 596278"/>
                <a:gd name="connsiteX18" fmla="*/ 335216 w 607639"/>
                <a:gd name="connsiteY18" fmla="*/ 104611 h 596278"/>
                <a:gd name="connsiteX19" fmla="*/ 439966 w 607639"/>
                <a:gd name="connsiteY19" fmla="*/ 0 h 596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07639" h="596278">
                  <a:moveTo>
                    <a:pt x="167593" y="251072"/>
                  </a:moveTo>
                  <a:cubicBezTo>
                    <a:pt x="225445" y="251072"/>
                    <a:pt x="272350" y="297911"/>
                    <a:pt x="272350" y="355683"/>
                  </a:cubicBezTo>
                  <a:cubicBezTo>
                    <a:pt x="272350" y="397100"/>
                    <a:pt x="248230" y="433008"/>
                    <a:pt x="213163" y="449895"/>
                  </a:cubicBezTo>
                  <a:cubicBezTo>
                    <a:pt x="280894" y="451850"/>
                    <a:pt x="335186" y="507221"/>
                    <a:pt x="335186" y="575303"/>
                  </a:cubicBezTo>
                  <a:lnTo>
                    <a:pt x="335186" y="596278"/>
                  </a:lnTo>
                  <a:lnTo>
                    <a:pt x="0" y="596278"/>
                  </a:lnTo>
                  <a:lnTo>
                    <a:pt x="0" y="575303"/>
                  </a:lnTo>
                  <a:cubicBezTo>
                    <a:pt x="0" y="507221"/>
                    <a:pt x="54381" y="451850"/>
                    <a:pt x="122112" y="449895"/>
                  </a:cubicBezTo>
                  <a:cubicBezTo>
                    <a:pt x="87045" y="433008"/>
                    <a:pt x="62836" y="397100"/>
                    <a:pt x="62836" y="355683"/>
                  </a:cubicBezTo>
                  <a:cubicBezTo>
                    <a:pt x="62836" y="297911"/>
                    <a:pt x="109741" y="251072"/>
                    <a:pt x="167593" y="251072"/>
                  </a:cubicBezTo>
                  <a:close/>
                  <a:moveTo>
                    <a:pt x="439966" y="0"/>
                  </a:moveTo>
                  <a:cubicBezTo>
                    <a:pt x="497815" y="0"/>
                    <a:pt x="544717" y="46839"/>
                    <a:pt x="544717" y="104611"/>
                  </a:cubicBezTo>
                  <a:cubicBezTo>
                    <a:pt x="544717" y="146117"/>
                    <a:pt x="520599" y="181936"/>
                    <a:pt x="485534" y="198823"/>
                  </a:cubicBezTo>
                  <a:cubicBezTo>
                    <a:pt x="553261" y="200778"/>
                    <a:pt x="607639" y="256149"/>
                    <a:pt x="607639" y="324320"/>
                  </a:cubicBezTo>
                  <a:lnTo>
                    <a:pt x="607639" y="345206"/>
                  </a:lnTo>
                  <a:lnTo>
                    <a:pt x="272383" y="345206"/>
                  </a:lnTo>
                  <a:lnTo>
                    <a:pt x="272383" y="324320"/>
                  </a:lnTo>
                  <a:cubicBezTo>
                    <a:pt x="272383" y="256149"/>
                    <a:pt x="326761" y="200778"/>
                    <a:pt x="394488" y="198823"/>
                  </a:cubicBezTo>
                  <a:cubicBezTo>
                    <a:pt x="359423" y="181936"/>
                    <a:pt x="335216" y="146117"/>
                    <a:pt x="335216" y="104611"/>
                  </a:cubicBezTo>
                  <a:cubicBezTo>
                    <a:pt x="335216" y="46839"/>
                    <a:pt x="382118" y="0"/>
                    <a:pt x="43996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032281" y="1852018"/>
            <a:ext cx="2878130" cy="1293708"/>
            <a:chOff x="1066801" y="608630"/>
            <a:chExt cx="2878130" cy="1293708"/>
          </a:xfrm>
        </p:grpSpPr>
        <p:sp>
          <p:nvSpPr>
            <p:cNvPr id="38" name="文本框 37"/>
            <p:cNvSpPr txBox="1"/>
            <p:nvPr/>
          </p:nvSpPr>
          <p:spPr>
            <a:xfrm>
              <a:off x="1066801" y="919321"/>
              <a:ext cx="2878130" cy="983017"/>
            </a:xfrm>
            <a:prstGeom prst="rect">
              <a:avLst/>
            </a:prstGeom>
          </p:spPr>
          <p:txBody>
            <a:bodyPr wrap="square" lIns="0" tIns="36000" rIns="0" bIns="36000" rtlCol="0">
              <a:spAutoFit/>
            </a:bodyPr>
            <a:lstStyle/>
            <a:p>
              <a:pPr algn="r">
                <a:lnSpc>
                  <a:spcPct val="107000"/>
                </a:lnSpc>
                <a:spcAft>
                  <a:spcPts val="800"/>
                </a:spcAft>
              </a:pPr>
              <a:r>
                <a:rPr lang="zh-CN" altLang="en-US" sz="1400" dirty="0">
                  <a:latin typeface="MiSans" panose="00000500000000000000" pitchFamily="2" charset="-122"/>
                  <a:ea typeface="MiSans" panose="00000500000000000000" pitchFamily="2" charset="-122"/>
                  <a:sym typeface="MiSans" panose="00000500000000000000" pitchFamily="2" charset="-122"/>
                </a:rPr>
                <a:t>您的内容打在这里，或者通过复制您的文本后，在此框中选您的内容打在这里，或者通过复制您的文本后，在此框中选择粘贴择粘贴</a:t>
              </a:r>
              <a:endParaRPr lang="en-US" altLang="zh-CN" sz="1400" dirty="0">
                <a:effectLst/>
                <a:latin typeface="MiSans" panose="00000500000000000000" pitchFamily="2" charset="-122"/>
                <a:ea typeface="MiSans" panose="00000500000000000000" pitchFamily="2" charset="-122"/>
                <a:cs typeface="Arial" panose="020B0604020202020204" pitchFamily="34" charset="0"/>
                <a:sym typeface="MiSans" panose="00000500000000000000" pitchFamily="2" charset="-122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2329103" y="608630"/>
              <a:ext cx="1615828" cy="349702"/>
            </a:xfrm>
            <a:prstGeom prst="rect">
              <a:avLst/>
            </a:prstGeom>
          </p:spPr>
          <p:txBody>
            <a:bodyPr wrap="none" lIns="0" tIns="36000" rIns="0" bIns="36000" rtlCol="0">
              <a:spAutoFit/>
            </a:bodyPr>
            <a:lstStyle/>
            <a:p>
              <a:pPr marL="0" indent="0" algn="r">
                <a:buNone/>
              </a:pPr>
              <a:r>
                <a:rPr lang="zh-CN" altLang="en-US" dirty="0">
                  <a:latin typeface="MiSans" panose="00000500000000000000" pitchFamily="2" charset="-122"/>
                  <a:ea typeface="MiSans" panose="00000500000000000000" pitchFamily="2" charset="-122"/>
                  <a:sym typeface="MiSans" panose="00000500000000000000" pitchFamily="2" charset="-122"/>
                </a:rPr>
                <a:t>请输入您的标题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1032281" y="3988910"/>
            <a:ext cx="2878130" cy="1293708"/>
            <a:chOff x="1066801" y="608630"/>
            <a:chExt cx="2878130" cy="1293708"/>
          </a:xfrm>
        </p:grpSpPr>
        <p:sp>
          <p:nvSpPr>
            <p:cNvPr id="41" name="文本框 40"/>
            <p:cNvSpPr txBox="1"/>
            <p:nvPr/>
          </p:nvSpPr>
          <p:spPr>
            <a:xfrm>
              <a:off x="1066801" y="919321"/>
              <a:ext cx="2878130" cy="983017"/>
            </a:xfrm>
            <a:prstGeom prst="rect">
              <a:avLst/>
            </a:prstGeom>
          </p:spPr>
          <p:txBody>
            <a:bodyPr wrap="square" lIns="0" tIns="36000" rIns="0" bIns="36000" rtlCol="0">
              <a:spAutoFit/>
            </a:bodyPr>
            <a:lstStyle/>
            <a:p>
              <a:pPr algn="r">
                <a:lnSpc>
                  <a:spcPct val="107000"/>
                </a:lnSpc>
                <a:spcAft>
                  <a:spcPts val="800"/>
                </a:spcAft>
              </a:pPr>
              <a:r>
                <a:rPr lang="zh-CN" altLang="en-US" sz="1400" dirty="0">
                  <a:latin typeface="MiSans" panose="00000500000000000000" pitchFamily="2" charset="-122"/>
                  <a:ea typeface="MiSans" panose="00000500000000000000" pitchFamily="2" charset="-122"/>
                  <a:sym typeface="MiSans" panose="00000500000000000000" pitchFamily="2" charset="-122"/>
                </a:rPr>
                <a:t>您的内容打在这里，或者通过复制您的文本后，在此框中选您的内容打在这里，或者通过复制您的文本后，在此框中选择粘贴择粘贴</a:t>
              </a:r>
              <a:endParaRPr lang="en-US" altLang="zh-CN" sz="1400" dirty="0">
                <a:effectLst/>
                <a:latin typeface="MiSans" panose="00000500000000000000" pitchFamily="2" charset="-122"/>
                <a:ea typeface="MiSans" panose="00000500000000000000" pitchFamily="2" charset="-122"/>
                <a:cs typeface="Arial" panose="020B0604020202020204" pitchFamily="34" charset="0"/>
                <a:sym typeface="MiSans" panose="00000500000000000000" pitchFamily="2" charset="-122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2329103" y="608630"/>
              <a:ext cx="1615828" cy="349702"/>
            </a:xfrm>
            <a:prstGeom prst="rect">
              <a:avLst/>
            </a:prstGeom>
          </p:spPr>
          <p:txBody>
            <a:bodyPr wrap="none" lIns="0" tIns="36000" rIns="0" bIns="36000" rtlCol="0">
              <a:spAutoFit/>
            </a:bodyPr>
            <a:lstStyle/>
            <a:p>
              <a:pPr marL="0" indent="0" algn="r">
                <a:buNone/>
              </a:pPr>
              <a:r>
                <a:rPr lang="zh-CN" altLang="en-US" dirty="0">
                  <a:latin typeface="MiSans" panose="00000500000000000000" pitchFamily="2" charset="-122"/>
                  <a:ea typeface="MiSans" panose="00000500000000000000" pitchFamily="2" charset="-122"/>
                  <a:sym typeface="MiSans" panose="00000500000000000000" pitchFamily="2" charset="-122"/>
                </a:rPr>
                <a:t>请输入您的标题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 flipH="1">
            <a:off x="8281590" y="1852018"/>
            <a:ext cx="2878130" cy="1759605"/>
            <a:chOff x="1066801" y="608630"/>
            <a:chExt cx="2878130" cy="1759605"/>
          </a:xfrm>
        </p:grpSpPr>
        <p:sp>
          <p:nvSpPr>
            <p:cNvPr id="51" name="文本框 50"/>
            <p:cNvSpPr txBox="1"/>
            <p:nvPr/>
          </p:nvSpPr>
          <p:spPr>
            <a:xfrm>
              <a:off x="1066801" y="919321"/>
              <a:ext cx="2878130" cy="1448914"/>
            </a:xfrm>
            <a:prstGeom prst="rect">
              <a:avLst/>
            </a:prstGeom>
          </p:spPr>
          <p:txBody>
            <a:bodyPr wrap="square" lIns="0" tIns="36000" rIns="0" bIns="36000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MiSans" panose="00000500000000000000" pitchFamily="2" charset="-122"/>
                  <a:ea typeface="MiSans" panose="00000500000000000000" pitchFamily="2" charset="-122"/>
                  <a:sym typeface="MiSans" panose="00000500000000000000" pitchFamily="2" charset="-122"/>
                </a:rPr>
                <a:t>您的内容打在这里，或者通过复制您的文本后，在此框中选您的内容打在这里，或者通过复制您的文本后，在此框中选择粘贴择粘贴</a:t>
              </a:r>
              <a:endParaRPr lang="en-US" altLang="zh-CN" sz="1400" dirty="0">
                <a:effectLst/>
                <a:latin typeface="MiSans" panose="00000500000000000000" pitchFamily="2" charset="-122"/>
                <a:ea typeface="MiSans" panose="00000500000000000000" pitchFamily="2" charset="-122"/>
                <a:cs typeface="Arial" panose="020B0604020202020204" pitchFamily="34" charset="0"/>
                <a:sym typeface="MiSans" panose="00000500000000000000" pitchFamily="2" charset="-122"/>
              </a:endParaRPr>
            </a:p>
            <a:p>
              <a:pPr>
                <a:lnSpc>
                  <a:spcPct val="130000"/>
                </a:lnSpc>
              </a:pPr>
              <a:endParaRPr lang="zh-CN" altLang="en-US" sz="1400" b="1"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2329104" y="608630"/>
              <a:ext cx="1615827" cy="349702"/>
            </a:xfrm>
            <a:prstGeom prst="rect">
              <a:avLst/>
            </a:prstGeom>
          </p:spPr>
          <p:txBody>
            <a:bodyPr wrap="none" lIns="0" tIns="36000" rIns="0" bIns="36000" rtlCol="0">
              <a:spAutoFit/>
            </a:bodyPr>
            <a:lstStyle/>
            <a:p>
              <a:pPr marL="0" indent="0">
                <a:buNone/>
              </a:pPr>
              <a:r>
                <a:rPr lang="zh-CN" altLang="en-US" dirty="0">
                  <a:latin typeface="MiSans" panose="00000500000000000000" pitchFamily="2" charset="-122"/>
                  <a:ea typeface="MiSans" panose="00000500000000000000" pitchFamily="2" charset="-122"/>
                  <a:sym typeface="MiSans" panose="00000500000000000000" pitchFamily="2" charset="-122"/>
                </a:rPr>
                <a:t>请输入您的标题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 flipH="1">
            <a:off x="8281590" y="3988910"/>
            <a:ext cx="2878130" cy="1293708"/>
            <a:chOff x="1066801" y="608630"/>
            <a:chExt cx="2878130" cy="1293708"/>
          </a:xfrm>
        </p:grpSpPr>
        <p:sp>
          <p:nvSpPr>
            <p:cNvPr id="49" name="文本框 48"/>
            <p:cNvSpPr txBox="1"/>
            <p:nvPr/>
          </p:nvSpPr>
          <p:spPr>
            <a:xfrm>
              <a:off x="1066801" y="919321"/>
              <a:ext cx="2878130" cy="983017"/>
            </a:xfrm>
            <a:prstGeom prst="rect">
              <a:avLst/>
            </a:prstGeom>
          </p:spPr>
          <p:txBody>
            <a:bodyPr wrap="square" lIns="0" tIns="36000" rIns="0" bIns="36000" rtlCol="0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zh-CN" altLang="en-US" sz="1400" dirty="0">
                  <a:latin typeface="MiSans" panose="00000500000000000000" pitchFamily="2" charset="-122"/>
                  <a:ea typeface="MiSans" panose="00000500000000000000" pitchFamily="2" charset="-122"/>
                  <a:sym typeface="MiSans" panose="00000500000000000000" pitchFamily="2" charset="-122"/>
                </a:rPr>
                <a:t>您的内容打在这里，或者通过复制您的文本后，在此框中选您的内容打在这里，或者通过复制您的文本后，在此框中选择粘贴择粘贴</a:t>
              </a:r>
              <a:endParaRPr lang="en-US" altLang="zh-CN" sz="1400" dirty="0">
                <a:effectLst/>
                <a:latin typeface="MiSans" panose="00000500000000000000" pitchFamily="2" charset="-122"/>
                <a:ea typeface="MiSans" panose="00000500000000000000" pitchFamily="2" charset="-122"/>
                <a:cs typeface="Arial" panose="020B0604020202020204" pitchFamily="34" charset="0"/>
                <a:sym typeface="MiSans" panose="00000500000000000000" pitchFamily="2" charset="-122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2329104" y="608630"/>
              <a:ext cx="1615827" cy="349702"/>
            </a:xfrm>
            <a:prstGeom prst="rect">
              <a:avLst/>
            </a:prstGeom>
          </p:spPr>
          <p:txBody>
            <a:bodyPr wrap="none" lIns="0" tIns="36000" rIns="0" bIns="36000" rtlCol="0">
              <a:spAutoFit/>
            </a:bodyPr>
            <a:lstStyle/>
            <a:p>
              <a:pPr marL="0" indent="0">
                <a:buNone/>
              </a:pPr>
              <a:r>
                <a:rPr lang="zh-CN" altLang="en-US" dirty="0">
                  <a:latin typeface="MiSans" panose="00000500000000000000" pitchFamily="2" charset="-122"/>
                  <a:ea typeface="MiSans" panose="00000500000000000000" pitchFamily="2" charset="-122"/>
                  <a:sym typeface="MiSans" panose="00000500000000000000" pitchFamily="2" charset="-122"/>
                </a:rPr>
                <a:t>请输入您的标题</a:t>
              </a:r>
            </a:p>
          </p:txBody>
        </p:sp>
      </p:grpSp>
      <p:sp>
        <p:nvSpPr>
          <p:cNvPr id="26" name="文本占位符 11">
            <a:extLst>
              <a:ext uri="{FF2B5EF4-FFF2-40B4-BE49-F238E27FC236}">
                <a16:creationId xmlns:a16="http://schemas.microsoft.com/office/drawing/2014/main" id="{DC7E2588-35E7-513C-6178-6C09B0975621}"/>
              </a:ext>
            </a:extLst>
          </p:cNvPr>
          <p:cNvSpPr txBox="1">
            <a:spLocks/>
          </p:cNvSpPr>
          <p:nvPr/>
        </p:nvSpPr>
        <p:spPr>
          <a:xfrm>
            <a:off x="690880" y="255905"/>
            <a:ext cx="6985000" cy="67627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000" kern="1200">
                <a:solidFill>
                  <a:srgbClr val="0051E2"/>
                </a:solidFill>
                <a:latin typeface="腾讯体" panose="02010600010101010101" pitchFamily="2" charset="-122"/>
                <a:ea typeface="腾讯体" panose="02010600010101010101" pitchFamily="2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推进方案</a:t>
            </a:r>
            <a:endParaRPr lang="zh-CN" altLang="de-DE" dirty="0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27" name="平行四边形 26">
            <a:extLst>
              <a:ext uri="{FF2B5EF4-FFF2-40B4-BE49-F238E27FC236}">
                <a16:creationId xmlns:a16="http://schemas.microsoft.com/office/drawing/2014/main" id="{835130C8-F087-88C5-F0F5-1EACF06BBD78}"/>
              </a:ext>
            </a:extLst>
          </p:cNvPr>
          <p:cNvSpPr/>
          <p:nvPr/>
        </p:nvSpPr>
        <p:spPr>
          <a:xfrm>
            <a:off x="461963" y="292894"/>
            <a:ext cx="307181" cy="571500"/>
          </a:xfrm>
          <a:prstGeom prst="parallelogram">
            <a:avLst>
              <a:gd name="adj" fmla="val 40504"/>
            </a:avLst>
          </a:prstGeom>
          <a:gradFill>
            <a:gsLst>
              <a:gs pos="97000">
                <a:srgbClr val="3199F7"/>
              </a:gs>
              <a:gs pos="18000">
                <a:srgbClr val="1C30EC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28" name="平行四边形 27">
            <a:extLst>
              <a:ext uri="{FF2B5EF4-FFF2-40B4-BE49-F238E27FC236}">
                <a16:creationId xmlns:a16="http://schemas.microsoft.com/office/drawing/2014/main" id="{BA3FE2FA-A6E2-ACB0-6FA9-3CA38CDF69A0}"/>
              </a:ext>
            </a:extLst>
          </p:cNvPr>
          <p:cNvSpPr/>
          <p:nvPr/>
        </p:nvSpPr>
        <p:spPr>
          <a:xfrm>
            <a:off x="400050" y="340519"/>
            <a:ext cx="307181" cy="571500"/>
          </a:xfrm>
          <a:prstGeom prst="parallelogram">
            <a:avLst>
              <a:gd name="adj" fmla="val 40504"/>
            </a:avLst>
          </a:prstGeom>
          <a:gradFill>
            <a:gsLst>
              <a:gs pos="0">
                <a:srgbClr val="E4C776">
                  <a:alpha val="2000"/>
                </a:srgbClr>
              </a:gs>
              <a:gs pos="100000">
                <a:srgbClr val="E5C875"/>
              </a:gs>
            </a:gsLst>
            <a:lin ang="5400000" scaled="1"/>
          </a:gradFill>
          <a:ln>
            <a:noFill/>
          </a:ln>
          <a:effectLst>
            <a:outerShdw blurRad="139700" dist="114300" dir="5400000" algn="t" rotWithShape="0">
              <a:srgbClr val="E5C875">
                <a:alpha val="6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44" name="灯片编号占位符 1">
            <a:extLst>
              <a:ext uri="{FF2B5EF4-FFF2-40B4-BE49-F238E27FC236}">
                <a16:creationId xmlns:a16="http://schemas.microsoft.com/office/drawing/2014/main" id="{0BC4E4E3-F5E9-2357-7E69-A58D05F6EB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34500" y="6381750"/>
            <a:ext cx="2743200" cy="365125"/>
          </a:xfrm>
        </p:spPr>
        <p:txBody>
          <a:bodyPr/>
          <a:lstStyle/>
          <a:p>
            <a:fld id="{598D7EDD-17DA-4F70-A1B8-81C08E400A85}" type="slidenum">
              <a:rPr lang="de-DE" smtClean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pPr/>
              <a:t>19</a:t>
            </a:fld>
            <a:endParaRPr lang="de-DE" dirty="0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extLst>
              <a:ext uri="{FF2B5EF4-FFF2-40B4-BE49-F238E27FC236}">
                <a16:creationId xmlns:a16="http://schemas.microsoft.com/office/drawing/2014/main" id="{2FB353BA-06CD-46BC-94C8-AAF04074AF8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192000" cy="4095751"/>
          </a:xfrm>
          <a:prstGeom prst="rect">
            <a:avLst/>
          </a:prstGeom>
        </p:spPr>
      </p:pic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ABBAC67C-E7E4-5EB0-5E1F-15E1E9F6FC53}"/>
              </a:ext>
            </a:extLst>
          </p:cNvPr>
          <p:cNvSpPr/>
          <p:nvPr/>
        </p:nvSpPr>
        <p:spPr>
          <a:xfrm>
            <a:off x="0" y="-45947"/>
            <a:ext cx="12192000" cy="5733812"/>
          </a:xfrm>
          <a:custGeom>
            <a:avLst/>
            <a:gdLst>
              <a:gd name="connsiteX0" fmla="*/ 0 w 12192000"/>
              <a:gd name="connsiteY0" fmla="*/ 0 h 5829062"/>
              <a:gd name="connsiteX1" fmla="*/ 12192000 w 12192000"/>
              <a:gd name="connsiteY1" fmla="*/ 0 h 5829062"/>
              <a:gd name="connsiteX2" fmla="*/ 12192000 w 12192000"/>
              <a:gd name="connsiteY2" fmla="*/ 5081050 h 5829062"/>
              <a:gd name="connsiteX3" fmla="*/ 11973527 w 12192000"/>
              <a:gd name="connsiteY3" fmla="*/ 5141534 h 5829062"/>
              <a:gd name="connsiteX4" fmla="*/ 6096002 w 12192000"/>
              <a:gd name="connsiteY4" fmla="*/ 5829062 h 5829062"/>
              <a:gd name="connsiteX5" fmla="*/ 603616 w 12192000"/>
              <a:gd name="connsiteY5" fmla="*/ 5238020 h 5829062"/>
              <a:gd name="connsiteX6" fmla="*/ 0 w 12192000"/>
              <a:gd name="connsiteY6" fmla="*/ 5079003 h 5829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5829062">
                <a:moveTo>
                  <a:pt x="0" y="0"/>
                </a:moveTo>
                <a:lnTo>
                  <a:pt x="12192000" y="0"/>
                </a:lnTo>
                <a:lnTo>
                  <a:pt x="12192000" y="5081050"/>
                </a:lnTo>
                <a:lnTo>
                  <a:pt x="11973527" y="5141534"/>
                </a:lnTo>
                <a:cubicBezTo>
                  <a:pt x="10334557" y="5573346"/>
                  <a:pt x="8300046" y="5829062"/>
                  <a:pt x="6096002" y="5829062"/>
                </a:cubicBezTo>
                <a:cubicBezTo>
                  <a:pt x="4061498" y="5829062"/>
                  <a:pt x="2171450" y="5611174"/>
                  <a:pt x="603616" y="5238020"/>
                </a:cubicBezTo>
                <a:lnTo>
                  <a:pt x="0" y="5079003"/>
                </a:lnTo>
                <a:close/>
              </a:path>
            </a:pathLst>
          </a:custGeom>
          <a:gradFill flip="none" rotWithShape="1">
            <a:gsLst>
              <a:gs pos="100000">
                <a:srgbClr val="3199F7">
                  <a:alpha val="71000"/>
                </a:srgbClr>
              </a:gs>
              <a:gs pos="0">
                <a:srgbClr val="1C30EC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D6EE611B-32CA-C4A8-BDC4-B5E03CABA84E}"/>
              </a:ext>
            </a:extLst>
          </p:cNvPr>
          <p:cNvGrpSpPr>
            <a:grpSpLocks/>
          </p:cNvGrpSpPr>
          <p:nvPr/>
        </p:nvGrpSpPr>
        <p:grpSpPr>
          <a:xfrm>
            <a:off x="3415106" y="2454084"/>
            <a:ext cx="2485232" cy="3816508"/>
            <a:chOff x="588708" y="2454084"/>
            <a:chExt cx="2485232" cy="3816508"/>
          </a:xfrm>
        </p:grpSpPr>
        <p:sp>
          <p:nvSpPr>
            <p:cNvPr id="49" name="矩形: 圆角 48">
              <a:extLst>
                <a:ext uri="{FF2B5EF4-FFF2-40B4-BE49-F238E27FC236}">
                  <a16:creationId xmlns:a16="http://schemas.microsoft.com/office/drawing/2014/main" id="{31740F5A-8410-F9C6-F7E8-BFA52CB1045D}"/>
                </a:ext>
              </a:extLst>
            </p:cNvPr>
            <p:cNvSpPr>
              <a:spLocks/>
            </p:cNvSpPr>
            <p:nvPr/>
          </p:nvSpPr>
          <p:spPr>
            <a:xfrm>
              <a:off x="588708" y="2454084"/>
              <a:ext cx="2485232" cy="3816508"/>
            </a:xfrm>
            <a:prstGeom prst="roundRect">
              <a:avLst>
                <a:gd name="adj" fmla="val 4459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dist="190500" dir="5400000" algn="t" rotWithShape="0">
                <a:srgbClr val="0051E2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80F4DECD-A4EC-6684-3FE5-57611240552A}"/>
                </a:ext>
              </a:extLst>
            </p:cNvPr>
            <p:cNvSpPr txBox="1"/>
            <p:nvPr/>
          </p:nvSpPr>
          <p:spPr>
            <a:xfrm>
              <a:off x="1020846" y="4673610"/>
              <a:ext cx="1620958" cy="53405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zh-CN" altLang="en-US" sz="2800" b="1" dirty="0">
                  <a:solidFill>
                    <a:srgbClr val="0051E2"/>
                  </a:solidFill>
                  <a:latin typeface="MiSans" panose="00000500000000000000" pitchFamily="2" charset="-122"/>
                  <a:ea typeface="MiSans" panose="00000500000000000000" pitchFamily="2" charset="-122"/>
                  <a:cs typeface="Arial" panose="020B0604020202020204" pitchFamily="34" charset="0"/>
                  <a:sym typeface="MiSans" panose="00000500000000000000" pitchFamily="2" charset="-122"/>
                </a:rPr>
                <a:t>难点分析</a:t>
              </a:r>
              <a:endParaRPr lang="zh-CN" altLang="en-US" sz="2800" b="1" dirty="0">
                <a:solidFill>
                  <a:srgbClr val="0051E2"/>
                </a:solidFill>
                <a:effectLst/>
                <a:latin typeface="MiSans" panose="00000500000000000000" pitchFamily="2" charset="-122"/>
                <a:ea typeface="MiSans" panose="00000500000000000000" pitchFamily="2" charset="-122"/>
                <a:cs typeface="Arial" panose="020B0604020202020204" pitchFamily="34" charset="0"/>
                <a:sym typeface="MiSans" panose="00000500000000000000" pitchFamily="2" charset="-122"/>
              </a:endParaRPr>
            </a:p>
          </p:txBody>
        </p:sp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id="{FA62ACEF-A690-7F6D-3568-EC2FCCE135CB}"/>
                </a:ext>
              </a:extLst>
            </p:cNvPr>
            <p:cNvGrpSpPr/>
            <p:nvPr/>
          </p:nvGrpSpPr>
          <p:grpSpPr>
            <a:xfrm>
              <a:off x="995589" y="2901558"/>
              <a:ext cx="1671471" cy="1671470"/>
              <a:chOff x="892331" y="2454084"/>
              <a:chExt cx="1671471" cy="1671470"/>
            </a:xfrm>
          </p:grpSpPr>
          <p:sp>
            <p:nvSpPr>
              <p:cNvPr id="59" name="椭圆 58">
                <a:extLst>
                  <a:ext uri="{FF2B5EF4-FFF2-40B4-BE49-F238E27FC236}">
                    <a16:creationId xmlns:a16="http://schemas.microsoft.com/office/drawing/2014/main" id="{F4268966-A530-93FE-3D2D-B18D0AA7D22E}"/>
                  </a:ext>
                </a:extLst>
              </p:cNvPr>
              <p:cNvSpPr/>
              <p:nvPr/>
            </p:nvSpPr>
            <p:spPr>
              <a:xfrm>
                <a:off x="1131892" y="2689264"/>
                <a:ext cx="1186998" cy="1186998"/>
              </a:xfrm>
              <a:prstGeom prst="ellipse">
                <a:avLst/>
              </a:prstGeom>
              <a:gradFill>
                <a:gsLst>
                  <a:gs pos="26000">
                    <a:srgbClr val="0051E2"/>
                  </a:gs>
                  <a:gs pos="100000">
                    <a:srgbClr val="3199F7">
                      <a:alpha val="71000"/>
                    </a:srgbClr>
                  </a:gs>
                </a:gsLst>
                <a:lin ang="2700000" scaled="0"/>
              </a:gradFill>
              <a:ln>
                <a:noFill/>
              </a:ln>
              <a:effectLst>
                <a:outerShdw blurRad="241300" sx="110000" sy="110000" algn="ctr" rotWithShape="0">
                  <a:srgbClr val="0051E2">
                    <a:alpha val="69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3600" dirty="0">
                    <a:latin typeface="MiSans" panose="00000500000000000000" pitchFamily="2" charset="-122"/>
                    <a:ea typeface="MiSans" panose="00000500000000000000" pitchFamily="2" charset="-122"/>
                    <a:sym typeface="MiSans" panose="00000500000000000000" pitchFamily="2" charset="-122"/>
                  </a:rPr>
                  <a:t>02</a:t>
                </a:r>
                <a:endParaRPr lang="zh-CN" altLang="en-US" sz="3600" dirty="0">
                  <a:latin typeface="MiSans" panose="00000500000000000000" pitchFamily="2" charset="-122"/>
                  <a:ea typeface="MiSans" panose="00000500000000000000" pitchFamily="2" charset="-122"/>
                  <a:sym typeface="MiSans" panose="00000500000000000000" pitchFamily="2" charset="-122"/>
                </a:endParaRPr>
              </a:p>
            </p:txBody>
          </p:sp>
          <p:sp>
            <p:nvSpPr>
              <p:cNvPr id="64" name="圆: 空心 63">
                <a:extLst>
                  <a:ext uri="{FF2B5EF4-FFF2-40B4-BE49-F238E27FC236}">
                    <a16:creationId xmlns:a16="http://schemas.microsoft.com/office/drawing/2014/main" id="{7A35004D-4E2D-66E6-2734-6B7D8AFACF85}"/>
                  </a:ext>
                </a:extLst>
              </p:cNvPr>
              <p:cNvSpPr/>
              <p:nvPr/>
            </p:nvSpPr>
            <p:spPr>
              <a:xfrm>
                <a:off x="892331" y="2454084"/>
                <a:ext cx="1671471" cy="1671470"/>
              </a:xfrm>
              <a:prstGeom prst="donut">
                <a:avLst>
                  <a:gd name="adj" fmla="val 8438"/>
                </a:avLst>
              </a:prstGeom>
              <a:gradFill>
                <a:gsLst>
                  <a:gs pos="26000">
                    <a:srgbClr val="0051E2">
                      <a:alpha val="13000"/>
                    </a:srgbClr>
                  </a:gs>
                  <a:gs pos="100000">
                    <a:srgbClr val="3199F7">
                      <a:alpha val="0"/>
                    </a:srgb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MiSans" panose="00000500000000000000" pitchFamily="2" charset="-122"/>
                  <a:ea typeface="MiSans" panose="00000500000000000000" pitchFamily="2" charset="-122"/>
                  <a:sym typeface="MiSans" panose="00000500000000000000" pitchFamily="2" charset="-122"/>
                </a:endParaRPr>
              </a:p>
            </p:txBody>
          </p:sp>
        </p:grp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81AA1965-4834-EC2C-5A42-76A3171D6B7F}"/>
                </a:ext>
              </a:extLst>
            </p:cNvPr>
            <p:cNvSpPr txBox="1"/>
            <p:nvPr/>
          </p:nvSpPr>
          <p:spPr>
            <a:xfrm>
              <a:off x="638867" y="5332361"/>
              <a:ext cx="2303916" cy="307777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75000"/>
                    </a:srgbClr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sym typeface="MiSans" panose="00000500000000000000" pitchFamily="2" charset="-122"/>
                </a:rPr>
                <a:t>ADD YOUR TITLE HERE</a:t>
              </a:r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959682B0-2A2C-A756-39EC-F3A88E567B0E}"/>
              </a:ext>
            </a:extLst>
          </p:cNvPr>
          <p:cNvGrpSpPr>
            <a:grpSpLocks/>
          </p:cNvGrpSpPr>
          <p:nvPr/>
        </p:nvGrpSpPr>
        <p:grpSpPr>
          <a:xfrm>
            <a:off x="6241504" y="2454084"/>
            <a:ext cx="2485232" cy="3816508"/>
            <a:chOff x="588708" y="2454084"/>
            <a:chExt cx="2485232" cy="3816508"/>
          </a:xfrm>
        </p:grpSpPr>
        <p:sp>
          <p:nvSpPr>
            <p:cNvPr id="73" name="矩形: 圆角 72">
              <a:extLst>
                <a:ext uri="{FF2B5EF4-FFF2-40B4-BE49-F238E27FC236}">
                  <a16:creationId xmlns:a16="http://schemas.microsoft.com/office/drawing/2014/main" id="{5E2ECA6B-E36F-DD9E-4A1D-4CE0EC24931B}"/>
                </a:ext>
              </a:extLst>
            </p:cNvPr>
            <p:cNvSpPr>
              <a:spLocks/>
            </p:cNvSpPr>
            <p:nvPr/>
          </p:nvSpPr>
          <p:spPr>
            <a:xfrm>
              <a:off x="588708" y="2454084"/>
              <a:ext cx="2485232" cy="3816508"/>
            </a:xfrm>
            <a:prstGeom prst="roundRect">
              <a:avLst>
                <a:gd name="adj" fmla="val 4459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dist="190500" dir="5400000" algn="t" rotWithShape="0">
                <a:srgbClr val="0051E2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endParaRP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BF029AD3-440D-A3BF-53BC-A9ABA878B61A}"/>
                </a:ext>
              </a:extLst>
            </p:cNvPr>
            <p:cNvSpPr txBox="1"/>
            <p:nvPr/>
          </p:nvSpPr>
          <p:spPr>
            <a:xfrm>
              <a:off x="1020846" y="4673610"/>
              <a:ext cx="1620958" cy="53405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zh-CN" altLang="en-US" sz="2800" b="1" dirty="0">
                  <a:solidFill>
                    <a:srgbClr val="0051E2"/>
                  </a:solidFill>
                  <a:latin typeface="MiSans" panose="00000500000000000000" pitchFamily="2" charset="-122"/>
                  <a:ea typeface="MiSans" panose="00000500000000000000" pitchFamily="2" charset="-122"/>
                  <a:cs typeface="Arial" panose="020B0604020202020204" pitchFamily="34" charset="0"/>
                  <a:sym typeface="MiSans" panose="00000500000000000000" pitchFamily="2" charset="-122"/>
                </a:rPr>
                <a:t>流程规划</a:t>
              </a:r>
              <a:endParaRPr lang="zh-CN" altLang="en-US" sz="2800" b="1" dirty="0">
                <a:solidFill>
                  <a:srgbClr val="0051E2"/>
                </a:solidFill>
                <a:effectLst/>
                <a:latin typeface="MiSans" panose="00000500000000000000" pitchFamily="2" charset="-122"/>
                <a:ea typeface="MiSans" panose="00000500000000000000" pitchFamily="2" charset="-122"/>
                <a:cs typeface="Arial" panose="020B0604020202020204" pitchFamily="34" charset="0"/>
                <a:sym typeface="MiSans" panose="00000500000000000000" pitchFamily="2" charset="-122"/>
              </a:endParaRPr>
            </a:p>
          </p:txBody>
        </p:sp>
        <p:grpSp>
          <p:nvGrpSpPr>
            <p:cNvPr id="75" name="组合 74">
              <a:extLst>
                <a:ext uri="{FF2B5EF4-FFF2-40B4-BE49-F238E27FC236}">
                  <a16:creationId xmlns:a16="http://schemas.microsoft.com/office/drawing/2014/main" id="{60537965-8499-59ED-9FA8-87C3CA5CFC53}"/>
                </a:ext>
              </a:extLst>
            </p:cNvPr>
            <p:cNvGrpSpPr/>
            <p:nvPr/>
          </p:nvGrpSpPr>
          <p:grpSpPr>
            <a:xfrm>
              <a:off x="995589" y="2901558"/>
              <a:ext cx="1671471" cy="1671470"/>
              <a:chOff x="892331" y="2454084"/>
              <a:chExt cx="1671471" cy="1671470"/>
            </a:xfrm>
          </p:grpSpPr>
          <p:sp>
            <p:nvSpPr>
              <p:cNvPr id="77" name="椭圆 76">
                <a:extLst>
                  <a:ext uri="{FF2B5EF4-FFF2-40B4-BE49-F238E27FC236}">
                    <a16:creationId xmlns:a16="http://schemas.microsoft.com/office/drawing/2014/main" id="{8096BB9B-3CCF-FB34-1615-D079D2A3AE9F}"/>
                  </a:ext>
                </a:extLst>
              </p:cNvPr>
              <p:cNvSpPr/>
              <p:nvPr/>
            </p:nvSpPr>
            <p:spPr>
              <a:xfrm>
                <a:off x="1131892" y="2689264"/>
                <a:ext cx="1186998" cy="1186998"/>
              </a:xfrm>
              <a:prstGeom prst="ellipse">
                <a:avLst/>
              </a:prstGeom>
              <a:gradFill>
                <a:gsLst>
                  <a:gs pos="26000">
                    <a:srgbClr val="0051E2"/>
                  </a:gs>
                  <a:gs pos="100000">
                    <a:srgbClr val="3199F7">
                      <a:alpha val="71000"/>
                    </a:srgbClr>
                  </a:gs>
                </a:gsLst>
                <a:lin ang="2700000" scaled="0"/>
              </a:gradFill>
              <a:ln>
                <a:noFill/>
              </a:ln>
              <a:effectLst>
                <a:outerShdw blurRad="241300" sx="110000" sy="110000" algn="ctr" rotWithShape="0">
                  <a:srgbClr val="0051E2">
                    <a:alpha val="69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3600" dirty="0">
                    <a:latin typeface="MiSans" panose="00000500000000000000" pitchFamily="2" charset="-122"/>
                    <a:ea typeface="MiSans" panose="00000500000000000000" pitchFamily="2" charset="-122"/>
                    <a:sym typeface="MiSans" panose="00000500000000000000" pitchFamily="2" charset="-122"/>
                  </a:rPr>
                  <a:t>03</a:t>
                </a:r>
                <a:endParaRPr lang="zh-CN" altLang="en-US" sz="3600" dirty="0">
                  <a:latin typeface="MiSans" panose="00000500000000000000" pitchFamily="2" charset="-122"/>
                  <a:ea typeface="MiSans" panose="00000500000000000000" pitchFamily="2" charset="-122"/>
                  <a:sym typeface="MiSans" panose="00000500000000000000" pitchFamily="2" charset="-122"/>
                </a:endParaRPr>
              </a:p>
            </p:txBody>
          </p:sp>
          <p:sp>
            <p:nvSpPr>
              <p:cNvPr id="78" name="圆: 空心 77">
                <a:extLst>
                  <a:ext uri="{FF2B5EF4-FFF2-40B4-BE49-F238E27FC236}">
                    <a16:creationId xmlns:a16="http://schemas.microsoft.com/office/drawing/2014/main" id="{ADA1B286-279D-66A4-9B19-1663B8B4CA30}"/>
                  </a:ext>
                </a:extLst>
              </p:cNvPr>
              <p:cNvSpPr/>
              <p:nvPr/>
            </p:nvSpPr>
            <p:spPr>
              <a:xfrm>
                <a:off x="892331" y="2454084"/>
                <a:ext cx="1671471" cy="1671470"/>
              </a:xfrm>
              <a:prstGeom prst="donut">
                <a:avLst>
                  <a:gd name="adj" fmla="val 8438"/>
                </a:avLst>
              </a:prstGeom>
              <a:gradFill>
                <a:gsLst>
                  <a:gs pos="26000">
                    <a:srgbClr val="0051E2">
                      <a:alpha val="13000"/>
                    </a:srgbClr>
                  </a:gs>
                  <a:gs pos="100000">
                    <a:srgbClr val="3199F7">
                      <a:alpha val="0"/>
                    </a:srgb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MiSans" panose="00000500000000000000" pitchFamily="2" charset="-122"/>
                  <a:ea typeface="MiSans" panose="00000500000000000000" pitchFamily="2" charset="-122"/>
                  <a:sym typeface="MiSans" panose="00000500000000000000" pitchFamily="2" charset="-122"/>
                </a:endParaRPr>
              </a:p>
            </p:txBody>
          </p:sp>
        </p:grp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06DE57C7-9E07-26E1-E43E-961A456D431D}"/>
                </a:ext>
              </a:extLst>
            </p:cNvPr>
            <p:cNvSpPr txBox="1"/>
            <p:nvPr/>
          </p:nvSpPr>
          <p:spPr>
            <a:xfrm>
              <a:off x="638867" y="5332361"/>
              <a:ext cx="2303916" cy="307777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75000"/>
                    </a:srgbClr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sym typeface="MiSans" panose="00000500000000000000" pitchFamily="2" charset="-122"/>
                </a:rPr>
                <a:t>ADD YOUR TITLE HERE</a:t>
              </a:r>
            </a:p>
          </p:txBody>
        </p: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id="{9D4D3FB5-CB80-7E75-5792-CDD8C674E9B6}"/>
              </a:ext>
            </a:extLst>
          </p:cNvPr>
          <p:cNvSpPr txBox="1"/>
          <p:nvPr/>
        </p:nvSpPr>
        <p:spPr>
          <a:xfrm>
            <a:off x="1717047" y="1051877"/>
            <a:ext cx="8757906" cy="55399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200" b="0" i="0" u="none" strike="noStrike" cap="none" spc="0" normalizeH="0" baseline="0">
                <a:ln>
                  <a:noFill/>
                </a:ln>
                <a:gradFill>
                  <a:gsLst>
                    <a:gs pos="100000">
                      <a:schemeClr val="accent2">
                        <a:alpha val="10000"/>
                      </a:schemeClr>
                    </a:gs>
                    <a:gs pos="0">
                      <a:schemeClr val="accent1">
                        <a:alpha val="10000"/>
                      </a:schemeClr>
                    </a:gs>
                  </a:gsLst>
                  <a:lin ang="2700000" scaled="1"/>
                </a:gradFill>
                <a:effectLst/>
                <a:uLnTx/>
                <a:uFillTx/>
                <a:latin typeface="苹方 特粗" panose="020B0800000000000000" pitchFamily="34" charset="-122"/>
                <a:ea typeface="苹方 特粗" panose="020B0800000000000000" pitchFamily="34" charset="-122"/>
              </a:defRPr>
            </a:lvl1pPr>
          </a:lstStyle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CONT   ENTS </a:t>
            </a: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3C14A4A5-E3BB-B802-F0C3-63AA1149F9E7}"/>
              </a:ext>
            </a:extLst>
          </p:cNvPr>
          <p:cNvSpPr txBox="1"/>
          <p:nvPr/>
        </p:nvSpPr>
        <p:spPr>
          <a:xfrm>
            <a:off x="5061616" y="867211"/>
            <a:ext cx="2068768" cy="92333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目录</a:t>
            </a:r>
          </a:p>
        </p:txBody>
      </p: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4C098ACF-0B46-D864-DED2-4DA715C2586B}"/>
              </a:ext>
            </a:extLst>
          </p:cNvPr>
          <p:cNvGrpSpPr>
            <a:grpSpLocks/>
          </p:cNvGrpSpPr>
          <p:nvPr/>
        </p:nvGrpSpPr>
        <p:grpSpPr>
          <a:xfrm>
            <a:off x="9067901" y="2454084"/>
            <a:ext cx="2485232" cy="3816508"/>
            <a:chOff x="588708" y="2454084"/>
            <a:chExt cx="2485232" cy="3816508"/>
          </a:xfrm>
        </p:grpSpPr>
        <p:sp>
          <p:nvSpPr>
            <p:cNvPr id="66" name="矩形: 圆角 65">
              <a:extLst>
                <a:ext uri="{FF2B5EF4-FFF2-40B4-BE49-F238E27FC236}">
                  <a16:creationId xmlns:a16="http://schemas.microsoft.com/office/drawing/2014/main" id="{6EC5BE46-71AA-3610-21FA-108EC438B1E2}"/>
                </a:ext>
              </a:extLst>
            </p:cNvPr>
            <p:cNvSpPr>
              <a:spLocks/>
            </p:cNvSpPr>
            <p:nvPr/>
          </p:nvSpPr>
          <p:spPr>
            <a:xfrm>
              <a:off x="588708" y="2454084"/>
              <a:ext cx="2485232" cy="3816508"/>
            </a:xfrm>
            <a:prstGeom prst="roundRect">
              <a:avLst>
                <a:gd name="adj" fmla="val 4459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dist="190500" dir="5400000" algn="t" rotWithShape="0">
                <a:srgbClr val="0051E2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endParaRP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BF32C412-A922-09FF-5A18-79A55DA7492F}"/>
                </a:ext>
              </a:extLst>
            </p:cNvPr>
            <p:cNvSpPr txBox="1"/>
            <p:nvPr/>
          </p:nvSpPr>
          <p:spPr>
            <a:xfrm>
              <a:off x="1020846" y="4673610"/>
              <a:ext cx="1620958" cy="53405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zh-CN" altLang="en-US" sz="2800" b="1" dirty="0">
                  <a:solidFill>
                    <a:srgbClr val="0051E2"/>
                  </a:solidFill>
                  <a:latin typeface="MiSans" panose="00000500000000000000" pitchFamily="2" charset="-122"/>
                  <a:ea typeface="MiSans" panose="00000500000000000000" pitchFamily="2" charset="-122"/>
                  <a:cs typeface="Arial" panose="020B0604020202020204" pitchFamily="34" charset="0"/>
                  <a:sym typeface="MiSans" panose="00000500000000000000" pitchFamily="2" charset="-122"/>
                </a:rPr>
                <a:t>推进方案</a:t>
              </a:r>
              <a:endParaRPr lang="zh-CN" altLang="en-US" sz="2800" b="1" dirty="0">
                <a:solidFill>
                  <a:srgbClr val="0051E2"/>
                </a:solidFill>
                <a:effectLst/>
                <a:latin typeface="MiSans" panose="00000500000000000000" pitchFamily="2" charset="-122"/>
                <a:ea typeface="MiSans" panose="00000500000000000000" pitchFamily="2" charset="-122"/>
                <a:cs typeface="Arial" panose="020B0604020202020204" pitchFamily="34" charset="0"/>
                <a:sym typeface="MiSans" panose="00000500000000000000" pitchFamily="2" charset="-122"/>
              </a:endParaRPr>
            </a:p>
          </p:txBody>
        </p:sp>
        <p:grpSp>
          <p:nvGrpSpPr>
            <p:cNvPr id="68" name="组合 67">
              <a:extLst>
                <a:ext uri="{FF2B5EF4-FFF2-40B4-BE49-F238E27FC236}">
                  <a16:creationId xmlns:a16="http://schemas.microsoft.com/office/drawing/2014/main" id="{15D8EDE8-EEB8-195A-F585-847756E14410}"/>
                </a:ext>
              </a:extLst>
            </p:cNvPr>
            <p:cNvGrpSpPr/>
            <p:nvPr/>
          </p:nvGrpSpPr>
          <p:grpSpPr>
            <a:xfrm>
              <a:off x="995589" y="2901558"/>
              <a:ext cx="1671471" cy="1671470"/>
              <a:chOff x="892331" y="2454084"/>
              <a:chExt cx="1671471" cy="1671470"/>
            </a:xfrm>
          </p:grpSpPr>
          <p:sp>
            <p:nvSpPr>
              <p:cNvPr id="70" name="椭圆 69">
                <a:extLst>
                  <a:ext uri="{FF2B5EF4-FFF2-40B4-BE49-F238E27FC236}">
                    <a16:creationId xmlns:a16="http://schemas.microsoft.com/office/drawing/2014/main" id="{74FDC272-23E9-05A2-CCA0-1BEA4F7D0169}"/>
                  </a:ext>
                </a:extLst>
              </p:cNvPr>
              <p:cNvSpPr/>
              <p:nvPr/>
            </p:nvSpPr>
            <p:spPr>
              <a:xfrm>
                <a:off x="1131892" y="2689264"/>
                <a:ext cx="1186998" cy="1186998"/>
              </a:xfrm>
              <a:prstGeom prst="ellipse">
                <a:avLst/>
              </a:prstGeom>
              <a:gradFill>
                <a:gsLst>
                  <a:gs pos="26000">
                    <a:srgbClr val="0051E2"/>
                  </a:gs>
                  <a:gs pos="100000">
                    <a:srgbClr val="3199F7">
                      <a:alpha val="71000"/>
                    </a:srgbClr>
                  </a:gs>
                </a:gsLst>
                <a:lin ang="2700000" scaled="0"/>
              </a:gradFill>
              <a:ln>
                <a:noFill/>
              </a:ln>
              <a:effectLst>
                <a:outerShdw blurRad="241300" sx="110000" sy="110000" algn="ctr" rotWithShape="0">
                  <a:srgbClr val="0051E2">
                    <a:alpha val="69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3600" dirty="0">
                    <a:latin typeface="MiSans" panose="00000500000000000000" pitchFamily="2" charset="-122"/>
                    <a:ea typeface="MiSans" panose="00000500000000000000" pitchFamily="2" charset="-122"/>
                    <a:sym typeface="MiSans" panose="00000500000000000000" pitchFamily="2" charset="-122"/>
                  </a:rPr>
                  <a:t>04</a:t>
                </a:r>
                <a:endParaRPr lang="zh-CN" altLang="en-US" sz="3600" dirty="0">
                  <a:latin typeface="MiSans" panose="00000500000000000000" pitchFamily="2" charset="-122"/>
                  <a:ea typeface="MiSans" panose="00000500000000000000" pitchFamily="2" charset="-122"/>
                  <a:sym typeface="MiSans" panose="00000500000000000000" pitchFamily="2" charset="-122"/>
                </a:endParaRPr>
              </a:p>
            </p:txBody>
          </p:sp>
          <p:sp>
            <p:nvSpPr>
              <p:cNvPr id="71" name="圆: 空心 70">
                <a:extLst>
                  <a:ext uri="{FF2B5EF4-FFF2-40B4-BE49-F238E27FC236}">
                    <a16:creationId xmlns:a16="http://schemas.microsoft.com/office/drawing/2014/main" id="{F3F9FE65-E6E9-FE0D-77FE-7AEA9A37C4BC}"/>
                  </a:ext>
                </a:extLst>
              </p:cNvPr>
              <p:cNvSpPr/>
              <p:nvPr/>
            </p:nvSpPr>
            <p:spPr>
              <a:xfrm>
                <a:off x="892331" y="2454084"/>
                <a:ext cx="1671471" cy="1671470"/>
              </a:xfrm>
              <a:prstGeom prst="donut">
                <a:avLst>
                  <a:gd name="adj" fmla="val 8438"/>
                </a:avLst>
              </a:prstGeom>
              <a:gradFill>
                <a:gsLst>
                  <a:gs pos="26000">
                    <a:srgbClr val="0051E2">
                      <a:alpha val="13000"/>
                    </a:srgbClr>
                  </a:gs>
                  <a:gs pos="100000">
                    <a:srgbClr val="3199F7">
                      <a:alpha val="0"/>
                    </a:srgb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MiSans" panose="00000500000000000000" pitchFamily="2" charset="-122"/>
                  <a:ea typeface="MiSans" panose="00000500000000000000" pitchFamily="2" charset="-122"/>
                  <a:sym typeface="MiSans" panose="00000500000000000000" pitchFamily="2" charset="-122"/>
                </a:endParaRPr>
              </a:p>
            </p:txBody>
          </p:sp>
        </p:grp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EDE55395-DC0F-A99B-17FC-020A53A53B5C}"/>
                </a:ext>
              </a:extLst>
            </p:cNvPr>
            <p:cNvSpPr txBox="1"/>
            <p:nvPr/>
          </p:nvSpPr>
          <p:spPr>
            <a:xfrm>
              <a:off x="638867" y="5332361"/>
              <a:ext cx="2303916" cy="307777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75000"/>
                    </a:srgbClr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sym typeface="MiSans" panose="00000500000000000000" pitchFamily="2" charset="-122"/>
                </a:rPr>
                <a:t>ADD YOUR TITLE HERE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BBB7F9F6-E03A-D2E0-AA6F-833C1BA33FE2}"/>
              </a:ext>
            </a:extLst>
          </p:cNvPr>
          <p:cNvGrpSpPr/>
          <p:nvPr/>
        </p:nvGrpSpPr>
        <p:grpSpPr>
          <a:xfrm>
            <a:off x="588708" y="2454084"/>
            <a:ext cx="2485232" cy="3816508"/>
            <a:chOff x="588708" y="2454084"/>
            <a:chExt cx="2485232" cy="3816508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636A9E1A-255F-4C7C-A286-BE32EC7A852C}"/>
                </a:ext>
              </a:extLst>
            </p:cNvPr>
            <p:cNvSpPr>
              <a:spLocks/>
            </p:cNvSpPr>
            <p:nvPr/>
          </p:nvSpPr>
          <p:spPr>
            <a:xfrm>
              <a:off x="588708" y="2454084"/>
              <a:ext cx="2485232" cy="3816508"/>
            </a:xfrm>
            <a:prstGeom prst="roundRect">
              <a:avLst>
                <a:gd name="adj" fmla="val 4459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dist="190500" dir="5400000" algn="t" rotWithShape="0">
                <a:srgbClr val="0051E2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4E0FE1E8-52AB-458F-9533-65B632CB781F}"/>
                </a:ext>
              </a:extLst>
            </p:cNvPr>
            <p:cNvSpPr txBox="1"/>
            <p:nvPr/>
          </p:nvSpPr>
          <p:spPr>
            <a:xfrm>
              <a:off x="1020846" y="4673610"/>
              <a:ext cx="1620957" cy="53405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zh-CN" altLang="en-US" sz="2800" b="1" dirty="0">
                  <a:solidFill>
                    <a:srgbClr val="0051E2"/>
                  </a:solidFill>
                  <a:latin typeface="MiSans" panose="00000500000000000000" pitchFamily="2" charset="-122"/>
                  <a:ea typeface="MiSans" panose="00000500000000000000" pitchFamily="2" charset="-122"/>
                  <a:cs typeface="Arial" panose="020B0604020202020204" pitchFamily="34" charset="0"/>
                  <a:sym typeface="MiSans" panose="00000500000000000000" pitchFamily="2" charset="-122"/>
                </a:rPr>
                <a:t>项目概述</a:t>
              </a:r>
              <a:endParaRPr lang="zh-CN" altLang="en-US" sz="2800" b="1" dirty="0">
                <a:solidFill>
                  <a:srgbClr val="0051E2"/>
                </a:solidFill>
                <a:effectLst/>
                <a:latin typeface="MiSans" panose="00000500000000000000" pitchFamily="2" charset="-122"/>
                <a:ea typeface="MiSans" panose="00000500000000000000" pitchFamily="2" charset="-122"/>
                <a:cs typeface="Arial" panose="020B0604020202020204" pitchFamily="34" charset="0"/>
                <a:sym typeface="MiSans" panose="00000500000000000000" pitchFamily="2" charset="-122"/>
              </a:endParaRPr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CBE25574-1EF9-51FA-76DC-6B741BB87255}"/>
                </a:ext>
              </a:extLst>
            </p:cNvPr>
            <p:cNvGrpSpPr/>
            <p:nvPr/>
          </p:nvGrpSpPr>
          <p:grpSpPr>
            <a:xfrm>
              <a:off x="995589" y="2901558"/>
              <a:ext cx="1671471" cy="1671470"/>
              <a:chOff x="892331" y="2454084"/>
              <a:chExt cx="1671471" cy="1671470"/>
            </a:xfrm>
          </p:grpSpPr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id="{3C193F54-3C06-469C-B1B4-8B49F2CB38B9}"/>
                  </a:ext>
                </a:extLst>
              </p:cNvPr>
              <p:cNvSpPr/>
              <p:nvPr/>
            </p:nvSpPr>
            <p:spPr>
              <a:xfrm>
                <a:off x="1131892" y="2689264"/>
                <a:ext cx="1186998" cy="1186998"/>
              </a:xfrm>
              <a:prstGeom prst="ellipse">
                <a:avLst/>
              </a:prstGeom>
              <a:gradFill>
                <a:gsLst>
                  <a:gs pos="26000">
                    <a:srgbClr val="0051E2"/>
                  </a:gs>
                  <a:gs pos="100000">
                    <a:srgbClr val="3199F7">
                      <a:alpha val="71000"/>
                    </a:srgbClr>
                  </a:gs>
                </a:gsLst>
                <a:lin ang="2700000" scaled="0"/>
              </a:gradFill>
              <a:ln>
                <a:noFill/>
              </a:ln>
              <a:effectLst>
                <a:outerShdw blurRad="241300" sx="110000" sy="110000" algn="ctr" rotWithShape="0">
                  <a:srgbClr val="0051E2">
                    <a:alpha val="69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3600" dirty="0">
                    <a:latin typeface="MiSans" panose="00000500000000000000" pitchFamily="2" charset="-122"/>
                    <a:ea typeface="MiSans" panose="00000500000000000000" pitchFamily="2" charset="-122"/>
                    <a:sym typeface="MiSans" panose="00000500000000000000" pitchFamily="2" charset="-122"/>
                  </a:rPr>
                  <a:t>01</a:t>
                </a:r>
                <a:endParaRPr lang="zh-CN" altLang="en-US" sz="3600" dirty="0">
                  <a:latin typeface="MiSans" panose="00000500000000000000" pitchFamily="2" charset="-122"/>
                  <a:ea typeface="MiSans" panose="00000500000000000000" pitchFamily="2" charset="-122"/>
                  <a:sym typeface="MiSans" panose="00000500000000000000" pitchFamily="2" charset="-122"/>
                </a:endParaRPr>
              </a:p>
            </p:txBody>
          </p:sp>
          <p:sp>
            <p:nvSpPr>
              <p:cNvPr id="4" name="圆: 空心 3">
                <a:extLst>
                  <a:ext uri="{FF2B5EF4-FFF2-40B4-BE49-F238E27FC236}">
                    <a16:creationId xmlns:a16="http://schemas.microsoft.com/office/drawing/2014/main" id="{0823C9C1-BBD2-4A8E-B378-AA1322FF5085}"/>
                  </a:ext>
                </a:extLst>
              </p:cNvPr>
              <p:cNvSpPr/>
              <p:nvPr/>
            </p:nvSpPr>
            <p:spPr>
              <a:xfrm>
                <a:off x="892331" y="2454084"/>
                <a:ext cx="1671471" cy="1671470"/>
              </a:xfrm>
              <a:prstGeom prst="donut">
                <a:avLst>
                  <a:gd name="adj" fmla="val 8438"/>
                </a:avLst>
              </a:prstGeom>
              <a:gradFill>
                <a:gsLst>
                  <a:gs pos="26000">
                    <a:srgbClr val="0051E2">
                      <a:alpha val="13000"/>
                    </a:srgbClr>
                  </a:gs>
                  <a:gs pos="100000">
                    <a:srgbClr val="3199F7">
                      <a:alpha val="0"/>
                    </a:srgb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MiSans" panose="00000500000000000000" pitchFamily="2" charset="-122"/>
                  <a:ea typeface="MiSans" panose="00000500000000000000" pitchFamily="2" charset="-122"/>
                  <a:sym typeface="MiSans" panose="00000500000000000000" pitchFamily="2" charset="-122"/>
                </a:endParaRPr>
              </a:p>
            </p:txBody>
          </p:sp>
        </p:grp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93904A5E-0631-391A-A9BA-F6A044D42F09}"/>
                </a:ext>
              </a:extLst>
            </p:cNvPr>
            <p:cNvSpPr txBox="1"/>
            <p:nvPr/>
          </p:nvSpPr>
          <p:spPr>
            <a:xfrm>
              <a:off x="638867" y="5332361"/>
              <a:ext cx="2303916" cy="307777"/>
            </a:xfrm>
            <a:prstGeom prst="rect">
              <a:avLst/>
            </a:prstGeom>
            <a:noFill/>
          </p:spPr>
          <p:txBody>
            <a:bodyPr wrap="square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>
                      <a:lumMod val="75000"/>
                    </a:srgbClr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sym typeface="MiSans" panose="00000500000000000000" pitchFamily="2" charset="-122"/>
                </a:rPr>
                <a:t>ADD YOUR TITLE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6114648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 descr="城市景观">
            <a:extLst>
              <a:ext uri="{FF2B5EF4-FFF2-40B4-BE49-F238E27FC236}">
                <a16:creationId xmlns:a16="http://schemas.microsoft.com/office/drawing/2014/main" id="{5A8FE528-A188-D507-02F5-9B5296CEDB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5859E4D0-7EA6-46F9-921C-42326610A59E}"/>
              </a:ext>
            </a:extLst>
          </p:cNvPr>
          <p:cNvSpPr/>
          <p:nvPr/>
        </p:nvSpPr>
        <p:spPr>
          <a:xfrm>
            <a:off x="0" y="-45947"/>
            <a:ext cx="12192000" cy="5733812"/>
          </a:xfrm>
          <a:custGeom>
            <a:avLst/>
            <a:gdLst>
              <a:gd name="connsiteX0" fmla="*/ 0 w 12192000"/>
              <a:gd name="connsiteY0" fmla="*/ 0 h 5829062"/>
              <a:gd name="connsiteX1" fmla="*/ 12192000 w 12192000"/>
              <a:gd name="connsiteY1" fmla="*/ 0 h 5829062"/>
              <a:gd name="connsiteX2" fmla="*/ 12192000 w 12192000"/>
              <a:gd name="connsiteY2" fmla="*/ 5081050 h 5829062"/>
              <a:gd name="connsiteX3" fmla="*/ 11973527 w 12192000"/>
              <a:gd name="connsiteY3" fmla="*/ 5141534 h 5829062"/>
              <a:gd name="connsiteX4" fmla="*/ 6096002 w 12192000"/>
              <a:gd name="connsiteY4" fmla="*/ 5829062 h 5829062"/>
              <a:gd name="connsiteX5" fmla="*/ 603616 w 12192000"/>
              <a:gd name="connsiteY5" fmla="*/ 5238020 h 5829062"/>
              <a:gd name="connsiteX6" fmla="*/ 0 w 12192000"/>
              <a:gd name="connsiteY6" fmla="*/ 5079003 h 5829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5829062">
                <a:moveTo>
                  <a:pt x="0" y="0"/>
                </a:moveTo>
                <a:lnTo>
                  <a:pt x="12192000" y="0"/>
                </a:lnTo>
                <a:lnTo>
                  <a:pt x="12192000" y="5081050"/>
                </a:lnTo>
                <a:lnTo>
                  <a:pt x="11973527" y="5141534"/>
                </a:lnTo>
                <a:cubicBezTo>
                  <a:pt x="10334557" y="5573346"/>
                  <a:pt x="8300046" y="5829062"/>
                  <a:pt x="6096002" y="5829062"/>
                </a:cubicBezTo>
                <a:cubicBezTo>
                  <a:pt x="4061498" y="5829062"/>
                  <a:pt x="2171450" y="5611174"/>
                  <a:pt x="603616" y="5238020"/>
                </a:cubicBezTo>
                <a:lnTo>
                  <a:pt x="0" y="5079003"/>
                </a:lnTo>
                <a:close/>
              </a:path>
            </a:pathLst>
          </a:custGeom>
          <a:gradFill flip="none" rotWithShape="1">
            <a:gsLst>
              <a:gs pos="100000">
                <a:srgbClr val="3199F7">
                  <a:alpha val="71000"/>
                </a:srgbClr>
              </a:gs>
              <a:gs pos="0">
                <a:srgbClr val="1C30EC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186EF669-9AAF-42CC-BC49-E83CE9F1EB15}"/>
              </a:ext>
            </a:extLst>
          </p:cNvPr>
          <p:cNvGrpSpPr/>
          <p:nvPr/>
        </p:nvGrpSpPr>
        <p:grpSpPr>
          <a:xfrm>
            <a:off x="-779166" y="0"/>
            <a:ext cx="647187" cy="2267735"/>
            <a:chOff x="15235" y="75415"/>
            <a:chExt cx="1043317" cy="3655766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DEA357B1-3082-4740-9B76-30699B4DA39D}"/>
                </a:ext>
              </a:extLst>
            </p:cNvPr>
            <p:cNvSpPr/>
            <p:nvPr/>
          </p:nvSpPr>
          <p:spPr>
            <a:xfrm>
              <a:off x="15235" y="75415"/>
              <a:ext cx="1043317" cy="1043317"/>
            </a:xfrm>
            <a:prstGeom prst="rect">
              <a:avLst/>
            </a:prstGeom>
            <a:solidFill>
              <a:srgbClr val="1C30E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endParaRP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8C3212DE-2492-4E6C-A7BA-32DEFF4E8600}"/>
                </a:ext>
              </a:extLst>
            </p:cNvPr>
            <p:cNvSpPr/>
            <p:nvPr/>
          </p:nvSpPr>
          <p:spPr>
            <a:xfrm>
              <a:off x="15235" y="1341664"/>
              <a:ext cx="1043317" cy="1043317"/>
            </a:xfrm>
            <a:prstGeom prst="rect">
              <a:avLst/>
            </a:prstGeom>
            <a:solidFill>
              <a:srgbClr val="3199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CAAB6AA0-0647-4D23-BA17-B8A14C4A2FBE}"/>
                </a:ext>
              </a:extLst>
            </p:cNvPr>
            <p:cNvSpPr/>
            <p:nvPr/>
          </p:nvSpPr>
          <p:spPr>
            <a:xfrm>
              <a:off x="15235" y="2687864"/>
              <a:ext cx="1043317" cy="1043317"/>
            </a:xfrm>
            <a:prstGeom prst="rect">
              <a:avLst/>
            </a:prstGeom>
            <a:solidFill>
              <a:srgbClr val="E4C7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endParaRP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84E53497-582A-483C-ABCB-86E9F51CE016}"/>
              </a:ext>
            </a:extLst>
          </p:cNvPr>
          <p:cNvSpPr txBox="1"/>
          <p:nvPr/>
        </p:nvSpPr>
        <p:spPr>
          <a:xfrm>
            <a:off x="1526131" y="1366996"/>
            <a:ext cx="9139738" cy="1862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1500" b="1" dirty="0">
                <a:solidFill>
                  <a:schemeClr val="bg1"/>
                </a:solidFill>
                <a:effectLst/>
                <a:latin typeface="MiSans" panose="00000500000000000000" pitchFamily="2" charset="-122"/>
                <a:ea typeface="MiSans" panose="00000500000000000000" pitchFamily="2" charset="-122"/>
                <a:cs typeface="Arial" panose="020B0604020202020204" pitchFamily="34" charset="0"/>
                <a:sym typeface="MiSans" panose="00000500000000000000" pitchFamily="2" charset="-122"/>
              </a:rPr>
              <a:t>谢谢您的观看</a:t>
            </a:r>
            <a:endParaRPr lang="zh-CN" altLang="en-US" sz="11500" b="1" dirty="0">
              <a:solidFill>
                <a:schemeClr val="bg1"/>
              </a:solidFill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C85D40AE-4C61-434F-900C-FF731D9303A5}"/>
              </a:ext>
            </a:extLst>
          </p:cNvPr>
          <p:cNvSpPr/>
          <p:nvPr/>
        </p:nvSpPr>
        <p:spPr>
          <a:xfrm>
            <a:off x="0" y="4986724"/>
            <a:ext cx="12192000" cy="937827"/>
          </a:xfrm>
          <a:custGeom>
            <a:avLst/>
            <a:gdLst>
              <a:gd name="connsiteX0" fmla="*/ 0 w 12192000"/>
              <a:gd name="connsiteY0" fmla="*/ 0 h 937827"/>
              <a:gd name="connsiteX1" fmla="*/ 603616 w 12192000"/>
              <a:gd name="connsiteY1" fmla="*/ 156418 h 937827"/>
              <a:gd name="connsiteX2" fmla="*/ 6096002 w 12192000"/>
              <a:gd name="connsiteY2" fmla="*/ 737802 h 937827"/>
              <a:gd name="connsiteX3" fmla="*/ 11973527 w 12192000"/>
              <a:gd name="connsiteY3" fmla="*/ 61509 h 937827"/>
              <a:gd name="connsiteX4" fmla="*/ 12192000 w 12192000"/>
              <a:gd name="connsiteY4" fmla="*/ 2013 h 937827"/>
              <a:gd name="connsiteX5" fmla="*/ 12192000 w 12192000"/>
              <a:gd name="connsiteY5" fmla="*/ 202038 h 937827"/>
              <a:gd name="connsiteX6" fmla="*/ 11973527 w 12192000"/>
              <a:gd name="connsiteY6" fmla="*/ 261534 h 937827"/>
              <a:gd name="connsiteX7" fmla="*/ 6096002 w 12192000"/>
              <a:gd name="connsiteY7" fmla="*/ 937827 h 937827"/>
              <a:gd name="connsiteX8" fmla="*/ 603616 w 12192000"/>
              <a:gd name="connsiteY8" fmla="*/ 356443 h 937827"/>
              <a:gd name="connsiteX9" fmla="*/ 0 w 12192000"/>
              <a:gd name="connsiteY9" fmla="*/ 200025 h 9378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937827">
                <a:moveTo>
                  <a:pt x="0" y="0"/>
                </a:moveTo>
                <a:lnTo>
                  <a:pt x="603616" y="156418"/>
                </a:lnTo>
                <a:cubicBezTo>
                  <a:pt x="2171450" y="523475"/>
                  <a:pt x="4061498" y="737802"/>
                  <a:pt x="6096002" y="737802"/>
                </a:cubicBezTo>
                <a:cubicBezTo>
                  <a:pt x="8300046" y="737802"/>
                  <a:pt x="10334557" y="486265"/>
                  <a:pt x="11973527" y="61509"/>
                </a:cubicBezTo>
                <a:lnTo>
                  <a:pt x="12192000" y="2013"/>
                </a:lnTo>
                <a:lnTo>
                  <a:pt x="12192000" y="202038"/>
                </a:lnTo>
                <a:lnTo>
                  <a:pt x="11973527" y="261534"/>
                </a:lnTo>
                <a:cubicBezTo>
                  <a:pt x="10334557" y="686290"/>
                  <a:pt x="8300046" y="937827"/>
                  <a:pt x="6096002" y="937827"/>
                </a:cubicBezTo>
                <a:cubicBezTo>
                  <a:pt x="4061498" y="937827"/>
                  <a:pt x="2171450" y="723500"/>
                  <a:pt x="603616" y="356443"/>
                </a:cubicBezTo>
                <a:lnTo>
                  <a:pt x="0" y="200025"/>
                </a:lnTo>
                <a:close/>
              </a:path>
            </a:pathLst>
          </a:custGeom>
          <a:gradFill>
            <a:gsLst>
              <a:gs pos="0">
                <a:srgbClr val="E4C776">
                  <a:alpha val="2000"/>
                </a:srgbClr>
              </a:gs>
              <a:gs pos="100000">
                <a:srgbClr val="E5C875"/>
              </a:gs>
            </a:gsLst>
            <a:lin ang="5400000" scaled="1"/>
          </a:gradFill>
          <a:ln>
            <a:noFill/>
          </a:ln>
          <a:effectLst>
            <a:outerShdw blurRad="139700" dist="114300" dir="5400000" algn="t" rotWithShape="0">
              <a:srgbClr val="E5C875">
                <a:alpha val="6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6639489B-B677-428D-A26B-E5F4456C8E66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4292694">
            <a:off x="-2541993" y="4130892"/>
            <a:ext cx="6075574" cy="3159298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21CB9306-CB1D-4746-8D95-6795AF0EFCE9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7307306" flipH="1">
            <a:off x="8823408" y="4066449"/>
            <a:ext cx="6075574" cy="3159298"/>
          </a:xfrm>
          <a:prstGeom prst="rect">
            <a:avLst/>
          </a:prstGeom>
        </p:spPr>
      </p:pic>
      <p:grpSp>
        <p:nvGrpSpPr>
          <p:cNvPr id="24" name="组合 23">
            <a:extLst>
              <a:ext uri="{FF2B5EF4-FFF2-40B4-BE49-F238E27FC236}">
                <a16:creationId xmlns:a16="http://schemas.microsoft.com/office/drawing/2014/main" id="{4A111F14-231C-BB14-D1A7-1871C6D2A979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4779988" y="4384880"/>
            <a:ext cx="2914665" cy="766012"/>
            <a:chOff x="2456892" y="4414009"/>
            <a:chExt cx="2914665" cy="766012"/>
          </a:xfrm>
        </p:grpSpPr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4873B27B-9573-DB25-2BBB-E1B4CDED4A3A}"/>
                </a:ext>
              </a:extLst>
            </p:cNvPr>
            <p:cNvSpPr/>
            <p:nvPr/>
          </p:nvSpPr>
          <p:spPr>
            <a:xfrm>
              <a:off x="2456892" y="4414009"/>
              <a:ext cx="766014" cy="766012"/>
            </a:xfrm>
            <a:prstGeom prst="ellipse">
              <a:avLst/>
            </a:prstGeom>
            <a:noFill/>
            <a:ln w="14732">
              <a:gradFill>
                <a:gsLst>
                  <a:gs pos="0">
                    <a:schemeClr val="accent2">
                      <a:alpha val="0"/>
                    </a:schemeClr>
                  </a:gs>
                  <a:gs pos="100000">
                    <a:schemeClr val="accent2"/>
                  </a:gs>
                </a:gsLst>
                <a:lin ang="108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6070" tIns="53035" rIns="106070" bIns="53035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88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endParaRPr>
            </a:p>
          </p:txBody>
        </p:sp>
        <p:sp>
          <p:nvSpPr>
            <p:cNvPr id="26" name="矩形: 圆角 25">
              <a:extLst>
                <a:ext uri="{FF2B5EF4-FFF2-40B4-BE49-F238E27FC236}">
                  <a16:creationId xmlns:a16="http://schemas.microsoft.com/office/drawing/2014/main" id="{C1203E33-4401-C8C9-9204-DF107129CEB9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2963816" y="4546942"/>
              <a:ext cx="2407741" cy="500143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147320" sx="102000" sy="102000" algn="ctr" rotWithShape="0">
                <a:schemeClr val="accent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6070" tIns="53035" rIns="106070" bIns="53035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88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endParaRPr>
            </a:p>
          </p:txBody>
        </p:sp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id="{EF409F6E-D23C-1BB7-9A97-2AA737F6CA22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2573198" y="4526895"/>
              <a:ext cx="1208768" cy="540237"/>
            </a:xfrm>
            <a:prstGeom prst="roundRect">
              <a:avLst>
                <a:gd name="adj" fmla="val 50000"/>
              </a:avLst>
            </a:prstGeom>
            <a:solidFill>
              <a:srgbClr val="E4C776"/>
            </a:solidFill>
            <a:ln>
              <a:noFill/>
            </a:ln>
            <a:effectLst>
              <a:outerShdw blurRad="147320" sx="102000" sy="102000" algn="ctr" rotWithShape="0">
                <a:schemeClr val="accent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6070" tIns="53035" rIns="106070" bIns="53035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sym typeface="MiSans" panose="00000500000000000000" pitchFamily="2" charset="-122"/>
                </a:rPr>
                <a:t>汇报人</a:t>
              </a:r>
            </a:p>
          </p:txBody>
        </p:sp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id="{8A64391A-CD33-84A6-43DA-A282C54FB043}"/>
                </a:ext>
              </a:extLst>
            </p:cNvPr>
            <p:cNvSpPr/>
            <p:nvPr>
              <p:custDataLst>
                <p:tags r:id="rId4"/>
              </p:custDataLst>
            </p:nvPr>
          </p:nvSpPr>
          <p:spPr>
            <a:xfrm>
              <a:off x="3674666" y="4582802"/>
              <a:ext cx="1676493" cy="428425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  <a:effectLst>
              <a:outerShdw blurRad="235712" dist="103124" dir="2699993" sx="98000" sy="98000" algn="tl" rotWithShape="0">
                <a:schemeClr val="accent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6070" tIns="53035" rIns="106070" bIns="53035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MiSans" panose="00000500000000000000" pitchFamily="2" charset="-122"/>
                  <a:ea typeface="MiSans" panose="00000500000000000000" pitchFamily="2" charset="-122"/>
                  <a:sym typeface="MiSans" panose="00000500000000000000" pitchFamily="2" charset="-122"/>
                </a:rPr>
                <a:t>熹熹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endParaRPr>
            </a:p>
          </p:txBody>
        </p: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id="{22E0A963-D175-F6D8-F655-20843BCBC225}"/>
              </a:ext>
            </a:extLst>
          </p:cNvPr>
          <p:cNvSpPr txBox="1"/>
          <p:nvPr/>
        </p:nvSpPr>
        <p:spPr>
          <a:xfrm>
            <a:off x="1611705" y="3141575"/>
            <a:ext cx="877211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bg1"/>
                </a:solidFill>
                <a:effectLst/>
                <a:latin typeface="MiSans" panose="00000500000000000000" pitchFamily="2" charset="-122"/>
                <a:ea typeface="MiSans" panose="00000500000000000000" pitchFamily="2" charset="-122"/>
                <a:cs typeface="Arial" panose="020B0604020202020204" pitchFamily="34" charset="0"/>
                <a:sym typeface="MiSans" panose="00000500000000000000" pitchFamily="2" charset="-122"/>
              </a:rPr>
              <a:t>THANK YOU FOR YOUR WATCH</a:t>
            </a:r>
            <a:endParaRPr lang="zh-CN" altLang="en-US" sz="1600" dirty="0">
              <a:solidFill>
                <a:schemeClr val="bg1"/>
              </a:solidFill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pic>
        <p:nvPicPr>
          <p:cNvPr id="30" name="图片 29">
            <a:extLst>
              <a:ext uri="{FF2B5EF4-FFF2-40B4-BE49-F238E27FC236}">
                <a16:creationId xmlns:a16="http://schemas.microsoft.com/office/drawing/2014/main" id="{1BCD5C26-9BA3-2281-00FA-427A4DDA25CE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430488">
            <a:off x="664590" y="775460"/>
            <a:ext cx="2475842" cy="1753722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id="{82D57F88-6F33-8185-AAF7-24832EBEFCFC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430488">
            <a:off x="7545595" y="1027727"/>
            <a:ext cx="5380849" cy="3811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22629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任意多边形: 形状 62">
            <a:extLst>
              <a:ext uri="{FF2B5EF4-FFF2-40B4-BE49-F238E27FC236}">
                <a16:creationId xmlns:a16="http://schemas.microsoft.com/office/drawing/2014/main" id="{F66B6E1D-7C0A-0D26-3AD0-A1991930493A}"/>
              </a:ext>
            </a:extLst>
          </p:cNvPr>
          <p:cNvSpPr/>
          <p:nvPr/>
        </p:nvSpPr>
        <p:spPr>
          <a:xfrm>
            <a:off x="0" y="5896596"/>
            <a:ext cx="12192000" cy="976393"/>
          </a:xfrm>
          <a:custGeom>
            <a:avLst/>
            <a:gdLst>
              <a:gd name="connsiteX0" fmla="*/ 0 w 12192000"/>
              <a:gd name="connsiteY0" fmla="*/ 0 h 2870522"/>
              <a:gd name="connsiteX1" fmla="*/ 12192000 w 12192000"/>
              <a:gd name="connsiteY1" fmla="*/ 0 h 2870522"/>
              <a:gd name="connsiteX2" fmla="*/ 12192000 w 12192000"/>
              <a:gd name="connsiteY2" fmla="*/ 2870522 h 2870522"/>
              <a:gd name="connsiteX3" fmla="*/ 0 w 12192000"/>
              <a:gd name="connsiteY3" fmla="*/ 2870522 h 2870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870522">
                <a:moveTo>
                  <a:pt x="0" y="0"/>
                </a:moveTo>
                <a:lnTo>
                  <a:pt x="12192000" y="0"/>
                </a:lnTo>
                <a:lnTo>
                  <a:pt x="12192000" y="2870522"/>
                </a:lnTo>
                <a:lnTo>
                  <a:pt x="0" y="2870522"/>
                </a:lnTo>
                <a:close/>
              </a:path>
            </a:pathLst>
          </a:custGeom>
          <a:gradFill flip="none" rotWithShape="1">
            <a:gsLst>
              <a:gs pos="0">
                <a:srgbClr val="3199F7">
                  <a:alpha val="82000"/>
                </a:srgbClr>
              </a:gs>
              <a:gs pos="100000">
                <a:srgbClr val="1C30EC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latin typeface="MiSans" panose="00000500000000000000" pitchFamily="2" charset="-122"/>
              <a:ea typeface="MiSans" panose="00000500000000000000" pitchFamily="2" charset="-122"/>
            </a:endParaRPr>
          </a:p>
        </p:txBody>
      </p:sp>
      <p:sp>
        <p:nvSpPr>
          <p:cNvPr id="77" name="矩形: 圆角 76">
            <a:extLst>
              <a:ext uri="{FF2B5EF4-FFF2-40B4-BE49-F238E27FC236}">
                <a16:creationId xmlns:a16="http://schemas.microsoft.com/office/drawing/2014/main" id="{D25CF819-0FDC-3C23-59D0-0587D33AE659}"/>
              </a:ext>
            </a:extLst>
          </p:cNvPr>
          <p:cNvSpPr/>
          <p:nvPr/>
        </p:nvSpPr>
        <p:spPr>
          <a:xfrm>
            <a:off x="1044114" y="1548475"/>
            <a:ext cx="566024" cy="566024"/>
          </a:xfrm>
          <a:prstGeom prst="roundRect">
            <a:avLst>
              <a:gd name="adj" fmla="val 10953"/>
            </a:avLst>
          </a:prstGeom>
          <a:gradFill>
            <a:gsLst>
              <a:gs pos="26000">
                <a:srgbClr val="0051E2"/>
              </a:gs>
              <a:gs pos="100000">
                <a:srgbClr val="3199F7">
                  <a:alpha val="71000"/>
                </a:srgbClr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MiSans" panose="00000500000000000000" pitchFamily="2" charset="-122"/>
              <a:ea typeface="MiSans" panose="00000500000000000000" pitchFamily="2" charset="-122"/>
            </a:endParaRPr>
          </a:p>
        </p:txBody>
      </p:sp>
      <p:sp>
        <p:nvSpPr>
          <p:cNvPr id="4" name="图形 2">
            <a:extLst>
              <a:ext uri="{FF2B5EF4-FFF2-40B4-BE49-F238E27FC236}">
                <a16:creationId xmlns:a16="http://schemas.microsoft.com/office/drawing/2014/main" id="{99F38D6A-3AC2-AA9C-F4FE-02F7873EA114}"/>
              </a:ext>
            </a:extLst>
          </p:cNvPr>
          <p:cNvSpPr>
            <a:spLocks/>
          </p:cNvSpPr>
          <p:nvPr/>
        </p:nvSpPr>
        <p:spPr>
          <a:xfrm>
            <a:off x="1157178" y="1660309"/>
            <a:ext cx="339896" cy="342357"/>
          </a:xfrm>
          <a:custGeom>
            <a:avLst/>
            <a:gdLst>
              <a:gd name="connsiteX0" fmla="*/ 890015 w 1827097"/>
              <a:gd name="connsiteY0" fmla="*/ 451559 h 1498980"/>
              <a:gd name="connsiteX1" fmla="*/ 968399 w 1827097"/>
              <a:gd name="connsiteY1" fmla="*/ 373226 h 1498980"/>
              <a:gd name="connsiteX2" fmla="*/ 890015 w 1827097"/>
              <a:gd name="connsiteY2" fmla="*/ 295173 h 1498980"/>
              <a:gd name="connsiteX3" fmla="*/ 795754 w 1827097"/>
              <a:gd name="connsiteY3" fmla="*/ 373226 h 1498980"/>
              <a:gd name="connsiteX4" fmla="*/ 890015 w 1827097"/>
              <a:gd name="connsiteY4" fmla="*/ 451559 h 1498980"/>
              <a:gd name="connsiteX5" fmla="*/ 451558 w 1827097"/>
              <a:gd name="connsiteY5" fmla="*/ 295171 h 1498980"/>
              <a:gd name="connsiteX6" fmla="*/ 357070 w 1827097"/>
              <a:gd name="connsiteY6" fmla="*/ 373224 h 1498980"/>
              <a:gd name="connsiteX7" fmla="*/ 451558 w 1827097"/>
              <a:gd name="connsiteY7" fmla="*/ 451558 h 1498980"/>
              <a:gd name="connsiteX8" fmla="*/ 529715 w 1827097"/>
              <a:gd name="connsiteY8" fmla="*/ 373224 h 1498980"/>
              <a:gd name="connsiteX9" fmla="*/ 451558 w 1827097"/>
              <a:gd name="connsiteY9" fmla="*/ 295171 h 1498980"/>
              <a:gd name="connsiteX10" fmla="*/ 1827096 w 1827097"/>
              <a:gd name="connsiteY10" fmla="*/ 953056 h 1498980"/>
              <a:gd name="connsiteX11" fmla="*/ 1315058 w 1827097"/>
              <a:gd name="connsiteY11" fmla="*/ 472133 h 1498980"/>
              <a:gd name="connsiteX12" fmla="*/ 1314932 w 1827097"/>
              <a:gd name="connsiteY12" fmla="*/ 462660 h 1498980"/>
              <a:gd name="connsiteX13" fmla="*/ 655065 w 1827097"/>
              <a:gd name="connsiteY13" fmla="*/ 0 h 1498980"/>
              <a:gd name="connsiteX14" fmla="*/ 0 w 1827097"/>
              <a:gd name="connsiteY14" fmla="*/ 561441 h 1498980"/>
              <a:gd name="connsiteX15" fmla="*/ 245466 w 1827097"/>
              <a:gd name="connsiteY15" fmla="*/ 995197 h 1498980"/>
              <a:gd name="connsiteX16" fmla="*/ 189458 w 1827097"/>
              <a:gd name="connsiteY16" fmla="*/ 1163574 h 1498980"/>
              <a:gd name="connsiteX17" fmla="*/ 197841 w 1827097"/>
              <a:gd name="connsiteY17" fmla="*/ 1194180 h 1498980"/>
              <a:gd name="connsiteX18" fmla="*/ 216586 w 1827097"/>
              <a:gd name="connsiteY18" fmla="*/ 1201140 h 1498980"/>
              <a:gd name="connsiteX19" fmla="*/ 229361 w 1827097"/>
              <a:gd name="connsiteY19" fmla="*/ 1198117 h 1498980"/>
              <a:gd name="connsiteX20" fmla="*/ 439648 w 1827097"/>
              <a:gd name="connsiteY20" fmla="*/ 1092886 h 1498980"/>
              <a:gd name="connsiteX21" fmla="*/ 465555 w 1827097"/>
              <a:gd name="connsiteY21" fmla="*/ 1098145 h 1498980"/>
              <a:gd name="connsiteX22" fmla="*/ 655065 w 1827097"/>
              <a:gd name="connsiteY22" fmla="*/ 1122986 h 1498980"/>
              <a:gd name="connsiteX23" fmla="*/ 735812 w 1827097"/>
              <a:gd name="connsiteY23" fmla="*/ 1109625 h 1498980"/>
              <a:gd name="connsiteX24" fmla="*/ 1266520 w 1827097"/>
              <a:gd name="connsiteY24" fmla="*/ 1436322 h 1498980"/>
              <a:gd name="connsiteX25" fmla="*/ 1450492 w 1827097"/>
              <a:gd name="connsiteY25" fmla="*/ 1406805 h 1498980"/>
              <a:gd name="connsiteX26" fmla="*/ 1612596 w 1827097"/>
              <a:gd name="connsiteY26" fmla="*/ 1495425 h 1498980"/>
              <a:gd name="connsiteX27" fmla="*/ 1626286 w 1827097"/>
              <a:gd name="connsiteY27" fmla="*/ 1498980 h 1498980"/>
              <a:gd name="connsiteX28" fmla="*/ 1644218 w 1827097"/>
              <a:gd name="connsiteY28" fmla="*/ 1492631 h 1498980"/>
              <a:gd name="connsiteX29" fmla="*/ 1653590 w 1827097"/>
              <a:gd name="connsiteY29" fmla="*/ 1462251 h 1498980"/>
              <a:gd name="connsiteX30" fmla="*/ 1612188 w 1827097"/>
              <a:gd name="connsiteY30" fmla="*/ 1324583 h 1498980"/>
              <a:gd name="connsiteX31" fmla="*/ 1827098 w 1827097"/>
              <a:gd name="connsiteY31" fmla="*/ 953056 h 1498980"/>
              <a:gd name="connsiteX32" fmla="*/ 709293 w 1827097"/>
              <a:gd name="connsiteY32" fmla="*/ 1046554 h 1498980"/>
              <a:gd name="connsiteX33" fmla="*/ 655190 w 1827097"/>
              <a:gd name="connsiteY33" fmla="*/ 1048866 h 1498980"/>
              <a:gd name="connsiteX34" fmla="*/ 483461 w 1827097"/>
              <a:gd name="connsiteY34" fmla="*/ 1026058 h 1498980"/>
              <a:gd name="connsiteX35" fmla="*/ 448892 w 1827097"/>
              <a:gd name="connsiteY35" fmla="*/ 1019073 h 1498980"/>
              <a:gd name="connsiteX36" fmla="*/ 431213 w 1827097"/>
              <a:gd name="connsiteY36" fmla="*/ 1021434 h 1498980"/>
              <a:gd name="connsiteX37" fmla="*/ 279246 w 1827097"/>
              <a:gd name="connsiteY37" fmla="*/ 1097507 h 1498980"/>
              <a:gd name="connsiteX38" fmla="*/ 318743 w 1827097"/>
              <a:gd name="connsiteY38" fmla="*/ 978863 h 1498980"/>
              <a:gd name="connsiteX39" fmla="*/ 308381 w 1827097"/>
              <a:gd name="connsiteY39" fmla="*/ 947570 h 1498980"/>
              <a:gd name="connsiteX40" fmla="*/ 78332 w 1827097"/>
              <a:gd name="connsiteY40" fmla="*/ 562304 h 1498980"/>
              <a:gd name="connsiteX41" fmla="*/ 655166 w 1827097"/>
              <a:gd name="connsiteY41" fmla="*/ 75793 h 1498980"/>
              <a:gd name="connsiteX42" fmla="*/ 1236672 w 1827097"/>
              <a:gd name="connsiteY42" fmla="*/ 474393 h 1498980"/>
              <a:gd name="connsiteX43" fmla="*/ 703298 w 1827097"/>
              <a:gd name="connsiteY43" fmla="*/ 940077 h 1498980"/>
              <a:gd name="connsiteX44" fmla="*/ 718386 w 1827097"/>
              <a:gd name="connsiteY44" fmla="*/ 1047543 h 1498980"/>
              <a:gd name="connsiteX45" fmla="*/ 709294 w 1827097"/>
              <a:gd name="connsiteY45" fmla="*/ 1046554 h 1498980"/>
              <a:gd name="connsiteX46" fmla="*/ 1547517 w 1827097"/>
              <a:gd name="connsiteY46" fmla="*/ 1275282 h 1498980"/>
              <a:gd name="connsiteX47" fmla="*/ 1537865 w 1827097"/>
              <a:gd name="connsiteY47" fmla="*/ 1304773 h 1498980"/>
              <a:gd name="connsiteX48" fmla="*/ 1563546 w 1827097"/>
              <a:gd name="connsiteY48" fmla="*/ 1390168 h 1498980"/>
              <a:gd name="connsiteX49" fmla="*/ 1458162 w 1827097"/>
              <a:gd name="connsiteY49" fmla="*/ 1332510 h 1498980"/>
              <a:gd name="connsiteX50" fmla="*/ 1445132 w 1827097"/>
              <a:gd name="connsiteY50" fmla="*/ 1329156 h 1498980"/>
              <a:gd name="connsiteX51" fmla="*/ 1438502 w 1827097"/>
              <a:gd name="connsiteY51" fmla="*/ 1330019 h 1498980"/>
              <a:gd name="connsiteX52" fmla="*/ 1266544 w 1827097"/>
              <a:gd name="connsiteY52" fmla="*/ 1359028 h 1498980"/>
              <a:gd name="connsiteX53" fmla="*/ 786839 w 1827097"/>
              <a:gd name="connsiteY53" fmla="*/ 953823 h 1498980"/>
              <a:gd name="connsiteX54" fmla="*/ 1266544 w 1827097"/>
              <a:gd name="connsiteY54" fmla="*/ 548692 h 1498980"/>
              <a:gd name="connsiteX55" fmla="*/ 1745259 w 1827097"/>
              <a:gd name="connsiteY55" fmla="*/ 953823 h 1498980"/>
              <a:gd name="connsiteX56" fmla="*/ 1547520 w 1827097"/>
              <a:gd name="connsiteY56" fmla="*/ 1275286 h 1498980"/>
              <a:gd name="connsiteX57" fmla="*/ 1093745 w 1827097"/>
              <a:gd name="connsiteY57" fmla="*/ 749374 h 1498980"/>
              <a:gd name="connsiteX58" fmla="*/ 1031059 w 1827097"/>
              <a:gd name="connsiteY58" fmla="*/ 812239 h 1498980"/>
              <a:gd name="connsiteX59" fmla="*/ 1093745 w 1827097"/>
              <a:gd name="connsiteY59" fmla="*/ 874875 h 1498980"/>
              <a:gd name="connsiteX60" fmla="*/ 1171951 w 1827097"/>
              <a:gd name="connsiteY60" fmla="*/ 812239 h 1498980"/>
              <a:gd name="connsiteX61" fmla="*/ 1093745 w 1827097"/>
              <a:gd name="connsiteY61" fmla="*/ 749374 h 1498980"/>
              <a:gd name="connsiteX62" fmla="*/ 1438145 w 1827097"/>
              <a:gd name="connsiteY62" fmla="*/ 749374 h 1498980"/>
              <a:gd name="connsiteX63" fmla="*/ 1375914 w 1827097"/>
              <a:gd name="connsiteY63" fmla="*/ 812239 h 1498980"/>
              <a:gd name="connsiteX64" fmla="*/ 1438145 w 1827097"/>
              <a:gd name="connsiteY64" fmla="*/ 874875 h 1498980"/>
              <a:gd name="connsiteX65" fmla="*/ 1516758 w 1827097"/>
              <a:gd name="connsiteY65" fmla="*/ 812239 h 1498980"/>
              <a:gd name="connsiteX66" fmla="*/ 1438145 w 1827097"/>
              <a:gd name="connsiteY66" fmla="*/ 749374 h 1498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1827097" h="1498980">
                <a:moveTo>
                  <a:pt x="890015" y="451559"/>
                </a:moveTo>
                <a:cubicBezTo>
                  <a:pt x="937005" y="451559"/>
                  <a:pt x="968399" y="420090"/>
                  <a:pt x="968399" y="373226"/>
                </a:cubicBezTo>
                <a:cubicBezTo>
                  <a:pt x="968399" y="325829"/>
                  <a:pt x="937055" y="295173"/>
                  <a:pt x="890015" y="295173"/>
                </a:cubicBezTo>
                <a:cubicBezTo>
                  <a:pt x="842950" y="295173"/>
                  <a:pt x="795754" y="325831"/>
                  <a:pt x="795754" y="373226"/>
                </a:cubicBezTo>
                <a:cubicBezTo>
                  <a:pt x="795806" y="420114"/>
                  <a:pt x="843024" y="451559"/>
                  <a:pt x="890015" y="451559"/>
                </a:cubicBezTo>
                <a:close/>
                <a:moveTo>
                  <a:pt x="451558" y="295171"/>
                </a:moveTo>
                <a:cubicBezTo>
                  <a:pt x="404567" y="295171"/>
                  <a:pt x="357070" y="325829"/>
                  <a:pt x="357070" y="373224"/>
                </a:cubicBezTo>
                <a:cubicBezTo>
                  <a:pt x="357070" y="420086"/>
                  <a:pt x="404569" y="451558"/>
                  <a:pt x="451558" y="451558"/>
                </a:cubicBezTo>
                <a:cubicBezTo>
                  <a:pt x="498370" y="451558"/>
                  <a:pt x="529715" y="420088"/>
                  <a:pt x="529715" y="373224"/>
                </a:cubicBezTo>
                <a:cubicBezTo>
                  <a:pt x="529689" y="325828"/>
                  <a:pt x="498397" y="295171"/>
                  <a:pt x="451558" y="295171"/>
                </a:cubicBezTo>
                <a:close/>
                <a:moveTo>
                  <a:pt x="1827096" y="953056"/>
                </a:moveTo>
                <a:cubicBezTo>
                  <a:pt x="1827096" y="705254"/>
                  <a:pt x="1597225" y="494104"/>
                  <a:pt x="1315058" y="472133"/>
                </a:cubicBezTo>
                <a:cubicBezTo>
                  <a:pt x="1315440" y="469060"/>
                  <a:pt x="1315618" y="465858"/>
                  <a:pt x="1314932" y="462660"/>
                </a:cubicBezTo>
                <a:cubicBezTo>
                  <a:pt x="1258366" y="198881"/>
                  <a:pt x="974700" y="0"/>
                  <a:pt x="655065" y="0"/>
                </a:cubicBezTo>
                <a:cubicBezTo>
                  <a:pt x="293878" y="0"/>
                  <a:pt x="0" y="251867"/>
                  <a:pt x="0" y="561441"/>
                </a:cubicBezTo>
                <a:cubicBezTo>
                  <a:pt x="0" y="727531"/>
                  <a:pt x="84784" y="877189"/>
                  <a:pt x="245466" y="995197"/>
                </a:cubicBezTo>
                <a:lnTo>
                  <a:pt x="189458" y="1163574"/>
                </a:lnTo>
                <a:cubicBezTo>
                  <a:pt x="185841" y="1174533"/>
                  <a:pt x="189144" y="1186593"/>
                  <a:pt x="197841" y="1194180"/>
                </a:cubicBezTo>
                <a:cubicBezTo>
                  <a:pt x="203054" y="1198671"/>
                  <a:pt x="209706" y="1201141"/>
                  <a:pt x="216586" y="1201140"/>
                </a:cubicBezTo>
                <a:cubicBezTo>
                  <a:pt x="220930" y="1201140"/>
                  <a:pt x="225324" y="1200124"/>
                  <a:pt x="229361" y="1198117"/>
                </a:cubicBezTo>
                <a:lnTo>
                  <a:pt x="439648" y="1092886"/>
                </a:lnTo>
                <a:lnTo>
                  <a:pt x="465555" y="1098145"/>
                </a:lnTo>
                <a:cubicBezTo>
                  <a:pt x="530299" y="1111454"/>
                  <a:pt x="586204" y="1122986"/>
                  <a:pt x="655065" y="1122986"/>
                </a:cubicBezTo>
                <a:cubicBezTo>
                  <a:pt x="675334" y="1122986"/>
                  <a:pt x="731113" y="1115569"/>
                  <a:pt x="735812" y="1109625"/>
                </a:cubicBezTo>
                <a:cubicBezTo>
                  <a:pt x="811631" y="1299363"/>
                  <a:pt x="1020620" y="1436322"/>
                  <a:pt x="1266520" y="1436322"/>
                </a:cubicBezTo>
                <a:cubicBezTo>
                  <a:pt x="1329511" y="1436322"/>
                  <a:pt x="1393266" y="1421134"/>
                  <a:pt x="1450492" y="1406805"/>
                </a:cubicBezTo>
                <a:lnTo>
                  <a:pt x="1612596" y="1495425"/>
                </a:lnTo>
                <a:cubicBezTo>
                  <a:pt x="1616887" y="1497763"/>
                  <a:pt x="1621613" y="1498980"/>
                  <a:pt x="1626286" y="1498980"/>
                </a:cubicBezTo>
                <a:cubicBezTo>
                  <a:pt x="1632687" y="1498980"/>
                  <a:pt x="1639087" y="1496820"/>
                  <a:pt x="1644218" y="1492631"/>
                </a:cubicBezTo>
                <a:cubicBezTo>
                  <a:pt x="1653235" y="1485316"/>
                  <a:pt x="1656945" y="1473276"/>
                  <a:pt x="1653590" y="1462251"/>
                </a:cubicBezTo>
                <a:lnTo>
                  <a:pt x="1612188" y="1324583"/>
                </a:lnTo>
                <a:cubicBezTo>
                  <a:pt x="1750974" y="1214906"/>
                  <a:pt x="1827098" y="1083690"/>
                  <a:pt x="1827098" y="953056"/>
                </a:cubicBezTo>
                <a:close/>
                <a:moveTo>
                  <a:pt x="709293" y="1046554"/>
                </a:moveTo>
                <a:cubicBezTo>
                  <a:pt x="691300" y="1048100"/>
                  <a:pt x="673249" y="1048872"/>
                  <a:pt x="655190" y="1048866"/>
                </a:cubicBezTo>
                <a:cubicBezTo>
                  <a:pt x="594382" y="1048866"/>
                  <a:pt x="542947" y="1038352"/>
                  <a:pt x="483461" y="1026058"/>
                </a:cubicBezTo>
                <a:lnTo>
                  <a:pt x="448892" y="1019073"/>
                </a:lnTo>
                <a:cubicBezTo>
                  <a:pt x="442903" y="1017797"/>
                  <a:pt x="436657" y="1018631"/>
                  <a:pt x="431213" y="1021434"/>
                </a:cubicBezTo>
                <a:lnTo>
                  <a:pt x="279246" y="1097507"/>
                </a:lnTo>
                <a:lnTo>
                  <a:pt x="318743" y="978863"/>
                </a:lnTo>
                <a:cubicBezTo>
                  <a:pt x="322605" y="967255"/>
                  <a:pt x="318362" y="954580"/>
                  <a:pt x="308381" y="947570"/>
                </a:cubicBezTo>
                <a:cubicBezTo>
                  <a:pt x="155702" y="841145"/>
                  <a:pt x="78332" y="711503"/>
                  <a:pt x="78332" y="562304"/>
                </a:cubicBezTo>
                <a:cubicBezTo>
                  <a:pt x="78332" y="294081"/>
                  <a:pt x="337083" y="75793"/>
                  <a:pt x="655166" y="75793"/>
                </a:cubicBezTo>
                <a:cubicBezTo>
                  <a:pt x="936343" y="75793"/>
                  <a:pt x="1185290" y="246861"/>
                  <a:pt x="1236672" y="474393"/>
                </a:cubicBezTo>
                <a:cubicBezTo>
                  <a:pt x="941853" y="478255"/>
                  <a:pt x="703298" y="685519"/>
                  <a:pt x="703298" y="940077"/>
                </a:cubicBezTo>
                <a:cubicBezTo>
                  <a:pt x="703298" y="977085"/>
                  <a:pt x="708913" y="1012948"/>
                  <a:pt x="718386" y="1047543"/>
                </a:cubicBezTo>
                <a:cubicBezTo>
                  <a:pt x="715517" y="1046833"/>
                  <a:pt x="712492" y="1046273"/>
                  <a:pt x="709294" y="1046554"/>
                </a:cubicBezTo>
                <a:close/>
                <a:moveTo>
                  <a:pt x="1547517" y="1275282"/>
                </a:moveTo>
                <a:cubicBezTo>
                  <a:pt x="1538447" y="1282115"/>
                  <a:pt x="1534615" y="1293899"/>
                  <a:pt x="1537865" y="1304773"/>
                </a:cubicBezTo>
                <a:lnTo>
                  <a:pt x="1563546" y="1390168"/>
                </a:lnTo>
                <a:lnTo>
                  <a:pt x="1458162" y="1332510"/>
                </a:lnTo>
                <a:cubicBezTo>
                  <a:pt x="1454170" y="1330315"/>
                  <a:pt x="1449688" y="1329162"/>
                  <a:pt x="1445132" y="1329156"/>
                </a:cubicBezTo>
                <a:cubicBezTo>
                  <a:pt x="1442922" y="1329156"/>
                  <a:pt x="1440688" y="1329435"/>
                  <a:pt x="1438502" y="1330019"/>
                </a:cubicBezTo>
                <a:cubicBezTo>
                  <a:pt x="1381986" y="1344296"/>
                  <a:pt x="1323491" y="1359028"/>
                  <a:pt x="1266544" y="1359028"/>
                </a:cubicBezTo>
                <a:cubicBezTo>
                  <a:pt x="1002028" y="1359028"/>
                  <a:pt x="786839" y="1177240"/>
                  <a:pt x="786839" y="953823"/>
                </a:cubicBezTo>
                <a:cubicBezTo>
                  <a:pt x="786839" y="730404"/>
                  <a:pt x="1002004" y="548692"/>
                  <a:pt x="1266544" y="548692"/>
                </a:cubicBezTo>
                <a:cubicBezTo>
                  <a:pt x="1526005" y="548692"/>
                  <a:pt x="1745259" y="734214"/>
                  <a:pt x="1745259" y="953823"/>
                </a:cubicBezTo>
                <a:cubicBezTo>
                  <a:pt x="1745259" y="1065202"/>
                  <a:pt x="1675053" y="1179400"/>
                  <a:pt x="1547520" y="1275286"/>
                </a:cubicBezTo>
                <a:close/>
                <a:moveTo>
                  <a:pt x="1093745" y="749374"/>
                </a:moveTo>
                <a:cubicBezTo>
                  <a:pt x="1062402" y="749374"/>
                  <a:pt x="1031059" y="780946"/>
                  <a:pt x="1031059" y="812239"/>
                </a:cubicBezTo>
                <a:cubicBezTo>
                  <a:pt x="1031059" y="843761"/>
                  <a:pt x="1062402" y="874875"/>
                  <a:pt x="1093745" y="874875"/>
                </a:cubicBezTo>
                <a:cubicBezTo>
                  <a:pt x="1140837" y="874875"/>
                  <a:pt x="1171951" y="843761"/>
                  <a:pt x="1171951" y="812239"/>
                </a:cubicBezTo>
                <a:cubicBezTo>
                  <a:pt x="1171951" y="780896"/>
                  <a:pt x="1140837" y="749374"/>
                  <a:pt x="1093745" y="749374"/>
                </a:cubicBezTo>
                <a:close/>
                <a:moveTo>
                  <a:pt x="1438145" y="749374"/>
                </a:moveTo>
                <a:cubicBezTo>
                  <a:pt x="1407257" y="749374"/>
                  <a:pt x="1375914" y="780946"/>
                  <a:pt x="1375914" y="812239"/>
                </a:cubicBezTo>
                <a:cubicBezTo>
                  <a:pt x="1375914" y="843761"/>
                  <a:pt x="1407257" y="874875"/>
                  <a:pt x="1438145" y="874875"/>
                </a:cubicBezTo>
                <a:cubicBezTo>
                  <a:pt x="1485083" y="874875"/>
                  <a:pt x="1516758" y="843761"/>
                  <a:pt x="1516758" y="812239"/>
                </a:cubicBezTo>
                <a:cubicBezTo>
                  <a:pt x="1516758" y="780896"/>
                  <a:pt x="1485135" y="749374"/>
                  <a:pt x="1438145" y="749374"/>
                </a:cubicBezTo>
                <a:close/>
              </a:path>
            </a:pathLst>
          </a:custGeom>
          <a:solidFill>
            <a:schemeClr val="bg1"/>
          </a:solidFill>
          <a:ln w="186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id="{2CE38A74-3576-2CAD-7251-8569A1D8BB88}"/>
              </a:ext>
            </a:extLst>
          </p:cNvPr>
          <p:cNvSpPr txBox="1"/>
          <p:nvPr/>
        </p:nvSpPr>
        <p:spPr>
          <a:xfrm>
            <a:off x="1940463" y="1476818"/>
            <a:ext cx="723275" cy="369332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zh-CN" altLang="en-US" b="1" spc="3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</a:t>
            </a:r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id="{2C6C26E4-8953-4F9C-082D-64F824EA90D0}"/>
              </a:ext>
            </a:extLst>
          </p:cNvPr>
          <p:cNvSpPr txBox="1"/>
          <p:nvPr/>
        </p:nvSpPr>
        <p:spPr>
          <a:xfrm>
            <a:off x="1940463" y="1816824"/>
            <a:ext cx="1680268" cy="369332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en-US" altLang="zh-CN" dirty="0">
                <a:solidFill>
                  <a:srgbClr val="2694F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happy950119</a:t>
            </a:r>
            <a:endParaRPr lang="zh-CN" altLang="en-US" dirty="0">
              <a:solidFill>
                <a:srgbClr val="2694F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矩形: 圆角 79">
            <a:extLst>
              <a:ext uri="{FF2B5EF4-FFF2-40B4-BE49-F238E27FC236}">
                <a16:creationId xmlns:a16="http://schemas.microsoft.com/office/drawing/2014/main" id="{710A3F04-AED4-26F0-7C95-09449C4DBB21}"/>
              </a:ext>
            </a:extLst>
          </p:cNvPr>
          <p:cNvSpPr/>
          <p:nvPr/>
        </p:nvSpPr>
        <p:spPr>
          <a:xfrm>
            <a:off x="1044114" y="3178800"/>
            <a:ext cx="566024" cy="566024"/>
          </a:xfrm>
          <a:prstGeom prst="roundRect">
            <a:avLst>
              <a:gd name="adj" fmla="val 10953"/>
            </a:avLst>
          </a:prstGeom>
          <a:gradFill>
            <a:gsLst>
              <a:gs pos="26000">
                <a:srgbClr val="0051E2"/>
              </a:gs>
              <a:gs pos="100000">
                <a:srgbClr val="3199F7">
                  <a:alpha val="71000"/>
                </a:srgbClr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MiSans" panose="00000500000000000000" pitchFamily="2" charset="-122"/>
              <a:ea typeface="MiSans" panose="00000500000000000000" pitchFamily="2" charset="-122"/>
            </a:endParaRPr>
          </a:p>
        </p:txBody>
      </p:sp>
      <p:sp>
        <p:nvSpPr>
          <p:cNvPr id="81" name="iconfont-10471-5111474">
            <a:extLst>
              <a:ext uri="{FF2B5EF4-FFF2-40B4-BE49-F238E27FC236}">
                <a16:creationId xmlns:a16="http://schemas.microsoft.com/office/drawing/2014/main" id="{ECB4BE4F-A0C7-57D4-EE43-E126D03777BC}"/>
              </a:ext>
            </a:extLst>
          </p:cNvPr>
          <p:cNvSpPr/>
          <p:nvPr/>
        </p:nvSpPr>
        <p:spPr>
          <a:xfrm>
            <a:off x="1089703" y="3303512"/>
            <a:ext cx="474848" cy="316600"/>
          </a:xfrm>
          <a:custGeom>
            <a:avLst/>
            <a:gdLst>
              <a:gd name="T0" fmla="*/ 0 w 9600"/>
              <a:gd name="T1" fmla="*/ 0 h 6400"/>
              <a:gd name="T2" fmla="*/ 0 w 9600"/>
              <a:gd name="T3" fmla="*/ 6400 h 6400"/>
              <a:gd name="T4" fmla="*/ 9600 w 9600"/>
              <a:gd name="T5" fmla="*/ 6400 h 6400"/>
              <a:gd name="T6" fmla="*/ 9600 w 9600"/>
              <a:gd name="T7" fmla="*/ 0 h 6400"/>
              <a:gd name="T8" fmla="*/ 0 w 9600"/>
              <a:gd name="T9" fmla="*/ 0 h 6400"/>
              <a:gd name="T10" fmla="*/ 4800 w 9600"/>
              <a:gd name="T11" fmla="*/ 3497 h 6400"/>
              <a:gd name="T12" fmla="*/ 730 w 9600"/>
              <a:gd name="T13" fmla="*/ 400 h 6400"/>
              <a:gd name="T14" fmla="*/ 8870 w 9600"/>
              <a:gd name="T15" fmla="*/ 400 h 6400"/>
              <a:gd name="T16" fmla="*/ 4800 w 9600"/>
              <a:gd name="T17" fmla="*/ 3497 h 6400"/>
              <a:gd name="T18" fmla="*/ 400 w 9600"/>
              <a:gd name="T19" fmla="*/ 6000 h 6400"/>
              <a:gd name="T20" fmla="*/ 400 w 9600"/>
              <a:gd name="T21" fmla="*/ 653 h 6400"/>
              <a:gd name="T22" fmla="*/ 3278 w 9600"/>
              <a:gd name="T23" fmla="*/ 2843 h 6400"/>
              <a:gd name="T24" fmla="*/ 1575 w 9600"/>
              <a:gd name="T25" fmla="*/ 4775 h 6400"/>
              <a:gd name="T26" fmla="*/ 1625 w 9600"/>
              <a:gd name="T27" fmla="*/ 4825 h 6400"/>
              <a:gd name="T28" fmla="*/ 3598 w 9600"/>
              <a:gd name="T29" fmla="*/ 3085 h 6400"/>
              <a:gd name="T30" fmla="*/ 4800 w 9600"/>
              <a:gd name="T31" fmla="*/ 4000 h 6400"/>
              <a:gd name="T32" fmla="*/ 6003 w 9600"/>
              <a:gd name="T33" fmla="*/ 3085 h 6400"/>
              <a:gd name="T34" fmla="*/ 7975 w 9600"/>
              <a:gd name="T35" fmla="*/ 4825 h 6400"/>
              <a:gd name="T36" fmla="*/ 8025 w 9600"/>
              <a:gd name="T37" fmla="*/ 4775 h 6400"/>
              <a:gd name="T38" fmla="*/ 6322 w 9600"/>
              <a:gd name="T39" fmla="*/ 2840 h 6400"/>
              <a:gd name="T40" fmla="*/ 9200 w 9600"/>
              <a:gd name="T41" fmla="*/ 653 h 6400"/>
              <a:gd name="T42" fmla="*/ 9200 w 9600"/>
              <a:gd name="T43" fmla="*/ 6000 h 6400"/>
              <a:gd name="T44" fmla="*/ 400 w 9600"/>
              <a:gd name="T45" fmla="*/ 6000 h 6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9600" h="6400">
                <a:moveTo>
                  <a:pt x="0" y="0"/>
                </a:moveTo>
                <a:lnTo>
                  <a:pt x="0" y="6400"/>
                </a:lnTo>
                <a:lnTo>
                  <a:pt x="9600" y="6400"/>
                </a:lnTo>
                <a:lnTo>
                  <a:pt x="9600" y="0"/>
                </a:lnTo>
                <a:lnTo>
                  <a:pt x="0" y="0"/>
                </a:lnTo>
                <a:close/>
                <a:moveTo>
                  <a:pt x="4800" y="3497"/>
                </a:moveTo>
                <a:lnTo>
                  <a:pt x="730" y="400"/>
                </a:lnTo>
                <a:lnTo>
                  <a:pt x="8870" y="400"/>
                </a:lnTo>
                <a:lnTo>
                  <a:pt x="4800" y="3497"/>
                </a:lnTo>
                <a:close/>
                <a:moveTo>
                  <a:pt x="400" y="6000"/>
                </a:moveTo>
                <a:lnTo>
                  <a:pt x="400" y="653"/>
                </a:lnTo>
                <a:lnTo>
                  <a:pt x="3278" y="2843"/>
                </a:lnTo>
                <a:lnTo>
                  <a:pt x="1575" y="4775"/>
                </a:lnTo>
                <a:lnTo>
                  <a:pt x="1625" y="4825"/>
                </a:lnTo>
                <a:lnTo>
                  <a:pt x="3598" y="3085"/>
                </a:lnTo>
                <a:lnTo>
                  <a:pt x="4800" y="4000"/>
                </a:lnTo>
                <a:lnTo>
                  <a:pt x="6003" y="3085"/>
                </a:lnTo>
                <a:lnTo>
                  <a:pt x="7975" y="4825"/>
                </a:lnTo>
                <a:lnTo>
                  <a:pt x="8025" y="4775"/>
                </a:lnTo>
                <a:lnTo>
                  <a:pt x="6322" y="2840"/>
                </a:lnTo>
                <a:lnTo>
                  <a:pt x="9200" y="653"/>
                </a:lnTo>
                <a:lnTo>
                  <a:pt x="9200" y="6000"/>
                </a:lnTo>
                <a:lnTo>
                  <a:pt x="400" y="6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id="{2E8B14E6-DE67-75CB-511B-9CA37C5EDE4F}"/>
              </a:ext>
            </a:extLst>
          </p:cNvPr>
          <p:cNvSpPr txBox="1"/>
          <p:nvPr/>
        </p:nvSpPr>
        <p:spPr>
          <a:xfrm>
            <a:off x="1940463" y="3107143"/>
            <a:ext cx="723275" cy="369332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zh-CN" altLang="en-US" b="1" spc="3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邮箱</a:t>
            </a:r>
          </a:p>
        </p:txBody>
      </p:sp>
      <p:sp>
        <p:nvSpPr>
          <p:cNvPr id="93" name="文本框 92">
            <a:extLst>
              <a:ext uri="{FF2B5EF4-FFF2-40B4-BE49-F238E27FC236}">
                <a16:creationId xmlns:a16="http://schemas.microsoft.com/office/drawing/2014/main" id="{28FBC78C-8610-3202-8722-9909DB1A56DE}"/>
              </a:ext>
            </a:extLst>
          </p:cNvPr>
          <p:cNvSpPr txBox="1"/>
          <p:nvPr/>
        </p:nvSpPr>
        <p:spPr>
          <a:xfrm>
            <a:off x="1940463" y="3447149"/>
            <a:ext cx="2465740" cy="369332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en-US" altLang="zh-CN" dirty="0">
                <a:solidFill>
                  <a:srgbClr val="2694F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593226664@qq.com</a:t>
            </a:r>
            <a:endParaRPr lang="zh-CN" altLang="en-US" dirty="0">
              <a:solidFill>
                <a:srgbClr val="2694F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矩形: 圆角 82">
            <a:extLst>
              <a:ext uri="{FF2B5EF4-FFF2-40B4-BE49-F238E27FC236}">
                <a16:creationId xmlns:a16="http://schemas.microsoft.com/office/drawing/2014/main" id="{53BB8F6E-1D86-23E4-F622-7C3D96071E1B}"/>
              </a:ext>
            </a:extLst>
          </p:cNvPr>
          <p:cNvSpPr/>
          <p:nvPr/>
        </p:nvSpPr>
        <p:spPr>
          <a:xfrm>
            <a:off x="1044114" y="4809124"/>
            <a:ext cx="566024" cy="566024"/>
          </a:xfrm>
          <a:prstGeom prst="roundRect">
            <a:avLst>
              <a:gd name="adj" fmla="val 10953"/>
            </a:avLst>
          </a:prstGeom>
          <a:gradFill>
            <a:gsLst>
              <a:gs pos="26000">
                <a:srgbClr val="0051E2"/>
              </a:gs>
              <a:gs pos="100000">
                <a:srgbClr val="3199F7">
                  <a:alpha val="71000"/>
                </a:srgbClr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Sans" panose="00000500000000000000" pitchFamily="2" charset="-122"/>
              <a:ea typeface="MiSans" panose="00000500000000000000" pitchFamily="2" charset="-122"/>
            </a:endParaRPr>
          </a:p>
        </p:txBody>
      </p:sp>
      <p:sp>
        <p:nvSpPr>
          <p:cNvPr id="84" name="iconfont-11145-7055624">
            <a:extLst>
              <a:ext uri="{FF2B5EF4-FFF2-40B4-BE49-F238E27FC236}">
                <a16:creationId xmlns:a16="http://schemas.microsoft.com/office/drawing/2014/main" id="{43D95AB1-CE7D-29FB-5B21-3D37BD44E837}"/>
              </a:ext>
            </a:extLst>
          </p:cNvPr>
          <p:cNvSpPr/>
          <p:nvPr/>
        </p:nvSpPr>
        <p:spPr>
          <a:xfrm>
            <a:off x="1136426" y="4901437"/>
            <a:ext cx="381402" cy="381400"/>
          </a:xfrm>
          <a:custGeom>
            <a:avLst/>
            <a:gdLst>
              <a:gd name="T0" fmla="*/ 2125 w 11200"/>
              <a:gd name="T1" fmla="*/ 7342 h 11200"/>
              <a:gd name="T2" fmla="*/ 2475 w 11200"/>
              <a:gd name="T3" fmla="*/ 7663 h 11200"/>
              <a:gd name="T4" fmla="*/ 2125 w 11200"/>
              <a:gd name="T5" fmla="*/ 8098 h 11200"/>
              <a:gd name="T6" fmla="*/ 800 w 11200"/>
              <a:gd name="T7" fmla="*/ 9038 h 11200"/>
              <a:gd name="T8" fmla="*/ 5600 w 11200"/>
              <a:gd name="T9" fmla="*/ 10400 h 11200"/>
              <a:gd name="T10" fmla="*/ 10400 w 11200"/>
              <a:gd name="T11" fmla="*/ 9038 h 11200"/>
              <a:gd name="T12" fmla="*/ 9088 w 11200"/>
              <a:gd name="T13" fmla="*/ 8101 h 11200"/>
              <a:gd name="T14" fmla="*/ 8663 w 11200"/>
              <a:gd name="T15" fmla="*/ 7725 h 11200"/>
              <a:gd name="T16" fmla="*/ 9088 w 11200"/>
              <a:gd name="T17" fmla="*/ 7345 h 11200"/>
              <a:gd name="T18" fmla="*/ 11200 w 11200"/>
              <a:gd name="T19" fmla="*/ 9038 h 11200"/>
              <a:gd name="T20" fmla="*/ 5600 w 11200"/>
              <a:gd name="T21" fmla="*/ 11200 h 11200"/>
              <a:gd name="T22" fmla="*/ 0 w 11200"/>
              <a:gd name="T23" fmla="*/ 9038 h 11200"/>
              <a:gd name="T24" fmla="*/ 2125 w 11200"/>
              <a:gd name="T25" fmla="*/ 7342 h 11200"/>
              <a:gd name="T26" fmla="*/ 5606 w 11200"/>
              <a:gd name="T27" fmla="*/ 9463 h 11200"/>
              <a:gd name="T28" fmla="*/ 2583 w 11200"/>
              <a:gd name="T29" fmla="*/ 6412 h 11200"/>
              <a:gd name="T30" fmla="*/ 1688 w 11200"/>
              <a:gd name="T31" fmla="*/ 3919 h 11200"/>
              <a:gd name="T32" fmla="*/ 5606 w 11200"/>
              <a:gd name="T33" fmla="*/ 0 h 11200"/>
              <a:gd name="T34" fmla="*/ 9525 w 11200"/>
              <a:gd name="T35" fmla="*/ 3919 h 11200"/>
              <a:gd name="T36" fmla="*/ 8628 w 11200"/>
              <a:gd name="T37" fmla="*/ 6414 h 11200"/>
              <a:gd name="T38" fmla="*/ 5606 w 11200"/>
              <a:gd name="T39" fmla="*/ 9463 h 11200"/>
              <a:gd name="T40" fmla="*/ 5606 w 11200"/>
              <a:gd name="T41" fmla="*/ 8288 h 11200"/>
              <a:gd name="T42" fmla="*/ 7508 w 11200"/>
              <a:gd name="T43" fmla="*/ 6391 h 11200"/>
              <a:gd name="T44" fmla="*/ 8725 w 11200"/>
              <a:gd name="T45" fmla="*/ 3919 h 11200"/>
              <a:gd name="T46" fmla="*/ 5606 w 11200"/>
              <a:gd name="T47" fmla="*/ 800 h 11200"/>
              <a:gd name="T48" fmla="*/ 2488 w 11200"/>
              <a:gd name="T49" fmla="*/ 3919 h 11200"/>
              <a:gd name="T50" fmla="*/ 3697 w 11200"/>
              <a:gd name="T51" fmla="*/ 6385 h 11200"/>
              <a:gd name="T52" fmla="*/ 5606 w 11200"/>
              <a:gd name="T53" fmla="*/ 8288 h 11200"/>
              <a:gd name="T54" fmla="*/ 5600 w 11200"/>
              <a:gd name="T55" fmla="*/ 6213 h 11200"/>
              <a:gd name="T56" fmla="*/ 3300 w 11200"/>
              <a:gd name="T57" fmla="*/ 3913 h 11200"/>
              <a:gd name="T58" fmla="*/ 5600 w 11200"/>
              <a:gd name="T59" fmla="*/ 1613 h 11200"/>
              <a:gd name="T60" fmla="*/ 7900 w 11200"/>
              <a:gd name="T61" fmla="*/ 3913 h 11200"/>
              <a:gd name="T62" fmla="*/ 5600 w 11200"/>
              <a:gd name="T63" fmla="*/ 6213 h 11200"/>
              <a:gd name="T64" fmla="*/ 5600 w 11200"/>
              <a:gd name="T65" fmla="*/ 5413 h 11200"/>
              <a:gd name="T66" fmla="*/ 7100 w 11200"/>
              <a:gd name="T67" fmla="*/ 3913 h 11200"/>
              <a:gd name="T68" fmla="*/ 5600 w 11200"/>
              <a:gd name="T69" fmla="*/ 2413 h 11200"/>
              <a:gd name="T70" fmla="*/ 4100 w 11200"/>
              <a:gd name="T71" fmla="*/ 3913 h 11200"/>
              <a:gd name="T72" fmla="*/ 5600 w 11200"/>
              <a:gd name="T73" fmla="*/ 5413 h 11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200" h="11200">
                <a:moveTo>
                  <a:pt x="2125" y="7342"/>
                </a:moveTo>
                <a:cubicBezTo>
                  <a:pt x="2263" y="7300"/>
                  <a:pt x="2475" y="7345"/>
                  <a:pt x="2475" y="7663"/>
                </a:cubicBezTo>
                <a:cubicBezTo>
                  <a:pt x="2475" y="7980"/>
                  <a:pt x="2238" y="8063"/>
                  <a:pt x="2125" y="8098"/>
                </a:cubicBezTo>
                <a:cubicBezTo>
                  <a:pt x="1304" y="8342"/>
                  <a:pt x="800" y="8673"/>
                  <a:pt x="800" y="9038"/>
                </a:cubicBezTo>
                <a:cubicBezTo>
                  <a:pt x="800" y="9790"/>
                  <a:pt x="2949" y="10400"/>
                  <a:pt x="5600" y="10400"/>
                </a:cubicBezTo>
                <a:cubicBezTo>
                  <a:pt x="8251" y="10400"/>
                  <a:pt x="10400" y="9790"/>
                  <a:pt x="10400" y="9038"/>
                </a:cubicBezTo>
                <a:cubicBezTo>
                  <a:pt x="10400" y="8675"/>
                  <a:pt x="9901" y="8345"/>
                  <a:pt x="9088" y="8101"/>
                </a:cubicBezTo>
                <a:cubicBezTo>
                  <a:pt x="8963" y="8063"/>
                  <a:pt x="8663" y="8050"/>
                  <a:pt x="8663" y="7725"/>
                </a:cubicBezTo>
                <a:cubicBezTo>
                  <a:pt x="8663" y="7400"/>
                  <a:pt x="8863" y="7263"/>
                  <a:pt x="9088" y="7345"/>
                </a:cubicBezTo>
                <a:cubicBezTo>
                  <a:pt x="10375" y="7742"/>
                  <a:pt x="11200" y="8352"/>
                  <a:pt x="11200" y="9038"/>
                </a:cubicBezTo>
                <a:cubicBezTo>
                  <a:pt x="11200" y="10232"/>
                  <a:pt x="8693" y="11200"/>
                  <a:pt x="5600" y="11200"/>
                </a:cubicBezTo>
                <a:cubicBezTo>
                  <a:pt x="2507" y="11200"/>
                  <a:pt x="0" y="10232"/>
                  <a:pt x="0" y="9038"/>
                </a:cubicBezTo>
                <a:cubicBezTo>
                  <a:pt x="0" y="8350"/>
                  <a:pt x="830" y="7738"/>
                  <a:pt x="2125" y="7342"/>
                </a:cubicBezTo>
                <a:close/>
                <a:moveTo>
                  <a:pt x="5606" y="9463"/>
                </a:moveTo>
                <a:cubicBezTo>
                  <a:pt x="4070" y="8009"/>
                  <a:pt x="3062" y="6993"/>
                  <a:pt x="2583" y="6412"/>
                </a:cubicBezTo>
                <a:cubicBezTo>
                  <a:pt x="2024" y="5735"/>
                  <a:pt x="1688" y="4866"/>
                  <a:pt x="1688" y="3919"/>
                </a:cubicBezTo>
                <a:cubicBezTo>
                  <a:pt x="1688" y="1754"/>
                  <a:pt x="3442" y="0"/>
                  <a:pt x="5606" y="0"/>
                </a:cubicBezTo>
                <a:cubicBezTo>
                  <a:pt x="7771" y="0"/>
                  <a:pt x="9525" y="1754"/>
                  <a:pt x="9525" y="3919"/>
                </a:cubicBezTo>
                <a:cubicBezTo>
                  <a:pt x="9525" y="4867"/>
                  <a:pt x="9188" y="5736"/>
                  <a:pt x="8628" y="6414"/>
                </a:cubicBezTo>
                <a:cubicBezTo>
                  <a:pt x="8149" y="6994"/>
                  <a:pt x="7142" y="8010"/>
                  <a:pt x="5606" y="9463"/>
                </a:cubicBezTo>
                <a:close/>
                <a:moveTo>
                  <a:pt x="5606" y="8288"/>
                </a:moveTo>
                <a:cubicBezTo>
                  <a:pt x="6627" y="7338"/>
                  <a:pt x="7261" y="6705"/>
                  <a:pt x="7508" y="6391"/>
                </a:cubicBezTo>
                <a:cubicBezTo>
                  <a:pt x="8112" y="5623"/>
                  <a:pt x="8725" y="4925"/>
                  <a:pt x="8725" y="3919"/>
                </a:cubicBezTo>
                <a:cubicBezTo>
                  <a:pt x="8725" y="2196"/>
                  <a:pt x="7329" y="800"/>
                  <a:pt x="5606" y="800"/>
                </a:cubicBezTo>
                <a:cubicBezTo>
                  <a:pt x="3884" y="800"/>
                  <a:pt x="2488" y="2196"/>
                  <a:pt x="2488" y="3919"/>
                </a:cubicBezTo>
                <a:cubicBezTo>
                  <a:pt x="2488" y="4922"/>
                  <a:pt x="3091" y="5625"/>
                  <a:pt x="3697" y="6385"/>
                </a:cubicBezTo>
                <a:cubicBezTo>
                  <a:pt x="4024" y="6795"/>
                  <a:pt x="4660" y="7429"/>
                  <a:pt x="5606" y="8288"/>
                </a:cubicBezTo>
                <a:close/>
                <a:moveTo>
                  <a:pt x="5600" y="6213"/>
                </a:moveTo>
                <a:cubicBezTo>
                  <a:pt x="4330" y="6213"/>
                  <a:pt x="3300" y="5183"/>
                  <a:pt x="3300" y="3913"/>
                </a:cubicBezTo>
                <a:cubicBezTo>
                  <a:pt x="3300" y="2642"/>
                  <a:pt x="4330" y="1613"/>
                  <a:pt x="5600" y="1613"/>
                </a:cubicBezTo>
                <a:cubicBezTo>
                  <a:pt x="6870" y="1613"/>
                  <a:pt x="7900" y="2642"/>
                  <a:pt x="7900" y="3913"/>
                </a:cubicBezTo>
                <a:cubicBezTo>
                  <a:pt x="7900" y="5183"/>
                  <a:pt x="6870" y="6213"/>
                  <a:pt x="5600" y="6213"/>
                </a:cubicBezTo>
                <a:close/>
                <a:moveTo>
                  <a:pt x="5600" y="5413"/>
                </a:moveTo>
                <a:cubicBezTo>
                  <a:pt x="6428" y="5413"/>
                  <a:pt x="7100" y="4741"/>
                  <a:pt x="7100" y="3913"/>
                </a:cubicBezTo>
                <a:cubicBezTo>
                  <a:pt x="7100" y="3084"/>
                  <a:pt x="6428" y="2413"/>
                  <a:pt x="5600" y="2413"/>
                </a:cubicBezTo>
                <a:cubicBezTo>
                  <a:pt x="4772" y="2413"/>
                  <a:pt x="4100" y="3084"/>
                  <a:pt x="4100" y="3913"/>
                </a:cubicBezTo>
                <a:cubicBezTo>
                  <a:pt x="4100" y="4741"/>
                  <a:pt x="4772" y="5413"/>
                  <a:pt x="5600" y="54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id="{3A7AD8A0-658A-76F9-8A57-3597848503C7}"/>
              </a:ext>
            </a:extLst>
          </p:cNvPr>
          <p:cNvSpPr txBox="1"/>
          <p:nvPr/>
        </p:nvSpPr>
        <p:spPr>
          <a:xfrm>
            <a:off x="1940463" y="4737468"/>
            <a:ext cx="723275" cy="369332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zh-CN" altLang="en-US" b="1" spc="3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地址</a:t>
            </a:r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id="{9FD22E5C-C321-C20C-5C95-1A643B3F61EB}"/>
              </a:ext>
            </a:extLst>
          </p:cNvPr>
          <p:cNvSpPr txBox="1"/>
          <p:nvPr/>
        </p:nvSpPr>
        <p:spPr>
          <a:xfrm>
            <a:off x="1940463" y="5077474"/>
            <a:ext cx="2031325" cy="369332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r>
              <a:rPr lang="zh-CN" altLang="en-US" dirty="0">
                <a:solidFill>
                  <a:srgbClr val="2694F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黑龙江省哈尔滨市</a:t>
            </a:r>
          </a:p>
        </p:txBody>
      </p:sp>
      <p:grpSp>
        <p:nvGrpSpPr>
          <p:cNvPr id="113" name="组合 112">
            <a:extLst>
              <a:ext uri="{FF2B5EF4-FFF2-40B4-BE49-F238E27FC236}">
                <a16:creationId xmlns:a16="http://schemas.microsoft.com/office/drawing/2014/main" id="{161F90DA-B95D-3677-61D8-0BBC31FF8D7F}"/>
              </a:ext>
            </a:extLst>
          </p:cNvPr>
          <p:cNvGrpSpPr/>
          <p:nvPr/>
        </p:nvGrpSpPr>
        <p:grpSpPr>
          <a:xfrm>
            <a:off x="6672450" y="859170"/>
            <a:ext cx="5057587" cy="5057587"/>
            <a:chOff x="6759374" y="1652658"/>
            <a:chExt cx="5057587" cy="5057587"/>
          </a:xfrm>
        </p:grpSpPr>
        <p:sp>
          <p:nvSpPr>
            <p:cNvPr id="101" name="矩形 100">
              <a:extLst>
                <a:ext uri="{FF2B5EF4-FFF2-40B4-BE49-F238E27FC236}">
                  <a16:creationId xmlns:a16="http://schemas.microsoft.com/office/drawing/2014/main" id="{CAB43A3B-AE1C-0D01-9A18-813A1DA57652}"/>
                </a:ext>
              </a:extLst>
            </p:cNvPr>
            <p:cNvSpPr/>
            <p:nvPr/>
          </p:nvSpPr>
          <p:spPr>
            <a:xfrm>
              <a:off x="6759374" y="1652658"/>
              <a:ext cx="5057587" cy="5057587"/>
            </a:xfrm>
            <a:prstGeom prst="rect">
              <a:avLst/>
            </a:prstGeom>
            <a:solidFill>
              <a:srgbClr val="E4C77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/>
            </a:p>
          </p:txBody>
        </p:sp>
        <p:pic>
          <p:nvPicPr>
            <p:cNvPr id="112" name="图片 111">
              <a:extLst>
                <a:ext uri="{FF2B5EF4-FFF2-40B4-BE49-F238E27FC236}">
                  <a16:creationId xmlns:a16="http://schemas.microsoft.com/office/drawing/2014/main" id="{769AFABD-B7B2-5EC4-7BF4-1944BFDA6CE3}"/>
                </a:ext>
              </a:extLst>
            </p:cNvPr>
            <p:cNvPicPr>
              <a:picLocks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861569" y="1754853"/>
              <a:ext cx="4853197" cy="4853197"/>
            </a:xfrm>
            <a:prstGeom prst="rect">
              <a:avLst/>
            </a:prstGeom>
          </p:spPr>
        </p:pic>
      </p:grpSp>
      <p:sp>
        <p:nvSpPr>
          <p:cNvPr id="103" name="文本占位符 11">
            <a:extLst>
              <a:ext uri="{FF2B5EF4-FFF2-40B4-BE49-F238E27FC236}">
                <a16:creationId xmlns:a16="http://schemas.microsoft.com/office/drawing/2014/main" id="{500864F1-6A31-B5F0-B8D7-19CDB542DD31}"/>
              </a:ext>
            </a:extLst>
          </p:cNvPr>
          <p:cNvSpPr txBox="1">
            <a:spLocks/>
          </p:cNvSpPr>
          <p:nvPr/>
        </p:nvSpPr>
        <p:spPr>
          <a:xfrm>
            <a:off x="690880" y="255905"/>
            <a:ext cx="6985000" cy="676275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4000" kern="1200">
                <a:solidFill>
                  <a:srgbClr val="0051E2"/>
                </a:solidFill>
                <a:latin typeface="腾讯体" panose="02010600010101010101" pitchFamily="2" charset="-122"/>
                <a:ea typeface="腾讯体" panose="02010600010101010101" pitchFamily="2" charset="-122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联系方式</a:t>
            </a:r>
            <a:endParaRPr lang="zh-CN" altLang="de-DE" dirty="0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104" name="平行四边形 103">
            <a:extLst>
              <a:ext uri="{FF2B5EF4-FFF2-40B4-BE49-F238E27FC236}">
                <a16:creationId xmlns:a16="http://schemas.microsoft.com/office/drawing/2014/main" id="{807D568A-8830-64A7-E68F-F1C6AA74651B}"/>
              </a:ext>
            </a:extLst>
          </p:cNvPr>
          <p:cNvSpPr/>
          <p:nvPr/>
        </p:nvSpPr>
        <p:spPr>
          <a:xfrm>
            <a:off x="461963" y="292894"/>
            <a:ext cx="307181" cy="571500"/>
          </a:xfrm>
          <a:prstGeom prst="parallelogram">
            <a:avLst>
              <a:gd name="adj" fmla="val 40504"/>
            </a:avLst>
          </a:prstGeom>
          <a:gradFill>
            <a:gsLst>
              <a:gs pos="97000">
                <a:srgbClr val="3199F7"/>
              </a:gs>
              <a:gs pos="18000">
                <a:srgbClr val="1C30EC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105" name="平行四边形 104">
            <a:extLst>
              <a:ext uri="{FF2B5EF4-FFF2-40B4-BE49-F238E27FC236}">
                <a16:creationId xmlns:a16="http://schemas.microsoft.com/office/drawing/2014/main" id="{9CBD00DC-A9CC-AB82-A2FF-9DCE2F7B336D}"/>
              </a:ext>
            </a:extLst>
          </p:cNvPr>
          <p:cNvSpPr/>
          <p:nvPr/>
        </p:nvSpPr>
        <p:spPr>
          <a:xfrm>
            <a:off x="400050" y="340519"/>
            <a:ext cx="307181" cy="571500"/>
          </a:xfrm>
          <a:prstGeom prst="parallelogram">
            <a:avLst>
              <a:gd name="adj" fmla="val 40504"/>
            </a:avLst>
          </a:prstGeom>
          <a:gradFill>
            <a:gsLst>
              <a:gs pos="0">
                <a:srgbClr val="E4C776">
                  <a:alpha val="2000"/>
                </a:srgbClr>
              </a:gs>
              <a:gs pos="100000">
                <a:srgbClr val="E5C875"/>
              </a:gs>
            </a:gsLst>
            <a:lin ang="5400000" scaled="1"/>
          </a:gradFill>
          <a:ln>
            <a:noFill/>
          </a:ln>
          <a:effectLst>
            <a:outerShdw blurRad="139700" dist="114300" dir="5400000" algn="t" rotWithShape="0">
              <a:srgbClr val="E5C875">
                <a:alpha val="6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78" name="phone-ringing_79820">
            <a:extLst>
              <a:ext uri="{FF2B5EF4-FFF2-40B4-BE49-F238E27FC236}">
                <a16:creationId xmlns:a16="http://schemas.microsoft.com/office/drawing/2014/main" id="{1CC99C78-34E0-5578-83BD-203F220D8A89}"/>
              </a:ext>
            </a:extLst>
          </p:cNvPr>
          <p:cNvSpPr>
            <a:spLocks/>
          </p:cNvSpPr>
          <p:nvPr/>
        </p:nvSpPr>
        <p:spPr>
          <a:xfrm>
            <a:off x="3525470" y="1332244"/>
            <a:ext cx="339896" cy="342357"/>
          </a:xfrm>
          <a:custGeom>
            <a:avLst/>
            <a:gdLst>
              <a:gd name="T0" fmla="*/ 404 w 2528"/>
              <a:gd name="T1" fmla="*/ 2547 h 2550"/>
              <a:gd name="T2" fmla="*/ 380 w 2528"/>
              <a:gd name="T3" fmla="*/ 2536 h 2550"/>
              <a:gd name="T4" fmla="*/ 186 w 2528"/>
              <a:gd name="T5" fmla="*/ 2075 h 2550"/>
              <a:gd name="T6" fmla="*/ 688 w 2528"/>
              <a:gd name="T7" fmla="*/ 1652 h 2550"/>
              <a:gd name="T8" fmla="*/ 1003 w 2528"/>
              <a:gd name="T9" fmla="*/ 1889 h 2550"/>
              <a:gd name="T10" fmla="*/ 1799 w 2528"/>
              <a:gd name="T11" fmla="*/ 1094 h 2550"/>
              <a:gd name="T12" fmla="*/ 1616 w 2528"/>
              <a:gd name="T13" fmla="*/ 646 h 2550"/>
              <a:gd name="T14" fmla="*/ 2251 w 2528"/>
              <a:gd name="T15" fmla="*/ 277 h 2550"/>
              <a:gd name="T16" fmla="*/ 2445 w 2528"/>
              <a:gd name="T17" fmla="*/ 472 h 2550"/>
              <a:gd name="T18" fmla="*/ 2456 w 2528"/>
              <a:gd name="T19" fmla="*/ 495 h 2550"/>
              <a:gd name="T20" fmla="*/ 460 w 2528"/>
              <a:gd name="T21" fmla="*/ 2550 h 2550"/>
              <a:gd name="T22" fmla="*/ 506 w 2528"/>
              <a:gd name="T23" fmla="*/ 2467 h 2550"/>
              <a:gd name="T24" fmla="*/ 2377 w 2528"/>
              <a:gd name="T25" fmla="*/ 595 h 2550"/>
              <a:gd name="T26" fmla="*/ 1578 w 2528"/>
              <a:gd name="T27" fmla="*/ 1661 h 2550"/>
              <a:gd name="T28" fmla="*/ 688 w 2528"/>
              <a:gd name="T29" fmla="*/ 1732 h 2550"/>
              <a:gd name="T30" fmla="*/ 243 w 2528"/>
              <a:gd name="T31" fmla="*/ 2132 h 2550"/>
              <a:gd name="T32" fmla="*/ 243 w 2528"/>
              <a:gd name="T33" fmla="*/ 2285 h 2550"/>
              <a:gd name="T34" fmla="*/ 930 w 2528"/>
              <a:gd name="T35" fmla="*/ 1930 h 2550"/>
              <a:gd name="T36" fmla="*/ 688 w 2528"/>
              <a:gd name="T37" fmla="*/ 1732 h 2550"/>
              <a:gd name="T38" fmla="*/ 2041 w 2528"/>
              <a:gd name="T39" fmla="*/ 334 h 2550"/>
              <a:gd name="T40" fmla="*/ 1641 w 2528"/>
              <a:gd name="T41" fmla="*/ 779 h 2550"/>
              <a:gd name="T42" fmla="*/ 1839 w 2528"/>
              <a:gd name="T43" fmla="*/ 1021 h 2550"/>
              <a:gd name="T44" fmla="*/ 2194 w 2528"/>
              <a:gd name="T45" fmla="*/ 334 h 2550"/>
              <a:gd name="T46" fmla="*/ 631 w 2528"/>
              <a:gd name="T47" fmla="*/ 1282 h 2550"/>
              <a:gd name="T48" fmla="*/ 1243 w 2528"/>
              <a:gd name="T49" fmla="*/ 590 h 2550"/>
              <a:gd name="T50" fmla="*/ 1243 w 2528"/>
              <a:gd name="T51" fmla="*/ 670 h 2550"/>
              <a:gd name="T52" fmla="*/ 631 w 2528"/>
              <a:gd name="T53" fmla="*/ 1282 h 2550"/>
              <a:gd name="T54" fmla="*/ 292 w 2528"/>
              <a:gd name="T55" fmla="*/ 1242 h 2550"/>
              <a:gd name="T56" fmla="*/ 1283 w 2528"/>
              <a:gd name="T57" fmla="*/ 331 h 2550"/>
              <a:gd name="T58" fmla="*/ 372 w 2528"/>
              <a:gd name="T59" fmla="*/ 1242 h 2550"/>
              <a:gd name="T60" fmla="*/ 40 w 2528"/>
              <a:gd name="T61" fmla="*/ 1282 h 2550"/>
              <a:gd name="T62" fmla="*/ 1243 w 2528"/>
              <a:gd name="T63" fmla="*/ 0 h 2550"/>
              <a:gd name="T64" fmla="*/ 1243 w 2528"/>
              <a:gd name="T65" fmla="*/ 80 h 2550"/>
              <a:gd name="T66" fmla="*/ 40 w 2528"/>
              <a:gd name="T67" fmla="*/ 1282 h 25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528" h="2550">
                <a:moveTo>
                  <a:pt x="460" y="2550"/>
                </a:moveTo>
                <a:cubicBezTo>
                  <a:pt x="428" y="2550"/>
                  <a:pt x="409" y="2548"/>
                  <a:pt x="404" y="2547"/>
                </a:cubicBezTo>
                <a:cubicBezTo>
                  <a:pt x="396" y="2546"/>
                  <a:pt x="388" y="2543"/>
                  <a:pt x="381" y="2536"/>
                </a:cubicBezTo>
                <a:cubicBezTo>
                  <a:pt x="381" y="2536"/>
                  <a:pt x="381" y="2536"/>
                  <a:pt x="380" y="2536"/>
                </a:cubicBezTo>
                <a:lnTo>
                  <a:pt x="186" y="2342"/>
                </a:lnTo>
                <a:cubicBezTo>
                  <a:pt x="113" y="2268"/>
                  <a:pt x="113" y="2149"/>
                  <a:pt x="186" y="2075"/>
                </a:cubicBezTo>
                <a:lnTo>
                  <a:pt x="555" y="1707"/>
                </a:lnTo>
                <a:cubicBezTo>
                  <a:pt x="590" y="1672"/>
                  <a:pt x="637" y="1652"/>
                  <a:pt x="688" y="1652"/>
                </a:cubicBezTo>
                <a:cubicBezTo>
                  <a:pt x="738" y="1652"/>
                  <a:pt x="785" y="1672"/>
                  <a:pt x="821" y="1707"/>
                </a:cubicBezTo>
                <a:lnTo>
                  <a:pt x="1003" y="1889"/>
                </a:lnTo>
                <a:cubicBezTo>
                  <a:pt x="1059" y="1885"/>
                  <a:pt x="1273" y="1853"/>
                  <a:pt x="1521" y="1605"/>
                </a:cubicBezTo>
                <a:cubicBezTo>
                  <a:pt x="1771" y="1355"/>
                  <a:pt x="1796" y="1148"/>
                  <a:pt x="1799" y="1094"/>
                </a:cubicBezTo>
                <a:lnTo>
                  <a:pt x="1616" y="912"/>
                </a:lnTo>
                <a:cubicBezTo>
                  <a:pt x="1543" y="838"/>
                  <a:pt x="1543" y="719"/>
                  <a:pt x="1616" y="646"/>
                </a:cubicBezTo>
                <a:lnTo>
                  <a:pt x="1984" y="277"/>
                </a:lnTo>
                <a:cubicBezTo>
                  <a:pt x="2058" y="204"/>
                  <a:pt x="2177" y="204"/>
                  <a:pt x="2251" y="277"/>
                </a:cubicBezTo>
                <a:lnTo>
                  <a:pt x="2445" y="471"/>
                </a:lnTo>
                <a:cubicBezTo>
                  <a:pt x="2445" y="472"/>
                  <a:pt x="2445" y="472"/>
                  <a:pt x="2445" y="472"/>
                </a:cubicBezTo>
                <a:cubicBezTo>
                  <a:pt x="2445" y="472"/>
                  <a:pt x="2445" y="472"/>
                  <a:pt x="2445" y="472"/>
                </a:cubicBezTo>
                <a:cubicBezTo>
                  <a:pt x="2451" y="479"/>
                  <a:pt x="2455" y="487"/>
                  <a:pt x="2456" y="495"/>
                </a:cubicBezTo>
                <a:cubicBezTo>
                  <a:pt x="2460" y="526"/>
                  <a:pt x="2528" y="1114"/>
                  <a:pt x="1779" y="1863"/>
                </a:cubicBezTo>
                <a:cubicBezTo>
                  <a:pt x="1149" y="2493"/>
                  <a:pt x="628" y="2550"/>
                  <a:pt x="460" y="2550"/>
                </a:cubicBezTo>
                <a:close/>
                <a:moveTo>
                  <a:pt x="1003" y="1969"/>
                </a:moveTo>
                <a:lnTo>
                  <a:pt x="506" y="2467"/>
                </a:lnTo>
                <a:cubicBezTo>
                  <a:pt x="697" y="2454"/>
                  <a:pt x="1167" y="2361"/>
                  <a:pt x="1722" y="1806"/>
                </a:cubicBezTo>
                <a:cubicBezTo>
                  <a:pt x="2277" y="1251"/>
                  <a:pt x="2366" y="784"/>
                  <a:pt x="2377" y="595"/>
                </a:cubicBezTo>
                <a:lnTo>
                  <a:pt x="1879" y="1094"/>
                </a:lnTo>
                <a:cubicBezTo>
                  <a:pt x="1877" y="1161"/>
                  <a:pt x="1848" y="1391"/>
                  <a:pt x="1578" y="1661"/>
                </a:cubicBezTo>
                <a:cubicBezTo>
                  <a:pt x="1306" y="1933"/>
                  <a:pt x="1070" y="1966"/>
                  <a:pt x="1003" y="1969"/>
                </a:cubicBezTo>
                <a:close/>
                <a:moveTo>
                  <a:pt x="688" y="1732"/>
                </a:moveTo>
                <a:cubicBezTo>
                  <a:pt x="660" y="1732"/>
                  <a:pt x="632" y="1743"/>
                  <a:pt x="611" y="1764"/>
                </a:cubicBezTo>
                <a:lnTo>
                  <a:pt x="243" y="2132"/>
                </a:lnTo>
                <a:cubicBezTo>
                  <a:pt x="223" y="2152"/>
                  <a:pt x="211" y="2180"/>
                  <a:pt x="211" y="2208"/>
                </a:cubicBezTo>
                <a:cubicBezTo>
                  <a:pt x="211" y="2237"/>
                  <a:pt x="223" y="2265"/>
                  <a:pt x="243" y="2285"/>
                </a:cubicBezTo>
                <a:lnTo>
                  <a:pt x="409" y="2451"/>
                </a:lnTo>
                <a:lnTo>
                  <a:pt x="930" y="1930"/>
                </a:lnTo>
                <a:lnTo>
                  <a:pt x="764" y="1764"/>
                </a:lnTo>
                <a:cubicBezTo>
                  <a:pt x="743" y="1743"/>
                  <a:pt x="715" y="1732"/>
                  <a:pt x="688" y="1732"/>
                </a:cubicBezTo>
                <a:close/>
                <a:moveTo>
                  <a:pt x="2118" y="302"/>
                </a:moveTo>
                <a:cubicBezTo>
                  <a:pt x="2089" y="302"/>
                  <a:pt x="2061" y="314"/>
                  <a:pt x="2041" y="334"/>
                </a:cubicBezTo>
                <a:lnTo>
                  <a:pt x="1673" y="702"/>
                </a:lnTo>
                <a:cubicBezTo>
                  <a:pt x="1652" y="723"/>
                  <a:pt x="1641" y="750"/>
                  <a:pt x="1641" y="779"/>
                </a:cubicBezTo>
                <a:cubicBezTo>
                  <a:pt x="1641" y="808"/>
                  <a:pt x="1652" y="835"/>
                  <a:pt x="1673" y="855"/>
                </a:cubicBezTo>
                <a:lnTo>
                  <a:pt x="1839" y="1021"/>
                </a:lnTo>
                <a:lnTo>
                  <a:pt x="2360" y="500"/>
                </a:lnTo>
                <a:lnTo>
                  <a:pt x="2194" y="334"/>
                </a:lnTo>
                <a:cubicBezTo>
                  <a:pt x="2174" y="314"/>
                  <a:pt x="2146" y="302"/>
                  <a:pt x="2118" y="302"/>
                </a:cubicBezTo>
                <a:close/>
                <a:moveTo>
                  <a:pt x="631" y="1282"/>
                </a:moveTo>
                <a:cubicBezTo>
                  <a:pt x="608" y="1282"/>
                  <a:pt x="591" y="1264"/>
                  <a:pt x="591" y="1242"/>
                </a:cubicBezTo>
                <a:cubicBezTo>
                  <a:pt x="591" y="883"/>
                  <a:pt x="883" y="590"/>
                  <a:pt x="1243" y="590"/>
                </a:cubicBezTo>
                <a:cubicBezTo>
                  <a:pt x="1265" y="590"/>
                  <a:pt x="1283" y="608"/>
                  <a:pt x="1283" y="630"/>
                </a:cubicBezTo>
                <a:cubicBezTo>
                  <a:pt x="1283" y="652"/>
                  <a:pt x="1265" y="670"/>
                  <a:pt x="1243" y="670"/>
                </a:cubicBezTo>
                <a:cubicBezTo>
                  <a:pt x="927" y="670"/>
                  <a:pt x="671" y="927"/>
                  <a:pt x="671" y="1242"/>
                </a:cubicBezTo>
                <a:cubicBezTo>
                  <a:pt x="671" y="1264"/>
                  <a:pt x="653" y="1282"/>
                  <a:pt x="631" y="1282"/>
                </a:cubicBezTo>
                <a:close/>
                <a:moveTo>
                  <a:pt x="332" y="1282"/>
                </a:moveTo>
                <a:cubicBezTo>
                  <a:pt x="310" y="1282"/>
                  <a:pt x="292" y="1264"/>
                  <a:pt x="292" y="1242"/>
                </a:cubicBezTo>
                <a:cubicBezTo>
                  <a:pt x="292" y="718"/>
                  <a:pt x="718" y="291"/>
                  <a:pt x="1243" y="291"/>
                </a:cubicBezTo>
                <a:cubicBezTo>
                  <a:pt x="1265" y="291"/>
                  <a:pt x="1283" y="309"/>
                  <a:pt x="1283" y="331"/>
                </a:cubicBezTo>
                <a:cubicBezTo>
                  <a:pt x="1283" y="354"/>
                  <a:pt x="1265" y="371"/>
                  <a:pt x="1243" y="371"/>
                </a:cubicBezTo>
                <a:cubicBezTo>
                  <a:pt x="762" y="371"/>
                  <a:pt x="372" y="762"/>
                  <a:pt x="372" y="1242"/>
                </a:cubicBezTo>
                <a:cubicBezTo>
                  <a:pt x="372" y="1264"/>
                  <a:pt x="354" y="1282"/>
                  <a:pt x="332" y="1282"/>
                </a:cubicBezTo>
                <a:close/>
                <a:moveTo>
                  <a:pt x="40" y="1282"/>
                </a:moveTo>
                <a:cubicBezTo>
                  <a:pt x="18" y="1282"/>
                  <a:pt x="0" y="1264"/>
                  <a:pt x="0" y="1242"/>
                </a:cubicBezTo>
                <a:cubicBezTo>
                  <a:pt x="0" y="557"/>
                  <a:pt x="558" y="0"/>
                  <a:pt x="1243" y="0"/>
                </a:cubicBezTo>
                <a:cubicBezTo>
                  <a:pt x="1265" y="0"/>
                  <a:pt x="1283" y="18"/>
                  <a:pt x="1283" y="40"/>
                </a:cubicBezTo>
                <a:cubicBezTo>
                  <a:pt x="1283" y="62"/>
                  <a:pt x="1265" y="80"/>
                  <a:pt x="1243" y="80"/>
                </a:cubicBezTo>
                <a:cubicBezTo>
                  <a:pt x="602" y="80"/>
                  <a:pt x="80" y="601"/>
                  <a:pt x="80" y="1242"/>
                </a:cubicBezTo>
                <a:cubicBezTo>
                  <a:pt x="80" y="1264"/>
                  <a:pt x="62" y="1282"/>
                  <a:pt x="40" y="128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529427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AD4F475C-7137-1381-42FF-2BA7258CD19A}"/>
              </a:ext>
            </a:extLst>
          </p:cNvPr>
          <p:cNvSpPr txBox="1"/>
          <p:nvPr/>
        </p:nvSpPr>
        <p:spPr>
          <a:xfrm>
            <a:off x="551543" y="4859047"/>
            <a:ext cx="60960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熹熹   作品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dirty="0">
              <a:solidFill>
                <a:schemeClr val="tx1">
                  <a:lumMod val="95000"/>
                  <a:lumOff val="5000"/>
                </a:schemeClr>
              </a:solidFill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51PPT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模板网   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  <a:hlinkClick r:id="rId2"/>
              </a:rPr>
              <a:t>www.51pptmoban.com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  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授权发布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947917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穿着黑西装的人雇用了一名员工">
            <a:extLst>
              <a:ext uri="{FF2B5EF4-FFF2-40B4-BE49-F238E27FC236}">
                <a16:creationId xmlns:a16="http://schemas.microsoft.com/office/drawing/2014/main" id="{511AB72C-F96B-4777-5647-A210669161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62" y="1344531"/>
            <a:ext cx="12170875" cy="2750951"/>
          </a:xfrm>
          <a:custGeom>
            <a:avLst/>
            <a:gdLst>
              <a:gd name="connsiteX0" fmla="*/ 0 w 12170875"/>
              <a:gd name="connsiteY0" fmla="*/ 0 h 2750951"/>
              <a:gd name="connsiteX1" fmla="*/ 12170875 w 12170875"/>
              <a:gd name="connsiteY1" fmla="*/ 0 h 2750951"/>
              <a:gd name="connsiteX2" fmla="*/ 12170875 w 12170875"/>
              <a:gd name="connsiteY2" fmla="*/ 2750951 h 2750951"/>
              <a:gd name="connsiteX3" fmla="*/ 0 w 12170875"/>
              <a:gd name="connsiteY3" fmla="*/ 2750951 h 2750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70875" h="2750951">
                <a:moveTo>
                  <a:pt x="0" y="0"/>
                </a:moveTo>
                <a:lnTo>
                  <a:pt x="12170875" y="0"/>
                </a:lnTo>
                <a:lnTo>
                  <a:pt x="12170875" y="2750951"/>
                </a:lnTo>
                <a:lnTo>
                  <a:pt x="0" y="2750951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F00F62DD-07F8-4858-936C-AFC4BF23245E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-17760" y="1359601"/>
            <a:ext cx="11857826" cy="2724687"/>
          </a:xfrm>
          <a:prstGeom prst="rect">
            <a:avLst/>
          </a:prstGeom>
          <a:gradFill>
            <a:gsLst>
              <a:gs pos="0">
                <a:srgbClr val="E4C776">
                  <a:alpha val="2000"/>
                </a:srgbClr>
              </a:gs>
              <a:gs pos="100000">
                <a:srgbClr val="E5C875">
                  <a:alpha val="63000"/>
                </a:srgbClr>
              </a:gs>
            </a:gsLst>
            <a:lin ang="10800000" scaled="0"/>
          </a:gradFill>
          <a:ln>
            <a:noFill/>
          </a:ln>
          <a:effectLst>
            <a:outerShdw blurRad="139700" dist="114300" dir="5400000" algn="t" rotWithShape="0">
              <a:srgbClr val="E5C875">
                <a:alpha val="6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7" name="矩形: 一个圆顶角，剪去另一个顶角 6">
            <a:extLst>
              <a:ext uri="{FF2B5EF4-FFF2-40B4-BE49-F238E27FC236}">
                <a16:creationId xmlns:a16="http://schemas.microsoft.com/office/drawing/2014/main" id="{8E133DFE-2E26-4399-AE82-4230D587A700}"/>
              </a:ext>
            </a:extLst>
          </p:cNvPr>
          <p:cNvSpPr/>
          <p:nvPr/>
        </p:nvSpPr>
        <p:spPr>
          <a:xfrm>
            <a:off x="971550" y="1007712"/>
            <a:ext cx="3076576" cy="3076576"/>
          </a:xfrm>
          <a:prstGeom prst="snipRound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rgbClr val="3199F7">
                  <a:alpha val="82000"/>
                </a:srgbClr>
              </a:gs>
              <a:gs pos="100000">
                <a:srgbClr val="1C30EC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9CEEF54-A67F-46B3-9FB9-C89AA1BEE1B8}"/>
              </a:ext>
            </a:extLst>
          </p:cNvPr>
          <p:cNvSpPr txBox="1"/>
          <p:nvPr/>
        </p:nvSpPr>
        <p:spPr>
          <a:xfrm>
            <a:off x="932665" y="4501244"/>
            <a:ext cx="6947686" cy="9360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07000"/>
              </a:lnSpc>
              <a:spcAft>
                <a:spcPts val="800"/>
              </a:spcAft>
            </a:pPr>
            <a:r>
              <a:rPr lang="zh-CN" altLang="en-US" sz="5400" dirty="0">
                <a:gradFill>
                  <a:gsLst>
                    <a:gs pos="97000">
                      <a:srgbClr val="3199F7"/>
                    </a:gs>
                    <a:gs pos="18000">
                      <a:srgbClr val="1C30EC"/>
                    </a:gs>
                  </a:gsLst>
                  <a:lin ang="10800000" scaled="0"/>
                </a:gradFill>
                <a:effectLst/>
                <a:latin typeface="MiSans" panose="00000500000000000000" pitchFamily="2" charset="-122"/>
                <a:ea typeface="MiSans" panose="00000500000000000000" pitchFamily="2" charset="-122"/>
                <a:cs typeface="Arial" panose="020B0604020202020204" pitchFamily="34" charset="0"/>
                <a:sym typeface="MiSans" panose="00000500000000000000" pitchFamily="2" charset="-122"/>
              </a:rPr>
              <a:t>项目概述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30D88D8-742A-4A0D-BEDF-08DF63E17517}"/>
              </a:ext>
            </a:extLst>
          </p:cNvPr>
          <p:cNvSpPr txBox="1"/>
          <p:nvPr/>
        </p:nvSpPr>
        <p:spPr>
          <a:xfrm>
            <a:off x="2173455" y="1024288"/>
            <a:ext cx="1169186" cy="32011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07000"/>
              </a:lnSpc>
              <a:spcAft>
                <a:spcPts val="800"/>
              </a:spcAft>
            </a:pPr>
            <a:r>
              <a:rPr lang="en-US" altLang="zh-CN" sz="19900" dirty="0">
                <a:solidFill>
                  <a:schemeClr val="bg1"/>
                </a:solidFill>
                <a:latin typeface="MiSans" panose="00000500000000000000" pitchFamily="2" charset="-122"/>
                <a:ea typeface="MiSans" panose="00000500000000000000" pitchFamily="2" charset="-122"/>
                <a:cs typeface="Arial" panose="020B0604020202020204" pitchFamily="34" charset="0"/>
                <a:sym typeface="MiSans" panose="00000500000000000000" pitchFamily="2" charset="-122"/>
              </a:rPr>
              <a:t>1</a:t>
            </a:r>
            <a:endParaRPr lang="zh-CN" altLang="en-US" sz="19900" dirty="0">
              <a:solidFill>
                <a:schemeClr val="bg1"/>
              </a:solidFill>
              <a:effectLst/>
              <a:latin typeface="MiSans" panose="00000500000000000000" pitchFamily="2" charset="-122"/>
              <a:ea typeface="MiSans" panose="00000500000000000000" pitchFamily="2" charset="-122"/>
              <a:cs typeface="Arial" panose="020B0604020202020204" pitchFamily="34" charset="0"/>
              <a:sym typeface="MiSans" panose="00000500000000000000" pitchFamily="2" charset="-122"/>
            </a:endParaRPr>
          </a:p>
        </p:txBody>
      </p:sp>
      <p:sp>
        <p:nvSpPr>
          <p:cNvPr id="9" name="直角三角形 8">
            <a:extLst>
              <a:ext uri="{FF2B5EF4-FFF2-40B4-BE49-F238E27FC236}">
                <a16:creationId xmlns:a16="http://schemas.microsoft.com/office/drawing/2014/main" id="{E822E5E8-0DD6-4DC6-9266-F7C9BA79A89C}"/>
              </a:ext>
            </a:extLst>
          </p:cNvPr>
          <p:cNvSpPr/>
          <p:nvPr/>
        </p:nvSpPr>
        <p:spPr>
          <a:xfrm>
            <a:off x="4048127" y="1007712"/>
            <a:ext cx="269350" cy="335313"/>
          </a:xfrm>
          <a:prstGeom prst="rtTriangl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D743358-F599-48FE-8B89-F7DAFF6CC04E}"/>
              </a:ext>
            </a:extLst>
          </p:cNvPr>
          <p:cNvSpPr txBox="1"/>
          <p:nvPr/>
        </p:nvSpPr>
        <p:spPr>
          <a:xfrm>
            <a:off x="1355818" y="3053748"/>
            <a:ext cx="1169186" cy="5922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07000"/>
              </a:lnSpc>
              <a:spcAft>
                <a:spcPts val="800"/>
              </a:spcAft>
            </a:pPr>
            <a:r>
              <a:rPr lang="en-US" altLang="zh-CN" sz="3200" dirty="0">
                <a:solidFill>
                  <a:schemeClr val="bg1"/>
                </a:solidFill>
                <a:effectLst/>
                <a:latin typeface="MiSans" panose="00000500000000000000" pitchFamily="2" charset="-122"/>
                <a:ea typeface="MiSans" panose="00000500000000000000" pitchFamily="2" charset="-122"/>
                <a:cs typeface="Arial" panose="020B0604020202020204" pitchFamily="34" charset="0"/>
                <a:sym typeface="MiSans" panose="00000500000000000000" pitchFamily="2" charset="-122"/>
              </a:rPr>
              <a:t>part</a:t>
            </a:r>
            <a:endParaRPr lang="zh-CN" altLang="en-US" sz="3200" dirty="0">
              <a:solidFill>
                <a:schemeClr val="bg1"/>
              </a:solidFill>
              <a:effectLst/>
              <a:latin typeface="MiSans" panose="00000500000000000000" pitchFamily="2" charset="-122"/>
              <a:ea typeface="MiSans" panose="00000500000000000000" pitchFamily="2" charset="-122"/>
              <a:cs typeface="Arial" panose="020B0604020202020204" pitchFamily="34" charset="0"/>
              <a:sym typeface="MiSans" panose="00000500000000000000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7990D1C-7BBD-CF78-60AA-BD90D131AAFF}"/>
              </a:ext>
            </a:extLst>
          </p:cNvPr>
          <p:cNvSpPr txBox="1">
            <a:spLocks/>
          </p:cNvSpPr>
          <p:nvPr/>
        </p:nvSpPr>
        <p:spPr>
          <a:xfrm>
            <a:off x="932665" y="5387069"/>
            <a:ext cx="694768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ADD YOUR TITLE HERE</a:t>
            </a:r>
          </a:p>
        </p:txBody>
      </p:sp>
    </p:spTree>
    <p:extLst>
      <p:ext uri="{BB962C8B-B14F-4D97-AF65-F5344CB8AC3E}">
        <p14:creationId xmlns:p14="http://schemas.microsoft.com/office/powerpoint/2010/main" val="4375180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等腰三角形 21">
            <a:extLst>
              <a:ext uri="{FF2B5EF4-FFF2-40B4-BE49-F238E27FC236}">
                <a16:creationId xmlns:a16="http://schemas.microsoft.com/office/drawing/2014/main" id="{2B384717-5ED1-4A4E-8D5C-C24A96DC6695}"/>
              </a:ext>
            </a:extLst>
          </p:cNvPr>
          <p:cNvSpPr/>
          <p:nvPr/>
        </p:nvSpPr>
        <p:spPr>
          <a:xfrm rot="16200000">
            <a:off x="6895502" y="2272507"/>
            <a:ext cx="3235327" cy="4767263"/>
          </a:xfrm>
          <a:custGeom>
            <a:avLst/>
            <a:gdLst>
              <a:gd name="connsiteX0" fmla="*/ 0 w 3027918"/>
              <a:gd name="connsiteY0" fmla="*/ 4662488 h 4662488"/>
              <a:gd name="connsiteX1" fmla="*/ 1513959 w 3027918"/>
              <a:gd name="connsiteY1" fmla="*/ 0 h 4662488"/>
              <a:gd name="connsiteX2" fmla="*/ 3027918 w 3027918"/>
              <a:gd name="connsiteY2" fmla="*/ 4662488 h 4662488"/>
              <a:gd name="connsiteX3" fmla="*/ 0 w 3027918"/>
              <a:gd name="connsiteY3" fmla="*/ 4662488 h 4662488"/>
              <a:gd name="connsiteX0" fmla="*/ 0 w 3027918"/>
              <a:gd name="connsiteY0" fmla="*/ 4662488 h 4662488"/>
              <a:gd name="connsiteX1" fmla="*/ 1513959 w 3027918"/>
              <a:gd name="connsiteY1" fmla="*/ 0 h 4662488"/>
              <a:gd name="connsiteX2" fmla="*/ 1799193 w 3027918"/>
              <a:gd name="connsiteY2" fmla="*/ 900113 h 4662488"/>
              <a:gd name="connsiteX3" fmla="*/ 3027918 w 3027918"/>
              <a:gd name="connsiteY3" fmla="*/ 4662488 h 4662488"/>
              <a:gd name="connsiteX4" fmla="*/ 0 w 3027918"/>
              <a:gd name="connsiteY4" fmla="*/ 4662488 h 4662488"/>
              <a:gd name="connsiteX0" fmla="*/ 0 w 3027918"/>
              <a:gd name="connsiteY0" fmla="*/ 4662488 h 4662488"/>
              <a:gd name="connsiteX1" fmla="*/ 1513959 w 3027918"/>
              <a:gd name="connsiteY1" fmla="*/ 0 h 4662488"/>
              <a:gd name="connsiteX2" fmla="*/ 2037318 w 3027918"/>
              <a:gd name="connsiteY2" fmla="*/ 42863 h 4662488"/>
              <a:gd name="connsiteX3" fmla="*/ 3027918 w 3027918"/>
              <a:gd name="connsiteY3" fmla="*/ 4662488 h 4662488"/>
              <a:gd name="connsiteX4" fmla="*/ 0 w 3027918"/>
              <a:gd name="connsiteY4" fmla="*/ 4662488 h 4662488"/>
              <a:gd name="connsiteX0" fmla="*/ 0 w 3027918"/>
              <a:gd name="connsiteY0" fmla="*/ 4767263 h 4767263"/>
              <a:gd name="connsiteX1" fmla="*/ 666234 w 3027918"/>
              <a:gd name="connsiteY1" fmla="*/ 0 h 4767263"/>
              <a:gd name="connsiteX2" fmla="*/ 2037318 w 3027918"/>
              <a:gd name="connsiteY2" fmla="*/ 147638 h 4767263"/>
              <a:gd name="connsiteX3" fmla="*/ 3027918 w 3027918"/>
              <a:gd name="connsiteY3" fmla="*/ 4767263 h 4767263"/>
              <a:gd name="connsiteX4" fmla="*/ 0 w 3027918"/>
              <a:gd name="connsiteY4" fmla="*/ 4767263 h 4767263"/>
              <a:gd name="connsiteX0" fmla="*/ 0 w 3027918"/>
              <a:gd name="connsiteY0" fmla="*/ 4767263 h 4767263"/>
              <a:gd name="connsiteX1" fmla="*/ 666234 w 3027918"/>
              <a:gd name="connsiteY1" fmla="*/ 0 h 4767263"/>
              <a:gd name="connsiteX2" fmla="*/ 2189717 w 3027918"/>
              <a:gd name="connsiteY2" fmla="*/ 23813 h 4767263"/>
              <a:gd name="connsiteX3" fmla="*/ 3027918 w 3027918"/>
              <a:gd name="connsiteY3" fmla="*/ 4767263 h 4767263"/>
              <a:gd name="connsiteX4" fmla="*/ 0 w 3027918"/>
              <a:gd name="connsiteY4" fmla="*/ 4767263 h 4767263"/>
              <a:gd name="connsiteX0" fmla="*/ 0 w 3027918"/>
              <a:gd name="connsiteY0" fmla="*/ 4767263 h 4767263"/>
              <a:gd name="connsiteX1" fmla="*/ 666234 w 3027918"/>
              <a:gd name="connsiteY1" fmla="*/ 0 h 4767263"/>
              <a:gd name="connsiteX2" fmla="*/ 2294491 w 3027918"/>
              <a:gd name="connsiteY2" fmla="*/ 4763 h 4767263"/>
              <a:gd name="connsiteX3" fmla="*/ 3027918 w 3027918"/>
              <a:gd name="connsiteY3" fmla="*/ 4767263 h 4767263"/>
              <a:gd name="connsiteX4" fmla="*/ 0 w 3027918"/>
              <a:gd name="connsiteY4" fmla="*/ 4767263 h 4767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27918" h="4767263">
                <a:moveTo>
                  <a:pt x="0" y="4767263"/>
                </a:moveTo>
                <a:lnTo>
                  <a:pt x="666234" y="0"/>
                </a:lnTo>
                <a:lnTo>
                  <a:pt x="2294491" y="4763"/>
                </a:lnTo>
                <a:lnTo>
                  <a:pt x="3027918" y="4767263"/>
                </a:lnTo>
                <a:lnTo>
                  <a:pt x="0" y="4767263"/>
                </a:lnTo>
                <a:close/>
              </a:path>
            </a:pathLst>
          </a:custGeom>
          <a:gradFill>
            <a:gsLst>
              <a:gs pos="0">
                <a:srgbClr val="3199F7">
                  <a:alpha val="57000"/>
                </a:srgbClr>
              </a:gs>
              <a:gs pos="56000">
                <a:srgbClr val="2352F0">
                  <a:alpha val="20000"/>
                </a:srgbClr>
              </a:gs>
              <a:gs pos="100000">
                <a:srgbClr val="1C30EC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22" name="等腰三角形 21">
            <a:extLst>
              <a:ext uri="{FF2B5EF4-FFF2-40B4-BE49-F238E27FC236}">
                <a16:creationId xmlns:a16="http://schemas.microsoft.com/office/drawing/2014/main" id="{775380A1-90E2-44C9-9A4F-C86F68B8CC21}"/>
              </a:ext>
            </a:extLst>
          </p:cNvPr>
          <p:cNvSpPr/>
          <p:nvPr/>
        </p:nvSpPr>
        <p:spPr>
          <a:xfrm rot="5400000" flipH="1">
            <a:off x="2204244" y="2272506"/>
            <a:ext cx="3235326" cy="4767263"/>
          </a:xfrm>
          <a:custGeom>
            <a:avLst/>
            <a:gdLst>
              <a:gd name="connsiteX0" fmla="*/ 0 w 3027918"/>
              <a:gd name="connsiteY0" fmla="*/ 4662488 h 4662488"/>
              <a:gd name="connsiteX1" fmla="*/ 1513959 w 3027918"/>
              <a:gd name="connsiteY1" fmla="*/ 0 h 4662488"/>
              <a:gd name="connsiteX2" fmla="*/ 3027918 w 3027918"/>
              <a:gd name="connsiteY2" fmla="*/ 4662488 h 4662488"/>
              <a:gd name="connsiteX3" fmla="*/ 0 w 3027918"/>
              <a:gd name="connsiteY3" fmla="*/ 4662488 h 4662488"/>
              <a:gd name="connsiteX0" fmla="*/ 0 w 3027918"/>
              <a:gd name="connsiteY0" fmla="*/ 4662488 h 4662488"/>
              <a:gd name="connsiteX1" fmla="*/ 1513959 w 3027918"/>
              <a:gd name="connsiteY1" fmla="*/ 0 h 4662488"/>
              <a:gd name="connsiteX2" fmla="*/ 1799193 w 3027918"/>
              <a:gd name="connsiteY2" fmla="*/ 900113 h 4662488"/>
              <a:gd name="connsiteX3" fmla="*/ 3027918 w 3027918"/>
              <a:gd name="connsiteY3" fmla="*/ 4662488 h 4662488"/>
              <a:gd name="connsiteX4" fmla="*/ 0 w 3027918"/>
              <a:gd name="connsiteY4" fmla="*/ 4662488 h 4662488"/>
              <a:gd name="connsiteX0" fmla="*/ 0 w 3027918"/>
              <a:gd name="connsiteY0" fmla="*/ 4662488 h 4662488"/>
              <a:gd name="connsiteX1" fmla="*/ 1513959 w 3027918"/>
              <a:gd name="connsiteY1" fmla="*/ 0 h 4662488"/>
              <a:gd name="connsiteX2" fmla="*/ 2037318 w 3027918"/>
              <a:gd name="connsiteY2" fmla="*/ 42863 h 4662488"/>
              <a:gd name="connsiteX3" fmla="*/ 3027918 w 3027918"/>
              <a:gd name="connsiteY3" fmla="*/ 4662488 h 4662488"/>
              <a:gd name="connsiteX4" fmla="*/ 0 w 3027918"/>
              <a:gd name="connsiteY4" fmla="*/ 4662488 h 4662488"/>
              <a:gd name="connsiteX0" fmla="*/ 0 w 3027918"/>
              <a:gd name="connsiteY0" fmla="*/ 4767263 h 4767263"/>
              <a:gd name="connsiteX1" fmla="*/ 666234 w 3027918"/>
              <a:gd name="connsiteY1" fmla="*/ 0 h 4767263"/>
              <a:gd name="connsiteX2" fmla="*/ 2037318 w 3027918"/>
              <a:gd name="connsiteY2" fmla="*/ 147638 h 4767263"/>
              <a:gd name="connsiteX3" fmla="*/ 3027918 w 3027918"/>
              <a:gd name="connsiteY3" fmla="*/ 4767263 h 4767263"/>
              <a:gd name="connsiteX4" fmla="*/ 0 w 3027918"/>
              <a:gd name="connsiteY4" fmla="*/ 4767263 h 4767263"/>
              <a:gd name="connsiteX0" fmla="*/ 0 w 3027918"/>
              <a:gd name="connsiteY0" fmla="*/ 4767263 h 4767263"/>
              <a:gd name="connsiteX1" fmla="*/ 666234 w 3027918"/>
              <a:gd name="connsiteY1" fmla="*/ 0 h 4767263"/>
              <a:gd name="connsiteX2" fmla="*/ 2189717 w 3027918"/>
              <a:gd name="connsiteY2" fmla="*/ 23813 h 4767263"/>
              <a:gd name="connsiteX3" fmla="*/ 3027918 w 3027918"/>
              <a:gd name="connsiteY3" fmla="*/ 4767263 h 4767263"/>
              <a:gd name="connsiteX4" fmla="*/ 0 w 3027918"/>
              <a:gd name="connsiteY4" fmla="*/ 4767263 h 4767263"/>
              <a:gd name="connsiteX0" fmla="*/ 0 w 3027918"/>
              <a:gd name="connsiteY0" fmla="*/ 4767263 h 4767263"/>
              <a:gd name="connsiteX1" fmla="*/ 666234 w 3027918"/>
              <a:gd name="connsiteY1" fmla="*/ 0 h 4767263"/>
              <a:gd name="connsiteX2" fmla="*/ 2294491 w 3027918"/>
              <a:gd name="connsiteY2" fmla="*/ 4763 h 4767263"/>
              <a:gd name="connsiteX3" fmla="*/ 3027918 w 3027918"/>
              <a:gd name="connsiteY3" fmla="*/ 4767263 h 4767263"/>
              <a:gd name="connsiteX4" fmla="*/ 0 w 3027918"/>
              <a:gd name="connsiteY4" fmla="*/ 4767263 h 4767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27918" h="4767263">
                <a:moveTo>
                  <a:pt x="0" y="4767263"/>
                </a:moveTo>
                <a:lnTo>
                  <a:pt x="666234" y="0"/>
                </a:lnTo>
                <a:lnTo>
                  <a:pt x="2294491" y="4763"/>
                </a:lnTo>
                <a:lnTo>
                  <a:pt x="3027918" y="4767263"/>
                </a:lnTo>
                <a:lnTo>
                  <a:pt x="0" y="4767263"/>
                </a:lnTo>
                <a:close/>
              </a:path>
            </a:pathLst>
          </a:custGeom>
          <a:gradFill>
            <a:gsLst>
              <a:gs pos="0">
                <a:srgbClr val="3199F7">
                  <a:alpha val="82000"/>
                </a:srgbClr>
              </a:gs>
              <a:gs pos="56000">
                <a:srgbClr val="2352F0">
                  <a:alpha val="20000"/>
                </a:srgbClr>
              </a:gs>
              <a:gs pos="100000">
                <a:srgbClr val="1C30EC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E7E8943A-D490-4787-A5E0-191ED0831FE5}"/>
              </a:ext>
            </a:extLst>
          </p:cNvPr>
          <p:cNvGrpSpPr/>
          <p:nvPr/>
        </p:nvGrpSpPr>
        <p:grpSpPr>
          <a:xfrm>
            <a:off x="4815760" y="3464915"/>
            <a:ext cx="2343150" cy="2209800"/>
            <a:chOff x="4924425" y="3508375"/>
            <a:chExt cx="2343150" cy="2209800"/>
          </a:xfrm>
        </p:grpSpPr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D811C021-A31F-4DF2-B120-C6F3EDBEFEF5}"/>
                </a:ext>
              </a:extLst>
            </p:cNvPr>
            <p:cNvGrpSpPr/>
            <p:nvPr/>
          </p:nvGrpSpPr>
          <p:grpSpPr>
            <a:xfrm>
              <a:off x="4924425" y="3508375"/>
              <a:ext cx="2343150" cy="2209800"/>
              <a:chOff x="4924425" y="3381375"/>
              <a:chExt cx="2343150" cy="2209800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219481A3-CC50-4C16-ACAF-B5B7558799D6}"/>
                  </a:ext>
                </a:extLst>
              </p:cNvPr>
              <p:cNvSpPr/>
              <p:nvPr/>
            </p:nvSpPr>
            <p:spPr>
              <a:xfrm>
                <a:off x="4991100" y="3381375"/>
                <a:ext cx="2209800" cy="2209800"/>
              </a:xfrm>
              <a:prstGeom prst="ellipse">
                <a:avLst/>
              </a:prstGeom>
              <a:gradFill flip="none" rotWithShape="1">
                <a:gsLst>
                  <a:gs pos="23000">
                    <a:srgbClr val="3199F7"/>
                  </a:gs>
                  <a:gs pos="92000">
                    <a:srgbClr val="1C30EC"/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latin typeface="MiSans" panose="00000500000000000000" pitchFamily="2" charset="-122"/>
                  <a:ea typeface="MiSans" panose="00000500000000000000" pitchFamily="2" charset="-122"/>
                  <a:sym typeface="MiSans" panose="00000500000000000000" pitchFamily="2" charset="-122"/>
                </a:endParaRPr>
              </a:p>
            </p:txBody>
          </p:sp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C1BA10C6-4991-4A18-AEA9-8B0BE384104C}"/>
                  </a:ext>
                </a:extLst>
              </p:cNvPr>
              <p:cNvSpPr txBox="1"/>
              <p:nvPr/>
            </p:nvSpPr>
            <p:spPr>
              <a:xfrm>
                <a:off x="4924425" y="3932277"/>
                <a:ext cx="2343150" cy="110799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6600" dirty="0">
                    <a:solidFill>
                      <a:schemeClr val="bg1"/>
                    </a:solidFill>
                    <a:effectLst/>
                    <a:latin typeface="MiSans" panose="00000500000000000000" pitchFamily="2" charset="-122"/>
                    <a:ea typeface="MiSans" panose="00000500000000000000" pitchFamily="2" charset="-122"/>
                    <a:cs typeface="Arial" panose="020B0604020202020204" pitchFamily="34" charset="0"/>
                    <a:sym typeface="MiSans" panose="00000500000000000000" pitchFamily="2" charset="-122"/>
                  </a:rPr>
                  <a:t>标题</a:t>
                </a:r>
                <a:endParaRPr lang="zh-CN" altLang="en-US" sz="6600" dirty="0">
                  <a:solidFill>
                    <a:schemeClr val="bg1"/>
                  </a:solidFill>
                  <a:latin typeface="MiSans" panose="00000500000000000000" pitchFamily="2" charset="-122"/>
                  <a:ea typeface="MiSans" panose="00000500000000000000" pitchFamily="2" charset="-122"/>
                  <a:sym typeface="MiSans" panose="00000500000000000000" pitchFamily="2" charset="-122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B60D131A-D0AA-4878-B2AD-57930C597DB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alphaModFix amt="70000"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092326" y="3603914"/>
              <a:ext cx="2033274" cy="2033270"/>
            </a:xfrm>
            <a:prstGeom prst="rect">
              <a:avLst/>
            </a:prstGeom>
          </p:spPr>
        </p:pic>
      </p:grp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2C93CB62-2872-44C8-8B6D-F240C535C44B}"/>
              </a:ext>
            </a:extLst>
          </p:cNvPr>
          <p:cNvSpPr/>
          <p:nvPr/>
        </p:nvSpPr>
        <p:spPr>
          <a:xfrm>
            <a:off x="861818" y="1334855"/>
            <a:ext cx="10825825" cy="1385249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27000" dist="114300" dir="5400000" algn="t" rotWithShape="0">
              <a:srgbClr val="0051E2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7" name="平行四边形 6">
            <a:extLst>
              <a:ext uri="{FF2B5EF4-FFF2-40B4-BE49-F238E27FC236}">
                <a16:creationId xmlns:a16="http://schemas.microsoft.com/office/drawing/2014/main" id="{0B87046C-0DC6-4540-A095-5851B561E914}"/>
              </a:ext>
            </a:extLst>
          </p:cNvPr>
          <p:cNvSpPr/>
          <p:nvPr/>
        </p:nvSpPr>
        <p:spPr>
          <a:xfrm>
            <a:off x="461963" y="292894"/>
            <a:ext cx="307181" cy="571500"/>
          </a:xfrm>
          <a:prstGeom prst="parallelogram">
            <a:avLst>
              <a:gd name="adj" fmla="val 40504"/>
            </a:avLst>
          </a:prstGeom>
          <a:gradFill>
            <a:gsLst>
              <a:gs pos="97000">
                <a:srgbClr val="3199F7"/>
              </a:gs>
              <a:gs pos="18000">
                <a:srgbClr val="1C30EC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69" name="TextBox 21">
            <a:extLst>
              <a:ext uri="{FF2B5EF4-FFF2-40B4-BE49-F238E27FC236}">
                <a16:creationId xmlns:a16="http://schemas.microsoft.com/office/drawing/2014/main" id="{D2A2C7EF-DC8D-9764-8827-41F0398771E8}"/>
              </a:ext>
            </a:extLst>
          </p:cNvPr>
          <p:cNvSpPr txBox="1">
            <a:spLocks/>
          </p:cNvSpPr>
          <p:nvPr/>
        </p:nvSpPr>
        <p:spPr>
          <a:xfrm>
            <a:off x="1095864" y="1463658"/>
            <a:ext cx="10315085" cy="14373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您的内容打在这里，或者通过复制您的文本后，在此框中选择粘贴，并选择只保留文字您的内容打在这里，或者通过复制您的文本后，在此框中选择粘贴。您的内容打在这里，或者通过复制您的文本后，在此框中选择粘贴，并选择只保留文字您的内容打在这里，或者通过复制您的文本后，在此框中选择粘贴。</a:t>
            </a:r>
            <a:endParaRPr lang="en-US" altLang="zh-CN" sz="1600" dirty="0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1600" dirty="0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A4ED519-A7EE-473E-ACDC-E529668818F4}"/>
              </a:ext>
            </a:extLst>
          </p:cNvPr>
          <p:cNvSpPr txBox="1"/>
          <p:nvPr/>
        </p:nvSpPr>
        <p:spPr>
          <a:xfrm>
            <a:off x="861818" y="304078"/>
            <a:ext cx="3879864" cy="6547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07000"/>
              </a:lnSpc>
              <a:spcAft>
                <a:spcPts val="800"/>
              </a:spcAft>
            </a:pPr>
            <a:r>
              <a:rPr lang="zh-CN" altLang="en-US" sz="3600" dirty="0">
                <a:gradFill>
                  <a:gsLst>
                    <a:gs pos="97000">
                      <a:srgbClr val="3199F7"/>
                    </a:gs>
                    <a:gs pos="18000">
                      <a:srgbClr val="1C30EC"/>
                    </a:gs>
                  </a:gsLst>
                  <a:lin ang="10800000" scaled="0"/>
                </a:gradFill>
                <a:latin typeface="MiSans" panose="00000500000000000000" pitchFamily="2" charset="-122"/>
                <a:ea typeface="MiSans" panose="00000500000000000000" pitchFamily="2" charset="-122"/>
                <a:cs typeface="Arial" panose="020B0604020202020204" pitchFamily="34" charset="0"/>
                <a:sym typeface="MiSans" panose="00000500000000000000" pitchFamily="2" charset="-122"/>
              </a:rPr>
              <a:t>项目概述</a:t>
            </a:r>
            <a:endParaRPr lang="zh-CN" altLang="en-US" sz="3600" dirty="0">
              <a:gradFill>
                <a:gsLst>
                  <a:gs pos="97000">
                    <a:srgbClr val="3199F7"/>
                  </a:gs>
                  <a:gs pos="18000">
                    <a:srgbClr val="1C30EC"/>
                  </a:gs>
                </a:gsLst>
                <a:lin ang="10800000" scaled="0"/>
              </a:gradFill>
              <a:effectLst/>
              <a:latin typeface="MiSans" panose="00000500000000000000" pitchFamily="2" charset="-122"/>
              <a:ea typeface="MiSans" panose="00000500000000000000" pitchFamily="2" charset="-122"/>
              <a:cs typeface="Arial" panose="020B0604020202020204" pitchFamily="34" charset="0"/>
              <a:sym typeface="MiSans" panose="00000500000000000000" pitchFamily="2" charset="-122"/>
            </a:endParaRPr>
          </a:p>
        </p:txBody>
      </p:sp>
      <p:sp>
        <p:nvSpPr>
          <p:cNvPr id="6" name="平行四边形 5">
            <a:extLst>
              <a:ext uri="{FF2B5EF4-FFF2-40B4-BE49-F238E27FC236}">
                <a16:creationId xmlns:a16="http://schemas.microsoft.com/office/drawing/2014/main" id="{BC7FA28D-73A8-4859-A226-F5A540DBBE57}"/>
              </a:ext>
            </a:extLst>
          </p:cNvPr>
          <p:cNvSpPr/>
          <p:nvPr/>
        </p:nvSpPr>
        <p:spPr>
          <a:xfrm>
            <a:off x="400050" y="340519"/>
            <a:ext cx="307181" cy="571500"/>
          </a:xfrm>
          <a:prstGeom prst="parallelogram">
            <a:avLst>
              <a:gd name="adj" fmla="val 40504"/>
            </a:avLst>
          </a:prstGeom>
          <a:gradFill>
            <a:gsLst>
              <a:gs pos="0">
                <a:srgbClr val="E4C776">
                  <a:alpha val="2000"/>
                </a:srgbClr>
              </a:gs>
              <a:gs pos="100000">
                <a:srgbClr val="E5C875"/>
              </a:gs>
            </a:gsLst>
            <a:lin ang="5400000" scaled="1"/>
          </a:gradFill>
          <a:ln>
            <a:noFill/>
          </a:ln>
          <a:effectLst>
            <a:outerShdw blurRad="139700" dist="114300" dir="5400000" algn="t" rotWithShape="0">
              <a:srgbClr val="E5C875">
                <a:alpha val="6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EB7F5503-E37E-4E33-9C8C-AC6AC02C4B61}"/>
              </a:ext>
            </a:extLst>
          </p:cNvPr>
          <p:cNvGrpSpPr/>
          <p:nvPr/>
        </p:nvGrpSpPr>
        <p:grpSpPr>
          <a:xfrm>
            <a:off x="804680" y="3324391"/>
            <a:ext cx="3682487" cy="2492224"/>
            <a:chOff x="804680" y="3324391"/>
            <a:chExt cx="3682487" cy="2492224"/>
          </a:xfrm>
        </p:grpSpPr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565471B9-6F19-4BEE-AA53-9948A458D4BB}"/>
                </a:ext>
              </a:extLst>
            </p:cNvPr>
            <p:cNvGrpSpPr/>
            <p:nvPr/>
          </p:nvGrpSpPr>
          <p:grpSpPr>
            <a:xfrm>
              <a:off x="804680" y="3324391"/>
              <a:ext cx="2089907" cy="728194"/>
              <a:chOff x="957080" y="3354871"/>
              <a:chExt cx="2089907" cy="728194"/>
            </a:xfrm>
          </p:grpSpPr>
          <p:grpSp>
            <p:nvGrpSpPr>
              <p:cNvPr id="28" name="组合 27">
                <a:extLst>
                  <a:ext uri="{FF2B5EF4-FFF2-40B4-BE49-F238E27FC236}">
                    <a16:creationId xmlns:a16="http://schemas.microsoft.com/office/drawing/2014/main" id="{027AFD6B-C5AA-4453-AAD6-4EF51AD5D05C}"/>
                  </a:ext>
                </a:extLst>
              </p:cNvPr>
              <p:cNvGrpSpPr/>
              <p:nvPr/>
            </p:nvGrpSpPr>
            <p:grpSpPr>
              <a:xfrm>
                <a:off x="957080" y="3354871"/>
                <a:ext cx="2089907" cy="728194"/>
                <a:chOff x="957080" y="3354871"/>
                <a:chExt cx="2089907" cy="728194"/>
              </a:xfrm>
            </p:grpSpPr>
            <p:sp>
              <p:nvSpPr>
                <p:cNvPr id="26" name="矩形: 圆角 25">
                  <a:extLst>
                    <a:ext uri="{FF2B5EF4-FFF2-40B4-BE49-F238E27FC236}">
                      <a16:creationId xmlns:a16="http://schemas.microsoft.com/office/drawing/2014/main" id="{4D82AB47-38F2-436E-A7FA-44D723007016}"/>
                    </a:ext>
                  </a:extLst>
                </p:cNvPr>
                <p:cNvSpPr/>
                <p:nvPr/>
              </p:nvSpPr>
              <p:spPr>
                <a:xfrm>
                  <a:off x="957080" y="3354871"/>
                  <a:ext cx="2089907" cy="728194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0051E2"/>
                </a:solidFill>
                <a:ln>
                  <a:noFill/>
                </a:ln>
                <a:effectLst>
                  <a:outerShdw blurRad="127000" dist="114300" dir="5400000" algn="t" rotWithShape="0">
                    <a:srgbClr val="0051E2">
                      <a:alpha val="25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MiSans" panose="00000500000000000000" pitchFamily="2" charset="-122"/>
                    <a:ea typeface="MiSans" panose="00000500000000000000" pitchFamily="2" charset="-122"/>
                    <a:sym typeface="MiSans" panose="00000500000000000000" pitchFamily="2" charset="-122"/>
                  </a:endParaRPr>
                </a:p>
              </p:txBody>
            </p:sp>
            <p:sp>
              <p:nvSpPr>
                <p:cNvPr id="12" name="文本框 11">
                  <a:extLst>
                    <a:ext uri="{FF2B5EF4-FFF2-40B4-BE49-F238E27FC236}">
                      <a16:creationId xmlns:a16="http://schemas.microsoft.com/office/drawing/2014/main" id="{EC7C22C9-255D-4B95-ADF8-9598A889C80B}"/>
                    </a:ext>
                  </a:extLst>
                </p:cNvPr>
                <p:cNvSpPr txBox="1"/>
                <p:nvPr/>
              </p:nvSpPr>
              <p:spPr>
                <a:xfrm>
                  <a:off x="1603766" y="3534302"/>
                  <a:ext cx="1360414" cy="36933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800" dirty="0">
                      <a:solidFill>
                        <a:schemeClr val="bg1"/>
                      </a:solidFill>
                      <a:effectLst/>
                      <a:latin typeface="MiSans" panose="00000500000000000000" pitchFamily="2" charset="-122"/>
                      <a:ea typeface="MiSans" panose="00000500000000000000" pitchFamily="2" charset="-122"/>
                      <a:cs typeface="Arial" panose="020B0604020202020204" pitchFamily="34" charset="0"/>
                      <a:sym typeface="MiSans" panose="00000500000000000000" pitchFamily="2" charset="-122"/>
                    </a:rPr>
                    <a:t>输入文本</a:t>
                  </a:r>
                  <a:endParaRPr lang="zh-CN" altLang="en-US" dirty="0">
                    <a:solidFill>
                      <a:schemeClr val="bg1"/>
                    </a:solidFill>
                    <a:latin typeface="MiSans" panose="00000500000000000000" pitchFamily="2" charset="-122"/>
                    <a:ea typeface="MiSans" panose="00000500000000000000" pitchFamily="2" charset="-122"/>
                    <a:sym typeface="MiSans" panose="00000500000000000000" pitchFamily="2" charset="-122"/>
                  </a:endParaRPr>
                </a:p>
              </p:txBody>
            </p:sp>
          </p:grpSp>
          <p:pic>
            <p:nvPicPr>
              <p:cNvPr id="30" name="图形 29">
                <a:extLst>
                  <a:ext uri="{FF2B5EF4-FFF2-40B4-BE49-F238E27FC236}">
                    <a16:creationId xmlns:a16="http://schemas.microsoft.com/office/drawing/2014/main" id="{DCF732E9-9260-4293-B937-432E5B0DDE7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1185823" y="3520713"/>
                <a:ext cx="387041" cy="387041"/>
              </a:xfrm>
              <a:prstGeom prst="rect">
                <a:avLst/>
              </a:prstGeom>
            </p:spPr>
          </p:pic>
        </p:grp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C302FAE8-65F0-4583-A1F1-5F639A05025D}"/>
                </a:ext>
              </a:extLst>
            </p:cNvPr>
            <p:cNvGrpSpPr/>
            <p:nvPr/>
          </p:nvGrpSpPr>
          <p:grpSpPr>
            <a:xfrm>
              <a:off x="2397260" y="4177975"/>
              <a:ext cx="2089907" cy="728194"/>
              <a:chOff x="1807980" y="4237521"/>
              <a:chExt cx="2089907" cy="728194"/>
            </a:xfrm>
          </p:grpSpPr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id="{E36124CF-9D2C-4895-B0D5-0A73405AC62C}"/>
                  </a:ext>
                </a:extLst>
              </p:cNvPr>
              <p:cNvGrpSpPr/>
              <p:nvPr/>
            </p:nvGrpSpPr>
            <p:grpSpPr>
              <a:xfrm>
                <a:off x="1807980" y="4237521"/>
                <a:ext cx="2089907" cy="728194"/>
                <a:chOff x="957080" y="3354871"/>
                <a:chExt cx="2089907" cy="728194"/>
              </a:xfrm>
            </p:grpSpPr>
            <p:sp>
              <p:nvSpPr>
                <p:cNvPr id="32" name="矩形: 圆角 31">
                  <a:extLst>
                    <a:ext uri="{FF2B5EF4-FFF2-40B4-BE49-F238E27FC236}">
                      <a16:creationId xmlns:a16="http://schemas.microsoft.com/office/drawing/2014/main" id="{2172BE75-0263-4BC2-BB4A-6B798EE0AEE0}"/>
                    </a:ext>
                  </a:extLst>
                </p:cNvPr>
                <p:cNvSpPr/>
                <p:nvPr/>
              </p:nvSpPr>
              <p:spPr>
                <a:xfrm>
                  <a:off x="957080" y="3354871"/>
                  <a:ext cx="2089907" cy="728194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0051E2"/>
                </a:solidFill>
                <a:ln>
                  <a:noFill/>
                </a:ln>
                <a:effectLst>
                  <a:outerShdw blurRad="127000" dist="114300" dir="5400000" algn="t" rotWithShape="0">
                    <a:srgbClr val="0051E2">
                      <a:alpha val="25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MiSans" panose="00000500000000000000" pitchFamily="2" charset="-122"/>
                    <a:ea typeface="MiSans" panose="00000500000000000000" pitchFamily="2" charset="-122"/>
                    <a:sym typeface="MiSans" panose="00000500000000000000" pitchFamily="2" charset="-122"/>
                  </a:endParaRPr>
                </a:p>
              </p:txBody>
            </p:sp>
            <p:sp>
              <p:nvSpPr>
                <p:cNvPr id="33" name="文本框 32">
                  <a:extLst>
                    <a:ext uri="{FF2B5EF4-FFF2-40B4-BE49-F238E27FC236}">
                      <a16:creationId xmlns:a16="http://schemas.microsoft.com/office/drawing/2014/main" id="{82BE7782-0081-4C2C-B755-61923F3D61DA}"/>
                    </a:ext>
                  </a:extLst>
                </p:cNvPr>
                <p:cNvSpPr txBox="1"/>
                <p:nvPr/>
              </p:nvSpPr>
              <p:spPr>
                <a:xfrm>
                  <a:off x="1603766" y="3534302"/>
                  <a:ext cx="1360414" cy="36933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800" dirty="0">
                      <a:solidFill>
                        <a:schemeClr val="bg1"/>
                      </a:solidFill>
                      <a:effectLst/>
                      <a:latin typeface="MiSans" panose="00000500000000000000" pitchFamily="2" charset="-122"/>
                      <a:ea typeface="MiSans" panose="00000500000000000000" pitchFamily="2" charset="-122"/>
                      <a:cs typeface="Arial" panose="020B0604020202020204" pitchFamily="34" charset="0"/>
                      <a:sym typeface="MiSans" panose="00000500000000000000" pitchFamily="2" charset="-122"/>
                    </a:rPr>
                    <a:t>输入文本</a:t>
                  </a:r>
                  <a:endParaRPr lang="zh-CN" altLang="en-US" dirty="0">
                    <a:solidFill>
                      <a:schemeClr val="bg1"/>
                    </a:solidFill>
                    <a:latin typeface="MiSans" panose="00000500000000000000" pitchFamily="2" charset="-122"/>
                    <a:ea typeface="MiSans" panose="00000500000000000000" pitchFamily="2" charset="-122"/>
                    <a:sym typeface="MiSans" panose="00000500000000000000" pitchFamily="2" charset="-122"/>
                  </a:endParaRPr>
                </a:p>
              </p:txBody>
            </p:sp>
          </p:grpSp>
          <p:pic>
            <p:nvPicPr>
              <p:cNvPr id="36" name="图形 35">
                <a:extLst>
                  <a:ext uri="{FF2B5EF4-FFF2-40B4-BE49-F238E27FC236}">
                    <a16:creationId xmlns:a16="http://schemas.microsoft.com/office/drawing/2014/main" id="{89F006AB-C8C8-4406-AED8-14B6092368D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2016919" y="4371974"/>
                <a:ext cx="416720" cy="416720"/>
              </a:xfrm>
              <a:prstGeom prst="rect">
                <a:avLst/>
              </a:prstGeom>
            </p:spPr>
          </p:pic>
        </p:grp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C1B9BF10-0F9E-42AD-B9AB-8DDED5F7AAB3}"/>
                </a:ext>
              </a:extLst>
            </p:cNvPr>
            <p:cNvGrpSpPr/>
            <p:nvPr/>
          </p:nvGrpSpPr>
          <p:grpSpPr>
            <a:xfrm>
              <a:off x="1312680" y="5088421"/>
              <a:ext cx="2127750" cy="728194"/>
              <a:chOff x="1312680" y="5088421"/>
              <a:chExt cx="2127750" cy="728194"/>
            </a:xfrm>
          </p:grpSpPr>
          <p:grpSp>
            <p:nvGrpSpPr>
              <p:cNvPr id="40" name="组合 39">
                <a:extLst>
                  <a:ext uri="{FF2B5EF4-FFF2-40B4-BE49-F238E27FC236}">
                    <a16:creationId xmlns:a16="http://schemas.microsoft.com/office/drawing/2014/main" id="{F2337E53-145C-44A1-A616-B8946D8E1277}"/>
                  </a:ext>
                </a:extLst>
              </p:cNvPr>
              <p:cNvGrpSpPr/>
              <p:nvPr/>
            </p:nvGrpSpPr>
            <p:grpSpPr>
              <a:xfrm>
                <a:off x="1312680" y="5088421"/>
                <a:ext cx="2127750" cy="728194"/>
                <a:chOff x="957080" y="3354871"/>
                <a:chExt cx="2127750" cy="728194"/>
              </a:xfrm>
            </p:grpSpPr>
            <p:sp>
              <p:nvSpPr>
                <p:cNvPr id="42" name="矩形: 圆角 41">
                  <a:extLst>
                    <a:ext uri="{FF2B5EF4-FFF2-40B4-BE49-F238E27FC236}">
                      <a16:creationId xmlns:a16="http://schemas.microsoft.com/office/drawing/2014/main" id="{8D3029AD-B934-4375-9D16-04DD020DA9BD}"/>
                    </a:ext>
                  </a:extLst>
                </p:cNvPr>
                <p:cNvSpPr/>
                <p:nvPr/>
              </p:nvSpPr>
              <p:spPr>
                <a:xfrm>
                  <a:off x="957080" y="3354871"/>
                  <a:ext cx="2089907" cy="728194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0051E2"/>
                </a:solidFill>
                <a:ln>
                  <a:noFill/>
                </a:ln>
                <a:effectLst>
                  <a:outerShdw blurRad="127000" dist="114300" dir="5400000" algn="t" rotWithShape="0">
                    <a:srgbClr val="0051E2">
                      <a:alpha val="25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MiSans" panose="00000500000000000000" pitchFamily="2" charset="-122"/>
                    <a:ea typeface="MiSans" panose="00000500000000000000" pitchFamily="2" charset="-122"/>
                    <a:sym typeface="MiSans" panose="00000500000000000000" pitchFamily="2" charset="-122"/>
                  </a:endParaRPr>
                </a:p>
              </p:txBody>
            </p:sp>
            <p:sp>
              <p:nvSpPr>
                <p:cNvPr id="43" name="文本框 42">
                  <a:extLst>
                    <a:ext uri="{FF2B5EF4-FFF2-40B4-BE49-F238E27FC236}">
                      <a16:creationId xmlns:a16="http://schemas.microsoft.com/office/drawing/2014/main" id="{3C545577-0E0B-465B-A436-EDE97D2AF619}"/>
                    </a:ext>
                  </a:extLst>
                </p:cNvPr>
                <p:cNvSpPr txBox="1"/>
                <p:nvPr/>
              </p:nvSpPr>
              <p:spPr>
                <a:xfrm>
                  <a:off x="1358900" y="3534302"/>
                  <a:ext cx="1725930" cy="36933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800" dirty="0">
                      <a:solidFill>
                        <a:schemeClr val="bg1"/>
                      </a:solidFill>
                      <a:effectLst/>
                      <a:latin typeface="MiSans" panose="00000500000000000000" pitchFamily="2" charset="-122"/>
                      <a:ea typeface="MiSans" panose="00000500000000000000" pitchFamily="2" charset="-122"/>
                      <a:cs typeface="Arial" panose="020B0604020202020204" pitchFamily="34" charset="0"/>
                      <a:sym typeface="MiSans" panose="00000500000000000000" pitchFamily="2" charset="-122"/>
                    </a:rPr>
                    <a:t>输入文本</a:t>
                  </a:r>
                  <a:endParaRPr lang="zh-CN" altLang="en-US" dirty="0">
                    <a:solidFill>
                      <a:schemeClr val="bg1"/>
                    </a:solidFill>
                    <a:latin typeface="MiSans" panose="00000500000000000000" pitchFamily="2" charset="-122"/>
                    <a:ea typeface="MiSans" panose="00000500000000000000" pitchFamily="2" charset="-122"/>
                    <a:sym typeface="MiSans" panose="00000500000000000000" pitchFamily="2" charset="-122"/>
                  </a:endParaRPr>
                </a:p>
              </p:txBody>
            </p:sp>
          </p:grpSp>
          <p:pic>
            <p:nvPicPr>
              <p:cNvPr id="45" name="图形 44">
                <a:extLst>
                  <a:ext uri="{FF2B5EF4-FFF2-40B4-BE49-F238E27FC236}">
                    <a16:creationId xmlns:a16="http://schemas.microsoft.com/office/drawing/2014/main" id="{FE22D02C-BBA0-4CB3-8435-D52C9596531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1459230" y="5276849"/>
                <a:ext cx="341403" cy="341403"/>
              </a:xfrm>
              <a:prstGeom prst="rect">
                <a:avLst/>
              </a:prstGeom>
            </p:spPr>
          </p:pic>
        </p:grp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63CF16D0-1CF0-410B-BACA-F56E0EAE769F}"/>
              </a:ext>
            </a:extLst>
          </p:cNvPr>
          <p:cNvGrpSpPr/>
          <p:nvPr/>
        </p:nvGrpSpPr>
        <p:grpSpPr>
          <a:xfrm>
            <a:off x="7309431" y="3359899"/>
            <a:ext cx="3614299" cy="2522704"/>
            <a:chOff x="7450833" y="3293911"/>
            <a:chExt cx="3614299" cy="2522704"/>
          </a:xfrm>
        </p:grpSpPr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268F327E-58A5-4625-8E73-C162349BEDF9}"/>
                </a:ext>
              </a:extLst>
            </p:cNvPr>
            <p:cNvGrpSpPr/>
            <p:nvPr/>
          </p:nvGrpSpPr>
          <p:grpSpPr>
            <a:xfrm>
              <a:off x="8975225" y="3293911"/>
              <a:ext cx="2089907" cy="728194"/>
              <a:chOff x="957080" y="3354871"/>
              <a:chExt cx="2089907" cy="728194"/>
            </a:xfrm>
          </p:grpSpPr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0775342D-6D81-4AFF-A849-1A9FDA90ABCA}"/>
                  </a:ext>
                </a:extLst>
              </p:cNvPr>
              <p:cNvGrpSpPr/>
              <p:nvPr/>
            </p:nvGrpSpPr>
            <p:grpSpPr>
              <a:xfrm>
                <a:off x="957080" y="3354871"/>
                <a:ext cx="2089907" cy="728194"/>
                <a:chOff x="957080" y="3354871"/>
                <a:chExt cx="2089907" cy="728194"/>
              </a:xfrm>
            </p:grpSpPr>
            <p:sp>
              <p:nvSpPr>
                <p:cNvPr id="50" name="矩形: 圆角 49">
                  <a:extLst>
                    <a:ext uri="{FF2B5EF4-FFF2-40B4-BE49-F238E27FC236}">
                      <a16:creationId xmlns:a16="http://schemas.microsoft.com/office/drawing/2014/main" id="{386BBF45-EB55-4424-A326-2C0CC1454439}"/>
                    </a:ext>
                  </a:extLst>
                </p:cNvPr>
                <p:cNvSpPr/>
                <p:nvPr/>
              </p:nvSpPr>
              <p:spPr>
                <a:xfrm>
                  <a:off x="957080" y="3354871"/>
                  <a:ext cx="2089907" cy="728194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0051E2"/>
                </a:solidFill>
                <a:ln>
                  <a:noFill/>
                </a:ln>
                <a:effectLst>
                  <a:outerShdw blurRad="127000" dist="114300" dir="5400000" algn="t" rotWithShape="0">
                    <a:srgbClr val="0051E2">
                      <a:alpha val="25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MiSans" panose="00000500000000000000" pitchFamily="2" charset="-122"/>
                    <a:ea typeface="MiSans" panose="00000500000000000000" pitchFamily="2" charset="-122"/>
                    <a:sym typeface="MiSans" panose="00000500000000000000" pitchFamily="2" charset="-122"/>
                  </a:endParaRPr>
                </a:p>
              </p:txBody>
            </p:sp>
            <p:sp>
              <p:nvSpPr>
                <p:cNvPr id="51" name="文本框 50">
                  <a:extLst>
                    <a:ext uri="{FF2B5EF4-FFF2-40B4-BE49-F238E27FC236}">
                      <a16:creationId xmlns:a16="http://schemas.microsoft.com/office/drawing/2014/main" id="{7208543D-602E-4440-85E9-B75E52D8EEC4}"/>
                    </a:ext>
                  </a:extLst>
                </p:cNvPr>
                <p:cNvSpPr txBox="1"/>
                <p:nvPr/>
              </p:nvSpPr>
              <p:spPr>
                <a:xfrm>
                  <a:off x="1603766" y="3534302"/>
                  <a:ext cx="1360414" cy="36933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800" dirty="0">
                      <a:solidFill>
                        <a:schemeClr val="bg1"/>
                      </a:solidFill>
                      <a:effectLst/>
                      <a:latin typeface="MiSans" panose="00000500000000000000" pitchFamily="2" charset="-122"/>
                      <a:ea typeface="MiSans" panose="00000500000000000000" pitchFamily="2" charset="-122"/>
                      <a:cs typeface="Arial" panose="020B0604020202020204" pitchFamily="34" charset="0"/>
                      <a:sym typeface="MiSans" panose="00000500000000000000" pitchFamily="2" charset="-122"/>
                    </a:rPr>
                    <a:t>输入文本</a:t>
                  </a:r>
                  <a:endParaRPr lang="zh-CN" altLang="en-US" dirty="0">
                    <a:solidFill>
                      <a:schemeClr val="bg1"/>
                    </a:solidFill>
                    <a:latin typeface="MiSans" panose="00000500000000000000" pitchFamily="2" charset="-122"/>
                    <a:ea typeface="MiSans" panose="00000500000000000000" pitchFamily="2" charset="-122"/>
                    <a:sym typeface="MiSans" panose="00000500000000000000" pitchFamily="2" charset="-122"/>
                  </a:endParaRPr>
                </a:p>
              </p:txBody>
            </p:sp>
          </p:grpSp>
          <p:pic>
            <p:nvPicPr>
              <p:cNvPr id="49" name="图形 48">
                <a:extLst>
                  <a:ext uri="{FF2B5EF4-FFF2-40B4-BE49-F238E27FC236}">
                    <a16:creationId xmlns:a16="http://schemas.microsoft.com/office/drawing/2014/main" id="{B9BDA110-D53E-4406-A24F-E2E40987F10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1185823" y="3520713"/>
                <a:ext cx="387041" cy="387041"/>
              </a:xfrm>
              <a:prstGeom prst="rect">
                <a:avLst/>
              </a:prstGeom>
            </p:spPr>
          </p:pic>
        </p:grpSp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4F3FD9E9-0E77-434F-83FF-2D386159FA50}"/>
                </a:ext>
              </a:extLst>
            </p:cNvPr>
            <p:cNvGrpSpPr/>
            <p:nvPr/>
          </p:nvGrpSpPr>
          <p:grpSpPr>
            <a:xfrm>
              <a:off x="7450833" y="4172948"/>
              <a:ext cx="2089907" cy="728194"/>
              <a:chOff x="1807980" y="4237521"/>
              <a:chExt cx="2089907" cy="728194"/>
            </a:xfrm>
          </p:grpSpPr>
          <p:grpSp>
            <p:nvGrpSpPr>
              <p:cNvPr id="53" name="组合 52">
                <a:extLst>
                  <a:ext uri="{FF2B5EF4-FFF2-40B4-BE49-F238E27FC236}">
                    <a16:creationId xmlns:a16="http://schemas.microsoft.com/office/drawing/2014/main" id="{DC2CAE8E-F817-4DC3-98DA-BED3EAE8D30A}"/>
                  </a:ext>
                </a:extLst>
              </p:cNvPr>
              <p:cNvGrpSpPr/>
              <p:nvPr/>
            </p:nvGrpSpPr>
            <p:grpSpPr>
              <a:xfrm>
                <a:off x="1807980" y="4237521"/>
                <a:ext cx="2089907" cy="728194"/>
                <a:chOff x="957080" y="3354871"/>
                <a:chExt cx="2089907" cy="728194"/>
              </a:xfrm>
            </p:grpSpPr>
            <p:sp>
              <p:nvSpPr>
                <p:cNvPr id="55" name="矩形: 圆角 54">
                  <a:extLst>
                    <a:ext uri="{FF2B5EF4-FFF2-40B4-BE49-F238E27FC236}">
                      <a16:creationId xmlns:a16="http://schemas.microsoft.com/office/drawing/2014/main" id="{72F7C4BF-DAD7-4CCF-8C86-8A39792D7909}"/>
                    </a:ext>
                  </a:extLst>
                </p:cNvPr>
                <p:cNvSpPr/>
                <p:nvPr/>
              </p:nvSpPr>
              <p:spPr>
                <a:xfrm>
                  <a:off x="957080" y="3354871"/>
                  <a:ext cx="2089907" cy="728194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0051E2"/>
                </a:solidFill>
                <a:ln>
                  <a:noFill/>
                </a:ln>
                <a:effectLst>
                  <a:outerShdw blurRad="127000" dist="114300" dir="5400000" algn="t" rotWithShape="0">
                    <a:srgbClr val="0051E2">
                      <a:alpha val="25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MiSans" panose="00000500000000000000" pitchFamily="2" charset="-122"/>
                    <a:ea typeface="MiSans" panose="00000500000000000000" pitchFamily="2" charset="-122"/>
                    <a:sym typeface="MiSans" panose="00000500000000000000" pitchFamily="2" charset="-122"/>
                  </a:endParaRPr>
                </a:p>
              </p:txBody>
            </p:sp>
            <p:sp>
              <p:nvSpPr>
                <p:cNvPr id="56" name="文本框 55">
                  <a:extLst>
                    <a:ext uri="{FF2B5EF4-FFF2-40B4-BE49-F238E27FC236}">
                      <a16:creationId xmlns:a16="http://schemas.microsoft.com/office/drawing/2014/main" id="{4C1E3F8F-3175-470D-8264-EA8002AFDFF1}"/>
                    </a:ext>
                  </a:extLst>
                </p:cNvPr>
                <p:cNvSpPr txBox="1"/>
                <p:nvPr/>
              </p:nvSpPr>
              <p:spPr>
                <a:xfrm>
                  <a:off x="1603766" y="3534302"/>
                  <a:ext cx="1360414" cy="36933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800" dirty="0">
                      <a:solidFill>
                        <a:schemeClr val="bg1"/>
                      </a:solidFill>
                      <a:effectLst/>
                      <a:latin typeface="MiSans" panose="00000500000000000000" pitchFamily="2" charset="-122"/>
                      <a:ea typeface="MiSans" panose="00000500000000000000" pitchFamily="2" charset="-122"/>
                      <a:cs typeface="Arial" panose="020B0604020202020204" pitchFamily="34" charset="0"/>
                      <a:sym typeface="MiSans" panose="00000500000000000000" pitchFamily="2" charset="-122"/>
                    </a:rPr>
                    <a:t>输入文本</a:t>
                  </a:r>
                  <a:endParaRPr lang="zh-CN" altLang="en-US" dirty="0">
                    <a:solidFill>
                      <a:schemeClr val="bg1"/>
                    </a:solidFill>
                    <a:latin typeface="MiSans" panose="00000500000000000000" pitchFamily="2" charset="-122"/>
                    <a:ea typeface="MiSans" panose="00000500000000000000" pitchFamily="2" charset="-122"/>
                    <a:sym typeface="MiSans" panose="00000500000000000000" pitchFamily="2" charset="-122"/>
                  </a:endParaRPr>
                </a:p>
              </p:txBody>
            </p:sp>
          </p:grpSp>
          <p:pic>
            <p:nvPicPr>
              <p:cNvPr id="54" name="图形 53">
                <a:extLst>
                  <a:ext uri="{FF2B5EF4-FFF2-40B4-BE49-F238E27FC236}">
                    <a16:creationId xmlns:a16="http://schemas.microsoft.com/office/drawing/2014/main" id="{A9725674-5ABD-4721-974B-DCD09821DFF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2016919" y="4371974"/>
                <a:ext cx="416720" cy="416720"/>
              </a:xfrm>
              <a:prstGeom prst="rect">
                <a:avLst/>
              </a:prstGeom>
            </p:spPr>
          </p:pic>
        </p:grpSp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BAE42C55-A9F3-4009-8297-166EBF37A680}"/>
                </a:ext>
              </a:extLst>
            </p:cNvPr>
            <p:cNvGrpSpPr/>
            <p:nvPr/>
          </p:nvGrpSpPr>
          <p:grpSpPr>
            <a:xfrm>
              <a:off x="8523105" y="5088421"/>
              <a:ext cx="2127750" cy="728194"/>
              <a:chOff x="1312680" y="5088421"/>
              <a:chExt cx="2127750" cy="728194"/>
            </a:xfrm>
          </p:grpSpPr>
          <p:grpSp>
            <p:nvGrpSpPr>
              <p:cNvPr id="58" name="组合 57">
                <a:extLst>
                  <a:ext uri="{FF2B5EF4-FFF2-40B4-BE49-F238E27FC236}">
                    <a16:creationId xmlns:a16="http://schemas.microsoft.com/office/drawing/2014/main" id="{18E1C4FA-7EBA-49D4-94F1-054D4B693CFE}"/>
                  </a:ext>
                </a:extLst>
              </p:cNvPr>
              <p:cNvGrpSpPr/>
              <p:nvPr/>
            </p:nvGrpSpPr>
            <p:grpSpPr>
              <a:xfrm>
                <a:off x="1312680" y="5088421"/>
                <a:ext cx="2127750" cy="728194"/>
                <a:chOff x="957080" y="3354871"/>
                <a:chExt cx="2127750" cy="728194"/>
              </a:xfrm>
            </p:grpSpPr>
            <p:sp>
              <p:nvSpPr>
                <p:cNvPr id="60" name="矩形: 圆角 59">
                  <a:extLst>
                    <a:ext uri="{FF2B5EF4-FFF2-40B4-BE49-F238E27FC236}">
                      <a16:creationId xmlns:a16="http://schemas.microsoft.com/office/drawing/2014/main" id="{1862849C-7A18-4CDD-A451-B7209F1C36C9}"/>
                    </a:ext>
                  </a:extLst>
                </p:cNvPr>
                <p:cNvSpPr/>
                <p:nvPr/>
              </p:nvSpPr>
              <p:spPr>
                <a:xfrm>
                  <a:off x="957080" y="3354871"/>
                  <a:ext cx="2089907" cy="728194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0051E2"/>
                </a:solidFill>
                <a:ln>
                  <a:noFill/>
                </a:ln>
                <a:effectLst>
                  <a:outerShdw blurRad="127000" dist="114300" dir="5400000" algn="t" rotWithShape="0">
                    <a:srgbClr val="0051E2">
                      <a:alpha val="25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MiSans" panose="00000500000000000000" pitchFamily="2" charset="-122"/>
                    <a:ea typeface="MiSans" panose="00000500000000000000" pitchFamily="2" charset="-122"/>
                    <a:sym typeface="MiSans" panose="00000500000000000000" pitchFamily="2" charset="-122"/>
                  </a:endParaRPr>
                </a:p>
              </p:txBody>
            </p:sp>
            <p:sp>
              <p:nvSpPr>
                <p:cNvPr id="61" name="文本框 60">
                  <a:extLst>
                    <a:ext uri="{FF2B5EF4-FFF2-40B4-BE49-F238E27FC236}">
                      <a16:creationId xmlns:a16="http://schemas.microsoft.com/office/drawing/2014/main" id="{D26EA0CE-6B5F-49F6-85D6-7B84FEBBA9C2}"/>
                    </a:ext>
                  </a:extLst>
                </p:cNvPr>
                <p:cNvSpPr txBox="1"/>
                <p:nvPr/>
              </p:nvSpPr>
              <p:spPr>
                <a:xfrm>
                  <a:off x="1358900" y="3534302"/>
                  <a:ext cx="1725930" cy="36933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pPr algn="ctr"/>
                  <a:r>
                    <a:rPr lang="zh-CN" altLang="en-US" sz="1800" dirty="0">
                      <a:solidFill>
                        <a:schemeClr val="bg1"/>
                      </a:solidFill>
                      <a:effectLst/>
                      <a:latin typeface="MiSans" panose="00000500000000000000" pitchFamily="2" charset="-122"/>
                      <a:ea typeface="MiSans" panose="00000500000000000000" pitchFamily="2" charset="-122"/>
                      <a:cs typeface="Arial" panose="020B0604020202020204" pitchFamily="34" charset="0"/>
                      <a:sym typeface="MiSans" panose="00000500000000000000" pitchFamily="2" charset="-122"/>
                    </a:rPr>
                    <a:t>输入文本</a:t>
                  </a:r>
                  <a:endParaRPr lang="zh-CN" altLang="en-US" dirty="0">
                    <a:solidFill>
                      <a:schemeClr val="bg1"/>
                    </a:solidFill>
                    <a:latin typeface="MiSans" panose="00000500000000000000" pitchFamily="2" charset="-122"/>
                    <a:ea typeface="MiSans" panose="00000500000000000000" pitchFamily="2" charset="-122"/>
                    <a:sym typeface="MiSans" panose="00000500000000000000" pitchFamily="2" charset="-122"/>
                  </a:endParaRPr>
                </a:p>
              </p:txBody>
            </p:sp>
          </p:grpSp>
          <p:pic>
            <p:nvPicPr>
              <p:cNvPr id="59" name="图形 58">
                <a:extLst>
                  <a:ext uri="{FF2B5EF4-FFF2-40B4-BE49-F238E27FC236}">
                    <a16:creationId xmlns:a16="http://schemas.microsoft.com/office/drawing/2014/main" id="{2B25234D-1EFF-4A87-B18E-8228AEB4BCF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1459230" y="5276849"/>
                <a:ext cx="341403" cy="341403"/>
              </a:xfrm>
              <a:prstGeom prst="rect">
                <a:avLst/>
              </a:prstGeom>
            </p:spPr>
          </p:pic>
        </p:grpSp>
      </p:grpSp>
      <p:sp>
        <p:nvSpPr>
          <p:cNvPr id="64" name="矩形: 圆角 63">
            <a:extLst>
              <a:ext uri="{FF2B5EF4-FFF2-40B4-BE49-F238E27FC236}">
                <a16:creationId xmlns:a16="http://schemas.microsoft.com/office/drawing/2014/main" id="{5EB2838F-66D8-46D1-AF63-E515A09BF101}"/>
              </a:ext>
            </a:extLst>
          </p:cNvPr>
          <p:cNvSpPr/>
          <p:nvPr/>
        </p:nvSpPr>
        <p:spPr>
          <a:xfrm>
            <a:off x="526457" y="4338502"/>
            <a:ext cx="1600199" cy="523876"/>
          </a:xfrm>
          <a:prstGeom prst="roundRect">
            <a:avLst>
              <a:gd name="adj" fmla="val 50000"/>
            </a:avLst>
          </a:prstGeom>
          <a:solidFill>
            <a:srgbClr val="0051E2">
              <a:alpha val="15000"/>
            </a:srgbClr>
          </a:solidFill>
          <a:ln>
            <a:noFill/>
          </a:ln>
          <a:effectLst>
            <a:softEdge rad="76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65" name="矩形: 圆角 64">
            <a:extLst>
              <a:ext uri="{FF2B5EF4-FFF2-40B4-BE49-F238E27FC236}">
                <a16:creationId xmlns:a16="http://schemas.microsoft.com/office/drawing/2014/main" id="{6F130F75-EF55-497B-B87F-9F8415C68761}"/>
              </a:ext>
            </a:extLst>
          </p:cNvPr>
          <p:cNvSpPr/>
          <p:nvPr/>
        </p:nvSpPr>
        <p:spPr>
          <a:xfrm>
            <a:off x="3164882" y="3654284"/>
            <a:ext cx="1188043" cy="388944"/>
          </a:xfrm>
          <a:prstGeom prst="roundRect">
            <a:avLst>
              <a:gd name="adj" fmla="val 50000"/>
            </a:avLst>
          </a:prstGeom>
          <a:solidFill>
            <a:srgbClr val="0051E2">
              <a:alpha val="10000"/>
            </a:srgbClr>
          </a:solidFill>
          <a:ln>
            <a:noFill/>
          </a:ln>
          <a:effectLst>
            <a:softEdge rad="76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66" name="矩形: 圆角 65">
            <a:extLst>
              <a:ext uri="{FF2B5EF4-FFF2-40B4-BE49-F238E27FC236}">
                <a16:creationId xmlns:a16="http://schemas.microsoft.com/office/drawing/2014/main" id="{5D0966A9-5E1A-49D7-A58B-BEE9D74E2ED5}"/>
              </a:ext>
            </a:extLst>
          </p:cNvPr>
          <p:cNvSpPr/>
          <p:nvPr/>
        </p:nvSpPr>
        <p:spPr>
          <a:xfrm>
            <a:off x="3507303" y="5209570"/>
            <a:ext cx="1188043" cy="388944"/>
          </a:xfrm>
          <a:prstGeom prst="roundRect">
            <a:avLst>
              <a:gd name="adj" fmla="val 50000"/>
            </a:avLst>
          </a:prstGeom>
          <a:solidFill>
            <a:srgbClr val="0051E2">
              <a:alpha val="10000"/>
            </a:srgbClr>
          </a:solidFill>
          <a:ln>
            <a:noFill/>
          </a:ln>
          <a:effectLst>
            <a:softEdge rad="76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67" name="矩形: 圆角 66">
            <a:extLst>
              <a:ext uri="{FF2B5EF4-FFF2-40B4-BE49-F238E27FC236}">
                <a16:creationId xmlns:a16="http://schemas.microsoft.com/office/drawing/2014/main" id="{E3460F65-178F-4F62-B1A3-474695BBDC60}"/>
              </a:ext>
            </a:extLst>
          </p:cNvPr>
          <p:cNvSpPr/>
          <p:nvPr/>
        </p:nvSpPr>
        <p:spPr>
          <a:xfrm>
            <a:off x="9670457" y="4386127"/>
            <a:ext cx="1600199" cy="523876"/>
          </a:xfrm>
          <a:prstGeom prst="roundRect">
            <a:avLst>
              <a:gd name="adj" fmla="val 50000"/>
            </a:avLst>
          </a:prstGeom>
          <a:solidFill>
            <a:srgbClr val="0051E2">
              <a:alpha val="20000"/>
            </a:srgbClr>
          </a:solidFill>
          <a:ln>
            <a:noFill/>
          </a:ln>
          <a:effectLst>
            <a:softEdge rad="76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68" name="矩形: 圆角 67">
            <a:extLst>
              <a:ext uri="{FF2B5EF4-FFF2-40B4-BE49-F238E27FC236}">
                <a16:creationId xmlns:a16="http://schemas.microsoft.com/office/drawing/2014/main" id="{0F37CA83-B387-4B1F-AB0A-1E4C755B303E}"/>
              </a:ext>
            </a:extLst>
          </p:cNvPr>
          <p:cNvSpPr/>
          <p:nvPr/>
        </p:nvSpPr>
        <p:spPr>
          <a:xfrm>
            <a:off x="7384458" y="3800475"/>
            <a:ext cx="1119726" cy="366578"/>
          </a:xfrm>
          <a:prstGeom prst="roundRect">
            <a:avLst>
              <a:gd name="adj" fmla="val 50000"/>
            </a:avLst>
          </a:prstGeom>
          <a:solidFill>
            <a:srgbClr val="0051E2">
              <a:alpha val="15000"/>
            </a:srgbClr>
          </a:solidFill>
          <a:ln>
            <a:noFill/>
          </a:ln>
          <a:effectLst>
            <a:softEdge rad="76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pic>
        <p:nvPicPr>
          <p:cNvPr id="70" name="图片 69">
            <a:extLst>
              <a:ext uri="{FF2B5EF4-FFF2-40B4-BE49-F238E27FC236}">
                <a16:creationId xmlns:a16="http://schemas.microsoft.com/office/drawing/2014/main" id="{F785B11B-DCDE-4ABD-9EA7-ACA05314FEA4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4292694">
            <a:off x="-2243755" y="4067448"/>
            <a:ext cx="5255828" cy="2353381"/>
          </a:xfrm>
          <a:custGeom>
            <a:avLst/>
            <a:gdLst>
              <a:gd name="connsiteX0" fmla="*/ 5255828 w 5255828"/>
              <a:gd name="connsiteY0" fmla="*/ 2353381 h 2353381"/>
              <a:gd name="connsiteX1" fmla="*/ 0 w 5255828"/>
              <a:gd name="connsiteY1" fmla="*/ 2353381 h 2353381"/>
              <a:gd name="connsiteX2" fmla="*/ 1458501 w 5255828"/>
              <a:gd name="connsiteY2" fmla="*/ 0 h 2353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55828" h="2353381">
                <a:moveTo>
                  <a:pt x="5255828" y="2353381"/>
                </a:moveTo>
                <a:lnTo>
                  <a:pt x="0" y="2353381"/>
                </a:lnTo>
                <a:lnTo>
                  <a:pt x="1458501" y="0"/>
                </a:lnTo>
                <a:close/>
              </a:path>
            </a:pathLst>
          </a:custGeom>
        </p:spPr>
      </p:pic>
      <p:pic>
        <p:nvPicPr>
          <p:cNvPr id="71" name="图片 70">
            <a:extLst>
              <a:ext uri="{FF2B5EF4-FFF2-40B4-BE49-F238E27FC236}">
                <a16:creationId xmlns:a16="http://schemas.microsoft.com/office/drawing/2014/main" id="{AA16EF7B-133D-45E3-90A9-E277D9C55576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7307306" flipH="1">
            <a:off x="9268397" y="4067448"/>
            <a:ext cx="5255828" cy="2353381"/>
          </a:xfrm>
          <a:custGeom>
            <a:avLst/>
            <a:gdLst>
              <a:gd name="connsiteX0" fmla="*/ 5255828 w 5255828"/>
              <a:gd name="connsiteY0" fmla="*/ 2353381 h 2353381"/>
              <a:gd name="connsiteX1" fmla="*/ 0 w 5255828"/>
              <a:gd name="connsiteY1" fmla="*/ 2353381 h 2353381"/>
              <a:gd name="connsiteX2" fmla="*/ 1458501 w 5255828"/>
              <a:gd name="connsiteY2" fmla="*/ 0 h 2353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55828" h="2353381">
                <a:moveTo>
                  <a:pt x="5255828" y="2353381"/>
                </a:moveTo>
                <a:lnTo>
                  <a:pt x="0" y="2353381"/>
                </a:lnTo>
                <a:lnTo>
                  <a:pt x="1458501" y="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781495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矩形: 圆角 74">
            <a:extLst>
              <a:ext uri="{FF2B5EF4-FFF2-40B4-BE49-F238E27FC236}">
                <a16:creationId xmlns:a16="http://schemas.microsoft.com/office/drawing/2014/main" id="{EF847413-06EE-4B5F-99D7-107D964605DD}"/>
              </a:ext>
            </a:extLst>
          </p:cNvPr>
          <p:cNvSpPr/>
          <p:nvPr/>
        </p:nvSpPr>
        <p:spPr>
          <a:xfrm>
            <a:off x="769144" y="1173357"/>
            <a:ext cx="10825825" cy="1144834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127000" dist="114300" dir="5400000" algn="t" rotWithShape="0">
              <a:srgbClr val="0051E2">
                <a:alpha val="2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7" name="平行四边形 6">
            <a:extLst>
              <a:ext uri="{FF2B5EF4-FFF2-40B4-BE49-F238E27FC236}">
                <a16:creationId xmlns:a16="http://schemas.microsoft.com/office/drawing/2014/main" id="{0B87046C-0DC6-4540-A095-5851B561E914}"/>
              </a:ext>
            </a:extLst>
          </p:cNvPr>
          <p:cNvSpPr/>
          <p:nvPr/>
        </p:nvSpPr>
        <p:spPr>
          <a:xfrm>
            <a:off x="461963" y="292894"/>
            <a:ext cx="307181" cy="571500"/>
          </a:xfrm>
          <a:prstGeom prst="parallelogram">
            <a:avLst>
              <a:gd name="adj" fmla="val 40504"/>
            </a:avLst>
          </a:prstGeom>
          <a:gradFill>
            <a:gsLst>
              <a:gs pos="97000">
                <a:srgbClr val="3199F7"/>
              </a:gs>
              <a:gs pos="18000">
                <a:srgbClr val="1C30EC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A4ED519-A7EE-473E-ACDC-E529668818F4}"/>
              </a:ext>
            </a:extLst>
          </p:cNvPr>
          <p:cNvSpPr txBox="1"/>
          <p:nvPr/>
        </p:nvSpPr>
        <p:spPr>
          <a:xfrm>
            <a:off x="861818" y="304078"/>
            <a:ext cx="3879864" cy="6547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07000"/>
              </a:lnSpc>
              <a:spcAft>
                <a:spcPts val="800"/>
              </a:spcAft>
            </a:pPr>
            <a:r>
              <a:rPr lang="zh-CN" altLang="en-US" sz="3600" dirty="0">
                <a:gradFill>
                  <a:gsLst>
                    <a:gs pos="97000">
                      <a:srgbClr val="3199F7"/>
                    </a:gs>
                    <a:gs pos="18000">
                      <a:srgbClr val="1C30EC"/>
                    </a:gs>
                  </a:gsLst>
                  <a:lin ang="10800000" scaled="0"/>
                </a:gradFill>
                <a:latin typeface="MiSans" panose="00000500000000000000" pitchFamily="2" charset="-122"/>
                <a:ea typeface="MiSans" panose="00000500000000000000" pitchFamily="2" charset="-122"/>
                <a:cs typeface="Arial" panose="020B0604020202020204" pitchFamily="34" charset="0"/>
                <a:sym typeface="MiSans" panose="00000500000000000000" pitchFamily="2" charset="-122"/>
              </a:rPr>
              <a:t>项目概述</a:t>
            </a:r>
            <a:endParaRPr lang="zh-CN" altLang="en-US" sz="3600" dirty="0">
              <a:gradFill>
                <a:gsLst>
                  <a:gs pos="97000">
                    <a:srgbClr val="3199F7"/>
                  </a:gs>
                  <a:gs pos="18000">
                    <a:srgbClr val="1C30EC"/>
                  </a:gs>
                </a:gsLst>
                <a:lin ang="10800000" scaled="0"/>
              </a:gradFill>
              <a:effectLst/>
              <a:latin typeface="MiSans" panose="00000500000000000000" pitchFamily="2" charset="-122"/>
              <a:ea typeface="MiSans" panose="00000500000000000000" pitchFamily="2" charset="-122"/>
              <a:cs typeface="Arial" panose="020B0604020202020204" pitchFamily="34" charset="0"/>
              <a:sym typeface="MiSans" panose="00000500000000000000" pitchFamily="2" charset="-122"/>
            </a:endParaRPr>
          </a:p>
        </p:txBody>
      </p:sp>
      <p:sp>
        <p:nvSpPr>
          <p:cNvPr id="6" name="平行四边形 5">
            <a:extLst>
              <a:ext uri="{FF2B5EF4-FFF2-40B4-BE49-F238E27FC236}">
                <a16:creationId xmlns:a16="http://schemas.microsoft.com/office/drawing/2014/main" id="{BC7FA28D-73A8-4859-A226-F5A540DBBE57}"/>
              </a:ext>
            </a:extLst>
          </p:cNvPr>
          <p:cNvSpPr/>
          <p:nvPr/>
        </p:nvSpPr>
        <p:spPr>
          <a:xfrm>
            <a:off x="400050" y="340519"/>
            <a:ext cx="307181" cy="571500"/>
          </a:xfrm>
          <a:prstGeom prst="parallelogram">
            <a:avLst>
              <a:gd name="adj" fmla="val 40504"/>
            </a:avLst>
          </a:prstGeom>
          <a:gradFill>
            <a:gsLst>
              <a:gs pos="0">
                <a:srgbClr val="E4C776">
                  <a:alpha val="2000"/>
                </a:srgbClr>
              </a:gs>
              <a:gs pos="100000">
                <a:srgbClr val="E5C875"/>
              </a:gs>
            </a:gsLst>
            <a:lin ang="5400000" scaled="1"/>
          </a:gradFill>
          <a:ln>
            <a:noFill/>
          </a:ln>
          <a:effectLst>
            <a:outerShdw blurRad="139700" dist="114300" dir="5400000" algn="t" rotWithShape="0">
              <a:srgbClr val="E5C875">
                <a:alpha val="6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pic>
        <p:nvPicPr>
          <p:cNvPr id="70" name="图片 69">
            <a:extLst>
              <a:ext uri="{FF2B5EF4-FFF2-40B4-BE49-F238E27FC236}">
                <a16:creationId xmlns:a16="http://schemas.microsoft.com/office/drawing/2014/main" id="{F785B11B-DCDE-4ABD-9EA7-ACA05314FEA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4292694">
            <a:off x="-2243755" y="4067448"/>
            <a:ext cx="5255828" cy="2353381"/>
          </a:xfrm>
          <a:custGeom>
            <a:avLst/>
            <a:gdLst>
              <a:gd name="connsiteX0" fmla="*/ 5255828 w 5255828"/>
              <a:gd name="connsiteY0" fmla="*/ 2353381 h 2353381"/>
              <a:gd name="connsiteX1" fmla="*/ 0 w 5255828"/>
              <a:gd name="connsiteY1" fmla="*/ 2353381 h 2353381"/>
              <a:gd name="connsiteX2" fmla="*/ 1458501 w 5255828"/>
              <a:gd name="connsiteY2" fmla="*/ 0 h 2353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55828" h="2353381">
                <a:moveTo>
                  <a:pt x="5255828" y="2353381"/>
                </a:moveTo>
                <a:lnTo>
                  <a:pt x="0" y="2353381"/>
                </a:lnTo>
                <a:lnTo>
                  <a:pt x="1458501" y="0"/>
                </a:lnTo>
                <a:close/>
              </a:path>
            </a:pathLst>
          </a:custGeom>
        </p:spPr>
      </p:pic>
      <p:pic>
        <p:nvPicPr>
          <p:cNvPr id="71" name="图片 70">
            <a:extLst>
              <a:ext uri="{FF2B5EF4-FFF2-40B4-BE49-F238E27FC236}">
                <a16:creationId xmlns:a16="http://schemas.microsoft.com/office/drawing/2014/main" id="{AA16EF7B-133D-45E3-90A9-E277D9C5557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7307306" flipH="1">
            <a:off x="9268397" y="4067448"/>
            <a:ext cx="5255828" cy="2353381"/>
          </a:xfrm>
          <a:custGeom>
            <a:avLst/>
            <a:gdLst>
              <a:gd name="connsiteX0" fmla="*/ 5255828 w 5255828"/>
              <a:gd name="connsiteY0" fmla="*/ 2353381 h 2353381"/>
              <a:gd name="connsiteX1" fmla="*/ 0 w 5255828"/>
              <a:gd name="connsiteY1" fmla="*/ 2353381 h 2353381"/>
              <a:gd name="connsiteX2" fmla="*/ 1458501 w 5255828"/>
              <a:gd name="connsiteY2" fmla="*/ 0 h 2353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255828" h="2353381">
                <a:moveTo>
                  <a:pt x="5255828" y="2353381"/>
                </a:moveTo>
                <a:lnTo>
                  <a:pt x="0" y="2353381"/>
                </a:lnTo>
                <a:lnTo>
                  <a:pt x="1458501" y="0"/>
                </a:lnTo>
                <a:close/>
              </a:path>
            </a:pathLst>
          </a:custGeom>
        </p:spPr>
      </p:pic>
      <p:sp>
        <p:nvSpPr>
          <p:cNvPr id="73" name="文本框 72">
            <a:extLst>
              <a:ext uri="{FF2B5EF4-FFF2-40B4-BE49-F238E27FC236}">
                <a16:creationId xmlns:a16="http://schemas.microsoft.com/office/drawing/2014/main" id="{1D7A4C85-0C8B-43DB-86B6-26C81484E259}"/>
              </a:ext>
            </a:extLst>
          </p:cNvPr>
          <p:cNvSpPr txBox="1"/>
          <p:nvPr/>
        </p:nvSpPr>
        <p:spPr>
          <a:xfrm>
            <a:off x="1215197" y="1344632"/>
            <a:ext cx="9776922" cy="790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您的内容打在这里，或者通过复制您的文本后，在此框中选择粘贴，并选择只保留文字您的内容打在这里，或者通过复制您的文本后，在此框中选择粘贴。您的内容打在这里，或者通过复制您的文本后，进行粘贴</a:t>
            </a:r>
            <a:endParaRPr lang="en-US" altLang="zh-CN" sz="1600" dirty="0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E352C1EC-D9C8-4799-B87F-6C722F7BFD58}"/>
              </a:ext>
            </a:extLst>
          </p:cNvPr>
          <p:cNvSpPr txBox="1"/>
          <p:nvPr/>
        </p:nvSpPr>
        <p:spPr>
          <a:xfrm>
            <a:off x="861819" y="2771211"/>
            <a:ext cx="2897382" cy="11415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800"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您的内容打在这里，或者通过复制您的文本后，在此框中选择粘贴。</a:t>
            </a:r>
            <a:endParaRPr lang="en-US" altLang="zh-CN" sz="1800" dirty="0">
              <a:effectLst/>
              <a:latin typeface="MiSans" panose="00000500000000000000" pitchFamily="2" charset="-122"/>
              <a:ea typeface="MiSans" panose="00000500000000000000" pitchFamily="2" charset="-122"/>
              <a:cs typeface="Arial" panose="020B0604020202020204" pitchFamily="34" charset="0"/>
              <a:sym typeface="MiSans" panose="00000500000000000000" pitchFamily="2" charset="-122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BBE54916-881B-41C7-A50D-BD4DCDB425CD}"/>
              </a:ext>
            </a:extLst>
          </p:cNvPr>
          <p:cNvGrpSpPr/>
          <p:nvPr/>
        </p:nvGrpSpPr>
        <p:grpSpPr>
          <a:xfrm>
            <a:off x="4299799" y="2600719"/>
            <a:ext cx="3482800" cy="3359150"/>
            <a:chOff x="4141789" y="2962275"/>
            <a:chExt cx="3798820" cy="3663951"/>
          </a:xfrm>
          <a:effectLst>
            <a:outerShdw blurRad="266700" dist="38100" dir="2700000" algn="tl" rotWithShape="0">
              <a:srgbClr val="0051E2">
                <a:alpha val="35000"/>
              </a:srgbClr>
            </a:outerShdw>
          </a:effectLst>
        </p:grpSpPr>
        <p:sp>
          <p:nvSpPr>
            <p:cNvPr id="82" name="05">
              <a:extLst>
                <a:ext uri="{FF2B5EF4-FFF2-40B4-BE49-F238E27FC236}">
                  <a16:creationId xmlns:a16="http://schemas.microsoft.com/office/drawing/2014/main" id="{5B30F1F5-8C1B-43D4-A6B2-D28333480B0A}"/>
                </a:ext>
              </a:extLst>
            </p:cNvPr>
            <p:cNvSpPr>
              <a:spLocks/>
            </p:cNvSpPr>
            <p:nvPr/>
          </p:nvSpPr>
          <p:spPr bwMode="auto">
            <a:xfrm>
              <a:off x="5047661" y="5296639"/>
              <a:ext cx="1998314" cy="1329587"/>
            </a:xfrm>
            <a:custGeom>
              <a:avLst/>
              <a:gdLst>
                <a:gd name="T0" fmla="*/ 485 w 742"/>
                <a:gd name="T1" fmla="*/ 5 h 493"/>
                <a:gd name="T2" fmla="*/ 256 w 742"/>
                <a:gd name="T3" fmla="*/ 5 h 493"/>
                <a:gd name="T4" fmla="*/ 230 w 742"/>
                <a:gd name="T5" fmla="*/ 11 h 493"/>
                <a:gd name="T6" fmla="*/ 6 w 742"/>
                <a:gd name="T7" fmla="*/ 319 h 493"/>
                <a:gd name="T8" fmla="*/ 12 w 742"/>
                <a:gd name="T9" fmla="*/ 348 h 493"/>
                <a:gd name="T10" fmla="*/ 730 w 742"/>
                <a:gd name="T11" fmla="*/ 348 h 493"/>
                <a:gd name="T12" fmla="*/ 735 w 742"/>
                <a:gd name="T13" fmla="*/ 319 h 493"/>
                <a:gd name="T14" fmla="*/ 511 w 742"/>
                <a:gd name="T15" fmla="*/ 11 h 493"/>
                <a:gd name="T16" fmla="*/ 485 w 742"/>
                <a:gd name="T17" fmla="*/ 5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2" h="493">
                  <a:moveTo>
                    <a:pt x="485" y="5"/>
                  </a:moveTo>
                  <a:cubicBezTo>
                    <a:pt x="415" y="43"/>
                    <a:pt x="329" y="44"/>
                    <a:pt x="256" y="5"/>
                  </a:cubicBezTo>
                  <a:cubicBezTo>
                    <a:pt x="247" y="0"/>
                    <a:pt x="236" y="3"/>
                    <a:pt x="230" y="11"/>
                  </a:cubicBezTo>
                  <a:cubicBezTo>
                    <a:pt x="6" y="319"/>
                    <a:pt x="6" y="319"/>
                    <a:pt x="6" y="319"/>
                  </a:cubicBezTo>
                  <a:cubicBezTo>
                    <a:pt x="0" y="328"/>
                    <a:pt x="2" y="342"/>
                    <a:pt x="12" y="348"/>
                  </a:cubicBezTo>
                  <a:cubicBezTo>
                    <a:pt x="235" y="493"/>
                    <a:pt x="517" y="486"/>
                    <a:pt x="730" y="348"/>
                  </a:cubicBezTo>
                  <a:cubicBezTo>
                    <a:pt x="739" y="342"/>
                    <a:pt x="742" y="329"/>
                    <a:pt x="735" y="319"/>
                  </a:cubicBezTo>
                  <a:cubicBezTo>
                    <a:pt x="511" y="11"/>
                    <a:pt x="511" y="11"/>
                    <a:pt x="511" y="11"/>
                  </a:cubicBezTo>
                  <a:cubicBezTo>
                    <a:pt x="505" y="3"/>
                    <a:pt x="494" y="0"/>
                    <a:pt x="485" y="5"/>
                  </a:cubicBezTo>
                  <a:close/>
                </a:path>
              </a:pathLst>
            </a:custGeom>
            <a:solidFill>
              <a:srgbClr val="E5C87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rgbClr val="414042"/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endParaRPr>
            </a:p>
          </p:txBody>
        </p:sp>
        <p:sp>
          <p:nvSpPr>
            <p:cNvPr id="83" name="04">
              <a:extLst>
                <a:ext uri="{FF2B5EF4-FFF2-40B4-BE49-F238E27FC236}">
                  <a16:creationId xmlns:a16="http://schemas.microsoft.com/office/drawing/2014/main" id="{EBC89EB8-5DB3-433F-9A4F-A9B32D324D2E}"/>
                </a:ext>
              </a:extLst>
            </p:cNvPr>
            <p:cNvSpPr>
              <a:spLocks/>
            </p:cNvSpPr>
            <p:nvPr/>
          </p:nvSpPr>
          <p:spPr bwMode="auto">
            <a:xfrm>
              <a:off x="6469409" y="4234542"/>
              <a:ext cx="1471200" cy="1908401"/>
            </a:xfrm>
            <a:custGeom>
              <a:avLst/>
              <a:gdLst>
                <a:gd name="T0" fmla="*/ 79 w 546"/>
                <a:gd name="T1" fmla="*/ 144 h 708"/>
                <a:gd name="T2" fmla="*/ 8 w 546"/>
                <a:gd name="T3" fmla="*/ 362 h 708"/>
                <a:gd name="T4" fmla="*/ 5 w 546"/>
                <a:gd name="T5" fmla="*/ 388 h 708"/>
                <a:gd name="T6" fmla="*/ 230 w 546"/>
                <a:gd name="T7" fmla="*/ 697 h 708"/>
                <a:gd name="T8" fmla="*/ 258 w 546"/>
                <a:gd name="T9" fmla="*/ 701 h 708"/>
                <a:gd name="T10" fmla="*/ 480 w 546"/>
                <a:gd name="T11" fmla="*/ 18 h 708"/>
                <a:gd name="T12" fmla="*/ 455 w 546"/>
                <a:gd name="T13" fmla="*/ 4 h 708"/>
                <a:gd name="T14" fmla="*/ 92 w 546"/>
                <a:gd name="T15" fmla="*/ 122 h 708"/>
                <a:gd name="T16" fmla="*/ 79 w 546"/>
                <a:gd name="T17" fmla="*/ 144 h 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6" h="708">
                  <a:moveTo>
                    <a:pt x="79" y="144"/>
                  </a:moveTo>
                  <a:cubicBezTo>
                    <a:pt x="93" y="223"/>
                    <a:pt x="68" y="305"/>
                    <a:pt x="8" y="362"/>
                  </a:cubicBezTo>
                  <a:cubicBezTo>
                    <a:pt x="1" y="369"/>
                    <a:pt x="0" y="380"/>
                    <a:pt x="5" y="388"/>
                  </a:cubicBezTo>
                  <a:cubicBezTo>
                    <a:pt x="230" y="697"/>
                    <a:pt x="230" y="697"/>
                    <a:pt x="230" y="697"/>
                  </a:cubicBezTo>
                  <a:cubicBezTo>
                    <a:pt x="236" y="706"/>
                    <a:pt x="249" y="708"/>
                    <a:pt x="258" y="701"/>
                  </a:cubicBezTo>
                  <a:cubicBezTo>
                    <a:pt x="465" y="533"/>
                    <a:pt x="546" y="263"/>
                    <a:pt x="480" y="18"/>
                  </a:cubicBezTo>
                  <a:cubicBezTo>
                    <a:pt x="477" y="7"/>
                    <a:pt x="466" y="0"/>
                    <a:pt x="455" y="4"/>
                  </a:cubicBezTo>
                  <a:cubicBezTo>
                    <a:pt x="92" y="122"/>
                    <a:pt x="92" y="122"/>
                    <a:pt x="92" y="122"/>
                  </a:cubicBezTo>
                  <a:cubicBezTo>
                    <a:pt x="83" y="125"/>
                    <a:pt x="77" y="134"/>
                    <a:pt x="79" y="144"/>
                  </a:cubicBezTo>
                  <a:close/>
                </a:path>
              </a:pathLst>
            </a:custGeom>
            <a:solidFill>
              <a:srgbClr val="0051E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rgbClr val="414042"/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endParaRPr>
            </a:p>
          </p:txBody>
        </p:sp>
        <p:sp>
          <p:nvSpPr>
            <p:cNvPr id="84" name="03">
              <a:extLst>
                <a:ext uri="{FF2B5EF4-FFF2-40B4-BE49-F238E27FC236}">
                  <a16:creationId xmlns:a16="http://schemas.microsoft.com/office/drawing/2014/main" id="{0556C1C4-5026-4F14-835C-1AABCA056922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3907" y="2962275"/>
              <a:ext cx="1633043" cy="1536387"/>
            </a:xfrm>
            <a:custGeom>
              <a:avLst/>
              <a:gdLst>
                <a:gd name="T0" fmla="*/ 17 w 606"/>
                <a:gd name="T1" fmla="*/ 422 h 570"/>
                <a:gd name="T2" fmla="*/ 202 w 606"/>
                <a:gd name="T3" fmla="*/ 557 h 570"/>
                <a:gd name="T4" fmla="*/ 226 w 606"/>
                <a:gd name="T5" fmla="*/ 567 h 570"/>
                <a:gd name="T6" fmla="*/ 589 w 606"/>
                <a:gd name="T7" fmla="*/ 449 h 570"/>
                <a:gd name="T8" fmla="*/ 602 w 606"/>
                <a:gd name="T9" fmla="*/ 423 h 570"/>
                <a:gd name="T10" fmla="*/ 21 w 606"/>
                <a:gd name="T11" fmla="*/ 1 h 570"/>
                <a:gd name="T12" fmla="*/ 0 w 606"/>
                <a:gd name="T13" fmla="*/ 21 h 570"/>
                <a:gd name="T14" fmla="*/ 0 w 606"/>
                <a:gd name="T15" fmla="*/ 402 h 570"/>
                <a:gd name="T16" fmla="*/ 17 w 606"/>
                <a:gd name="T17" fmla="*/ 422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6" h="570">
                  <a:moveTo>
                    <a:pt x="17" y="422"/>
                  </a:moveTo>
                  <a:cubicBezTo>
                    <a:pt x="96" y="432"/>
                    <a:pt x="167" y="482"/>
                    <a:pt x="202" y="557"/>
                  </a:cubicBezTo>
                  <a:cubicBezTo>
                    <a:pt x="207" y="566"/>
                    <a:pt x="217" y="570"/>
                    <a:pt x="226" y="567"/>
                  </a:cubicBezTo>
                  <a:cubicBezTo>
                    <a:pt x="589" y="449"/>
                    <a:pt x="589" y="449"/>
                    <a:pt x="589" y="449"/>
                  </a:cubicBezTo>
                  <a:cubicBezTo>
                    <a:pt x="600" y="446"/>
                    <a:pt x="606" y="434"/>
                    <a:pt x="602" y="423"/>
                  </a:cubicBezTo>
                  <a:cubicBezTo>
                    <a:pt x="506" y="175"/>
                    <a:pt x="274" y="14"/>
                    <a:pt x="21" y="1"/>
                  </a:cubicBezTo>
                  <a:cubicBezTo>
                    <a:pt x="9" y="0"/>
                    <a:pt x="0" y="9"/>
                    <a:pt x="0" y="21"/>
                  </a:cubicBezTo>
                  <a:cubicBezTo>
                    <a:pt x="0" y="402"/>
                    <a:pt x="0" y="402"/>
                    <a:pt x="0" y="402"/>
                  </a:cubicBezTo>
                  <a:cubicBezTo>
                    <a:pt x="0" y="412"/>
                    <a:pt x="7" y="421"/>
                    <a:pt x="17" y="422"/>
                  </a:cubicBezTo>
                  <a:close/>
                </a:path>
              </a:pathLst>
            </a:custGeom>
            <a:solidFill>
              <a:srgbClr val="3199F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rgbClr val="414042"/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endParaRPr>
            </a:p>
          </p:txBody>
        </p:sp>
        <p:sp>
          <p:nvSpPr>
            <p:cNvPr id="85" name="02">
              <a:extLst>
                <a:ext uri="{FF2B5EF4-FFF2-40B4-BE49-F238E27FC236}">
                  <a16:creationId xmlns:a16="http://schemas.microsoft.com/office/drawing/2014/main" id="{E78F6C2C-7B92-4F5D-A5BA-5890E8C1D74B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3315" y="2962275"/>
              <a:ext cx="1635291" cy="1536387"/>
            </a:xfrm>
            <a:custGeom>
              <a:avLst/>
              <a:gdLst>
                <a:gd name="T0" fmla="*/ 404 w 607"/>
                <a:gd name="T1" fmla="*/ 557 h 570"/>
                <a:gd name="T2" fmla="*/ 589 w 607"/>
                <a:gd name="T3" fmla="*/ 422 h 570"/>
                <a:gd name="T4" fmla="*/ 607 w 607"/>
                <a:gd name="T5" fmla="*/ 402 h 570"/>
                <a:gd name="T6" fmla="*/ 607 w 607"/>
                <a:gd name="T7" fmla="*/ 21 h 570"/>
                <a:gd name="T8" fmla="*/ 586 w 607"/>
                <a:gd name="T9" fmla="*/ 1 h 570"/>
                <a:gd name="T10" fmla="*/ 5 w 607"/>
                <a:gd name="T11" fmla="*/ 423 h 570"/>
                <a:gd name="T12" fmla="*/ 17 w 607"/>
                <a:gd name="T13" fmla="*/ 449 h 570"/>
                <a:gd name="T14" fmla="*/ 380 w 607"/>
                <a:gd name="T15" fmla="*/ 567 h 570"/>
                <a:gd name="T16" fmla="*/ 404 w 607"/>
                <a:gd name="T17" fmla="*/ 557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7" h="570">
                  <a:moveTo>
                    <a:pt x="404" y="557"/>
                  </a:moveTo>
                  <a:cubicBezTo>
                    <a:pt x="438" y="485"/>
                    <a:pt x="507" y="433"/>
                    <a:pt x="589" y="422"/>
                  </a:cubicBezTo>
                  <a:cubicBezTo>
                    <a:pt x="599" y="421"/>
                    <a:pt x="607" y="412"/>
                    <a:pt x="607" y="402"/>
                  </a:cubicBezTo>
                  <a:cubicBezTo>
                    <a:pt x="607" y="21"/>
                    <a:pt x="607" y="21"/>
                    <a:pt x="607" y="21"/>
                  </a:cubicBezTo>
                  <a:cubicBezTo>
                    <a:pt x="607" y="10"/>
                    <a:pt x="597" y="0"/>
                    <a:pt x="586" y="1"/>
                  </a:cubicBezTo>
                  <a:cubicBezTo>
                    <a:pt x="320" y="15"/>
                    <a:pt x="96" y="186"/>
                    <a:pt x="5" y="423"/>
                  </a:cubicBezTo>
                  <a:cubicBezTo>
                    <a:pt x="0" y="434"/>
                    <a:pt x="6" y="446"/>
                    <a:pt x="17" y="449"/>
                  </a:cubicBezTo>
                  <a:cubicBezTo>
                    <a:pt x="380" y="567"/>
                    <a:pt x="380" y="567"/>
                    <a:pt x="380" y="567"/>
                  </a:cubicBezTo>
                  <a:cubicBezTo>
                    <a:pt x="389" y="570"/>
                    <a:pt x="400" y="566"/>
                    <a:pt x="404" y="557"/>
                  </a:cubicBezTo>
                  <a:close/>
                </a:path>
              </a:pathLst>
            </a:custGeom>
            <a:solidFill>
              <a:srgbClr val="E5C87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rgbClr val="414042"/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endParaRPr>
            </a:p>
          </p:txBody>
        </p:sp>
        <p:sp>
          <p:nvSpPr>
            <p:cNvPr id="86" name="01">
              <a:extLst>
                <a:ext uri="{FF2B5EF4-FFF2-40B4-BE49-F238E27FC236}">
                  <a16:creationId xmlns:a16="http://schemas.microsoft.com/office/drawing/2014/main" id="{CB008D25-A44D-4AFB-94DD-1234BB2E0229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1789" y="4234542"/>
              <a:ext cx="1482439" cy="1908401"/>
            </a:xfrm>
            <a:custGeom>
              <a:avLst/>
              <a:gdLst>
                <a:gd name="T0" fmla="*/ 542 w 550"/>
                <a:gd name="T1" fmla="*/ 362 h 708"/>
                <a:gd name="T2" fmla="*/ 471 w 550"/>
                <a:gd name="T3" fmla="*/ 144 h 708"/>
                <a:gd name="T4" fmla="*/ 457 w 550"/>
                <a:gd name="T5" fmla="*/ 122 h 708"/>
                <a:gd name="T6" fmla="*/ 95 w 550"/>
                <a:gd name="T7" fmla="*/ 4 h 708"/>
                <a:gd name="T8" fmla="*/ 69 w 550"/>
                <a:gd name="T9" fmla="*/ 18 h 708"/>
                <a:gd name="T10" fmla="*/ 291 w 550"/>
                <a:gd name="T11" fmla="*/ 701 h 708"/>
                <a:gd name="T12" fmla="*/ 320 w 550"/>
                <a:gd name="T13" fmla="*/ 697 h 708"/>
                <a:gd name="T14" fmla="*/ 544 w 550"/>
                <a:gd name="T15" fmla="*/ 388 h 708"/>
                <a:gd name="T16" fmla="*/ 542 w 550"/>
                <a:gd name="T17" fmla="*/ 362 h 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0" h="708">
                  <a:moveTo>
                    <a:pt x="542" y="362"/>
                  </a:moveTo>
                  <a:cubicBezTo>
                    <a:pt x="484" y="307"/>
                    <a:pt x="455" y="226"/>
                    <a:pt x="471" y="144"/>
                  </a:cubicBezTo>
                  <a:cubicBezTo>
                    <a:pt x="473" y="134"/>
                    <a:pt x="467" y="125"/>
                    <a:pt x="457" y="122"/>
                  </a:cubicBezTo>
                  <a:cubicBezTo>
                    <a:pt x="95" y="4"/>
                    <a:pt x="95" y="4"/>
                    <a:pt x="95" y="4"/>
                  </a:cubicBezTo>
                  <a:cubicBezTo>
                    <a:pt x="84" y="0"/>
                    <a:pt x="72" y="7"/>
                    <a:pt x="69" y="18"/>
                  </a:cubicBezTo>
                  <a:cubicBezTo>
                    <a:pt x="0" y="275"/>
                    <a:pt x="94" y="541"/>
                    <a:pt x="291" y="701"/>
                  </a:cubicBezTo>
                  <a:cubicBezTo>
                    <a:pt x="300" y="708"/>
                    <a:pt x="313" y="706"/>
                    <a:pt x="320" y="697"/>
                  </a:cubicBezTo>
                  <a:cubicBezTo>
                    <a:pt x="544" y="388"/>
                    <a:pt x="544" y="388"/>
                    <a:pt x="544" y="388"/>
                  </a:cubicBezTo>
                  <a:cubicBezTo>
                    <a:pt x="550" y="380"/>
                    <a:pt x="549" y="369"/>
                    <a:pt x="542" y="362"/>
                  </a:cubicBezTo>
                  <a:close/>
                </a:path>
              </a:pathLst>
            </a:custGeom>
            <a:solidFill>
              <a:srgbClr val="3199F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rgbClr val="414042"/>
                </a:solidFill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endParaRPr>
            </a:p>
          </p:txBody>
        </p:sp>
      </p:grpSp>
      <p:sp>
        <p:nvSpPr>
          <p:cNvPr id="87" name="Icon_05">
            <a:extLst>
              <a:ext uri="{FF2B5EF4-FFF2-40B4-BE49-F238E27FC236}">
                <a16:creationId xmlns:a16="http://schemas.microsoft.com/office/drawing/2014/main" id="{8D43786C-9F12-41DC-AC0D-E1FBE01CC1E8}"/>
              </a:ext>
            </a:extLst>
          </p:cNvPr>
          <p:cNvSpPr>
            <a:spLocks noEditPoints="1"/>
          </p:cNvSpPr>
          <p:nvPr/>
        </p:nvSpPr>
        <p:spPr bwMode="auto">
          <a:xfrm>
            <a:off x="4779370" y="4449605"/>
            <a:ext cx="320989" cy="464848"/>
          </a:xfrm>
          <a:custGeom>
            <a:avLst/>
            <a:gdLst>
              <a:gd name="T0" fmla="*/ 62 w 137"/>
              <a:gd name="T1" fmla="*/ 97 h 198"/>
              <a:gd name="T2" fmla="*/ 74 w 137"/>
              <a:gd name="T3" fmla="*/ 97 h 198"/>
              <a:gd name="T4" fmla="*/ 74 w 137"/>
              <a:gd name="T5" fmla="*/ 157 h 198"/>
              <a:gd name="T6" fmla="*/ 62 w 137"/>
              <a:gd name="T7" fmla="*/ 157 h 198"/>
              <a:gd name="T8" fmla="*/ 62 w 137"/>
              <a:gd name="T9" fmla="*/ 97 h 198"/>
              <a:gd name="T10" fmla="*/ 68 w 137"/>
              <a:gd name="T11" fmla="*/ 0 h 198"/>
              <a:gd name="T12" fmla="*/ 0 w 137"/>
              <a:gd name="T13" fmla="*/ 69 h 198"/>
              <a:gd name="T14" fmla="*/ 14 w 137"/>
              <a:gd name="T15" fmla="*/ 111 h 198"/>
              <a:gd name="T16" fmla="*/ 30 w 137"/>
              <a:gd name="T17" fmla="*/ 143 h 198"/>
              <a:gd name="T18" fmla="*/ 44 w 137"/>
              <a:gd name="T19" fmla="*/ 157 h 198"/>
              <a:gd name="T20" fmla="*/ 52 w 137"/>
              <a:gd name="T21" fmla="*/ 157 h 198"/>
              <a:gd name="T22" fmla="*/ 52 w 137"/>
              <a:gd name="T23" fmla="*/ 97 h 198"/>
              <a:gd name="T24" fmla="*/ 42 w 137"/>
              <a:gd name="T25" fmla="*/ 97 h 198"/>
              <a:gd name="T26" fmla="*/ 22 w 137"/>
              <a:gd name="T27" fmla="*/ 77 h 198"/>
              <a:gd name="T28" fmla="*/ 42 w 137"/>
              <a:gd name="T29" fmla="*/ 57 h 198"/>
              <a:gd name="T30" fmla="*/ 62 w 137"/>
              <a:gd name="T31" fmla="*/ 77 h 198"/>
              <a:gd name="T32" fmla="*/ 59 w 137"/>
              <a:gd name="T33" fmla="*/ 87 h 198"/>
              <a:gd name="T34" fmla="*/ 78 w 137"/>
              <a:gd name="T35" fmla="*/ 87 h 198"/>
              <a:gd name="T36" fmla="*/ 75 w 137"/>
              <a:gd name="T37" fmla="*/ 77 h 198"/>
              <a:gd name="T38" fmla="*/ 95 w 137"/>
              <a:gd name="T39" fmla="*/ 57 h 198"/>
              <a:gd name="T40" fmla="*/ 115 w 137"/>
              <a:gd name="T41" fmla="*/ 77 h 198"/>
              <a:gd name="T42" fmla="*/ 95 w 137"/>
              <a:gd name="T43" fmla="*/ 97 h 198"/>
              <a:gd name="T44" fmla="*/ 85 w 137"/>
              <a:gd name="T45" fmla="*/ 97 h 198"/>
              <a:gd name="T46" fmla="*/ 85 w 137"/>
              <a:gd name="T47" fmla="*/ 157 h 198"/>
              <a:gd name="T48" fmla="*/ 93 w 137"/>
              <a:gd name="T49" fmla="*/ 157 h 198"/>
              <a:gd name="T50" fmla="*/ 107 w 137"/>
              <a:gd name="T51" fmla="*/ 143 h 198"/>
              <a:gd name="T52" fmla="*/ 123 w 137"/>
              <a:gd name="T53" fmla="*/ 111 h 198"/>
              <a:gd name="T54" fmla="*/ 137 w 137"/>
              <a:gd name="T55" fmla="*/ 69 h 198"/>
              <a:gd name="T56" fmla="*/ 68 w 137"/>
              <a:gd name="T57" fmla="*/ 0 h 198"/>
              <a:gd name="T58" fmla="*/ 32 w 137"/>
              <a:gd name="T59" fmla="*/ 77 h 198"/>
              <a:gd name="T60" fmla="*/ 42 w 137"/>
              <a:gd name="T61" fmla="*/ 87 h 198"/>
              <a:gd name="T62" fmla="*/ 51 w 137"/>
              <a:gd name="T63" fmla="*/ 77 h 198"/>
              <a:gd name="T64" fmla="*/ 42 w 137"/>
              <a:gd name="T65" fmla="*/ 68 h 198"/>
              <a:gd name="T66" fmla="*/ 32 w 137"/>
              <a:gd name="T67" fmla="*/ 77 h 198"/>
              <a:gd name="T68" fmla="*/ 104 w 137"/>
              <a:gd name="T69" fmla="*/ 77 h 198"/>
              <a:gd name="T70" fmla="*/ 95 w 137"/>
              <a:gd name="T71" fmla="*/ 68 h 198"/>
              <a:gd name="T72" fmla="*/ 86 w 137"/>
              <a:gd name="T73" fmla="*/ 77 h 198"/>
              <a:gd name="T74" fmla="*/ 95 w 137"/>
              <a:gd name="T75" fmla="*/ 87 h 198"/>
              <a:gd name="T76" fmla="*/ 104 w 137"/>
              <a:gd name="T77" fmla="*/ 77 h 198"/>
              <a:gd name="T78" fmla="*/ 100 w 137"/>
              <a:gd name="T79" fmla="*/ 173 h 198"/>
              <a:gd name="T80" fmla="*/ 95 w 137"/>
              <a:gd name="T81" fmla="*/ 168 h 198"/>
              <a:gd name="T82" fmla="*/ 42 w 137"/>
              <a:gd name="T83" fmla="*/ 168 h 198"/>
              <a:gd name="T84" fmla="*/ 36 w 137"/>
              <a:gd name="T85" fmla="*/ 173 h 198"/>
              <a:gd name="T86" fmla="*/ 42 w 137"/>
              <a:gd name="T87" fmla="*/ 178 h 198"/>
              <a:gd name="T88" fmla="*/ 95 w 137"/>
              <a:gd name="T89" fmla="*/ 178 h 198"/>
              <a:gd name="T90" fmla="*/ 100 w 137"/>
              <a:gd name="T91" fmla="*/ 173 h 198"/>
              <a:gd name="T92" fmla="*/ 94 w 137"/>
              <a:gd name="T93" fmla="*/ 193 h 198"/>
              <a:gd name="T94" fmla="*/ 88 w 137"/>
              <a:gd name="T95" fmla="*/ 187 h 198"/>
              <a:gd name="T96" fmla="*/ 48 w 137"/>
              <a:gd name="T97" fmla="*/ 187 h 198"/>
              <a:gd name="T98" fmla="*/ 43 w 137"/>
              <a:gd name="T99" fmla="*/ 193 h 198"/>
              <a:gd name="T100" fmla="*/ 48 w 137"/>
              <a:gd name="T101" fmla="*/ 198 h 198"/>
              <a:gd name="T102" fmla="*/ 88 w 137"/>
              <a:gd name="T103" fmla="*/ 198 h 198"/>
              <a:gd name="T104" fmla="*/ 94 w 137"/>
              <a:gd name="T105" fmla="*/ 193 h 1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37" h="198">
                <a:moveTo>
                  <a:pt x="62" y="97"/>
                </a:moveTo>
                <a:cubicBezTo>
                  <a:pt x="74" y="97"/>
                  <a:pt x="74" y="97"/>
                  <a:pt x="74" y="97"/>
                </a:cubicBezTo>
                <a:cubicBezTo>
                  <a:pt x="74" y="157"/>
                  <a:pt x="74" y="157"/>
                  <a:pt x="74" y="157"/>
                </a:cubicBezTo>
                <a:cubicBezTo>
                  <a:pt x="62" y="157"/>
                  <a:pt x="62" y="157"/>
                  <a:pt x="62" y="157"/>
                </a:cubicBezTo>
                <a:lnTo>
                  <a:pt x="62" y="97"/>
                </a:lnTo>
                <a:close/>
                <a:moveTo>
                  <a:pt x="68" y="0"/>
                </a:moveTo>
                <a:cubicBezTo>
                  <a:pt x="31" y="1"/>
                  <a:pt x="0" y="32"/>
                  <a:pt x="0" y="69"/>
                </a:cubicBezTo>
                <a:cubicBezTo>
                  <a:pt x="0" y="85"/>
                  <a:pt x="5" y="99"/>
                  <a:pt x="14" y="111"/>
                </a:cubicBezTo>
                <a:cubicBezTo>
                  <a:pt x="26" y="127"/>
                  <a:pt x="30" y="135"/>
                  <a:pt x="30" y="143"/>
                </a:cubicBezTo>
                <a:cubicBezTo>
                  <a:pt x="30" y="151"/>
                  <a:pt x="36" y="157"/>
                  <a:pt x="44" y="157"/>
                </a:cubicBezTo>
                <a:cubicBezTo>
                  <a:pt x="52" y="157"/>
                  <a:pt x="52" y="157"/>
                  <a:pt x="52" y="157"/>
                </a:cubicBezTo>
                <a:cubicBezTo>
                  <a:pt x="52" y="97"/>
                  <a:pt x="52" y="97"/>
                  <a:pt x="52" y="97"/>
                </a:cubicBezTo>
                <a:cubicBezTo>
                  <a:pt x="42" y="97"/>
                  <a:pt x="42" y="97"/>
                  <a:pt x="42" y="97"/>
                </a:cubicBezTo>
                <a:cubicBezTo>
                  <a:pt x="31" y="97"/>
                  <a:pt x="22" y="88"/>
                  <a:pt x="22" y="77"/>
                </a:cubicBezTo>
                <a:cubicBezTo>
                  <a:pt x="22" y="66"/>
                  <a:pt x="31" y="57"/>
                  <a:pt x="42" y="57"/>
                </a:cubicBezTo>
                <a:cubicBezTo>
                  <a:pt x="53" y="57"/>
                  <a:pt x="62" y="66"/>
                  <a:pt x="62" y="77"/>
                </a:cubicBezTo>
                <a:cubicBezTo>
                  <a:pt x="62" y="81"/>
                  <a:pt x="61" y="84"/>
                  <a:pt x="59" y="87"/>
                </a:cubicBezTo>
                <a:cubicBezTo>
                  <a:pt x="78" y="87"/>
                  <a:pt x="78" y="87"/>
                  <a:pt x="78" y="87"/>
                </a:cubicBezTo>
                <a:cubicBezTo>
                  <a:pt x="76" y="84"/>
                  <a:pt x="75" y="81"/>
                  <a:pt x="75" y="77"/>
                </a:cubicBezTo>
                <a:cubicBezTo>
                  <a:pt x="75" y="66"/>
                  <a:pt x="84" y="57"/>
                  <a:pt x="95" y="57"/>
                </a:cubicBezTo>
                <a:cubicBezTo>
                  <a:pt x="106" y="57"/>
                  <a:pt x="115" y="66"/>
                  <a:pt x="115" y="77"/>
                </a:cubicBezTo>
                <a:cubicBezTo>
                  <a:pt x="115" y="88"/>
                  <a:pt x="106" y="97"/>
                  <a:pt x="95" y="97"/>
                </a:cubicBezTo>
                <a:cubicBezTo>
                  <a:pt x="85" y="97"/>
                  <a:pt x="85" y="97"/>
                  <a:pt x="85" y="97"/>
                </a:cubicBezTo>
                <a:cubicBezTo>
                  <a:pt x="85" y="157"/>
                  <a:pt x="85" y="157"/>
                  <a:pt x="85" y="157"/>
                </a:cubicBezTo>
                <a:cubicBezTo>
                  <a:pt x="93" y="157"/>
                  <a:pt x="93" y="157"/>
                  <a:pt x="93" y="157"/>
                </a:cubicBezTo>
                <a:cubicBezTo>
                  <a:pt x="101" y="157"/>
                  <a:pt x="107" y="151"/>
                  <a:pt x="107" y="143"/>
                </a:cubicBezTo>
                <a:cubicBezTo>
                  <a:pt x="107" y="135"/>
                  <a:pt x="110" y="127"/>
                  <a:pt x="123" y="111"/>
                </a:cubicBezTo>
                <a:cubicBezTo>
                  <a:pt x="131" y="99"/>
                  <a:pt x="137" y="85"/>
                  <a:pt x="137" y="69"/>
                </a:cubicBezTo>
                <a:cubicBezTo>
                  <a:pt x="137" y="32"/>
                  <a:pt x="106" y="1"/>
                  <a:pt x="68" y="0"/>
                </a:cubicBezTo>
                <a:close/>
                <a:moveTo>
                  <a:pt x="32" y="77"/>
                </a:moveTo>
                <a:cubicBezTo>
                  <a:pt x="32" y="83"/>
                  <a:pt x="36" y="87"/>
                  <a:pt x="42" y="87"/>
                </a:cubicBezTo>
                <a:cubicBezTo>
                  <a:pt x="47" y="87"/>
                  <a:pt x="51" y="83"/>
                  <a:pt x="51" y="77"/>
                </a:cubicBezTo>
                <a:cubicBezTo>
                  <a:pt x="51" y="72"/>
                  <a:pt x="47" y="68"/>
                  <a:pt x="42" y="68"/>
                </a:cubicBezTo>
                <a:cubicBezTo>
                  <a:pt x="36" y="68"/>
                  <a:pt x="32" y="72"/>
                  <a:pt x="32" y="77"/>
                </a:cubicBezTo>
                <a:close/>
                <a:moveTo>
                  <a:pt x="104" y="77"/>
                </a:moveTo>
                <a:cubicBezTo>
                  <a:pt x="104" y="72"/>
                  <a:pt x="100" y="68"/>
                  <a:pt x="95" y="68"/>
                </a:cubicBezTo>
                <a:cubicBezTo>
                  <a:pt x="90" y="68"/>
                  <a:pt x="86" y="72"/>
                  <a:pt x="86" y="77"/>
                </a:cubicBezTo>
                <a:cubicBezTo>
                  <a:pt x="86" y="83"/>
                  <a:pt x="90" y="87"/>
                  <a:pt x="95" y="87"/>
                </a:cubicBezTo>
                <a:cubicBezTo>
                  <a:pt x="100" y="87"/>
                  <a:pt x="104" y="83"/>
                  <a:pt x="104" y="77"/>
                </a:cubicBezTo>
                <a:close/>
                <a:moveTo>
                  <a:pt x="100" y="173"/>
                </a:moveTo>
                <a:cubicBezTo>
                  <a:pt x="100" y="170"/>
                  <a:pt x="98" y="168"/>
                  <a:pt x="95" y="168"/>
                </a:cubicBezTo>
                <a:cubicBezTo>
                  <a:pt x="42" y="168"/>
                  <a:pt x="42" y="168"/>
                  <a:pt x="42" y="168"/>
                </a:cubicBezTo>
                <a:cubicBezTo>
                  <a:pt x="39" y="168"/>
                  <a:pt x="36" y="170"/>
                  <a:pt x="36" y="173"/>
                </a:cubicBezTo>
                <a:cubicBezTo>
                  <a:pt x="36" y="176"/>
                  <a:pt x="39" y="178"/>
                  <a:pt x="42" y="178"/>
                </a:cubicBezTo>
                <a:cubicBezTo>
                  <a:pt x="95" y="178"/>
                  <a:pt x="95" y="178"/>
                  <a:pt x="95" y="178"/>
                </a:cubicBezTo>
                <a:cubicBezTo>
                  <a:pt x="98" y="178"/>
                  <a:pt x="100" y="176"/>
                  <a:pt x="100" y="173"/>
                </a:cubicBezTo>
                <a:close/>
                <a:moveTo>
                  <a:pt x="94" y="193"/>
                </a:moveTo>
                <a:cubicBezTo>
                  <a:pt x="94" y="190"/>
                  <a:pt x="91" y="187"/>
                  <a:pt x="88" y="187"/>
                </a:cubicBezTo>
                <a:cubicBezTo>
                  <a:pt x="48" y="187"/>
                  <a:pt x="48" y="187"/>
                  <a:pt x="48" y="187"/>
                </a:cubicBezTo>
                <a:cubicBezTo>
                  <a:pt x="45" y="187"/>
                  <a:pt x="43" y="190"/>
                  <a:pt x="43" y="193"/>
                </a:cubicBezTo>
                <a:cubicBezTo>
                  <a:pt x="43" y="196"/>
                  <a:pt x="45" y="198"/>
                  <a:pt x="48" y="198"/>
                </a:cubicBezTo>
                <a:cubicBezTo>
                  <a:pt x="88" y="198"/>
                  <a:pt x="88" y="198"/>
                  <a:pt x="88" y="198"/>
                </a:cubicBezTo>
                <a:cubicBezTo>
                  <a:pt x="91" y="198"/>
                  <a:pt x="94" y="196"/>
                  <a:pt x="94" y="19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srgbClr val="414042"/>
              </a:solidFill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88" name="Icon_04">
            <a:extLst>
              <a:ext uri="{FF2B5EF4-FFF2-40B4-BE49-F238E27FC236}">
                <a16:creationId xmlns:a16="http://schemas.microsoft.com/office/drawing/2014/main" id="{6FA6028C-D020-4F6C-AC87-4CA0D46383FD}"/>
              </a:ext>
            </a:extLst>
          </p:cNvPr>
          <p:cNvSpPr>
            <a:spLocks noEditPoints="1"/>
          </p:cNvSpPr>
          <p:nvPr/>
        </p:nvSpPr>
        <p:spPr bwMode="auto">
          <a:xfrm>
            <a:off x="5723598" y="5144978"/>
            <a:ext cx="663468" cy="395444"/>
          </a:xfrm>
          <a:custGeom>
            <a:avLst/>
            <a:gdLst>
              <a:gd name="T0" fmla="*/ 53 w 252"/>
              <a:gd name="T1" fmla="*/ 96 h 150"/>
              <a:gd name="T2" fmla="*/ 54 w 252"/>
              <a:gd name="T3" fmla="*/ 86 h 150"/>
              <a:gd name="T4" fmla="*/ 81 w 252"/>
              <a:gd name="T5" fmla="*/ 66 h 150"/>
              <a:gd name="T6" fmla="*/ 88 w 252"/>
              <a:gd name="T7" fmla="*/ 73 h 150"/>
              <a:gd name="T8" fmla="*/ 63 w 252"/>
              <a:gd name="T9" fmla="*/ 97 h 150"/>
              <a:gd name="T10" fmla="*/ 75 w 252"/>
              <a:gd name="T11" fmla="*/ 116 h 150"/>
              <a:gd name="T12" fmla="*/ 105 w 252"/>
              <a:gd name="T13" fmla="*/ 82 h 150"/>
              <a:gd name="T14" fmla="*/ 96 w 252"/>
              <a:gd name="T15" fmla="*/ 81 h 150"/>
              <a:gd name="T16" fmla="*/ 66 w 252"/>
              <a:gd name="T17" fmla="*/ 115 h 150"/>
              <a:gd name="T18" fmla="*/ 75 w 252"/>
              <a:gd name="T19" fmla="*/ 116 h 150"/>
              <a:gd name="T20" fmla="*/ 113 w 252"/>
              <a:gd name="T21" fmla="*/ 114 h 150"/>
              <a:gd name="T22" fmla="*/ 108 w 252"/>
              <a:gd name="T23" fmla="*/ 102 h 150"/>
              <a:gd name="T24" fmla="*/ 83 w 252"/>
              <a:gd name="T25" fmla="*/ 121 h 150"/>
              <a:gd name="T26" fmla="*/ 87 w 252"/>
              <a:gd name="T27" fmla="*/ 133 h 150"/>
              <a:gd name="T28" fmla="*/ 107 w 252"/>
              <a:gd name="T29" fmla="*/ 148 h 150"/>
              <a:gd name="T30" fmla="*/ 120 w 252"/>
              <a:gd name="T31" fmla="*/ 128 h 150"/>
              <a:gd name="T32" fmla="*/ 111 w 252"/>
              <a:gd name="T33" fmla="*/ 127 h 150"/>
              <a:gd name="T34" fmla="*/ 98 w 252"/>
              <a:gd name="T35" fmla="*/ 147 h 150"/>
              <a:gd name="T36" fmla="*/ 107 w 252"/>
              <a:gd name="T37" fmla="*/ 148 h 150"/>
              <a:gd name="T38" fmla="*/ 252 w 252"/>
              <a:gd name="T39" fmla="*/ 46 h 150"/>
              <a:gd name="T40" fmla="*/ 201 w 252"/>
              <a:gd name="T41" fmla="*/ 22 h 150"/>
              <a:gd name="T42" fmla="*/ 224 w 252"/>
              <a:gd name="T43" fmla="*/ 61 h 150"/>
              <a:gd name="T44" fmla="*/ 202 w 252"/>
              <a:gd name="T45" fmla="*/ 71 h 150"/>
              <a:gd name="T46" fmla="*/ 193 w 252"/>
              <a:gd name="T47" fmla="*/ 25 h 150"/>
              <a:gd name="T48" fmla="*/ 122 w 252"/>
              <a:gd name="T49" fmla="*/ 15 h 150"/>
              <a:gd name="T50" fmla="*/ 118 w 252"/>
              <a:gd name="T51" fmla="*/ 16 h 150"/>
              <a:gd name="T52" fmla="*/ 75 w 252"/>
              <a:gd name="T53" fmla="*/ 39 h 150"/>
              <a:gd name="T54" fmla="*/ 82 w 252"/>
              <a:gd name="T55" fmla="*/ 48 h 150"/>
              <a:gd name="T56" fmla="*/ 124 w 252"/>
              <a:gd name="T57" fmla="*/ 28 h 150"/>
              <a:gd name="T58" fmla="*/ 127 w 252"/>
              <a:gd name="T59" fmla="*/ 28 h 150"/>
              <a:gd name="T60" fmla="*/ 198 w 252"/>
              <a:gd name="T61" fmla="*/ 77 h 150"/>
              <a:gd name="T62" fmla="*/ 135 w 252"/>
              <a:gd name="T63" fmla="*/ 138 h 150"/>
              <a:gd name="T64" fmla="*/ 125 w 252"/>
              <a:gd name="T65" fmla="*/ 144 h 150"/>
              <a:gd name="T66" fmla="*/ 129 w 252"/>
              <a:gd name="T67" fmla="*/ 148 h 150"/>
              <a:gd name="T68" fmla="*/ 153 w 252"/>
              <a:gd name="T69" fmla="*/ 137 h 150"/>
              <a:gd name="T70" fmla="*/ 156 w 252"/>
              <a:gd name="T71" fmla="*/ 127 h 150"/>
              <a:gd name="T72" fmla="*/ 149 w 252"/>
              <a:gd name="T73" fmla="*/ 106 h 150"/>
              <a:gd name="T74" fmla="*/ 167 w 252"/>
              <a:gd name="T75" fmla="*/ 125 h 150"/>
              <a:gd name="T76" fmla="*/ 175 w 252"/>
              <a:gd name="T77" fmla="*/ 127 h 150"/>
              <a:gd name="T78" fmla="*/ 177 w 252"/>
              <a:gd name="T79" fmla="*/ 117 h 150"/>
              <a:gd name="T80" fmla="*/ 167 w 252"/>
              <a:gd name="T81" fmla="*/ 93 h 150"/>
              <a:gd name="T82" fmla="*/ 186 w 252"/>
              <a:gd name="T83" fmla="*/ 112 h 150"/>
              <a:gd name="T84" fmla="*/ 195 w 252"/>
              <a:gd name="T85" fmla="*/ 115 h 150"/>
              <a:gd name="T86" fmla="*/ 181 w 252"/>
              <a:gd name="T87" fmla="*/ 88 h 150"/>
              <a:gd name="T88" fmla="*/ 89 w 252"/>
              <a:gd name="T89" fmla="*/ 55 h 150"/>
              <a:gd name="T90" fmla="*/ 69 w 252"/>
              <a:gd name="T91" fmla="*/ 50 h 150"/>
              <a:gd name="T92" fmla="*/ 75 w 252"/>
              <a:gd name="T93" fmla="*/ 28 h 150"/>
              <a:gd name="T94" fmla="*/ 61 w 252"/>
              <a:gd name="T95" fmla="*/ 27 h 150"/>
              <a:gd name="T96" fmla="*/ 48 w 252"/>
              <a:gd name="T97" fmla="*/ 80 h 150"/>
              <a:gd name="T98" fmla="*/ 81 w 252"/>
              <a:gd name="T99" fmla="*/ 57 h 150"/>
              <a:gd name="T100" fmla="*/ 96 w 252"/>
              <a:gd name="T101" fmla="*/ 71 h 150"/>
              <a:gd name="T102" fmla="*/ 112 w 252"/>
              <a:gd name="T103" fmla="*/ 76 h 150"/>
              <a:gd name="T104" fmla="*/ 120 w 252"/>
              <a:gd name="T105" fmla="*/ 99 h 150"/>
              <a:gd name="T106" fmla="*/ 126 w 252"/>
              <a:gd name="T107" fmla="*/ 122 h 150"/>
              <a:gd name="T108" fmla="*/ 144 w 252"/>
              <a:gd name="T109" fmla="*/ 133 h 150"/>
              <a:gd name="T110" fmla="*/ 150 w 252"/>
              <a:gd name="T111" fmla="*/ 137 h 150"/>
              <a:gd name="T112" fmla="*/ 22 w 252"/>
              <a:gd name="T113" fmla="*/ 55 h 150"/>
              <a:gd name="T114" fmla="*/ 32 w 252"/>
              <a:gd name="T115" fmla="*/ 0 h 150"/>
              <a:gd name="T116" fmla="*/ 22 w 252"/>
              <a:gd name="T117" fmla="*/ 55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52" h="150">
                <a:moveTo>
                  <a:pt x="58" y="98"/>
                </a:moveTo>
                <a:cubicBezTo>
                  <a:pt x="56" y="98"/>
                  <a:pt x="54" y="97"/>
                  <a:pt x="53" y="96"/>
                </a:cubicBezTo>
                <a:cubicBezTo>
                  <a:pt x="52" y="94"/>
                  <a:pt x="51" y="93"/>
                  <a:pt x="51" y="91"/>
                </a:cubicBezTo>
                <a:cubicBezTo>
                  <a:pt x="52" y="89"/>
                  <a:pt x="52" y="87"/>
                  <a:pt x="54" y="86"/>
                </a:cubicBezTo>
                <a:cubicBezTo>
                  <a:pt x="77" y="67"/>
                  <a:pt x="77" y="67"/>
                  <a:pt x="77" y="67"/>
                </a:cubicBezTo>
                <a:cubicBezTo>
                  <a:pt x="78" y="66"/>
                  <a:pt x="79" y="66"/>
                  <a:pt x="81" y="66"/>
                </a:cubicBezTo>
                <a:cubicBezTo>
                  <a:pt x="83" y="66"/>
                  <a:pt x="85" y="67"/>
                  <a:pt x="86" y="68"/>
                </a:cubicBezTo>
                <a:cubicBezTo>
                  <a:pt x="87" y="70"/>
                  <a:pt x="88" y="72"/>
                  <a:pt x="88" y="73"/>
                </a:cubicBezTo>
                <a:cubicBezTo>
                  <a:pt x="88" y="75"/>
                  <a:pt x="87" y="77"/>
                  <a:pt x="85" y="78"/>
                </a:cubicBezTo>
                <a:cubicBezTo>
                  <a:pt x="63" y="97"/>
                  <a:pt x="63" y="97"/>
                  <a:pt x="63" y="97"/>
                </a:cubicBezTo>
                <a:cubicBezTo>
                  <a:pt x="61" y="98"/>
                  <a:pt x="60" y="98"/>
                  <a:pt x="58" y="98"/>
                </a:cubicBezTo>
                <a:close/>
                <a:moveTo>
                  <a:pt x="75" y="116"/>
                </a:moveTo>
                <a:cubicBezTo>
                  <a:pt x="105" y="91"/>
                  <a:pt x="105" y="91"/>
                  <a:pt x="105" y="91"/>
                </a:cubicBezTo>
                <a:cubicBezTo>
                  <a:pt x="107" y="89"/>
                  <a:pt x="108" y="85"/>
                  <a:pt x="105" y="82"/>
                </a:cubicBezTo>
                <a:cubicBezTo>
                  <a:pt x="104" y="80"/>
                  <a:pt x="102" y="79"/>
                  <a:pt x="100" y="79"/>
                </a:cubicBezTo>
                <a:cubicBezTo>
                  <a:pt x="99" y="79"/>
                  <a:pt x="97" y="80"/>
                  <a:pt x="96" y="81"/>
                </a:cubicBezTo>
                <a:cubicBezTo>
                  <a:pt x="67" y="105"/>
                  <a:pt x="67" y="105"/>
                  <a:pt x="67" y="105"/>
                </a:cubicBezTo>
                <a:cubicBezTo>
                  <a:pt x="64" y="107"/>
                  <a:pt x="63" y="112"/>
                  <a:pt x="66" y="115"/>
                </a:cubicBezTo>
                <a:cubicBezTo>
                  <a:pt x="67" y="116"/>
                  <a:pt x="69" y="117"/>
                  <a:pt x="71" y="117"/>
                </a:cubicBezTo>
                <a:cubicBezTo>
                  <a:pt x="73" y="117"/>
                  <a:pt x="74" y="117"/>
                  <a:pt x="75" y="116"/>
                </a:cubicBezTo>
                <a:close/>
                <a:moveTo>
                  <a:pt x="92" y="131"/>
                </a:moveTo>
                <a:cubicBezTo>
                  <a:pt x="113" y="114"/>
                  <a:pt x="113" y="114"/>
                  <a:pt x="113" y="114"/>
                </a:cubicBezTo>
                <a:cubicBezTo>
                  <a:pt x="116" y="112"/>
                  <a:pt x="116" y="107"/>
                  <a:pt x="114" y="104"/>
                </a:cubicBezTo>
                <a:cubicBezTo>
                  <a:pt x="112" y="103"/>
                  <a:pt x="110" y="102"/>
                  <a:pt x="108" y="102"/>
                </a:cubicBezTo>
                <a:cubicBezTo>
                  <a:pt x="107" y="102"/>
                  <a:pt x="105" y="102"/>
                  <a:pt x="104" y="103"/>
                </a:cubicBezTo>
                <a:cubicBezTo>
                  <a:pt x="83" y="121"/>
                  <a:pt x="83" y="121"/>
                  <a:pt x="83" y="121"/>
                </a:cubicBezTo>
                <a:cubicBezTo>
                  <a:pt x="80" y="123"/>
                  <a:pt x="80" y="127"/>
                  <a:pt x="82" y="130"/>
                </a:cubicBezTo>
                <a:cubicBezTo>
                  <a:pt x="84" y="132"/>
                  <a:pt x="85" y="133"/>
                  <a:pt x="87" y="133"/>
                </a:cubicBezTo>
                <a:cubicBezTo>
                  <a:pt x="89" y="133"/>
                  <a:pt x="91" y="132"/>
                  <a:pt x="92" y="131"/>
                </a:cubicBezTo>
                <a:close/>
                <a:moveTo>
                  <a:pt x="107" y="148"/>
                </a:moveTo>
                <a:cubicBezTo>
                  <a:pt x="119" y="138"/>
                  <a:pt x="119" y="138"/>
                  <a:pt x="119" y="138"/>
                </a:cubicBezTo>
                <a:cubicBezTo>
                  <a:pt x="122" y="136"/>
                  <a:pt x="123" y="131"/>
                  <a:pt x="120" y="128"/>
                </a:cubicBezTo>
                <a:cubicBezTo>
                  <a:pt x="119" y="127"/>
                  <a:pt x="117" y="126"/>
                  <a:pt x="115" y="126"/>
                </a:cubicBezTo>
                <a:cubicBezTo>
                  <a:pt x="113" y="126"/>
                  <a:pt x="112" y="126"/>
                  <a:pt x="111" y="127"/>
                </a:cubicBezTo>
                <a:cubicBezTo>
                  <a:pt x="98" y="137"/>
                  <a:pt x="98" y="137"/>
                  <a:pt x="98" y="137"/>
                </a:cubicBezTo>
                <a:cubicBezTo>
                  <a:pt x="96" y="140"/>
                  <a:pt x="95" y="144"/>
                  <a:pt x="98" y="147"/>
                </a:cubicBezTo>
                <a:cubicBezTo>
                  <a:pt x="99" y="149"/>
                  <a:pt x="101" y="150"/>
                  <a:pt x="103" y="150"/>
                </a:cubicBezTo>
                <a:cubicBezTo>
                  <a:pt x="104" y="150"/>
                  <a:pt x="106" y="149"/>
                  <a:pt x="107" y="148"/>
                </a:cubicBezTo>
                <a:close/>
                <a:moveTo>
                  <a:pt x="224" y="61"/>
                </a:moveTo>
                <a:cubicBezTo>
                  <a:pt x="252" y="46"/>
                  <a:pt x="252" y="46"/>
                  <a:pt x="252" y="46"/>
                </a:cubicBezTo>
                <a:cubicBezTo>
                  <a:pt x="231" y="6"/>
                  <a:pt x="231" y="6"/>
                  <a:pt x="231" y="6"/>
                </a:cubicBezTo>
                <a:cubicBezTo>
                  <a:pt x="219" y="12"/>
                  <a:pt x="206" y="19"/>
                  <a:pt x="201" y="22"/>
                </a:cubicBezTo>
                <a:cubicBezTo>
                  <a:pt x="204" y="27"/>
                  <a:pt x="210" y="37"/>
                  <a:pt x="223" y="59"/>
                </a:cubicBezTo>
                <a:lnTo>
                  <a:pt x="224" y="61"/>
                </a:lnTo>
                <a:close/>
                <a:moveTo>
                  <a:pt x="198" y="77"/>
                </a:moveTo>
                <a:cubicBezTo>
                  <a:pt x="200" y="74"/>
                  <a:pt x="201" y="72"/>
                  <a:pt x="202" y="71"/>
                </a:cubicBezTo>
                <a:cubicBezTo>
                  <a:pt x="204" y="69"/>
                  <a:pt x="210" y="65"/>
                  <a:pt x="215" y="63"/>
                </a:cubicBezTo>
                <a:cubicBezTo>
                  <a:pt x="211" y="56"/>
                  <a:pt x="198" y="34"/>
                  <a:pt x="193" y="25"/>
                </a:cubicBezTo>
                <a:cubicBezTo>
                  <a:pt x="170" y="16"/>
                  <a:pt x="149" y="14"/>
                  <a:pt x="135" y="14"/>
                </a:cubicBezTo>
                <a:cubicBezTo>
                  <a:pt x="130" y="14"/>
                  <a:pt x="126" y="15"/>
                  <a:pt x="122" y="15"/>
                </a:cubicBezTo>
                <a:cubicBezTo>
                  <a:pt x="121" y="15"/>
                  <a:pt x="121" y="15"/>
                  <a:pt x="121" y="15"/>
                </a:cubicBezTo>
                <a:cubicBezTo>
                  <a:pt x="120" y="15"/>
                  <a:pt x="119" y="15"/>
                  <a:pt x="118" y="16"/>
                </a:cubicBezTo>
                <a:cubicBezTo>
                  <a:pt x="79" y="35"/>
                  <a:pt x="79" y="35"/>
                  <a:pt x="79" y="35"/>
                </a:cubicBezTo>
                <a:cubicBezTo>
                  <a:pt x="77" y="36"/>
                  <a:pt x="76" y="37"/>
                  <a:pt x="75" y="39"/>
                </a:cubicBezTo>
                <a:cubicBezTo>
                  <a:pt x="75" y="41"/>
                  <a:pt x="75" y="43"/>
                  <a:pt x="76" y="44"/>
                </a:cubicBezTo>
                <a:cubicBezTo>
                  <a:pt x="77" y="47"/>
                  <a:pt x="79" y="48"/>
                  <a:pt x="82" y="48"/>
                </a:cubicBezTo>
                <a:cubicBezTo>
                  <a:pt x="83" y="48"/>
                  <a:pt x="84" y="48"/>
                  <a:pt x="85" y="47"/>
                </a:cubicBezTo>
                <a:cubicBezTo>
                  <a:pt x="124" y="28"/>
                  <a:pt x="124" y="28"/>
                  <a:pt x="124" y="28"/>
                </a:cubicBezTo>
                <a:cubicBezTo>
                  <a:pt x="126" y="27"/>
                  <a:pt x="126" y="27"/>
                  <a:pt x="126" y="27"/>
                </a:cubicBezTo>
                <a:cubicBezTo>
                  <a:pt x="127" y="28"/>
                  <a:pt x="127" y="28"/>
                  <a:pt x="127" y="28"/>
                </a:cubicBezTo>
                <a:cubicBezTo>
                  <a:pt x="152" y="45"/>
                  <a:pt x="184" y="79"/>
                  <a:pt x="191" y="86"/>
                </a:cubicBezTo>
                <a:cubicBezTo>
                  <a:pt x="194" y="84"/>
                  <a:pt x="196" y="80"/>
                  <a:pt x="198" y="77"/>
                </a:cubicBezTo>
                <a:close/>
                <a:moveTo>
                  <a:pt x="132" y="147"/>
                </a:moveTo>
                <a:cubicBezTo>
                  <a:pt x="136" y="146"/>
                  <a:pt x="137" y="142"/>
                  <a:pt x="135" y="138"/>
                </a:cubicBezTo>
                <a:cubicBezTo>
                  <a:pt x="130" y="133"/>
                  <a:pt x="130" y="133"/>
                  <a:pt x="130" y="133"/>
                </a:cubicBezTo>
                <a:cubicBezTo>
                  <a:pt x="130" y="137"/>
                  <a:pt x="128" y="141"/>
                  <a:pt x="125" y="144"/>
                </a:cubicBezTo>
                <a:cubicBezTo>
                  <a:pt x="124" y="144"/>
                  <a:pt x="124" y="144"/>
                  <a:pt x="124" y="144"/>
                </a:cubicBezTo>
                <a:cubicBezTo>
                  <a:pt x="126" y="147"/>
                  <a:pt x="128" y="148"/>
                  <a:pt x="129" y="148"/>
                </a:cubicBezTo>
                <a:cubicBezTo>
                  <a:pt x="130" y="148"/>
                  <a:pt x="131" y="148"/>
                  <a:pt x="132" y="147"/>
                </a:cubicBezTo>
                <a:close/>
                <a:moveTo>
                  <a:pt x="153" y="137"/>
                </a:moveTo>
                <a:cubicBezTo>
                  <a:pt x="156" y="135"/>
                  <a:pt x="158" y="132"/>
                  <a:pt x="157" y="128"/>
                </a:cubicBezTo>
                <a:cubicBezTo>
                  <a:pt x="157" y="128"/>
                  <a:pt x="156" y="128"/>
                  <a:pt x="156" y="127"/>
                </a:cubicBezTo>
                <a:cubicBezTo>
                  <a:pt x="141" y="112"/>
                  <a:pt x="141" y="112"/>
                  <a:pt x="141" y="112"/>
                </a:cubicBezTo>
                <a:cubicBezTo>
                  <a:pt x="149" y="106"/>
                  <a:pt x="149" y="106"/>
                  <a:pt x="149" y="106"/>
                </a:cubicBezTo>
                <a:cubicBezTo>
                  <a:pt x="166" y="123"/>
                  <a:pt x="166" y="123"/>
                  <a:pt x="166" y="123"/>
                </a:cubicBezTo>
                <a:cubicBezTo>
                  <a:pt x="167" y="125"/>
                  <a:pt x="167" y="125"/>
                  <a:pt x="167" y="125"/>
                </a:cubicBezTo>
                <a:cubicBezTo>
                  <a:pt x="169" y="127"/>
                  <a:pt x="170" y="128"/>
                  <a:pt x="172" y="128"/>
                </a:cubicBezTo>
                <a:cubicBezTo>
                  <a:pt x="173" y="128"/>
                  <a:pt x="174" y="128"/>
                  <a:pt x="175" y="127"/>
                </a:cubicBezTo>
                <a:cubicBezTo>
                  <a:pt x="178" y="126"/>
                  <a:pt x="179" y="124"/>
                  <a:pt x="179" y="121"/>
                </a:cubicBezTo>
                <a:cubicBezTo>
                  <a:pt x="179" y="120"/>
                  <a:pt x="178" y="118"/>
                  <a:pt x="177" y="117"/>
                </a:cubicBezTo>
                <a:cubicBezTo>
                  <a:pt x="160" y="98"/>
                  <a:pt x="160" y="98"/>
                  <a:pt x="160" y="98"/>
                </a:cubicBezTo>
                <a:cubicBezTo>
                  <a:pt x="167" y="93"/>
                  <a:pt x="167" y="93"/>
                  <a:pt x="167" y="93"/>
                </a:cubicBezTo>
                <a:cubicBezTo>
                  <a:pt x="185" y="111"/>
                  <a:pt x="185" y="111"/>
                  <a:pt x="185" y="111"/>
                </a:cubicBezTo>
                <a:cubicBezTo>
                  <a:pt x="186" y="112"/>
                  <a:pt x="186" y="112"/>
                  <a:pt x="186" y="112"/>
                </a:cubicBezTo>
                <a:cubicBezTo>
                  <a:pt x="188" y="114"/>
                  <a:pt x="190" y="115"/>
                  <a:pt x="192" y="115"/>
                </a:cubicBezTo>
                <a:cubicBezTo>
                  <a:pt x="193" y="115"/>
                  <a:pt x="194" y="115"/>
                  <a:pt x="195" y="115"/>
                </a:cubicBezTo>
                <a:cubicBezTo>
                  <a:pt x="198" y="113"/>
                  <a:pt x="199" y="109"/>
                  <a:pt x="198" y="106"/>
                </a:cubicBezTo>
                <a:cubicBezTo>
                  <a:pt x="181" y="88"/>
                  <a:pt x="181" y="88"/>
                  <a:pt x="181" y="88"/>
                </a:cubicBezTo>
                <a:cubicBezTo>
                  <a:pt x="171" y="78"/>
                  <a:pt x="146" y="52"/>
                  <a:pt x="125" y="37"/>
                </a:cubicBezTo>
                <a:cubicBezTo>
                  <a:pt x="89" y="55"/>
                  <a:pt x="89" y="55"/>
                  <a:pt x="89" y="55"/>
                </a:cubicBezTo>
                <a:cubicBezTo>
                  <a:pt x="87" y="56"/>
                  <a:pt x="84" y="57"/>
                  <a:pt x="81" y="57"/>
                </a:cubicBezTo>
                <a:cubicBezTo>
                  <a:pt x="77" y="57"/>
                  <a:pt x="72" y="54"/>
                  <a:pt x="69" y="50"/>
                </a:cubicBezTo>
                <a:cubicBezTo>
                  <a:pt x="67" y="47"/>
                  <a:pt x="66" y="42"/>
                  <a:pt x="67" y="38"/>
                </a:cubicBezTo>
                <a:cubicBezTo>
                  <a:pt x="68" y="33"/>
                  <a:pt x="71" y="30"/>
                  <a:pt x="75" y="28"/>
                </a:cubicBezTo>
                <a:cubicBezTo>
                  <a:pt x="79" y="26"/>
                  <a:pt x="79" y="26"/>
                  <a:pt x="79" y="26"/>
                </a:cubicBezTo>
                <a:cubicBezTo>
                  <a:pt x="61" y="27"/>
                  <a:pt x="61" y="27"/>
                  <a:pt x="61" y="27"/>
                </a:cubicBezTo>
                <a:cubicBezTo>
                  <a:pt x="30" y="59"/>
                  <a:pt x="30" y="59"/>
                  <a:pt x="30" y="59"/>
                </a:cubicBezTo>
                <a:cubicBezTo>
                  <a:pt x="48" y="80"/>
                  <a:pt x="48" y="80"/>
                  <a:pt x="48" y="80"/>
                </a:cubicBezTo>
                <a:cubicBezTo>
                  <a:pt x="48" y="80"/>
                  <a:pt x="71" y="61"/>
                  <a:pt x="71" y="61"/>
                </a:cubicBezTo>
                <a:cubicBezTo>
                  <a:pt x="74" y="59"/>
                  <a:pt x="77" y="57"/>
                  <a:pt x="81" y="57"/>
                </a:cubicBezTo>
                <a:cubicBezTo>
                  <a:pt x="86" y="57"/>
                  <a:pt x="90" y="59"/>
                  <a:pt x="93" y="63"/>
                </a:cubicBezTo>
                <a:cubicBezTo>
                  <a:pt x="95" y="65"/>
                  <a:pt x="96" y="68"/>
                  <a:pt x="96" y="71"/>
                </a:cubicBezTo>
                <a:cubicBezTo>
                  <a:pt x="98" y="71"/>
                  <a:pt x="99" y="71"/>
                  <a:pt x="100" y="71"/>
                </a:cubicBezTo>
                <a:cubicBezTo>
                  <a:pt x="105" y="71"/>
                  <a:pt x="109" y="73"/>
                  <a:pt x="112" y="76"/>
                </a:cubicBezTo>
                <a:cubicBezTo>
                  <a:pt x="116" y="81"/>
                  <a:pt x="117" y="89"/>
                  <a:pt x="113" y="94"/>
                </a:cubicBezTo>
                <a:cubicBezTo>
                  <a:pt x="116" y="95"/>
                  <a:pt x="119" y="97"/>
                  <a:pt x="120" y="99"/>
                </a:cubicBezTo>
                <a:cubicBezTo>
                  <a:pt x="125" y="105"/>
                  <a:pt x="125" y="113"/>
                  <a:pt x="121" y="118"/>
                </a:cubicBezTo>
                <a:cubicBezTo>
                  <a:pt x="123" y="119"/>
                  <a:pt x="125" y="121"/>
                  <a:pt x="126" y="122"/>
                </a:cubicBezTo>
                <a:cubicBezTo>
                  <a:pt x="130" y="120"/>
                  <a:pt x="130" y="120"/>
                  <a:pt x="130" y="120"/>
                </a:cubicBezTo>
                <a:cubicBezTo>
                  <a:pt x="144" y="133"/>
                  <a:pt x="144" y="133"/>
                  <a:pt x="144" y="133"/>
                </a:cubicBezTo>
                <a:cubicBezTo>
                  <a:pt x="145" y="134"/>
                  <a:pt x="145" y="134"/>
                  <a:pt x="146" y="135"/>
                </a:cubicBezTo>
                <a:cubicBezTo>
                  <a:pt x="148" y="137"/>
                  <a:pt x="149" y="137"/>
                  <a:pt x="150" y="137"/>
                </a:cubicBezTo>
                <a:cubicBezTo>
                  <a:pt x="151" y="137"/>
                  <a:pt x="152" y="137"/>
                  <a:pt x="153" y="137"/>
                </a:cubicBezTo>
                <a:close/>
                <a:moveTo>
                  <a:pt x="22" y="55"/>
                </a:moveTo>
                <a:cubicBezTo>
                  <a:pt x="54" y="22"/>
                  <a:pt x="54" y="22"/>
                  <a:pt x="54" y="22"/>
                </a:cubicBezTo>
                <a:cubicBezTo>
                  <a:pt x="32" y="0"/>
                  <a:pt x="32" y="0"/>
                  <a:pt x="32" y="0"/>
                </a:cubicBezTo>
                <a:cubicBezTo>
                  <a:pt x="0" y="33"/>
                  <a:pt x="0" y="33"/>
                  <a:pt x="0" y="33"/>
                </a:cubicBezTo>
                <a:lnTo>
                  <a:pt x="22" y="5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srgbClr val="414042"/>
              </a:solidFill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89" name="Icon_03">
            <a:extLst>
              <a:ext uri="{FF2B5EF4-FFF2-40B4-BE49-F238E27FC236}">
                <a16:creationId xmlns:a16="http://schemas.microsoft.com/office/drawing/2014/main" id="{A1CFF31D-E01A-49F4-8795-A848A33D8752}"/>
              </a:ext>
            </a:extLst>
          </p:cNvPr>
          <p:cNvSpPr>
            <a:spLocks noEditPoints="1"/>
          </p:cNvSpPr>
          <p:nvPr/>
        </p:nvSpPr>
        <p:spPr bwMode="auto">
          <a:xfrm>
            <a:off x="6890392" y="4301957"/>
            <a:ext cx="513981" cy="442595"/>
          </a:xfrm>
          <a:custGeom>
            <a:avLst/>
            <a:gdLst>
              <a:gd name="T0" fmla="*/ 136 w 195"/>
              <a:gd name="T1" fmla="*/ 88 h 168"/>
              <a:gd name="T2" fmla="*/ 136 w 195"/>
              <a:gd name="T3" fmla="*/ 95 h 168"/>
              <a:gd name="T4" fmla="*/ 122 w 195"/>
              <a:gd name="T5" fmla="*/ 95 h 168"/>
              <a:gd name="T6" fmla="*/ 122 w 195"/>
              <a:gd name="T7" fmla="*/ 88 h 168"/>
              <a:gd name="T8" fmla="*/ 96 w 195"/>
              <a:gd name="T9" fmla="*/ 70 h 168"/>
              <a:gd name="T10" fmla="*/ 108 w 195"/>
              <a:gd name="T11" fmla="*/ 64 h 168"/>
              <a:gd name="T12" fmla="*/ 130 w 195"/>
              <a:gd name="T13" fmla="*/ 76 h 168"/>
              <a:gd name="T14" fmla="*/ 147 w 195"/>
              <a:gd name="T15" fmla="*/ 64 h 168"/>
              <a:gd name="T16" fmla="*/ 130 w 195"/>
              <a:gd name="T17" fmla="*/ 53 h 168"/>
              <a:gd name="T18" fmla="*/ 100 w 195"/>
              <a:gd name="T19" fmla="*/ 30 h 168"/>
              <a:gd name="T20" fmla="*/ 122 w 195"/>
              <a:gd name="T21" fmla="*/ 8 h 168"/>
              <a:gd name="T22" fmla="*/ 122 w 195"/>
              <a:gd name="T23" fmla="*/ 0 h 168"/>
              <a:gd name="T24" fmla="*/ 136 w 195"/>
              <a:gd name="T25" fmla="*/ 0 h 168"/>
              <a:gd name="T26" fmla="*/ 136 w 195"/>
              <a:gd name="T27" fmla="*/ 8 h 168"/>
              <a:gd name="T28" fmla="*/ 159 w 195"/>
              <a:gd name="T29" fmla="*/ 23 h 168"/>
              <a:gd name="T30" fmla="*/ 148 w 195"/>
              <a:gd name="T31" fmla="*/ 29 h 168"/>
              <a:gd name="T32" fmla="*/ 130 w 195"/>
              <a:gd name="T33" fmla="*/ 20 h 168"/>
              <a:gd name="T34" fmla="*/ 114 w 195"/>
              <a:gd name="T35" fmla="*/ 30 h 168"/>
              <a:gd name="T36" fmla="*/ 131 w 195"/>
              <a:gd name="T37" fmla="*/ 40 h 168"/>
              <a:gd name="T38" fmla="*/ 161 w 195"/>
              <a:gd name="T39" fmla="*/ 64 h 168"/>
              <a:gd name="T40" fmla="*/ 136 w 195"/>
              <a:gd name="T41" fmla="*/ 88 h 168"/>
              <a:gd name="T42" fmla="*/ 187 w 195"/>
              <a:gd name="T43" fmla="*/ 126 h 168"/>
              <a:gd name="T44" fmla="*/ 138 w 195"/>
              <a:gd name="T45" fmla="*/ 140 h 168"/>
              <a:gd name="T46" fmla="*/ 99 w 195"/>
              <a:gd name="T47" fmla="*/ 125 h 168"/>
              <a:gd name="T48" fmla="*/ 141 w 195"/>
              <a:gd name="T49" fmla="*/ 122 h 168"/>
              <a:gd name="T50" fmla="*/ 115 w 195"/>
              <a:gd name="T51" fmla="*/ 107 h 168"/>
              <a:gd name="T52" fmla="*/ 83 w 195"/>
              <a:gd name="T53" fmla="*/ 101 h 168"/>
              <a:gd name="T54" fmla="*/ 39 w 195"/>
              <a:gd name="T55" fmla="*/ 112 h 168"/>
              <a:gd name="T56" fmla="*/ 39 w 195"/>
              <a:gd name="T57" fmla="*/ 157 h 168"/>
              <a:gd name="T58" fmla="*/ 67 w 195"/>
              <a:gd name="T59" fmla="*/ 163 h 168"/>
              <a:gd name="T60" fmla="*/ 143 w 195"/>
              <a:gd name="T61" fmla="*/ 166 h 168"/>
              <a:gd name="T62" fmla="*/ 193 w 195"/>
              <a:gd name="T63" fmla="*/ 133 h 168"/>
              <a:gd name="T64" fmla="*/ 187 w 195"/>
              <a:gd name="T65" fmla="*/ 126 h 168"/>
              <a:gd name="T66" fmla="*/ 0 w 195"/>
              <a:gd name="T67" fmla="*/ 168 h 168"/>
              <a:gd name="T68" fmla="*/ 31 w 195"/>
              <a:gd name="T69" fmla="*/ 168 h 168"/>
              <a:gd name="T70" fmla="*/ 31 w 195"/>
              <a:gd name="T71" fmla="*/ 112 h 168"/>
              <a:gd name="T72" fmla="*/ 0 w 195"/>
              <a:gd name="T73" fmla="*/ 112 h 168"/>
              <a:gd name="T74" fmla="*/ 0 w 195"/>
              <a:gd name="T75" fmla="*/ 168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95" h="168">
                <a:moveTo>
                  <a:pt x="136" y="88"/>
                </a:moveTo>
                <a:cubicBezTo>
                  <a:pt x="136" y="95"/>
                  <a:pt x="136" y="95"/>
                  <a:pt x="136" y="95"/>
                </a:cubicBezTo>
                <a:cubicBezTo>
                  <a:pt x="122" y="95"/>
                  <a:pt x="122" y="95"/>
                  <a:pt x="122" y="95"/>
                </a:cubicBezTo>
                <a:cubicBezTo>
                  <a:pt x="122" y="88"/>
                  <a:pt x="122" y="88"/>
                  <a:pt x="122" y="88"/>
                </a:cubicBezTo>
                <a:cubicBezTo>
                  <a:pt x="110" y="87"/>
                  <a:pt x="101" y="82"/>
                  <a:pt x="96" y="70"/>
                </a:cubicBezTo>
                <a:cubicBezTo>
                  <a:pt x="108" y="64"/>
                  <a:pt x="108" y="64"/>
                  <a:pt x="108" y="64"/>
                </a:cubicBezTo>
                <a:cubicBezTo>
                  <a:pt x="112" y="72"/>
                  <a:pt x="120" y="76"/>
                  <a:pt x="130" y="76"/>
                </a:cubicBezTo>
                <a:cubicBezTo>
                  <a:pt x="139" y="76"/>
                  <a:pt x="147" y="73"/>
                  <a:pt x="147" y="64"/>
                </a:cubicBezTo>
                <a:cubicBezTo>
                  <a:pt x="147" y="57"/>
                  <a:pt x="140" y="54"/>
                  <a:pt x="130" y="53"/>
                </a:cubicBezTo>
                <a:cubicBezTo>
                  <a:pt x="114" y="51"/>
                  <a:pt x="100" y="47"/>
                  <a:pt x="100" y="30"/>
                </a:cubicBezTo>
                <a:cubicBezTo>
                  <a:pt x="100" y="17"/>
                  <a:pt x="110" y="10"/>
                  <a:pt x="122" y="8"/>
                </a:cubicBezTo>
                <a:cubicBezTo>
                  <a:pt x="122" y="0"/>
                  <a:pt x="122" y="0"/>
                  <a:pt x="122" y="0"/>
                </a:cubicBezTo>
                <a:cubicBezTo>
                  <a:pt x="136" y="0"/>
                  <a:pt x="136" y="0"/>
                  <a:pt x="136" y="0"/>
                </a:cubicBezTo>
                <a:cubicBezTo>
                  <a:pt x="136" y="8"/>
                  <a:pt x="136" y="8"/>
                  <a:pt x="136" y="8"/>
                </a:cubicBezTo>
                <a:cubicBezTo>
                  <a:pt x="145" y="9"/>
                  <a:pt x="154" y="13"/>
                  <a:pt x="159" y="23"/>
                </a:cubicBezTo>
                <a:cubicBezTo>
                  <a:pt x="148" y="29"/>
                  <a:pt x="148" y="29"/>
                  <a:pt x="148" y="29"/>
                </a:cubicBezTo>
                <a:cubicBezTo>
                  <a:pt x="145" y="24"/>
                  <a:pt x="138" y="20"/>
                  <a:pt x="130" y="20"/>
                </a:cubicBezTo>
                <a:cubicBezTo>
                  <a:pt x="119" y="20"/>
                  <a:pt x="114" y="25"/>
                  <a:pt x="114" y="30"/>
                </a:cubicBezTo>
                <a:cubicBezTo>
                  <a:pt x="114" y="37"/>
                  <a:pt x="122" y="39"/>
                  <a:pt x="131" y="40"/>
                </a:cubicBezTo>
                <a:cubicBezTo>
                  <a:pt x="147" y="42"/>
                  <a:pt x="161" y="46"/>
                  <a:pt x="161" y="64"/>
                </a:cubicBezTo>
                <a:cubicBezTo>
                  <a:pt x="161" y="79"/>
                  <a:pt x="150" y="87"/>
                  <a:pt x="136" y="88"/>
                </a:cubicBezTo>
                <a:close/>
                <a:moveTo>
                  <a:pt x="187" y="126"/>
                </a:moveTo>
                <a:cubicBezTo>
                  <a:pt x="173" y="121"/>
                  <a:pt x="162" y="132"/>
                  <a:pt x="138" y="140"/>
                </a:cubicBezTo>
                <a:cubicBezTo>
                  <a:pt x="135" y="142"/>
                  <a:pt x="101" y="131"/>
                  <a:pt x="99" y="125"/>
                </a:cubicBezTo>
                <a:cubicBezTo>
                  <a:pt x="98" y="121"/>
                  <a:pt x="133" y="128"/>
                  <a:pt x="141" y="122"/>
                </a:cubicBezTo>
                <a:cubicBezTo>
                  <a:pt x="155" y="112"/>
                  <a:pt x="140" y="108"/>
                  <a:pt x="115" y="107"/>
                </a:cubicBezTo>
                <a:cubicBezTo>
                  <a:pt x="115" y="107"/>
                  <a:pt x="104" y="105"/>
                  <a:pt x="83" y="101"/>
                </a:cubicBezTo>
                <a:cubicBezTo>
                  <a:pt x="71" y="98"/>
                  <a:pt x="39" y="112"/>
                  <a:pt x="39" y="112"/>
                </a:cubicBezTo>
                <a:cubicBezTo>
                  <a:pt x="39" y="157"/>
                  <a:pt x="39" y="157"/>
                  <a:pt x="39" y="157"/>
                </a:cubicBezTo>
                <a:cubicBezTo>
                  <a:pt x="39" y="157"/>
                  <a:pt x="60" y="161"/>
                  <a:pt x="67" y="163"/>
                </a:cubicBezTo>
                <a:cubicBezTo>
                  <a:pt x="79" y="165"/>
                  <a:pt x="136" y="167"/>
                  <a:pt x="143" y="166"/>
                </a:cubicBezTo>
                <a:cubicBezTo>
                  <a:pt x="151" y="165"/>
                  <a:pt x="190" y="134"/>
                  <a:pt x="193" y="133"/>
                </a:cubicBezTo>
                <a:cubicBezTo>
                  <a:pt x="195" y="131"/>
                  <a:pt x="195" y="129"/>
                  <a:pt x="187" y="126"/>
                </a:cubicBezTo>
                <a:close/>
                <a:moveTo>
                  <a:pt x="0" y="168"/>
                </a:moveTo>
                <a:cubicBezTo>
                  <a:pt x="31" y="168"/>
                  <a:pt x="31" y="168"/>
                  <a:pt x="31" y="168"/>
                </a:cubicBezTo>
                <a:cubicBezTo>
                  <a:pt x="31" y="112"/>
                  <a:pt x="31" y="112"/>
                  <a:pt x="31" y="112"/>
                </a:cubicBezTo>
                <a:cubicBezTo>
                  <a:pt x="0" y="112"/>
                  <a:pt x="0" y="112"/>
                  <a:pt x="0" y="112"/>
                </a:cubicBezTo>
                <a:lnTo>
                  <a:pt x="0" y="16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srgbClr val="414042"/>
              </a:solidFill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90" name="Icon_02">
            <a:extLst>
              <a:ext uri="{FF2B5EF4-FFF2-40B4-BE49-F238E27FC236}">
                <a16:creationId xmlns:a16="http://schemas.microsoft.com/office/drawing/2014/main" id="{05F61432-89F3-4C65-926A-45116E581089}"/>
              </a:ext>
            </a:extLst>
          </p:cNvPr>
          <p:cNvSpPr>
            <a:spLocks noEditPoints="1"/>
          </p:cNvSpPr>
          <p:nvPr/>
        </p:nvSpPr>
        <p:spPr bwMode="auto">
          <a:xfrm>
            <a:off x="6580319" y="3122796"/>
            <a:ext cx="442960" cy="440799"/>
          </a:xfrm>
          <a:custGeom>
            <a:avLst/>
            <a:gdLst>
              <a:gd name="T0" fmla="*/ 67 w 171"/>
              <a:gd name="T1" fmla="*/ 35 h 170"/>
              <a:gd name="T2" fmla="*/ 86 w 171"/>
              <a:gd name="T3" fmla="*/ 16 h 170"/>
              <a:gd name="T4" fmla="*/ 105 w 171"/>
              <a:gd name="T5" fmla="*/ 35 h 170"/>
              <a:gd name="T6" fmla="*/ 86 w 171"/>
              <a:gd name="T7" fmla="*/ 54 h 170"/>
              <a:gd name="T8" fmla="*/ 67 w 171"/>
              <a:gd name="T9" fmla="*/ 35 h 170"/>
              <a:gd name="T10" fmla="*/ 111 w 171"/>
              <a:gd name="T11" fmla="*/ 62 h 170"/>
              <a:gd name="T12" fmla="*/ 61 w 171"/>
              <a:gd name="T13" fmla="*/ 62 h 170"/>
              <a:gd name="T14" fmla="*/ 54 w 171"/>
              <a:gd name="T15" fmla="*/ 69 h 170"/>
              <a:gd name="T16" fmla="*/ 54 w 171"/>
              <a:gd name="T17" fmla="*/ 112 h 170"/>
              <a:gd name="T18" fmla="*/ 61 w 171"/>
              <a:gd name="T19" fmla="*/ 118 h 170"/>
              <a:gd name="T20" fmla="*/ 67 w 171"/>
              <a:gd name="T21" fmla="*/ 118 h 170"/>
              <a:gd name="T22" fmla="*/ 67 w 171"/>
              <a:gd name="T23" fmla="*/ 163 h 170"/>
              <a:gd name="T24" fmla="*/ 73 w 171"/>
              <a:gd name="T25" fmla="*/ 170 h 170"/>
              <a:gd name="T26" fmla="*/ 98 w 171"/>
              <a:gd name="T27" fmla="*/ 170 h 170"/>
              <a:gd name="T28" fmla="*/ 105 w 171"/>
              <a:gd name="T29" fmla="*/ 163 h 170"/>
              <a:gd name="T30" fmla="*/ 105 w 171"/>
              <a:gd name="T31" fmla="*/ 118 h 170"/>
              <a:gd name="T32" fmla="*/ 111 w 171"/>
              <a:gd name="T33" fmla="*/ 118 h 170"/>
              <a:gd name="T34" fmla="*/ 117 w 171"/>
              <a:gd name="T35" fmla="*/ 112 h 170"/>
              <a:gd name="T36" fmla="*/ 117 w 171"/>
              <a:gd name="T37" fmla="*/ 69 h 170"/>
              <a:gd name="T38" fmla="*/ 111 w 171"/>
              <a:gd name="T39" fmla="*/ 62 h 170"/>
              <a:gd name="T40" fmla="*/ 142 w 171"/>
              <a:gd name="T41" fmla="*/ 35 h 170"/>
              <a:gd name="T42" fmla="*/ 160 w 171"/>
              <a:gd name="T43" fmla="*/ 17 h 170"/>
              <a:gd name="T44" fmla="*/ 142 w 171"/>
              <a:gd name="T45" fmla="*/ 0 h 170"/>
              <a:gd name="T46" fmla="*/ 124 w 171"/>
              <a:gd name="T47" fmla="*/ 17 h 170"/>
              <a:gd name="T48" fmla="*/ 142 w 171"/>
              <a:gd name="T49" fmla="*/ 35 h 170"/>
              <a:gd name="T50" fmla="*/ 165 w 171"/>
              <a:gd name="T51" fmla="*/ 43 h 170"/>
              <a:gd name="T52" fmla="*/ 119 w 171"/>
              <a:gd name="T53" fmla="*/ 43 h 170"/>
              <a:gd name="T54" fmla="*/ 113 w 171"/>
              <a:gd name="T55" fmla="*/ 49 h 170"/>
              <a:gd name="T56" fmla="*/ 113 w 171"/>
              <a:gd name="T57" fmla="*/ 49 h 170"/>
              <a:gd name="T58" fmla="*/ 130 w 171"/>
              <a:gd name="T59" fmla="*/ 69 h 170"/>
              <a:gd name="T60" fmla="*/ 130 w 171"/>
              <a:gd name="T61" fmla="*/ 112 h 170"/>
              <a:gd name="T62" fmla="*/ 124 w 171"/>
              <a:gd name="T63" fmla="*/ 126 h 170"/>
              <a:gd name="T64" fmla="*/ 124 w 171"/>
              <a:gd name="T65" fmla="*/ 137 h 170"/>
              <a:gd name="T66" fmla="*/ 130 w 171"/>
              <a:gd name="T67" fmla="*/ 143 h 170"/>
              <a:gd name="T68" fmla="*/ 154 w 171"/>
              <a:gd name="T69" fmla="*/ 143 h 170"/>
              <a:gd name="T70" fmla="*/ 160 w 171"/>
              <a:gd name="T71" fmla="*/ 137 h 170"/>
              <a:gd name="T72" fmla="*/ 160 w 171"/>
              <a:gd name="T73" fmla="*/ 95 h 170"/>
              <a:gd name="T74" fmla="*/ 165 w 171"/>
              <a:gd name="T75" fmla="*/ 95 h 170"/>
              <a:gd name="T76" fmla="*/ 171 w 171"/>
              <a:gd name="T77" fmla="*/ 89 h 170"/>
              <a:gd name="T78" fmla="*/ 171 w 171"/>
              <a:gd name="T79" fmla="*/ 49 h 170"/>
              <a:gd name="T80" fmla="*/ 165 w 171"/>
              <a:gd name="T81" fmla="*/ 43 h 170"/>
              <a:gd name="T82" fmla="*/ 47 w 171"/>
              <a:gd name="T83" fmla="*/ 17 h 170"/>
              <a:gd name="T84" fmla="*/ 29 w 171"/>
              <a:gd name="T85" fmla="*/ 0 h 170"/>
              <a:gd name="T86" fmla="*/ 12 w 171"/>
              <a:gd name="T87" fmla="*/ 17 h 170"/>
              <a:gd name="T88" fmla="*/ 29 w 171"/>
              <a:gd name="T89" fmla="*/ 35 h 170"/>
              <a:gd name="T90" fmla="*/ 47 w 171"/>
              <a:gd name="T91" fmla="*/ 17 h 170"/>
              <a:gd name="T92" fmla="*/ 0 w 171"/>
              <a:gd name="T93" fmla="*/ 49 h 170"/>
              <a:gd name="T94" fmla="*/ 0 w 171"/>
              <a:gd name="T95" fmla="*/ 89 h 170"/>
              <a:gd name="T96" fmla="*/ 6 w 171"/>
              <a:gd name="T97" fmla="*/ 95 h 170"/>
              <a:gd name="T98" fmla="*/ 12 w 171"/>
              <a:gd name="T99" fmla="*/ 95 h 170"/>
              <a:gd name="T100" fmla="*/ 12 w 171"/>
              <a:gd name="T101" fmla="*/ 137 h 170"/>
              <a:gd name="T102" fmla="*/ 18 w 171"/>
              <a:gd name="T103" fmla="*/ 143 h 170"/>
              <a:gd name="T104" fmla="*/ 41 w 171"/>
              <a:gd name="T105" fmla="*/ 143 h 170"/>
              <a:gd name="T106" fmla="*/ 47 w 171"/>
              <a:gd name="T107" fmla="*/ 137 h 170"/>
              <a:gd name="T108" fmla="*/ 47 w 171"/>
              <a:gd name="T109" fmla="*/ 126 h 170"/>
              <a:gd name="T110" fmla="*/ 41 w 171"/>
              <a:gd name="T111" fmla="*/ 112 h 170"/>
              <a:gd name="T112" fmla="*/ 41 w 171"/>
              <a:gd name="T113" fmla="*/ 69 h 170"/>
              <a:gd name="T114" fmla="*/ 59 w 171"/>
              <a:gd name="T115" fmla="*/ 49 h 170"/>
              <a:gd name="T116" fmla="*/ 59 w 171"/>
              <a:gd name="T117" fmla="*/ 49 h 170"/>
              <a:gd name="T118" fmla="*/ 53 w 171"/>
              <a:gd name="T119" fmla="*/ 43 h 170"/>
              <a:gd name="T120" fmla="*/ 6 w 171"/>
              <a:gd name="T121" fmla="*/ 43 h 170"/>
              <a:gd name="T122" fmla="*/ 0 w 171"/>
              <a:gd name="T123" fmla="*/ 49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1" h="170">
                <a:moveTo>
                  <a:pt x="67" y="35"/>
                </a:moveTo>
                <a:cubicBezTo>
                  <a:pt x="67" y="24"/>
                  <a:pt x="75" y="16"/>
                  <a:pt x="86" y="16"/>
                </a:cubicBezTo>
                <a:cubicBezTo>
                  <a:pt x="96" y="16"/>
                  <a:pt x="105" y="24"/>
                  <a:pt x="105" y="35"/>
                </a:cubicBezTo>
                <a:cubicBezTo>
                  <a:pt x="105" y="46"/>
                  <a:pt x="96" y="54"/>
                  <a:pt x="86" y="54"/>
                </a:cubicBezTo>
                <a:cubicBezTo>
                  <a:pt x="75" y="54"/>
                  <a:pt x="67" y="46"/>
                  <a:pt x="67" y="35"/>
                </a:cubicBezTo>
                <a:close/>
                <a:moveTo>
                  <a:pt x="111" y="62"/>
                </a:moveTo>
                <a:cubicBezTo>
                  <a:pt x="61" y="62"/>
                  <a:pt x="61" y="62"/>
                  <a:pt x="61" y="62"/>
                </a:cubicBezTo>
                <a:cubicBezTo>
                  <a:pt x="57" y="62"/>
                  <a:pt x="54" y="65"/>
                  <a:pt x="54" y="69"/>
                </a:cubicBezTo>
                <a:cubicBezTo>
                  <a:pt x="54" y="112"/>
                  <a:pt x="54" y="112"/>
                  <a:pt x="54" y="112"/>
                </a:cubicBezTo>
                <a:cubicBezTo>
                  <a:pt x="54" y="115"/>
                  <a:pt x="57" y="118"/>
                  <a:pt x="61" y="118"/>
                </a:cubicBezTo>
                <a:cubicBezTo>
                  <a:pt x="67" y="118"/>
                  <a:pt x="67" y="118"/>
                  <a:pt x="67" y="118"/>
                </a:cubicBezTo>
                <a:cubicBezTo>
                  <a:pt x="67" y="163"/>
                  <a:pt x="67" y="163"/>
                  <a:pt x="67" y="163"/>
                </a:cubicBezTo>
                <a:cubicBezTo>
                  <a:pt x="67" y="167"/>
                  <a:pt x="70" y="170"/>
                  <a:pt x="73" y="170"/>
                </a:cubicBezTo>
                <a:cubicBezTo>
                  <a:pt x="98" y="170"/>
                  <a:pt x="98" y="170"/>
                  <a:pt x="98" y="170"/>
                </a:cubicBezTo>
                <a:cubicBezTo>
                  <a:pt x="102" y="170"/>
                  <a:pt x="105" y="167"/>
                  <a:pt x="105" y="163"/>
                </a:cubicBezTo>
                <a:cubicBezTo>
                  <a:pt x="105" y="118"/>
                  <a:pt x="105" y="118"/>
                  <a:pt x="105" y="118"/>
                </a:cubicBezTo>
                <a:cubicBezTo>
                  <a:pt x="111" y="118"/>
                  <a:pt x="111" y="118"/>
                  <a:pt x="111" y="118"/>
                </a:cubicBezTo>
                <a:cubicBezTo>
                  <a:pt x="115" y="118"/>
                  <a:pt x="117" y="115"/>
                  <a:pt x="117" y="112"/>
                </a:cubicBezTo>
                <a:cubicBezTo>
                  <a:pt x="117" y="69"/>
                  <a:pt x="117" y="69"/>
                  <a:pt x="117" y="69"/>
                </a:cubicBezTo>
                <a:cubicBezTo>
                  <a:pt x="117" y="65"/>
                  <a:pt x="115" y="62"/>
                  <a:pt x="111" y="62"/>
                </a:cubicBezTo>
                <a:close/>
                <a:moveTo>
                  <a:pt x="142" y="35"/>
                </a:moveTo>
                <a:cubicBezTo>
                  <a:pt x="152" y="35"/>
                  <a:pt x="160" y="27"/>
                  <a:pt x="160" y="17"/>
                </a:cubicBezTo>
                <a:cubicBezTo>
                  <a:pt x="160" y="7"/>
                  <a:pt x="152" y="0"/>
                  <a:pt x="142" y="0"/>
                </a:cubicBezTo>
                <a:cubicBezTo>
                  <a:pt x="132" y="0"/>
                  <a:pt x="124" y="7"/>
                  <a:pt x="124" y="17"/>
                </a:cubicBezTo>
                <a:cubicBezTo>
                  <a:pt x="124" y="27"/>
                  <a:pt x="132" y="35"/>
                  <a:pt x="142" y="35"/>
                </a:cubicBezTo>
                <a:close/>
                <a:moveTo>
                  <a:pt x="165" y="43"/>
                </a:moveTo>
                <a:cubicBezTo>
                  <a:pt x="119" y="43"/>
                  <a:pt x="119" y="43"/>
                  <a:pt x="119" y="43"/>
                </a:cubicBezTo>
                <a:cubicBezTo>
                  <a:pt x="115" y="43"/>
                  <a:pt x="113" y="45"/>
                  <a:pt x="113" y="49"/>
                </a:cubicBezTo>
                <a:cubicBezTo>
                  <a:pt x="113" y="49"/>
                  <a:pt x="113" y="49"/>
                  <a:pt x="113" y="49"/>
                </a:cubicBezTo>
                <a:cubicBezTo>
                  <a:pt x="123" y="50"/>
                  <a:pt x="130" y="58"/>
                  <a:pt x="130" y="69"/>
                </a:cubicBezTo>
                <a:cubicBezTo>
                  <a:pt x="130" y="112"/>
                  <a:pt x="130" y="112"/>
                  <a:pt x="130" y="112"/>
                </a:cubicBezTo>
                <a:cubicBezTo>
                  <a:pt x="130" y="117"/>
                  <a:pt x="128" y="122"/>
                  <a:pt x="124" y="126"/>
                </a:cubicBezTo>
                <a:cubicBezTo>
                  <a:pt x="124" y="137"/>
                  <a:pt x="124" y="137"/>
                  <a:pt x="124" y="137"/>
                </a:cubicBezTo>
                <a:cubicBezTo>
                  <a:pt x="124" y="140"/>
                  <a:pt x="127" y="143"/>
                  <a:pt x="130" y="143"/>
                </a:cubicBezTo>
                <a:cubicBezTo>
                  <a:pt x="154" y="143"/>
                  <a:pt x="154" y="143"/>
                  <a:pt x="154" y="143"/>
                </a:cubicBezTo>
                <a:cubicBezTo>
                  <a:pt x="157" y="143"/>
                  <a:pt x="160" y="140"/>
                  <a:pt x="160" y="137"/>
                </a:cubicBezTo>
                <a:cubicBezTo>
                  <a:pt x="160" y="95"/>
                  <a:pt x="160" y="95"/>
                  <a:pt x="160" y="95"/>
                </a:cubicBezTo>
                <a:cubicBezTo>
                  <a:pt x="165" y="95"/>
                  <a:pt x="165" y="95"/>
                  <a:pt x="165" y="95"/>
                </a:cubicBezTo>
                <a:cubicBezTo>
                  <a:pt x="169" y="95"/>
                  <a:pt x="171" y="92"/>
                  <a:pt x="171" y="89"/>
                </a:cubicBezTo>
                <a:cubicBezTo>
                  <a:pt x="171" y="49"/>
                  <a:pt x="171" y="49"/>
                  <a:pt x="171" y="49"/>
                </a:cubicBezTo>
                <a:cubicBezTo>
                  <a:pt x="171" y="45"/>
                  <a:pt x="169" y="43"/>
                  <a:pt x="165" y="43"/>
                </a:cubicBezTo>
                <a:close/>
                <a:moveTo>
                  <a:pt x="47" y="17"/>
                </a:moveTo>
                <a:cubicBezTo>
                  <a:pt x="47" y="7"/>
                  <a:pt x="39" y="0"/>
                  <a:pt x="29" y="0"/>
                </a:cubicBezTo>
                <a:cubicBezTo>
                  <a:pt x="20" y="0"/>
                  <a:pt x="12" y="7"/>
                  <a:pt x="12" y="17"/>
                </a:cubicBezTo>
                <a:cubicBezTo>
                  <a:pt x="12" y="27"/>
                  <a:pt x="20" y="35"/>
                  <a:pt x="29" y="35"/>
                </a:cubicBezTo>
                <a:cubicBezTo>
                  <a:pt x="39" y="35"/>
                  <a:pt x="47" y="27"/>
                  <a:pt x="47" y="17"/>
                </a:cubicBezTo>
                <a:close/>
                <a:moveTo>
                  <a:pt x="0" y="49"/>
                </a:moveTo>
                <a:cubicBezTo>
                  <a:pt x="0" y="89"/>
                  <a:pt x="0" y="89"/>
                  <a:pt x="0" y="89"/>
                </a:cubicBezTo>
                <a:cubicBezTo>
                  <a:pt x="0" y="92"/>
                  <a:pt x="3" y="95"/>
                  <a:pt x="6" y="95"/>
                </a:cubicBezTo>
                <a:cubicBezTo>
                  <a:pt x="12" y="95"/>
                  <a:pt x="12" y="95"/>
                  <a:pt x="12" y="95"/>
                </a:cubicBezTo>
                <a:cubicBezTo>
                  <a:pt x="12" y="137"/>
                  <a:pt x="12" y="137"/>
                  <a:pt x="12" y="137"/>
                </a:cubicBezTo>
                <a:cubicBezTo>
                  <a:pt x="12" y="140"/>
                  <a:pt x="14" y="143"/>
                  <a:pt x="18" y="143"/>
                </a:cubicBezTo>
                <a:cubicBezTo>
                  <a:pt x="41" y="143"/>
                  <a:pt x="41" y="143"/>
                  <a:pt x="41" y="143"/>
                </a:cubicBezTo>
                <a:cubicBezTo>
                  <a:pt x="44" y="143"/>
                  <a:pt x="47" y="140"/>
                  <a:pt x="47" y="137"/>
                </a:cubicBezTo>
                <a:cubicBezTo>
                  <a:pt x="47" y="126"/>
                  <a:pt x="47" y="126"/>
                  <a:pt x="47" y="126"/>
                </a:cubicBezTo>
                <a:cubicBezTo>
                  <a:pt x="43" y="122"/>
                  <a:pt x="41" y="117"/>
                  <a:pt x="41" y="112"/>
                </a:cubicBezTo>
                <a:cubicBezTo>
                  <a:pt x="41" y="69"/>
                  <a:pt x="41" y="69"/>
                  <a:pt x="41" y="69"/>
                </a:cubicBezTo>
                <a:cubicBezTo>
                  <a:pt x="41" y="58"/>
                  <a:pt x="49" y="50"/>
                  <a:pt x="59" y="49"/>
                </a:cubicBezTo>
                <a:cubicBezTo>
                  <a:pt x="59" y="49"/>
                  <a:pt x="59" y="49"/>
                  <a:pt x="59" y="49"/>
                </a:cubicBezTo>
                <a:cubicBezTo>
                  <a:pt x="59" y="45"/>
                  <a:pt x="56" y="43"/>
                  <a:pt x="53" y="43"/>
                </a:cubicBezTo>
                <a:cubicBezTo>
                  <a:pt x="6" y="43"/>
                  <a:pt x="6" y="43"/>
                  <a:pt x="6" y="43"/>
                </a:cubicBezTo>
                <a:cubicBezTo>
                  <a:pt x="3" y="43"/>
                  <a:pt x="0" y="45"/>
                  <a:pt x="0" y="4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srgbClr val="414042"/>
              </a:solidFill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91" name="Icon_01">
            <a:extLst>
              <a:ext uri="{FF2B5EF4-FFF2-40B4-BE49-F238E27FC236}">
                <a16:creationId xmlns:a16="http://schemas.microsoft.com/office/drawing/2014/main" id="{6D88BEC0-CD0A-45CC-BBED-5AED276636E5}"/>
              </a:ext>
            </a:extLst>
          </p:cNvPr>
          <p:cNvSpPr>
            <a:spLocks noEditPoints="1"/>
          </p:cNvSpPr>
          <p:nvPr/>
        </p:nvSpPr>
        <p:spPr bwMode="auto">
          <a:xfrm>
            <a:off x="5147643" y="3080919"/>
            <a:ext cx="517786" cy="401590"/>
          </a:xfrm>
          <a:custGeom>
            <a:avLst/>
            <a:gdLst>
              <a:gd name="T0" fmla="*/ 151 w 212"/>
              <a:gd name="T1" fmla="*/ 76 h 164"/>
              <a:gd name="T2" fmla="*/ 187 w 212"/>
              <a:gd name="T3" fmla="*/ 45 h 164"/>
              <a:gd name="T4" fmla="*/ 187 w 212"/>
              <a:gd name="T5" fmla="*/ 164 h 164"/>
              <a:gd name="T6" fmla="*/ 151 w 212"/>
              <a:gd name="T7" fmla="*/ 164 h 164"/>
              <a:gd name="T8" fmla="*/ 151 w 212"/>
              <a:gd name="T9" fmla="*/ 76 h 164"/>
              <a:gd name="T10" fmla="*/ 106 w 212"/>
              <a:gd name="T11" fmla="*/ 164 h 164"/>
              <a:gd name="T12" fmla="*/ 142 w 212"/>
              <a:gd name="T13" fmla="*/ 164 h 164"/>
              <a:gd name="T14" fmla="*/ 142 w 212"/>
              <a:gd name="T15" fmla="*/ 84 h 164"/>
              <a:gd name="T16" fmla="*/ 106 w 212"/>
              <a:gd name="T17" fmla="*/ 115 h 164"/>
              <a:gd name="T18" fmla="*/ 106 w 212"/>
              <a:gd name="T19" fmla="*/ 164 h 164"/>
              <a:gd name="T20" fmla="*/ 60 w 212"/>
              <a:gd name="T21" fmla="*/ 164 h 164"/>
              <a:gd name="T22" fmla="*/ 96 w 212"/>
              <a:gd name="T23" fmla="*/ 164 h 164"/>
              <a:gd name="T24" fmla="*/ 96 w 212"/>
              <a:gd name="T25" fmla="*/ 115 h 164"/>
              <a:gd name="T26" fmla="*/ 60 w 212"/>
              <a:gd name="T27" fmla="*/ 77 h 164"/>
              <a:gd name="T28" fmla="*/ 60 w 212"/>
              <a:gd name="T29" fmla="*/ 164 h 164"/>
              <a:gd name="T30" fmla="*/ 15 w 212"/>
              <a:gd name="T31" fmla="*/ 164 h 164"/>
              <a:gd name="T32" fmla="*/ 51 w 212"/>
              <a:gd name="T33" fmla="*/ 164 h 164"/>
              <a:gd name="T34" fmla="*/ 51 w 212"/>
              <a:gd name="T35" fmla="*/ 72 h 164"/>
              <a:gd name="T36" fmla="*/ 15 w 212"/>
              <a:gd name="T37" fmla="*/ 101 h 164"/>
              <a:gd name="T38" fmla="*/ 15 w 212"/>
              <a:gd name="T39" fmla="*/ 164 h 164"/>
              <a:gd name="T40" fmla="*/ 208 w 212"/>
              <a:gd name="T41" fmla="*/ 0 h 164"/>
              <a:gd name="T42" fmla="*/ 174 w 212"/>
              <a:gd name="T43" fmla="*/ 0 h 164"/>
              <a:gd name="T44" fmla="*/ 171 w 212"/>
              <a:gd name="T45" fmla="*/ 5 h 164"/>
              <a:gd name="T46" fmla="*/ 182 w 212"/>
              <a:gd name="T47" fmla="*/ 17 h 164"/>
              <a:gd name="T48" fmla="*/ 101 w 212"/>
              <a:gd name="T49" fmla="*/ 87 h 164"/>
              <a:gd name="T50" fmla="*/ 59 w 212"/>
              <a:gd name="T51" fmla="*/ 42 h 164"/>
              <a:gd name="T52" fmla="*/ 50 w 212"/>
              <a:gd name="T53" fmla="*/ 42 h 164"/>
              <a:gd name="T54" fmla="*/ 3 w 212"/>
              <a:gd name="T55" fmla="*/ 80 h 164"/>
              <a:gd name="T56" fmla="*/ 2 w 212"/>
              <a:gd name="T57" fmla="*/ 89 h 164"/>
              <a:gd name="T58" fmla="*/ 12 w 212"/>
              <a:gd name="T59" fmla="*/ 90 h 164"/>
              <a:gd name="T60" fmla="*/ 54 w 212"/>
              <a:gd name="T61" fmla="*/ 56 h 164"/>
              <a:gd name="T62" fmla="*/ 96 w 212"/>
              <a:gd name="T63" fmla="*/ 101 h 164"/>
              <a:gd name="T64" fmla="*/ 101 w 212"/>
              <a:gd name="T65" fmla="*/ 103 h 164"/>
              <a:gd name="T66" fmla="*/ 105 w 212"/>
              <a:gd name="T67" fmla="*/ 101 h 164"/>
              <a:gd name="T68" fmla="*/ 190 w 212"/>
              <a:gd name="T69" fmla="*/ 28 h 164"/>
              <a:gd name="T70" fmla="*/ 201 w 212"/>
              <a:gd name="T71" fmla="*/ 40 h 164"/>
              <a:gd name="T72" fmla="*/ 207 w 212"/>
              <a:gd name="T73" fmla="*/ 38 h 164"/>
              <a:gd name="T74" fmla="*/ 212 w 212"/>
              <a:gd name="T75" fmla="*/ 4 h 164"/>
              <a:gd name="T76" fmla="*/ 208 w 212"/>
              <a:gd name="T77" fmla="*/ 0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12" h="164">
                <a:moveTo>
                  <a:pt x="151" y="76"/>
                </a:moveTo>
                <a:cubicBezTo>
                  <a:pt x="187" y="45"/>
                  <a:pt x="187" y="45"/>
                  <a:pt x="187" y="45"/>
                </a:cubicBezTo>
                <a:cubicBezTo>
                  <a:pt x="187" y="164"/>
                  <a:pt x="187" y="164"/>
                  <a:pt x="187" y="164"/>
                </a:cubicBezTo>
                <a:cubicBezTo>
                  <a:pt x="151" y="164"/>
                  <a:pt x="151" y="164"/>
                  <a:pt x="151" y="164"/>
                </a:cubicBezTo>
                <a:lnTo>
                  <a:pt x="151" y="76"/>
                </a:lnTo>
                <a:close/>
                <a:moveTo>
                  <a:pt x="106" y="164"/>
                </a:moveTo>
                <a:cubicBezTo>
                  <a:pt x="142" y="164"/>
                  <a:pt x="142" y="164"/>
                  <a:pt x="142" y="164"/>
                </a:cubicBezTo>
                <a:cubicBezTo>
                  <a:pt x="142" y="84"/>
                  <a:pt x="142" y="84"/>
                  <a:pt x="142" y="84"/>
                </a:cubicBezTo>
                <a:cubicBezTo>
                  <a:pt x="106" y="115"/>
                  <a:pt x="106" y="115"/>
                  <a:pt x="106" y="115"/>
                </a:cubicBezTo>
                <a:lnTo>
                  <a:pt x="106" y="164"/>
                </a:lnTo>
                <a:close/>
                <a:moveTo>
                  <a:pt x="60" y="164"/>
                </a:moveTo>
                <a:cubicBezTo>
                  <a:pt x="96" y="164"/>
                  <a:pt x="96" y="164"/>
                  <a:pt x="96" y="164"/>
                </a:cubicBezTo>
                <a:cubicBezTo>
                  <a:pt x="96" y="115"/>
                  <a:pt x="96" y="115"/>
                  <a:pt x="96" y="115"/>
                </a:cubicBezTo>
                <a:cubicBezTo>
                  <a:pt x="60" y="77"/>
                  <a:pt x="60" y="77"/>
                  <a:pt x="60" y="77"/>
                </a:cubicBezTo>
                <a:lnTo>
                  <a:pt x="60" y="164"/>
                </a:lnTo>
                <a:close/>
                <a:moveTo>
                  <a:pt x="15" y="164"/>
                </a:moveTo>
                <a:cubicBezTo>
                  <a:pt x="51" y="164"/>
                  <a:pt x="51" y="164"/>
                  <a:pt x="51" y="164"/>
                </a:cubicBezTo>
                <a:cubicBezTo>
                  <a:pt x="51" y="72"/>
                  <a:pt x="51" y="72"/>
                  <a:pt x="51" y="72"/>
                </a:cubicBezTo>
                <a:cubicBezTo>
                  <a:pt x="15" y="101"/>
                  <a:pt x="15" y="101"/>
                  <a:pt x="15" y="101"/>
                </a:cubicBezTo>
                <a:lnTo>
                  <a:pt x="15" y="164"/>
                </a:lnTo>
                <a:close/>
                <a:moveTo>
                  <a:pt x="208" y="0"/>
                </a:moveTo>
                <a:cubicBezTo>
                  <a:pt x="174" y="0"/>
                  <a:pt x="174" y="0"/>
                  <a:pt x="174" y="0"/>
                </a:cubicBezTo>
                <a:cubicBezTo>
                  <a:pt x="171" y="0"/>
                  <a:pt x="169" y="3"/>
                  <a:pt x="171" y="5"/>
                </a:cubicBezTo>
                <a:cubicBezTo>
                  <a:pt x="182" y="17"/>
                  <a:pt x="182" y="17"/>
                  <a:pt x="182" y="17"/>
                </a:cubicBezTo>
                <a:cubicBezTo>
                  <a:pt x="101" y="87"/>
                  <a:pt x="101" y="87"/>
                  <a:pt x="101" y="87"/>
                </a:cubicBezTo>
                <a:cubicBezTo>
                  <a:pt x="59" y="42"/>
                  <a:pt x="59" y="42"/>
                  <a:pt x="59" y="42"/>
                </a:cubicBezTo>
                <a:cubicBezTo>
                  <a:pt x="57" y="40"/>
                  <a:pt x="53" y="39"/>
                  <a:pt x="50" y="42"/>
                </a:cubicBezTo>
                <a:cubicBezTo>
                  <a:pt x="3" y="80"/>
                  <a:pt x="3" y="80"/>
                  <a:pt x="3" y="80"/>
                </a:cubicBezTo>
                <a:cubicBezTo>
                  <a:pt x="0" y="82"/>
                  <a:pt x="0" y="86"/>
                  <a:pt x="2" y="89"/>
                </a:cubicBezTo>
                <a:cubicBezTo>
                  <a:pt x="5" y="92"/>
                  <a:pt x="9" y="92"/>
                  <a:pt x="12" y="90"/>
                </a:cubicBezTo>
                <a:cubicBezTo>
                  <a:pt x="54" y="56"/>
                  <a:pt x="54" y="56"/>
                  <a:pt x="54" y="56"/>
                </a:cubicBezTo>
                <a:cubicBezTo>
                  <a:pt x="96" y="101"/>
                  <a:pt x="96" y="101"/>
                  <a:pt x="96" y="101"/>
                </a:cubicBezTo>
                <a:cubicBezTo>
                  <a:pt x="97" y="102"/>
                  <a:pt x="99" y="103"/>
                  <a:pt x="101" y="103"/>
                </a:cubicBezTo>
                <a:cubicBezTo>
                  <a:pt x="102" y="103"/>
                  <a:pt x="104" y="102"/>
                  <a:pt x="105" y="101"/>
                </a:cubicBezTo>
                <a:cubicBezTo>
                  <a:pt x="190" y="28"/>
                  <a:pt x="190" y="28"/>
                  <a:pt x="190" y="28"/>
                </a:cubicBezTo>
                <a:cubicBezTo>
                  <a:pt x="201" y="40"/>
                  <a:pt x="201" y="40"/>
                  <a:pt x="201" y="40"/>
                </a:cubicBezTo>
                <a:cubicBezTo>
                  <a:pt x="203" y="42"/>
                  <a:pt x="207" y="41"/>
                  <a:pt x="207" y="38"/>
                </a:cubicBezTo>
                <a:cubicBezTo>
                  <a:pt x="212" y="4"/>
                  <a:pt x="212" y="4"/>
                  <a:pt x="212" y="4"/>
                </a:cubicBezTo>
                <a:cubicBezTo>
                  <a:pt x="212" y="2"/>
                  <a:pt x="210" y="0"/>
                  <a:pt x="208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>
              <a:solidFill>
                <a:srgbClr val="414042"/>
              </a:solidFill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id="{0AA16813-D821-4261-B067-7808DA0FB384}"/>
              </a:ext>
            </a:extLst>
          </p:cNvPr>
          <p:cNvSpPr txBox="1"/>
          <p:nvPr/>
        </p:nvSpPr>
        <p:spPr>
          <a:xfrm>
            <a:off x="1215197" y="6098381"/>
            <a:ext cx="9761606" cy="3735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zh-CN" altLang="en-US" sz="1800"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您的内容打在这里，或者通过复制您的文本后，在此框中选择粘贴</a:t>
            </a:r>
            <a:endParaRPr lang="en-US" altLang="zh-CN" sz="1800" dirty="0">
              <a:effectLst/>
              <a:latin typeface="MiSans" panose="00000500000000000000" pitchFamily="2" charset="-122"/>
              <a:ea typeface="MiSans" panose="00000500000000000000" pitchFamily="2" charset="-122"/>
              <a:cs typeface="Arial" panose="020B0604020202020204" pitchFamily="34" charset="0"/>
              <a:sym typeface="MiSans" panose="00000500000000000000" pitchFamily="2" charset="-122"/>
            </a:endParaRP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6CF87796-5107-40C9-B7BB-6473839C7A0F}"/>
              </a:ext>
            </a:extLst>
          </p:cNvPr>
          <p:cNvCxnSpPr>
            <a:cxnSpLocks/>
          </p:cNvCxnSpPr>
          <p:nvPr/>
        </p:nvCxnSpPr>
        <p:spPr>
          <a:xfrm flipH="1">
            <a:off x="3835400" y="3157119"/>
            <a:ext cx="895350" cy="0"/>
          </a:xfrm>
          <a:prstGeom prst="line">
            <a:avLst/>
          </a:prstGeom>
          <a:ln w="19050">
            <a:gradFill>
              <a:gsLst>
                <a:gs pos="0">
                  <a:schemeClr val="tx1">
                    <a:lumMod val="75000"/>
                    <a:lumOff val="25000"/>
                    <a:alpha val="0"/>
                  </a:schemeClr>
                </a:gs>
                <a:gs pos="100000">
                  <a:schemeClr val="tx1">
                    <a:lumMod val="85000"/>
                    <a:lumOff val="15000"/>
                  </a:schemeClr>
                </a:gs>
              </a:gsLst>
              <a:lin ang="0" scaled="0"/>
            </a:gra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>
            <a:extLst>
              <a:ext uri="{FF2B5EF4-FFF2-40B4-BE49-F238E27FC236}">
                <a16:creationId xmlns:a16="http://schemas.microsoft.com/office/drawing/2014/main" id="{1CE136DD-C049-4C42-8D5C-A496F26A7C29}"/>
              </a:ext>
            </a:extLst>
          </p:cNvPr>
          <p:cNvCxnSpPr>
            <a:cxnSpLocks/>
          </p:cNvCxnSpPr>
          <p:nvPr/>
        </p:nvCxnSpPr>
        <p:spPr>
          <a:xfrm flipH="1">
            <a:off x="3835400" y="4627779"/>
            <a:ext cx="585771" cy="0"/>
          </a:xfrm>
          <a:prstGeom prst="line">
            <a:avLst/>
          </a:prstGeom>
          <a:ln w="19050">
            <a:gradFill>
              <a:gsLst>
                <a:gs pos="0">
                  <a:schemeClr val="tx1">
                    <a:lumMod val="75000"/>
                    <a:lumOff val="25000"/>
                    <a:alpha val="0"/>
                  </a:schemeClr>
                </a:gs>
                <a:gs pos="100000">
                  <a:schemeClr val="tx1">
                    <a:lumMod val="85000"/>
                    <a:lumOff val="15000"/>
                  </a:schemeClr>
                </a:gs>
              </a:gsLst>
              <a:lin ang="0" scaled="0"/>
            </a:gra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>
            <a:extLst>
              <a:ext uri="{FF2B5EF4-FFF2-40B4-BE49-F238E27FC236}">
                <a16:creationId xmlns:a16="http://schemas.microsoft.com/office/drawing/2014/main" id="{49E9705E-5CDC-46F6-83F4-D920595CAD5A}"/>
              </a:ext>
            </a:extLst>
          </p:cNvPr>
          <p:cNvCxnSpPr>
            <a:cxnSpLocks/>
          </p:cNvCxnSpPr>
          <p:nvPr/>
        </p:nvCxnSpPr>
        <p:spPr>
          <a:xfrm>
            <a:off x="7454900" y="3157119"/>
            <a:ext cx="895350" cy="0"/>
          </a:xfrm>
          <a:prstGeom prst="line">
            <a:avLst/>
          </a:prstGeom>
          <a:ln w="19050">
            <a:gradFill>
              <a:gsLst>
                <a:gs pos="0">
                  <a:schemeClr val="tx1">
                    <a:lumMod val="75000"/>
                    <a:lumOff val="25000"/>
                    <a:alpha val="0"/>
                  </a:schemeClr>
                </a:gs>
                <a:gs pos="100000">
                  <a:schemeClr val="tx1">
                    <a:lumMod val="85000"/>
                    <a:lumOff val="15000"/>
                  </a:schemeClr>
                </a:gs>
              </a:gsLst>
              <a:lin ang="0" scaled="0"/>
            </a:gra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接连接符 98">
            <a:extLst>
              <a:ext uri="{FF2B5EF4-FFF2-40B4-BE49-F238E27FC236}">
                <a16:creationId xmlns:a16="http://schemas.microsoft.com/office/drawing/2014/main" id="{193A5E61-2E40-4835-82C9-DE8D93FA7210}"/>
              </a:ext>
            </a:extLst>
          </p:cNvPr>
          <p:cNvCxnSpPr>
            <a:cxnSpLocks/>
          </p:cNvCxnSpPr>
          <p:nvPr/>
        </p:nvCxnSpPr>
        <p:spPr>
          <a:xfrm>
            <a:off x="7739406" y="4627779"/>
            <a:ext cx="610844" cy="0"/>
          </a:xfrm>
          <a:prstGeom prst="line">
            <a:avLst/>
          </a:prstGeom>
          <a:ln w="19050">
            <a:gradFill>
              <a:gsLst>
                <a:gs pos="0">
                  <a:schemeClr val="tx1">
                    <a:lumMod val="75000"/>
                    <a:lumOff val="25000"/>
                    <a:alpha val="0"/>
                  </a:schemeClr>
                </a:gs>
                <a:gs pos="100000">
                  <a:schemeClr val="tx1">
                    <a:lumMod val="85000"/>
                    <a:lumOff val="15000"/>
                  </a:schemeClr>
                </a:gs>
              </a:gsLst>
              <a:lin ang="0" scaled="0"/>
            </a:gra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直接连接符 99">
            <a:extLst>
              <a:ext uri="{FF2B5EF4-FFF2-40B4-BE49-F238E27FC236}">
                <a16:creationId xmlns:a16="http://schemas.microsoft.com/office/drawing/2014/main" id="{A57D1392-928A-4932-8058-9CD0C46A8C13}"/>
              </a:ext>
            </a:extLst>
          </p:cNvPr>
          <p:cNvCxnSpPr>
            <a:cxnSpLocks/>
          </p:cNvCxnSpPr>
          <p:nvPr/>
        </p:nvCxnSpPr>
        <p:spPr>
          <a:xfrm rot="5400000">
            <a:off x="5952730" y="5962213"/>
            <a:ext cx="176939" cy="0"/>
          </a:xfrm>
          <a:prstGeom prst="line">
            <a:avLst/>
          </a:prstGeom>
          <a:ln w="19050">
            <a:gradFill>
              <a:gsLst>
                <a:gs pos="0">
                  <a:schemeClr val="tx1">
                    <a:lumMod val="75000"/>
                    <a:lumOff val="25000"/>
                    <a:alpha val="0"/>
                  </a:schemeClr>
                </a:gs>
                <a:gs pos="100000">
                  <a:schemeClr val="tx1">
                    <a:lumMod val="85000"/>
                    <a:lumOff val="15000"/>
                  </a:schemeClr>
                </a:gs>
              </a:gsLst>
              <a:lin ang="0" scaled="0"/>
            </a:gra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1" name="组合 100">
            <a:extLst>
              <a:ext uri="{FF2B5EF4-FFF2-40B4-BE49-F238E27FC236}">
                <a16:creationId xmlns:a16="http://schemas.microsoft.com/office/drawing/2014/main" id="{E95D29ED-562E-4423-B35D-9BC598533889}"/>
              </a:ext>
            </a:extLst>
          </p:cNvPr>
          <p:cNvGrpSpPr/>
          <p:nvPr/>
        </p:nvGrpSpPr>
        <p:grpSpPr>
          <a:xfrm>
            <a:off x="5530121" y="3717524"/>
            <a:ext cx="1030292" cy="1030292"/>
            <a:chOff x="4991100" y="3508375"/>
            <a:chExt cx="2209800" cy="2209800"/>
          </a:xfrm>
        </p:grpSpPr>
        <p:sp>
          <p:nvSpPr>
            <p:cNvPr id="104" name="椭圆 103">
              <a:extLst>
                <a:ext uri="{FF2B5EF4-FFF2-40B4-BE49-F238E27FC236}">
                  <a16:creationId xmlns:a16="http://schemas.microsoft.com/office/drawing/2014/main" id="{29372F46-59BC-425E-AA61-31580EF1492C}"/>
                </a:ext>
              </a:extLst>
            </p:cNvPr>
            <p:cNvSpPr/>
            <p:nvPr/>
          </p:nvSpPr>
          <p:spPr>
            <a:xfrm>
              <a:off x="4991100" y="3508375"/>
              <a:ext cx="2209800" cy="2209800"/>
            </a:xfrm>
            <a:prstGeom prst="ellipse">
              <a:avLst/>
            </a:prstGeom>
            <a:gradFill flip="none" rotWithShape="1">
              <a:gsLst>
                <a:gs pos="23000">
                  <a:srgbClr val="3199F7"/>
                </a:gs>
                <a:gs pos="92000">
                  <a:srgbClr val="1C30EC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endParaRPr>
            </a:p>
          </p:txBody>
        </p:sp>
        <p:pic>
          <p:nvPicPr>
            <p:cNvPr id="103" name="图片 102">
              <a:extLst>
                <a:ext uri="{FF2B5EF4-FFF2-40B4-BE49-F238E27FC236}">
                  <a16:creationId xmlns:a16="http://schemas.microsoft.com/office/drawing/2014/main" id="{A160ECEB-4048-4714-A407-4EDBF431C08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alphaModFix amt="70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079364" y="3596641"/>
              <a:ext cx="2033274" cy="2033270"/>
            </a:xfrm>
            <a:prstGeom prst="rect">
              <a:avLst/>
            </a:prstGeom>
          </p:spPr>
        </p:pic>
      </p:grpSp>
      <p:sp>
        <p:nvSpPr>
          <p:cNvPr id="106" name="文本框 105">
            <a:extLst>
              <a:ext uri="{FF2B5EF4-FFF2-40B4-BE49-F238E27FC236}">
                <a16:creationId xmlns:a16="http://schemas.microsoft.com/office/drawing/2014/main" id="{FE8E3B2E-9297-4CC1-9C1A-D178A2A9D808}"/>
              </a:ext>
            </a:extLst>
          </p:cNvPr>
          <p:cNvSpPr txBox="1"/>
          <p:nvPr/>
        </p:nvSpPr>
        <p:spPr>
          <a:xfrm>
            <a:off x="5448088" y="3986350"/>
            <a:ext cx="123211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effectLst/>
                <a:latin typeface="MiSans" panose="00000500000000000000" pitchFamily="2" charset="-122"/>
                <a:ea typeface="MiSans" panose="00000500000000000000" pitchFamily="2" charset="-122"/>
                <a:cs typeface="Arial" panose="020B0604020202020204" pitchFamily="34" charset="0"/>
                <a:sym typeface="MiSans" panose="00000500000000000000" pitchFamily="2" charset="-122"/>
              </a:rPr>
              <a:t>作用</a:t>
            </a:r>
            <a:endParaRPr lang="zh-CN" altLang="en-US" sz="2400" dirty="0">
              <a:solidFill>
                <a:schemeClr val="bg1"/>
              </a:solidFill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A117A6F6-BC09-3D4B-69DC-783C2917F8DF}"/>
              </a:ext>
            </a:extLst>
          </p:cNvPr>
          <p:cNvSpPr txBox="1"/>
          <p:nvPr/>
        </p:nvSpPr>
        <p:spPr>
          <a:xfrm>
            <a:off x="861819" y="4209468"/>
            <a:ext cx="2897382" cy="11415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800"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您的内容打在这里，或者通过复制您的文本后，在此框中选择粘贴。</a:t>
            </a:r>
            <a:endParaRPr lang="en-US" altLang="zh-CN" sz="1800" dirty="0">
              <a:effectLst/>
              <a:latin typeface="MiSans" panose="00000500000000000000" pitchFamily="2" charset="-122"/>
              <a:ea typeface="MiSans" panose="00000500000000000000" pitchFamily="2" charset="-122"/>
              <a:cs typeface="Arial" panose="020B0604020202020204" pitchFamily="34" charset="0"/>
              <a:sym typeface="MiSans" panose="00000500000000000000" pitchFamily="2" charset="-122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65D1BF23-C1F5-C4D4-088C-CED2D5DE566C}"/>
              </a:ext>
            </a:extLst>
          </p:cNvPr>
          <p:cNvSpPr txBox="1"/>
          <p:nvPr/>
        </p:nvSpPr>
        <p:spPr>
          <a:xfrm>
            <a:off x="8505075" y="2771211"/>
            <a:ext cx="2897382" cy="11415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800"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您的内容打在这里，或者通过复制您的文本后，在此框中选择粘贴。</a:t>
            </a:r>
            <a:endParaRPr lang="en-US" altLang="zh-CN" sz="1800" dirty="0">
              <a:effectLst/>
              <a:latin typeface="MiSans" panose="00000500000000000000" pitchFamily="2" charset="-122"/>
              <a:ea typeface="MiSans" panose="00000500000000000000" pitchFamily="2" charset="-122"/>
              <a:cs typeface="Arial" panose="020B0604020202020204" pitchFamily="34" charset="0"/>
              <a:sym typeface="MiSans" panose="00000500000000000000" pitchFamily="2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FB995921-1DC1-8A37-32F1-1A859FFFFB6A}"/>
              </a:ext>
            </a:extLst>
          </p:cNvPr>
          <p:cNvSpPr txBox="1"/>
          <p:nvPr/>
        </p:nvSpPr>
        <p:spPr>
          <a:xfrm>
            <a:off x="8505075" y="4209468"/>
            <a:ext cx="2897382" cy="11415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800"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您的内容打在这里，或者通过复制您的文本后，在此框中选择粘贴。</a:t>
            </a:r>
            <a:endParaRPr lang="en-US" altLang="zh-CN" sz="1800" dirty="0">
              <a:effectLst/>
              <a:latin typeface="MiSans" panose="00000500000000000000" pitchFamily="2" charset="-122"/>
              <a:ea typeface="MiSans" panose="00000500000000000000" pitchFamily="2" charset="-122"/>
              <a:cs typeface="Arial" panose="020B0604020202020204" pitchFamily="34" charset="0"/>
              <a:sym typeface="MiSans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520159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794EB43-D81D-4E21-9AF7-412283E826D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algn="l">
              <a:lnSpc>
                <a:spcPct val="107000"/>
              </a:lnSpc>
              <a:spcAft>
                <a:spcPts val="800"/>
              </a:spcAft>
            </a:pPr>
            <a:r>
              <a:rPr lang="zh-CN" altLang="en-US" sz="4000" dirty="0">
                <a:gradFill>
                  <a:gsLst>
                    <a:gs pos="97000">
                      <a:srgbClr val="3199F7"/>
                    </a:gs>
                    <a:gs pos="18000">
                      <a:srgbClr val="1C30EC"/>
                    </a:gs>
                  </a:gsLst>
                  <a:lin ang="10800000" scaled="0"/>
                </a:gradFill>
                <a:latin typeface="MiSans" panose="00000500000000000000" pitchFamily="2" charset="-122"/>
                <a:ea typeface="MiSans" panose="00000500000000000000" pitchFamily="2" charset="-122"/>
                <a:cs typeface="Arial" panose="020B0604020202020204" pitchFamily="34" charset="0"/>
                <a:sym typeface="MiSans" panose="00000500000000000000" pitchFamily="2" charset="-122"/>
              </a:rPr>
              <a:t>项目概述</a:t>
            </a:r>
            <a:endParaRPr lang="zh-CN" altLang="en-US" sz="4000" dirty="0">
              <a:gradFill>
                <a:gsLst>
                  <a:gs pos="97000">
                    <a:srgbClr val="3199F7"/>
                  </a:gs>
                  <a:gs pos="18000">
                    <a:srgbClr val="1C30EC"/>
                  </a:gs>
                </a:gsLst>
                <a:lin ang="10800000" scaled="0"/>
              </a:gradFill>
              <a:effectLst/>
              <a:latin typeface="MiSans" panose="00000500000000000000" pitchFamily="2" charset="-122"/>
              <a:ea typeface="MiSans" panose="00000500000000000000" pitchFamily="2" charset="-122"/>
              <a:cs typeface="Arial" panose="020B0604020202020204" pitchFamily="34" charset="0"/>
              <a:sym typeface="MiSans" panose="00000500000000000000" pitchFamily="2" charset="-122"/>
            </a:endParaRPr>
          </a:p>
        </p:txBody>
      </p:sp>
      <p:sp>
        <p:nvSpPr>
          <p:cNvPr id="54" name="矩形: 圆角 53">
            <a:extLst>
              <a:ext uri="{FF2B5EF4-FFF2-40B4-BE49-F238E27FC236}">
                <a16:creationId xmlns:a16="http://schemas.microsoft.com/office/drawing/2014/main" id="{77C9112B-3825-4590-B178-120FF062E942}"/>
              </a:ext>
            </a:extLst>
          </p:cNvPr>
          <p:cNvSpPr/>
          <p:nvPr/>
        </p:nvSpPr>
        <p:spPr>
          <a:xfrm>
            <a:off x="4326788" y="1564849"/>
            <a:ext cx="3423160" cy="4712125"/>
          </a:xfrm>
          <a:prstGeom prst="roundRect">
            <a:avLst>
              <a:gd name="adj" fmla="val 4459"/>
            </a:avLst>
          </a:prstGeom>
          <a:solidFill>
            <a:schemeClr val="bg1"/>
          </a:solidFill>
          <a:ln>
            <a:noFill/>
          </a:ln>
          <a:effectLst>
            <a:outerShdw blurRad="254000" dist="190500" dir="5400000" algn="t" rotWithShape="0">
              <a:srgbClr val="0051E2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55" name="椭圆 54">
            <a:extLst>
              <a:ext uri="{FF2B5EF4-FFF2-40B4-BE49-F238E27FC236}">
                <a16:creationId xmlns:a16="http://schemas.microsoft.com/office/drawing/2014/main" id="{CB4E2834-585C-4DA9-B3BE-9F83469CEAEA}"/>
              </a:ext>
            </a:extLst>
          </p:cNvPr>
          <p:cNvSpPr/>
          <p:nvPr/>
        </p:nvSpPr>
        <p:spPr>
          <a:xfrm>
            <a:off x="5317643" y="2011478"/>
            <a:ext cx="1441450" cy="1441450"/>
          </a:xfrm>
          <a:prstGeom prst="ellipse">
            <a:avLst/>
          </a:prstGeom>
          <a:gradFill>
            <a:gsLst>
              <a:gs pos="26000">
                <a:srgbClr val="0051E2"/>
              </a:gs>
              <a:gs pos="100000">
                <a:srgbClr val="3199F7">
                  <a:alpha val="71000"/>
                </a:srgbClr>
              </a:gs>
            </a:gsLst>
            <a:lin ang="2700000" scaled="0"/>
          </a:gradFill>
          <a:ln>
            <a:noFill/>
          </a:ln>
          <a:effectLst>
            <a:outerShdw blurRad="241300" sx="110000" sy="110000" algn="ctr" rotWithShape="0">
              <a:srgbClr val="0051E2">
                <a:alpha val="6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9288EFC5-F1E7-4385-AD6A-886D63EC9A1E}"/>
              </a:ext>
            </a:extLst>
          </p:cNvPr>
          <p:cNvSpPr txBox="1"/>
          <p:nvPr/>
        </p:nvSpPr>
        <p:spPr>
          <a:xfrm>
            <a:off x="4507383" y="3773659"/>
            <a:ext cx="3061970" cy="5340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zh-CN" altLang="en-US" sz="2800" b="1" dirty="0">
                <a:solidFill>
                  <a:srgbClr val="0051E2"/>
                </a:solidFill>
                <a:latin typeface="MiSans" panose="00000500000000000000" pitchFamily="2" charset="-122"/>
                <a:ea typeface="MiSans" panose="00000500000000000000" pitchFamily="2" charset="-122"/>
                <a:cs typeface="Arial" panose="020B0604020202020204" pitchFamily="34" charset="0"/>
                <a:sym typeface="MiSans" panose="00000500000000000000" pitchFamily="2" charset="-122"/>
              </a:rPr>
              <a:t>请输入标题</a:t>
            </a:r>
            <a:endParaRPr lang="zh-CN" altLang="en-US" sz="2800" b="1" dirty="0">
              <a:solidFill>
                <a:srgbClr val="0051E2"/>
              </a:solidFill>
              <a:effectLst/>
              <a:latin typeface="MiSans" panose="00000500000000000000" pitchFamily="2" charset="-122"/>
              <a:ea typeface="MiSans" panose="00000500000000000000" pitchFamily="2" charset="-122"/>
              <a:cs typeface="Arial" panose="020B0604020202020204" pitchFamily="34" charset="0"/>
              <a:sym typeface="MiSans" panose="00000500000000000000" pitchFamily="2" charset="-122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AE7205E8-36E6-4571-A732-7F8856B51121}"/>
              </a:ext>
            </a:extLst>
          </p:cNvPr>
          <p:cNvSpPr txBox="1"/>
          <p:nvPr/>
        </p:nvSpPr>
        <p:spPr>
          <a:xfrm>
            <a:off x="4473124" y="4323720"/>
            <a:ext cx="3130489" cy="1762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zh-CN" altLang="en-US" sz="1600"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您的内容打在这里，或者通过复制您的文本后，在此框中选择粘贴。您的内容打在这里，或者通过复制您的文本后，在此框中选择粘贴。</a:t>
            </a:r>
            <a:endParaRPr lang="en-US" altLang="zh-CN" sz="1600" dirty="0">
              <a:effectLst/>
              <a:latin typeface="MiSans" panose="00000500000000000000" pitchFamily="2" charset="-122"/>
              <a:ea typeface="MiSans" panose="00000500000000000000" pitchFamily="2" charset="-122"/>
              <a:cs typeface="Arial" panose="020B0604020202020204" pitchFamily="34" charset="0"/>
              <a:sym typeface="MiSans" panose="00000500000000000000" pitchFamily="2" charset="-122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US" altLang="zh-CN" sz="1600" dirty="0">
              <a:effectLst/>
              <a:latin typeface="MiSans" panose="00000500000000000000" pitchFamily="2" charset="-122"/>
              <a:ea typeface="MiSans" panose="00000500000000000000" pitchFamily="2" charset="-122"/>
              <a:cs typeface="Arial" panose="020B0604020202020204" pitchFamily="34" charset="0"/>
              <a:sym typeface="MiSans" panose="00000500000000000000" pitchFamily="2" charset="-122"/>
            </a:endParaRPr>
          </a:p>
        </p:txBody>
      </p:sp>
      <p:pic>
        <p:nvPicPr>
          <p:cNvPr id="23" name="图形 22">
            <a:extLst>
              <a:ext uri="{FF2B5EF4-FFF2-40B4-BE49-F238E27FC236}">
                <a16:creationId xmlns:a16="http://schemas.microsoft.com/office/drawing/2014/main" id="{FADBB64E-BF11-453B-9CB6-0E016A7E45A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663236" y="2357071"/>
            <a:ext cx="750264" cy="750264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0D9D3A5B-1DDE-41A7-B0D0-21855847244B}"/>
              </a:ext>
            </a:extLst>
          </p:cNvPr>
          <p:cNvGrpSpPr/>
          <p:nvPr/>
        </p:nvGrpSpPr>
        <p:grpSpPr>
          <a:xfrm>
            <a:off x="588708" y="1564849"/>
            <a:ext cx="3423160" cy="4712125"/>
            <a:chOff x="588708" y="1564849"/>
            <a:chExt cx="3423160" cy="4712125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636A9E1A-255F-4C7C-A286-BE32EC7A852C}"/>
                </a:ext>
              </a:extLst>
            </p:cNvPr>
            <p:cNvSpPr/>
            <p:nvPr/>
          </p:nvSpPr>
          <p:spPr>
            <a:xfrm>
              <a:off x="588708" y="1564849"/>
              <a:ext cx="3423160" cy="4712125"/>
            </a:xfrm>
            <a:prstGeom prst="roundRect">
              <a:avLst>
                <a:gd name="adj" fmla="val 4459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dist="190500" dir="5400000" algn="t" rotWithShape="0">
                <a:srgbClr val="0051E2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3C193F54-3C06-469C-B1B4-8B49F2CB38B9}"/>
                </a:ext>
              </a:extLst>
            </p:cNvPr>
            <p:cNvSpPr/>
            <p:nvPr/>
          </p:nvSpPr>
          <p:spPr>
            <a:xfrm>
              <a:off x="1579563" y="2011478"/>
              <a:ext cx="1441450" cy="1441450"/>
            </a:xfrm>
            <a:prstGeom prst="ellipse">
              <a:avLst/>
            </a:prstGeom>
            <a:gradFill>
              <a:gsLst>
                <a:gs pos="26000">
                  <a:srgbClr val="0051E2"/>
                </a:gs>
                <a:gs pos="100000">
                  <a:srgbClr val="3199F7">
                    <a:alpha val="71000"/>
                  </a:srgbClr>
                </a:gs>
              </a:gsLst>
              <a:lin ang="2700000" scaled="0"/>
            </a:gradFill>
            <a:ln>
              <a:noFill/>
            </a:ln>
            <a:effectLst>
              <a:outerShdw blurRad="241300" sx="110000" sy="110000" algn="ctr" rotWithShape="0">
                <a:srgbClr val="0051E2">
                  <a:alpha val="6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4E0FE1E8-52AB-458F-9533-65B632CB781F}"/>
                </a:ext>
              </a:extLst>
            </p:cNvPr>
            <p:cNvSpPr txBox="1"/>
            <p:nvPr/>
          </p:nvSpPr>
          <p:spPr>
            <a:xfrm>
              <a:off x="727075" y="3773659"/>
              <a:ext cx="3061970" cy="5340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zh-CN" altLang="en-US" sz="2800" b="1" dirty="0">
                  <a:solidFill>
                    <a:srgbClr val="0051E2"/>
                  </a:solidFill>
                  <a:latin typeface="MiSans" panose="00000500000000000000" pitchFamily="2" charset="-122"/>
                  <a:ea typeface="MiSans" panose="00000500000000000000" pitchFamily="2" charset="-122"/>
                  <a:cs typeface="Arial" panose="020B0604020202020204" pitchFamily="34" charset="0"/>
                  <a:sym typeface="MiSans" panose="00000500000000000000" pitchFamily="2" charset="-122"/>
                </a:rPr>
                <a:t>请输入标题</a:t>
              </a:r>
              <a:endParaRPr lang="zh-CN" altLang="en-US" sz="2800" b="1" dirty="0">
                <a:solidFill>
                  <a:srgbClr val="0051E2"/>
                </a:solidFill>
                <a:effectLst/>
                <a:latin typeface="MiSans" panose="00000500000000000000" pitchFamily="2" charset="-122"/>
                <a:ea typeface="MiSans" panose="00000500000000000000" pitchFamily="2" charset="-122"/>
                <a:cs typeface="Arial" panose="020B0604020202020204" pitchFamily="34" charset="0"/>
                <a:sym typeface="MiSans" panose="00000500000000000000" pitchFamily="2" charset="-122"/>
              </a:endParaRP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61BF519F-0838-4E2E-B0EC-DFF531AE05EC}"/>
                </a:ext>
              </a:extLst>
            </p:cNvPr>
            <p:cNvSpPr txBox="1"/>
            <p:nvPr/>
          </p:nvSpPr>
          <p:spPr>
            <a:xfrm>
              <a:off x="759481" y="4323720"/>
              <a:ext cx="3081615" cy="176221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zh-CN" altLang="en-US" sz="1600" dirty="0">
                  <a:latin typeface="MiSans" panose="00000500000000000000" pitchFamily="2" charset="-122"/>
                  <a:ea typeface="MiSans" panose="00000500000000000000" pitchFamily="2" charset="-122"/>
                  <a:sym typeface="MiSans" panose="00000500000000000000" pitchFamily="2" charset="-122"/>
                </a:rPr>
                <a:t>您的内容打在这里，或者通过复制您的文本后，在此框中选择粘贴。您的内容打在这里，或者通过复制您的文本后，在此框中选择粘贴。</a:t>
              </a:r>
              <a:endParaRPr lang="en-US" altLang="zh-CN" sz="1600" dirty="0">
                <a:effectLst/>
                <a:latin typeface="MiSans" panose="00000500000000000000" pitchFamily="2" charset="-122"/>
                <a:ea typeface="MiSans" panose="00000500000000000000" pitchFamily="2" charset="-122"/>
                <a:cs typeface="Arial" panose="020B0604020202020204" pitchFamily="34" charset="0"/>
                <a:sym typeface="MiSans" panose="00000500000000000000" pitchFamily="2" charset="-122"/>
              </a:endParaRPr>
            </a:p>
            <a:p>
              <a:pPr>
                <a:lnSpc>
                  <a:spcPct val="107000"/>
                </a:lnSpc>
                <a:spcAft>
                  <a:spcPts val="800"/>
                </a:spcAft>
              </a:pPr>
              <a:endParaRPr lang="en-US" altLang="zh-CN" sz="1600" dirty="0">
                <a:effectLst/>
                <a:latin typeface="MiSans" panose="00000500000000000000" pitchFamily="2" charset="-122"/>
                <a:ea typeface="MiSans" panose="00000500000000000000" pitchFamily="2" charset="-122"/>
                <a:cs typeface="Arial" panose="020B0604020202020204" pitchFamily="34" charset="0"/>
                <a:sym typeface="MiSans" panose="00000500000000000000" pitchFamily="2" charset="-122"/>
              </a:endParaRPr>
            </a:p>
          </p:txBody>
        </p:sp>
        <p:pic>
          <p:nvPicPr>
            <p:cNvPr id="27" name="图形 26">
              <a:extLst>
                <a:ext uri="{FF2B5EF4-FFF2-40B4-BE49-F238E27FC236}">
                  <a16:creationId xmlns:a16="http://schemas.microsoft.com/office/drawing/2014/main" id="{E8109BDB-5801-48FE-A0AD-CFC3A985E4F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888340" y="2264222"/>
              <a:ext cx="823897" cy="823897"/>
            </a:xfrm>
            <a:prstGeom prst="rect">
              <a:avLst/>
            </a:prstGeom>
          </p:spPr>
        </p:pic>
        <p:sp>
          <p:nvSpPr>
            <p:cNvPr id="4" name="圆: 空心 3">
              <a:extLst>
                <a:ext uri="{FF2B5EF4-FFF2-40B4-BE49-F238E27FC236}">
                  <a16:creationId xmlns:a16="http://schemas.microsoft.com/office/drawing/2014/main" id="{0823C9C1-BBD2-4A8E-B378-AA1322FF5085}"/>
                </a:ext>
              </a:extLst>
            </p:cNvPr>
            <p:cNvSpPr/>
            <p:nvPr/>
          </p:nvSpPr>
          <p:spPr>
            <a:xfrm>
              <a:off x="1288353" y="1725105"/>
              <a:ext cx="2029778" cy="2029776"/>
            </a:xfrm>
            <a:prstGeom prst="donut">
              <a:avLst>
                <a:gd name="adj" fmla="val 8438"/>
              </a:avLst>
            </a:prstGeom>
            <a:gradFill>
              <a:gsLst>
                <a:gs pos="26000">
                  <a:srgbClr val="0051E2">
                    <a:alpha val="13000"/>
                  </a:srgbClr>
                </a:gs>
                <a:gs pos="100000">
                  <a:srgbClr val="3199F7">
                    <a:alpha val="0"/>
                  </a:srgb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endParaRPr>
            </a:p>
          </p:txBody>
        </p:sp>
      </p:grpSp>
      <p:sp>
        <p:nvSpPr>
          <p:cNvPr id="22" name="圆: 空心 21">
            <a:extLst>
              <a:ext uri="{FF2B5EF4-FFF2-40B4-BE49-F238E27FC236}">
                <a16:creationId xmlns:a16="http://schemas.microsoft.com/office/drawing/2014/main" id="{7896DEA6-82A4-4426-BB68-EDE69FA9D86C}"/>
              </a:ext>
            </a:extLst>
          </p:cNvPr>
          <p:cNvSpPr/>
          <p:nvPr/>
        </p:nvSpPr>
        <p:spPr>
          <a:xfrm>
            <a:off x="5019115" y="1725105"/>
            <a:ext cx="2029778" cy="2029776"/>
          </a:xfrm>
          <a:prstGeom prst="donut">
            <a:avLst>
              <a:gd name="adj" fmla="val 8438"/>
            </a:avLst>
          </a:prstGeom>
          <a:gradFill>
            <a:gsLst>
              <a:gs pos="26000">
                <a:srgbClr val="0051E2">
                  <a:alpha val="13000"/>
                </a:srgbClr>
              </a:gs>
              <a:gs pos="100000">
                <a:srgbClr val="3199F7">
                  <a:alpha val="0"/>
                </a:srgb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A4FF2A1D-5A89-4E24-8352-252A8753939E}"/>
              </a:ext>
            </a:extLst>
          </p:cNvPr>
          <p:cNvGrpSpPr/>
          <p:nvPr/>
        </p:nvGrpSpPr>
        <p:grpSpPr>
          <a:xfrm>
            <a:off x="8064868" y="1564849"/>
            <a:ext cx="3423160" cy="4712125"/>
            <a:chOff x="8064868" y="1564849"/>
            <a:chExt cx="3423160" cy="4712125"/>
          </a:xfrm>
        </p:grpSpPr>
        <p:sp>
          <p:nvSpPr>
            <p:cNvPr id="60" name="矩形: 圆角 59">
              <a:extLst>
                <a:ext uri="{FF2B5EF4-FFF2-40B4-BE49-F238E27FC236}">
                  <a16:creationId xmlns:a16="http://schemas.microsoft.com/office/drawing/2014/main" id="{9BBBEAB6-3C8C-45D1-B515-A2425C4BA263}"/>
                </a:ext>
              </a:extLst>
            </p:cNvPr>
            <p:cNvSpPr/>
            <p:nvPr/>
          </p:nvSpPr>
          <p:spPr>
            <a:xfrm>
              <a:off x="8064868" y="1564849"/>
              <a:ext cx="3423160" cy="4712125"/>
            </a:xfrm>
            <a:prstGeom prst="roundRect">
              <a:avLst>
                <a:gd name="adj" fmla="val 4459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dist="190500" dir="5400000" algn="t" rotWithShape="0">
                <a:srgbClr val="0051E2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endParaRPr>
            </a:p>
          </p:txBody>
        </p: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id="{78AAA401-B16A-4067-9489-4BF2BB6C5844}"/>
                </a:ext>
              </a:extLst>
            </p:cNvPr>
            <p:cNvSpPr/>
            <p:nvPr/>
          </p:nvSpPr>
          <p:spPr>
            <a:xfrm>
              <a:off x="9055723" y="2011478"/>
              <a:ext cx="1441450" cy="1441450"/>
            </a:xfrm>
            <a:prstGeom prst="ellipse">
              <a:avLst/>
            </a:prstGeom>
            <a:gradFill>
              <a:gsLst>
                <a:gs pos="26000">
                  <a:srgbClr val="0051E2"/>
                </a:gs>
                <a:gs pos="100000">
                  <a:srgbClr val="3199F7">
                    <a:alpha val="71000"/>
                  </a:srgbClr>
                </a:gs>
              </a:gsLst>
              <a:lin ang="2700000" scaled="0"/>
            </a:gradFill>
            <a:ln>
              <a:noFill/>
            </a:ln>
            <a:effectLst>
              <a:outerShdw blurRad="241300" sx="110000" sy="110000" algn="ctr" rotWithShape="0">
                <a:srgbClr val="0051E2">
                  <a:alpha val="6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endParaRP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032DF989-A495-4BF8-87DB-B5FD42F60E1B}"/>
                </a:ext>
              </a:extLst>
            </p:cNvPr>
            <p:cNvSpPr txBox="1"/>
            <p:nvPr/>
          </p:nvSpPr>
          <p:spPr>
            <a:xfrm>
              <a:off x="8245463" y="3773659"/>
              <a:ext cx="3061970" cy="5340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zh-CN" altLang="en-US" sz="2800" b="1" dirty="0">
                  <a:solidFill>
                    <a:srgbClr val="0051E2"/>
                  </a:solidFill>
                  <a:latin typeface="MiSans" panose="00000500000000000000" pitchFamily="2" charset="-122"/>
                  <a:ea typeface="MiSans" panose="00000500000000000000" pitchFamily="2" charset="-122"/>
                  <a:cs typeface="Arial" panose="020B0604020202020204" pitchFamily="34" charset="0"/>
                  <a:sym typeface="MiSans" panose="00000500000000000000" pitchFamily="2" charset="-122"/>
                </a:rPr>
                <a:t>请输入标题</a:t>
              </a:r>
              <a:endParaRPr lang="zh-CN" altLang="en-US" sz="2800" b="1" dirty="0">
                <a:solidFill>
                  <a:srgbClr val="0051E2"/>
                </a:solidFill>
                <a:effectLst/>
                <a:latin typeface="MiSans" panose="00000500000000000000" pitchFamily="2" charset="-122"/>
                <a:ea typeface="MiSans" panose="00000500000000000000" pitchFamily="2" charset="-122"/>
                <a:cs typeface="Arial" panose="020B0604020202020204" pitchFamily="34" charset="0"/>
                <a:sym typeface="MiSans" panose="00000500000000000000" pitchFamily="2" charset="-122"/>
              </a:endParaRP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059BDD99-5A23-43A0-90B0-69BCF56E2DBC}"/>
                </a:ext>
              </a:extLst>
            </p:cNvPr>
            <p:cNvSpPr txBox="1"/>
            <p:nvPr/>
          </p:nvSpPr>
          <p:spPr>
            <a:xfrm>
              <a:off x="8245463" y="4323720"/>
              <a:ext cx="3061970" cy="176221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07000"/>
                </a:lnSpc>
                <a:spcAft>
                  <a:spcPts val="800"/>
                </a:spcAft>
              </a:pPr>
              <a:r>
                <a:rPr lang="zh-CN" altLang="en-US" sz="1600" dirty="0">
                  <a:latin typeface="MiSans" panose="00000500000000000000" pitchFamily="2" charset="-122"/>
                  <a:ea typeface="MiSans" panose="00000500000000000000" pitchFamily="2" charset="-122"/>
                  <a:sym typeface="MiSans" panose="00000500000000000000" pitchFamily="2" charset="-122"/>
                </a:rPr>
                <a:t>您的内容打在这里，或者通过复制您的文本后，在此框中选择粘贴。您的内容打在这里，或者通过复制您的文本后，在此框中选择粘贴。</a:t>
              </a:r>
              <a:endParaRPr lang="en-US" altLang="zh-CN" sz="1600" dirty="0">
                <a:effectLst/>
                <a:latin typeface="MiSans" panose="00000500000000000000" pitchFamily="2" charset="-122"/>
                <a:ea typeface="MiSans" panose="00000500000000000000" pitchFamily="2" charset="-122"/>
                <a:cs typeface="Arial" panose="020B0604020202020204" pitchFamily="34" charset="0"/>
                <a:sym typeface="MiSans" panose="00000500000000000000" pitchFamily="2" charset="-122"/>
              </a:endParaRPr>
            </a:p>
            <a:p>
              <a:pPr>
                <a:lnSpc>
                  <a:spcPct val="107000"/>
                </a:lnSpc>
                <a:spcAft>
                  <a:spcPts val="800"/>
                </a:spcAft>
              </a:pPr>
              <a:endParaRPr lang="en-US" altLang="zh-CN" sz="1600" dirty="0">
                <a:effectLst/>
                <a:latin typeface="MiSans" panose="00000500000000000000" pitchFamily="2" charset="-122"/>
                <a:ea typeface="MiSans" panose="00000500000000000000" pitchFamily="2" charset="-122"/>
                <a:cs typeface="Arial" panose="020B0604020202020204" pitchFamily="34" charset="0"/>
                <a:sym typeface="MiSans" panose="00000500000000000000" pitchFamily="2" charset="-122"/>
              </a:endParaRPr>
            </a:p>
          </p:txBody>
        </p:sp>
        <p:pic>
          <p:nvPicPr>
            <p:cNvPr id="19" name="图形 18">
              <a:extLst>
                <a:ext uri="{FF2B5EF4-FFF2-40B4-BE49-F238E27FC236}">
                  <a16:creationId xmlns:a16="http://schemas.microsoft.com/office/drawing/2014/main" id="{3517066E-8C15-4CA5-A970-40762A76C4B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9438946" y="2394701"/>
              <a:ext cx="675004" cy="675004"/>
            </a:xfrm>
            <a:prstGeom prst="rect">
              <a:avLst/>
            </a:prstGeom>
          </p:spPr>
        </p:pic>
        <p:sp>
          <p:nvSpPr>
            <p:cNvPr id="24" name="圆: 空心 23">
              <a:extLst>
                <a:ext uri="{FF2B5EF4-FFF2-40B4-BE49-F238E27FC236}">
                  <a16:creationId xmlns:a16="http://schemas.microsoft.com/office/drawing/2014/main" id="{892CBAA5-B182-42E0-9E99-5D62C6A8520A}"/>
                </a:ext>
              </a:extLst>
            </p:cNvPr>
            <p:cNvSpPr/>
            <p:nvPr/>
          </p:nvSpPr>
          <p:spPr>
            <a:xfrm>
              <a:off x="8749877" y="1725105"/>
              <a:ext cx="2029778" cy="2029776"/>
            </a:xfrm>
            <a:prstGeom prst="donut">
              <a:avLst>
                <a:gd name="adj" fmla="val 8438"/>
              </a:avLst>
            </a:prstGeom>
            <a:gradFill>
              <a:gsLst>
                <a:gs pos="26000">
                  <a:srgbClr val="0051E2">
                    <a:alpha val="13000"/>
                  </a:srgbClr>
                </a:gs>
                <a:gs pos="100000">
                  <a:srgbClr val="3199F7">
                    <a:alpha val="0"/>
                  </a:srgb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699335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 descr="穿着黑西装的人雇用了一名员工">
            <a:extLst>
              <a:ext uri="{FF2B5EF4-FFF2-40B4-BE49-F238E27FC236}">
                <a16:creationId xmlns:a16="http://schemas.microsoft.com/office/drawing/2014/main" id="{511AB72C-F96B-4777-5647-A210669161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62" y="1344531"/>
            <a:ext cx="12170875" cy="2750951"/>
          </a:xfrm>
          <a:custGeom>
            <a:avLst/>
            <a:gdLst>
              <a:gd name="connsiteX0" fmla="*/ 0 w 12170875"/>
              <a:gd name="connsiteY0" fmla="*/ 0 h 2750951"/>
              <a:gd name="connsiteX1" fmla="*/ 12170875 w 12170875"/>
              <a:gd name="connsiteY1" fmla="*/ 0 h 2750951"/>
              <a:gd name="connsiteX2" fmla="*/ 12170875 w 12170875"/>
              <a:gd name="connsiteY2" fmla="*/ 2750951 h 2750951"/>
              <a:gd name="connsiteX3" fmla="*/ 0 w 12170875"/>
              <a:gd name="connsiteY3" fmla="*/ 2750951 h 2750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70875" h="2750951">
                <a:moveTo>
                  <a:pt x="0" y="0"/>
                </a:moveTo>
                <a:lnTo>
                  <a:pt x="12170875" y="0"/>
                </a:lnTo>
                <a:lnTo>
                  <a:pt x="12170875" y="2750951"/>
                </a:lnTo>
                <a:lnTo>
                  <a:pt x="0" y="2750951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F00F62DD-07F8-4858-936C-AFC4BF23245E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-17760" y="1359601"/>
            <a:ext cx="11857826" cy="2724687"/>
          </a:xfrm>
          <a:prstGeom prst="rect">
            <a:avLst/>
          </a:prstGeom>
          <a:gradFill>
            <a:gsLst>
              <a:gs pos="0">
                <a:srgbClr val="E4C776">
                  <a:alpha val="2000"/>
                </a:srgbClr>
              </a:gs>
              <a:gs pos="100000">
                <a:srgbClr val="E5C875">
                  <a:alpha val="63000"/>
                </a:srgbClr>
              </a:gs>
            </a:gsLst>
            <a:lin ang="10800000" scaled="0"/>
          </a:gradFill>
          <a:ln>
            <a:noFill/>
          </a:ln>
          <a:effectLst>
            <a:outerShdw blurRad="139700" dist="114300" dir="5400000" algn="t" rotWithShape="0">
              <a:srgbClr val="E5C875">
                <a:alpha val="66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7" name="矩形: 一个圆顶角，剪去另一个顶角 6">
            <a:extLst>
              <a:ext uri="{FF2B5EF4-FFF2-40B4-BE49-F238E27FC236}">
                <a16:creationId xmlns:a16="http://schemas.microsoft.com/office/drawing/2014/main" id="{8E133DFE-2E26-4399-AE82-4230D587A700}"/>
              </a:ext>
            </a:extLst>
          </p:cNvPr>
          <p:cNvSpPr/>
          <p:nvPr/>
        </p:nvSpPr>
        <p:spPr>
          <a:xfrm>
            <a:off x="971550" y="1007712"/>
            <a:ext cx="3076576" cy="3076576"/>
          </a:xfrm>
          <a:prstGeom prst="snipRound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rgbClr val="3199F7">
                  <a:alpha val="82000"/>
                </a:srgbClr>
              </a:gs>
              <a:gs pos="100000">
                <a:srgbClr val="1C30EC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9CEEF54-A67F-46B3-9FB9-C89AA1BEE1B8}"/>
              </a:ext>
            </a:extLst>
          </p:cNvPr>
          <p:cNvSpPr txBox="1"/>
          <p:nvPr/>
        </p:nvSpPr>
        <p:spPr>
          <a:xfrm>
            <a:off x="932665" y="4501244"/>
            <a:ext cx="6947686" cy="9360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07000"/>
              </a:lnSpc>
              <a:spcAft>
                <a:spcPts val="800"/>
              </a:spcAft>
            </a:pPr>
            <a:r>
              <a:rPr lang="zh-CN" altLang="en-US" sz="5400" dirty="0">
                <a:gradFill>
                  <a:gsLst>
                    <a:gs pos="97000">
                      <a:srgbClr val="3199F7"/>
                    </a:gs>
                    <a:gs pos="18000">
                      <a:srgbClr val="1C30EC"/>
                    </a:gs>
                  </a:gsLst>
                  <a:lin ang="10800000" scaled="0"/>
                </a:gradFill>
                <a:effectLst/>
                <a:latin typeface="MiSans" panose="00000500000000000000" pitchFamily="2" charset="-122"/>
                <a:ea typeface="MiSans" panose="00000500000000000000" pitchFamily="2" charset="-122"/>
                <a:cs typeface="Arial" panose="020B0604020202020204" pitchFamily="34" charset="0"/>
                <a:sym typeface="MiSans" panose="00000500000000000000" pitchFamily="2" charset="-122"/>
              </a:rPr>
              <a:t>难点分析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30D88D8-742A-4A0D-BEDF-08DF63E17517}"/>
              </a:ext>
            </a:extLst>
          </p:cNvPr>
          <p:cNvSpPr txBox="1"/>
          <p:nvPr/>
        </p:nvSpPr>
        <p:spPr>
          <a:xfrm>
            <a:off x="2173455" y="1024288"/>
            <a:ext cx="1169186" cy="32011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07000"/>
              </a:lnSpc>
              <a:spcAft>
                <a:spcPts val="800"/>
              </a:spcAft>
            </a:pPr>
            <a:r>
              <a:rPr lang="en-US" altLang="zh-CN" sz="19900" dirty="0">
                <a:solidFill>
                  <a:schemeClr val="bg1"/>
                </a:solidFill>
                <a:effectLst/>
                <a:latin typeface="MiSans" panose="00000500000000000000" pitchFamily="2" charset="-122"/>
                <a:ea typeface="MiSans" panose="00000500000000000000" pitchFamily="2" charset="-122"/>
                <a:cs typeface="Arial" panose="020B0604020202020204" pitchFamily="34" charset="0"/>
                <a:sym typeface="MiSans" panose="00000500000000000000" pitchFamily="2" charset="-122"/>
              </a:rPr>
              <a:t>2</a:t>
            </a:r>
            <a:endParaRPr lang="zh-CN" altLang="en-US" sz="19900" dirty="0">
              <a:solidFill>
                <a:schemeClr val="bg1"/>
              </a:solidFill>
              <a:effectLst/>
              <a:latin typeface="MiSans" panose="00000500000000000000" pitchFamily="2" charset="-122"/>
              <a:ea typeface="MiSans" panose="00000500000000000000" pitchFamily="2" charset="-122"/>
              <a:cs typeface="Arial" panose="020B0604020202020204" pitchFamily="34" charset="0"/>
              <a:sym typeface="MiSans" panose="00000500000000000000" pitchFamily="2" charset="-122"/>
            </a:endParaRPr>
          </a:p>
        </p:txBody>
      </p:sp>
      <p:sp>
        <p:nvSpPr>
          <p:cNvPr id="9" name="直角三角形 8">
            <a:extLst>
              <a:ext uri="{FF2B5EF4-FFF2-40B4-BE49-F238E27FC236}">
                <a16:creationId xmlns:a16="http://schemas.microsoft.com/office/drawing/2014/main" id="{E822E5E8-0DD6-4DC6-9266-F7C9BA79A89C}"/>
              </a:ext>
            </a:extLst>
          </p:cNvPr>
          <p:cNvSpPr/>
          <p:nvPr/>
        </p:nvSpPr>
        <p:spPr>
          <a:xfrm>
            <a:off x="4048127" y="1007712"/>
            <a:ext cx="269350" cy="335313"/>
          </a:xfrm>
          <a:prstGeom prst="rtTriangl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D743358-F599-48FE-8B89-F7DAFF6CC04E}"/>
              </a:ext>
            </a:extLst>
          </p:cNvPr>
          <p:cNvSpPr txBox="1"/>
          <p:nvPr/>
        </p:nvSpPr>
        <p:spPr>
          <a:xfrm>
            <a:off x="1355818" y="3053748"/>
            <a:ext cx="1169186" cy="5922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07000"/>
              </a:lnSpc>
              <a:spcAft>
                <a:spcPts val="800"/>
              </a:spcAft>
            </a:pPr>
            <a:r>
              <a:rPr lang="en-US" altLang="zh-CN" sz="3200" dirty="0">
                <a:solidFill>
                  <a:schemeClr val="bg1"/>
                </a:solidFill>
                <a:effectLst/>
                <a:latin typeface="MiSans" panose="00000500000000000000" pitchFamily="2" charset="-122"/>
                <a:ea typeface="MiSans" panose="00000500000000000000" pitchFamily="2" charset="-122"/>
                <a:cs typeface="Arial" panose="020B0604020202020204" pitchFamily="34" charset="0"/>
                <a:sym typeface="MiSans" panose="00000500000000000000" pitchFamily="2" charset="-122"/>
              </a:rPr>
              <a:t>part</a:t>
            </a:r>
            <a:endParaRPr lang="zh-CN" altLang="en-US" sz="3200" dirty="0">
              <a:solidFill>
                <a:schemeClr val="bg1"/>
              </a:solidFill>
              <a:effectLst/>
              <a:latin typeface="MiSans" panose="00000500000000000000" pitchFamily="2" charset="-122"/>
              <a:ea typeface="MiSans" panose="00000500000000000000" pitchFamily="2" charset="-122"/>
              <a:cs typeface="Arial" panose="020B0604020202020204" pitchFamily="34" charset="0"/>
              <a:sym typeface="MiSans" panose="00000500000000000000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7990D1C-7BBD-CF78-60AA-BD90D131AAFF}"/>
              </a:ext>
            </a:extLst>
          </p:cNvPr>
          <p:cNvSpPr txBox="1">
            <a:spLocks/>
          </p:cNvSpPr>
          <p:nvPr/>
        </p:nvSpPr>
        <p:spPr>
          <a:xfrm>
            <a:off x="932665" y="5387069"/>
            <a:ext cx="694768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ADD YOUR TITLE HERE</a:t>
            </a:r>
          </a:p>
        </p:txBody>
      </p:sp>
    </p:spTree>
    <p:extLst>
      <p:ext uri="{BB962C8B-B14F-4D97-AF65-F5344CB8AC3E}">
        <p14:creationId xmlns:p14="http://schemas.microsoft.com/office/powerpoint/2010/main" val="33198930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794EB43-D81D-4E21-9AF7-412283E826D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难点分析</a:t>
            </a:r>
          </a:p>
        </p:txBody>
      </p:sp>
      <p:pic>
        <p:nvPicPr>
          <p:cNvPr id="2" name="Picture 2" descr="两个女人握笔">
            <a:extLst>
              <a:ext uri="{FF2B5EF4-FFF2-40B4-BE49-F238E27FC236}">
                <a16:creationId xmlns:a16="http://schemas.microsoft.com/office/drawing/2014/main" id="{AA04077C-DE69-D021-89E8-178BB9884849}"/>
              </a:ext>
            </a:extLst>
          </p:cNvPr>
          <p:cNvPicPr>
            <a:picLocks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65265" y="1197204"/>
            <a:ext cx="3423972" cy="2337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白色礼服衬衫的男人">
            <a:extLst>
              <a:ext uri="{FF2B5EF4-FFF2-40B4-BE49-F238E27FC236}">
                <a16:creationId xmlns:a16="http://schemas.microsoft.com/office/drawing/2014/main" id="{EB6B7578-7B52-DB8B-82C3-E4E27C4D69C3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65265" y="4034672"/>
            <a:ext cx="3423972" cy="2403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: 圆角 7">
            <a:extLst>
              <a:ext uri="{FF2B5EF4-FFF2-40B4-BE49-F238E27FC236}">
                <a16:creationId xmlns:a16="http://schemas.microsoft.com/office/drawing/2014/main" id="{5C6CACBC-9ABF-4F9A-9ED2-4B74B574DF02}"/>
              </a:ext>
            </a:extLst>
          </p:cNvPr>
          <p:cNvSpPr/>
          <p:nvPr/>
        </p:nvSpPr>
        <p:spPr>
          <a:xfrm>
            <a:off x="608030" y="1197204"/>
            <a:ext cx="7461313" cy="982806"/>
          </a:xfrm>
          <a:prstGeom prst="roundRect">
            <a:avLst>
              <a:gd name="adj" fmla="val 4459"/>
            </a:avLst>
          </a:prstGeom>
          <a:solidFill>
            <a:schemeClr val="bg1"/>
          </a:solidFill>
          <a:ln>
            <a:noFill/>
          </a:ln>
          <a:effectLst>
            <a:outerShdw blurRad="254000" dist="190500" dir="5400000" algn="t" rotWithShape="0">
              <a:srgbClr val="0051E2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DE9FB5CC-8625-46B5-904A-B2E7677B47A4}"/>
              </a:ext>
            </a:extLst>
          </p:cNvPr>
          <p:cNvSpPr/>
          <p:nvPr/>
        </p:nvSpPr>
        <p:spPr>
          <a:xfrm>
            <a:off x="608030" y="1197204"/>
            <a:ext cx="999789" cy="982806"/>
          </a:xfrm>
          <a:prstGeom prst="roundRect">
            <a:avLst>
              <a:gd name="adj" fmla="val 4459"/>
            </a:avLst>
          </a:prstGeom>
          <a:solidFill>
            <a:srgbClr val="0051E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F9BFFD35-EF2F-4F0A-B8B4-7A3DA3F2C0F5}"/>
              </a:ext>
            </a:extLst>
          </p:cNvPr>
          <p:cNvSpPr txBox="1"/>
          <p:nvPr/>
        </p:nvSpPr>
        <p:spPr>
          <a:xfrm>
            <a:off x="704613" y="1708416"/>
            <a:ext cx="806622" cy="3735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zh-CN" altLang="en-US" b="1" dirty="0">
                <a:solidFill>
                  <a:schemeClr val="bg1"/>
                </a:solidFill>
                <a:effectLst/>
                <a:latin typeface="MiSans" panose="00000500000000000000" pitchFamily="2" charset="-122"/>
                <a:ea typeface="MiSans" panose="00000500000000000000" pitchFamily="2" charset="-122"/>
                <a:cs typeface="Arial" panose="020B0604020202020204" pitchFamily="34" charset="0"/>
                <a:sym typeface="MiSans" panose="00000500000000000000" pitchFamily="2" charset="-122"/>
              </a:rPr>
              <a:t>标题</a:t>
            </a:r>
            <a:endParaRPr lang="en-US" altLang="zh-CN" dirty="0">
              <a:solidFill>
                <a:schemeClr val="bg1"/>
              </a:solidFill>
              <a:effectLst/>
              <a:latin typeface="MiSans" panose="00000500000000000000" pitchFamily="2" charset="-122"/>
              <a:ea typeface="MiSans" panose="00000500000000000000" pitchFamily="2" charset="-122"/>
              <a:cs typeface="Arial" panose="020B0604020202020204" pitchFamily="34" charset="0"/>
              <a:sym typeface="MiSans" panose="00000500000000000000" pitchFamily="2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03F38944-5C81-4711-9CCE-8C2F476C9BFE}"/>
              </a:ext>
            </a:extLst>
          </p:cNvPr>
          <p:cNvSpPr txBox="1"/>
          <p:nvPr/>
        </p:nvSpPr>
        <p:spPr>
          <a:xfrm>
            <a:off x="1948780" y="1302065"/>
            <a:ext cx="5391219" cy="31111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zh-CN" altLang="en-US" sz="1400"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您的内容打在这里，或者通过复制您的文本后，在此框中选择粘贴</a:t>
            </a:r>
            <a:endParaRPr lang="en-US" altLang="zh-CN" sz="1400" dirty="0">
              <a:effectLst/>
              <a:latin typeface="MiSans" panose="00000500000000000000" pitchFamily="2" charset="-122"/>
              <a:ea typeface="MiSans" panose="00000500000000000000" pitchFamily="2" charset="-122"/>
              <a:cs typeface="Arial" panose="020B0604020202020204" pitchFamily="34" charset="0"/>
              <a:sym typeface="MiSans" panose="00000500000000000000" pitchFamily="2" charset="-122"/>
            </a:endParaRPr>
          </a:p>
        </p:txBody>
      </p:sp>
      <p:pic>
        <p:nvPicPr>
          <p:cNvPr id="24" name="图形 23">
            <a:extLst>
              <a:ext uri="{FF2B5EF4-FFF2-40B4-BE49-F238E27FC236}">
                <a16:creationId xmlns:a16="http://schemas.microsoft.com/office/drawing/2014/main" id="{282C6EB6-388D-4A20-88D8-ABFA34E212C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11114" y="1286731"/>
            <a:ext cx="393620" cy="393620"/>
          </a:xfrm>
          <a:prstGeom prst="rect">
            <a:avLst/>
          </a:prstGeom>
        </p:spPr>
      </p:pic>
      <p:sp>
        <p:nvSpPr>
          <p:cNvPr id="9" name="矩形: 圆角 8">
            <a:extLst>
              <a:ext uri="{FF2B5EF4-FFF2-40B4-BE49-F238E27FC236}">
                <a16:creationId xmlns:a16="http://schemas.microsoft.com/office/drawing/2014/main" id="{807D817B-C5D4-45DC-9D99-5246B8367C53}"/>
              </a:ext>
            </a:extLst>
          </p:cNvPr>
          <p:cNvSpPr/>
          <p:nvPr/>
        </p:nvSpPr>
        <p:spPr>
          <a:xfrm>
            <a:off x="608030" y="2303202"/>
            <a:ext cx="7461313" cy="1396515"/>
          </a:xfrm>
          <a:prstGeom prst="roundRect">
            <a:avLst>
              <a:gd name="adj" fmla="val 4459"/>
            </a:avLst>
          </a:prstGeom>
          <a:solidFill>
            <a:schemeClr val="bg1"/>
          </a:solidFill>
          <a:ln>
            <a:noFill/>
          </a:ln>
          <a:effectLst>
            <a:outerShdw blurRad="254000" dist="190500" dir="5400000" algn="t" rotWithShape="0">
              <a:srgbClr val="0051E2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43326B41-F6A6-4736-B649-B8999CF96951}"/>
              </a:ext>
            </a:extLst>
          </p:cNvPr>
          <p:cNvSpPr/>
          <p:nvPr/>
        </p:nvSpPr>
        <p:spPr>
          <a:xfrm>
            <a:off x="608030" y="2303202"/>
            <a:ext cx="999789" cy="1396514"/>
          </a:xfrm>
          <a:prstGeom prst="roundRect">
            <a:avLst>
              <a:gd name="adj" fmla="val 4459"/>
            </a:avLst>
          </a:prstGeom>
          <a:solidFill>
            <a:srgbClr val="3199F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ECE5606-C70C-417D-B3BA-1817B4067572}"/>
              </a:ext>
            </a:extLst>
          </p:cNvPr>
          <p:cNvSpPr txBox="1"/>
          <p:nvPr/>
        </p:nvSpPr>
        <p:spPr>
          <a:xfrm>
            <a:off x="1948780" y="2462176"/>
            <a:ext cx="5391219" cy="31111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zh-CN" altLang="en-US" sz="1400"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您的内容打在这里，或者通过复制您的文本后，在此框中选择粘贴</a:t>
            </a:r>
            <a:endParaRPr lang="en-US" altLang="zh-CN" sz="1400" dirty="0">
              <a:effectLst/>
              <a:latin typeface="MiSans" panose="00000500000000000000" pitchFamily="2" charset="-122"/>
              <a:ea typeface="MiSans" panose="00000500000000000000" pitchFamily="2" charset="-122"/>
              <a:cs typeface="Arial" panose="020B0604020202020204" pitchFamily="34" charset="0"/>
              <a:sym typeface="MiSans" panose="00000500000000000000" pitchFamily="2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725A49F1-7354-492D-8B04-519203D950A2}"/>
              </a:ext>
            </a:extLst>
          </p:cNvPr>
          <p:cNvSpPr txBox="1"/>
          <p:nvPr/>
        </p:nvSpPr>
        <p:spPr>
          <a:xfrm>
            <a:off x="704613" y="3127341"/>
            <a:ext cx="806622" cy="3735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zh-CN" altLang="en-US" b="1" dirty="0">
                <a:solidFill>
                  <a:schemeClr val="bg1"/>
                </a:solidFill>
                <a:effectLst/>
                <a:latin typeface="MiSans" panose="00000500000000000000" pitchFamily="2" charset="-122"/>
                <a:ea typeface="MiSans" panose="00000500000000000000" pitchFamily="2" charset="-122"/>
                <a:cs typeface="Arial" panose="020B0604020202020204" pitchFamily="34" charset="0"/>
                <a:sym typeface="MiSans" panose="00000500000000000000" pitchFamily="2" charset="-122"/>
              </a:rPr>
              <a:t>标题</a:t>
            </a:r>
            <a:endParaRPr lang="en-US" altLang="zh-CN" dirty="0">
              <a:solidFill>
                <a:schemeClr val="bg1"/>
              </a:solidFill>
              <a:effectLst/>
              <a:latin typeface="MiSans" panose="00000500000000000000" pitchFamily="2" charset="-122"/>
              <a:ea typeface="MiSans" panose="00000500000000000000" pitchFamily="2" charset="-122"/>
              <a:cs typeface="Arial" panose="020B0604020202020204" pitchFamily="34" charset="0"/>
              <a:sym typeface="MiSans" panose="00000500000000000000" pitchFamily="2" charset="-122"/>
            </a:endParaRPr>
          </a:p>
        </p:txBody>
      </p:sp>
      <p:pic>
        <p:nvPicPr>
          <p:cNvPr id="34" name="图形 33">
            <a:extLst>
              <a:ext uri="{FF2B5EF4-FFF2-40B4-BE49-F238E27FC236}">
                <a16:creationId xmlns:a16="http://schemas.microsoft.com/office/drawing/2014/main" id="{DF86B6AB-79CD-4229-A2E2-663E7B5FD224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76691" y="2594267"/>
            <a:ext cx="462467" cy="462467"/>
          </a:xfrm>
          <a:prstGeom prst="rect">
            <a:avLst/>
          </a:prstGeom>
        </p:spPr>
      </p:pic>
      <p:sp>
        <p:nvSpPr>
          <p:cNvPr id="10" name="矩形: 圆角 9">
            <a:extLst>
              <a:ext uri="{FF2B5EF4-FFF2-40B4-BE49-F238E27FC236}">
                <a16:creationId xmlns:a16="http://schemas.microsoft.com/office/drawing/2014/main" id="{D1FCF109-CF0B-474B-8DDF-BC904B21EB06}"/>
              </a:ext>
            </a:extLst>
          </p:cNvPr>
          <p:cNvSpPr/>
          <p:nvPr/>
        </p:nvSpPr>
        <p:spPr>
          <a:xfrm>
            <a:off x="608030" y="3808919"/>
            <a:ext cx="7461313" cy="982806"/>
          </a:xfrm>
          <a:prstGeom prst="roundRect">
            <a:avLst>
              <a:gd name="adj" fmla="val 4459"/>
            </a:avLst>
          </a:prstGeom>
          <a:solidFill>
            <a:schemeClr val="bg1"/>
          </a:solidFill>
          <a:ln>
            <a:noFill/>
          </a:ln>
          <a:effectLst>
            <a:outerShdw blurRad="254000" dist="190500" dir="5400000" algn="t" rotWithShape="0">
              <a:srgbClr val="0051E2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50E7E65F-0A97-4151-8541-281790950EB6}"/>
              </a:ext>
            </a:extLst>
          </p:cNvPr>
          <p:cNvSpPr/>
          <p:nvPr/>
        </p:nvSpPr>
        <p:spPr>
          <a:xfrm>
            <a:off x="608030" y="3808918"/>
            <a:ext cx="999789" cy="982806"/>
          </a:xfrm>
          <a:prstGeom prst="roundRect">
            <a:avLst>
              <a:gd name="adj" fmla="val 4459"/>
            </a:avLst>
          </a:prstGeom>
          <a:solidFill>
            <a:srgbClr val="E4C77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4725BFA6-FF3A-4817-828C-36B863A07C6E}"/>
              </a:ext>
            </a:extLst>
          </p:cNvPr>
          <p:cNvSpPr txBox="1"/>
          <p:nvPr/>
        </p:nvSpPr>
        <p:spPr>
          <a:xfrm>
            <a:off x="562308" y="4375270"/>
            <a:ext cx="1091232" cy="3748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zh-CN" altLang="en-US" b="1" dirty="0">
                <a:solidFill>
                  <a:schemeClr val="bg1"/>
                </a:solidFill>
                <a:effectLst/>
                <a:latin typeface="MiSans" panose="00000500000000000000" pitchFamily="2" charset="-122"/>
                <a:ea typeface="MiSans" panose="00000500000000000000" pitchFamily="2" charset="-122"/>
                <a:cs typeface="Arial" panose="020B0604020202020204" pitchFamily="34" charset="0"/>
                <a:sym typeface="MiSans" panose="00000500000000000000" pitchFamily="2" charset="-122"/>
              </a:rPr>
              <a:t>标题</a:t>
            </a:r>
            <a:endParaRPr lang="en-US" altLang="zh-CN" dirty="0">
              <a:solidFill>
                <a:schemeClr val="bg1"/>
              </a:solidFill>
              <a:effectLst/>
              <a:latin typeface="MiSans" panose="00000500000000000000" pitchFamily="2" charset="-122"/>
              <a:ea typeface="MiSans" panose="00000500000000000000" pitchFamily="2" charset="-122"/>
              <a:cs typeface="Arial" panose="020B0604020202020204" pitchFamily="34" charset="0"/>
              <a:sym typeface="MiSans" panose="00000500000000000000" pitchFamily="2" charset="-122"/>
            </a:endParaRPr>
          </a:p>
        </p:txBody>
      </p:sp>
      <p:pic>
        <p:nvPicPr>
          <p:cNvPr id="32" name="图形 31">
            <a:extLst>
              <a:ext uri="{FF2B5EF4-FFF2-40B4-BE49-F238E27FC236}">
                <a16:creationId xmlns:a16="http://schemas.microsoft.com/office/drawing/2014/main" id="{3AB24E6A-19F9-43E4-AD4E-9E73CB40958F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08197" y="3912075"/>
            <a:ext cx="430409" cy="430409"/>
          </a:xfrm>
          <a:prstGeom prst="rect">
            <a:avLst/>
          </a:prstGeom>
        </p:spPr>
      </p:pic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A80EFDC0-9CD6-4088-AC42-D71435F7A527}"/>
              </a:ext>
            </a:extLst>
          </p:cNvPr>
          <p:cNvSpPr/>
          <p:nvPr/>
        </p:nvSpPr>
        <p:spPr>
          <a:xfrm>
            <a:off x="608030" y="4920900"/>
            <a:ext cx="7461313" cy="1523394"/>
          </a:xfrm>
          <a:prstGeom prst="roundRect">
            <a:avLst>
              <a:gd name="adj" fmla="val 4459"/>
            </a:avLst>
          </a:prstGeom>
          <a:solidFill>
            <a:schemeClr val="bg1"/>
          </a:solidFill>
          <a:ln>
            <a:noFill/>
          </a:ln>
          <a:effectLst>
            <a:outerShdw blurRad="254000" dist="190500" dir="5400000" algn="t" rotWithShape="0">
              <a:srgbClr val="0051E2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BC861069-DF42-4170-B5FD-CDC8300216C9}"/>
              </a:ext>
            </a:extLst>
          </p:cNvPr>
          <p:cNvSpPr/>
          <p:nvPr/>
        </p:nvSpPr>
        <p:spPr>
          <a:xfrm>
            <a:off x="608030" y="4906997"/>
            <a:ext cx="999789" cy="1537297"/>
          </a:xfrm>
          <a:prstGeom prst="roundRect">
            <a:avLst>
              <a:gd name="adj" fmla="val 4459"/>
            </a:avLst>
          </a:prstGeom>
          <a:solidFill>
            <a:srgbClr val="0051E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96CFC144-4136-47A0-A480-6279CD967AA9}"/>
              </a:ext>
            </a:extLst>
          </p:cNvPr>
          <p:cNvSpPr txBox="1"/>
          <p:nvPr/>
        </p:nvSpPr>
        <p:spPr>
          <a:xfrm>
            <a:off x="562308" y="5867785"/>
            <a:ext cx="109123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MiSans" panose="00000500000000000000" pitchFamily="2" charset="-122"/>
                <a:ea typeface="MiSans" panose="00000500000000000000" pitchFamily="2" charset="-122"/>
                <a:cs typeface="Arial" panose="020B0604020202020204" pitchFamily="34" charset="0"/>
                <a:sym typeface="MiSans" panose="00000500000000000000" pitchFamily="2" charset="-122"/>
              </a:rPr>
              <a:t>标题</a:t>
            </a:r>
            <a:endParaRPr lang="en-US" altLang="zh-CN" b="1" dirty="0">
              <a:solidFill>
                <a:schemeClr val="bg1"/>
              </a:solidFill>
              <a:effectLst/>
              <a:latin typeface="MiSans" panose="00000500000000000000" pitchFamily="2" charset="-122"/>
              <a:ea typeface="MiSans" panose="00000500000000000000" pitchFamily="2" charset="-122"/>
              <a:cs typeface="Arial" panose="020B0604020202020204" pitchFamily="34" charset="0"/>
              <a:sym typeface="MiSans" panose="00000500000000000000" pitchFamily="2" charset="-122"/>
            </a:endParaRPr>
          </a:p>
        </p:txBody>
      </p:sp>
      <p:pic>
        <p:nvPicPr>
          <p:cNvPr id="31" name="图形 30">
            <a:extLst>
              <a:ext uri="{FF2B5EF4-FFF2-40B4-BE49-F238E27FC236}">
                <a16:creationId xmlns:a16="http://schemas.microsoft.com/office/drawing/2014/main" id="{EC58F3AF-EA55-495F-99FA-1F74B2D1B2A8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858333" y="5137884"/>
            <a:ext cx="482787" cy="482787"/>
          </a:xfrm>
          <a:prstGeom prst="rect">
            <a:avLst/>
          </a:prstGeom>
        </p:spPr>
      </p:pic>
      <p:sp>
        <p:nvSpPr>
          <p:cNvPr id="12" name="等腰三角形 11">
            <a:extLst>
              <a:ext uri="{FF2B5EF4-FFF2-40B4-BE49-F238E27FC236}">
                <a16:creationId xmlns:a16="http://schemas.microsoft.com/office/drawing/2014/main" id="{15D756D2-0D34-439C-BA9E-E3F502EFD760}"/>
              </a:ext>
            </a:extLst>
          </p:cNvPr>
          <p:cNvSpPr/>
          <p:nvPr/>
        </p:nvSpPr>
        <p:spPr>
          <a:xfrm rot="5400000">
            <a:off x="1513491" y="1599124"/>
            <a:ext cx="207602" cy="178967"/>
          </a:xfrm>
          <a:prstGeom prst="triangle">
            <a:avLst/>
          </a:prstGeom>
          <a:solidFill>
            <a:srgbClr val="0051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35" name="等腰三角形 34">
            <a:extLst>
              <a:ext uri="{FF2B5EF4-FFF2-40B4-BE49-F238E27FC236}">
                <a16:creationId xmlns:a16="http://schemas.microsoft.com/office/drawing/2014/main" id="{EA8987A7-D19C-4675-8032-168C61BC2226}"/>
              </a:ext>
            </a:extLst>
          </p:cNvPr>
          <p:cNvSpPr/>
          <p:nvPr/>
        </p:nvSpPr>
        <p:spPr>
          <a:xfrm rot="5400000">
            <a:off x="1513491" y="2911976"/>
            <a:ext cx="207602" cy="178967"/>
          </a:xfrm>
          <a:prstGeom prst="triangle">
            <a:avLst/>
          </a:prstGeom>
          <a:solidFill>
            <a:srgbClr val="3199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36" name="等腰三角形 35">
            <a:extLst>
              <a:ext uri="{FF2B5EF4-FFF2-40B4-BE49-F238E27FC236}">
                <a16:creationId xmlns:a16="http://schemas.microsoft.com/office/drawing/2014/main" id="{8B447077-3426-4335-9A31-98AFA48C0CE5}"/>
              </a:ext>
            </a:extLst>
          </p:cNvPr>
          <p:cNvSpPr/>
          <p:nvPr/>
        </p:nvSpPr>
        <p:spPr>
          <a:xfrm rot="5400000">
            <a:off x="1513491" y="4210838"/>
            <a:ext cx="207602" cy="178967"/>
          </a:xfrm>
          <a:prstGeom prst="triangle">
            <a:avLst/>
          </a:prstGeom>
          <a:solidFill>
            <a:srgbClr val="E4C7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37" name="等腰三角形 36">
            <a:extLst>
              <a:ext uri="{FF2B5EF4-FFF2-40B4-BE49-F238E27FC236}">
                <a16:creationId xmlns:a16="http://schemas.microsoft.com/office/drawing/2014/main" id="{B1DF7EB7-2561-42CB-8573-01DCE3F0E9E3}"/>
              </a:ext>
            </a:extLst>
          </p:cNvPr>
          <p:cNvSpPr/>
          <p:nvPr/>
        </p:nvSpPr>
        <p:spPr>
          <a:xfrm rot="5400000">
            <a:off x="1513491" y="5674500"/>
            <a:ext cx="207602" cy="178967"/>
          </a:xfrm>
          <a:prstGeom prst="triangle">
            <a:avLst/>
          </a:prstGeom>
          <a:solidFill>
            <a:srgbClr val="0051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8C7A9B82-2B0D-4878-AE1D-141CFDED020B}"/>
              </a:ext>
            </a:extLst>
          </p:cNvPr>
          <p:cNvGrpSpPr/>
          <p:nvPr/>
        </p:nvGrpSpPr>
        <p:grpSpPr>
          <a:xfrm rot="5400000">
            <a:off x="9823661" y="3643989"/>
            <a:ext cx="307181" cy="266700"/>
            <a:chOff x="9601200" y="3699716"/>
            <a:chExt cx="397669" cy="266700"/>
          </a:xfrm>
        </p:grpSpPr>
        <p:sp>
          <p:nvSpPr>
            <p:cNvPr id="13" name="箭头: V 形 12">
              <a:extLst>
                <a:ext uri="{FF2B5EF4-FFF2-40B4-BE49-F238E27FC236}">
                  <a16:creationId xmlns:a16="http://schemas.microsoft.com/office/drawing/2014/main" id="{14BB7EFE-DCFD-494F-AB64-E8D12154124B}"/>
                </a:ext>
              </a:extLst>
            </p:cNvPr>
            <p:cNvSpPr/>
            <p:nvPr/>
          </p:nvSpPr>
          <p:spPr>
            <a:xfrm>
              <a:off x="9772650" y="3699716"/>
              <a:ext cx="226219" cy="266700"/>
            </a:xfrm>
            <a:prstGeom prst="chevron">
              <a:avLst/>
            </a:prstGeom>
            <a:solidFill>
              <a:srgbClr val="0051E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endParaRPr>
            </a:p>
          </p:txBody>
        </p:sp>
        <p:sp>
          <p:nvSpPr>
            <p:cNvPr id="39" name="箭头: V 形 38">
              <a:extLst>
                <a:ext uri="{FF2B5EF4-FFF2-40B4-BE49-F238E27FC236}">
                  <a16:creationId xmlns:a16="http://schemas.microsoft.com/office/drawing/2014/main" id="{56496E9A-046D-4D50-8A77-629286621EF6}"/>
                </a:ext>
              </a:extLst>
            </p:cNvPr>
            <p:cNvSpPr/>
            <p:nvPr/>
          </p:nvSpPr>
          <p:spPr>
            <a:xfrm>
              <a:off x="9601200" y="3699716"/>
              <a:ext cx="226219" cy="266700"/>
            </a:xfrm>
            <a:prstGeom prst="chevron">
              <a:avLst/>
            </a:prstGeom>
            <a:solidFill>
              <a:srgbClr val="0051E2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endParaRPr>
            </a:p>
          </p:txBody>
        </p:sp>
      </p:grpSp>
      <p:sp>
        <p:nvSpPr>
          <p:cNvPr id="40" name="文本框 39">
            <a:extLst>
              <a:ext uri="{FF2B5EF4-FFF2-40B4-BE49-F238E27FC236}">
                <a16:creationId xmlns:a16="http://schemas.microsoft.com/office/drawing/2014/main" id="{6CD4D305-1BF6-C1DC-5FA9-14F145E5AB64}"/>
              </a:ext>
            </a:extLst>
          </p:cNvPr>
          <p:cNvSpPr txBox="1"/>
          <p:nvPr/>
        </p:nvSpPr>
        <p:spPr>
          <a:xfrm>
            <a:off x="1948780" y="1584806"/>
            <a:ext cx="5391219" cy="31111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zh-CN" altLang="en-US" sz="1400"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您的内容打在这里，或者通过复制您的文本后，在此框中选择粘贴</a:t>
            </a:r>
            <a:endParaRPr lang="en-US" altLang="zh-CN" sz="1400" dirty="0">
              <a:effectLst/>
              <a:latin typeface="MiSans" panose="00000500000000000000" pitchFamily="2" charset="-122"/>
              <a:ea typeface="MiSans" panose="00000500000000000000" pitchFamily="2" charset="-122"/>
              <a:cs typeface="Arial" panose="020B0604020202020204" pitchFamily="34" charset="0"/>
              <a:sym typeface="MiSans" panose="00000500000000000000" pitchFamily="2" charset="-122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B3F9E3F0-885E-6527-B862-FAA8D1E3CB5B}"/>
              </a:ext>
            </a:extLst>
          </p:cNvPr>
          <p:cNvSpPr txBox="1"/>
          <p:nvPr/>
        </p:nvSpPr>
        <p:spPr>
          <a:xfrm>
            <a:off x="1948780" y="1851289"/>
            <a:ext cx="5391219" cy="31111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zh-CN" altLang="en-US" sz="1400"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您的内容打在这里，或者通过复制您的文本后，在此框中选择粘贴</a:t>
            </a:r>
            <a:endParaRPr lang="en-US" altLang="zh-CN" sz="1400" dirty="0">
              <a:effectLst/>
              <a:latin typeface="MiSans" panose="00000500000000000000" pitchFamily="2" charset="-122"/>
              <a:ea typeface="MiSans" panose="00000500000000000000" pitchFamily="2" charset="-122"/>
              <a:cs typeface="Arial" panose="020B0604020202020204" pitchFamily="34" charset="0"/>
              <a:sym typeface="MiSans" panose="00000500000000000000" pitchFamily="2" charset="-122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94C32EE8-111C-F3F5-7E11-58D2E2767EC6}"/>
              </a:ext>
            </a:extLst>
          </p:cNvPr>
          <p:cNvSpPr txBox="1"/>
          <p:nvPr/>
        </p:nvSpPr>
        <p:spPr>
          <a:xfrm>
            <a:off x="1948780" y="2748272"/>
            <a:ext cx="5391219" cy="31111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zh-CN" altLang="en-US" sz="1400"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您的内容打在这里，或者通过复制您的文本后，在此框中选择粘贴</a:t>
            </a:r>
            <a:endParaRPr lang="en-US" altLang="zh-CN" sz="1400" dirty="0">
              <a:effectLst/>
              <a:latin typeface="MiSans" panose="00000500000000000000" pitchFamily="2" charset="-122"/>
              <a:ea typeface="MiSans" panose="00000500000000000000" pitchFamily="2" charset="-122"/>
              <a:cs typeface="Arial" panose="020B0604020202020204" pitchFamily="34" charset="0"/>
              <a:sym typeface="MiSans" panose="00000500000000000000" pitchFamily="2" charset="-122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56DC2EB9-BE28-51FC-084C-3DA9D4704F07}"/>
              </a:ext>
            </a:extLst>
          </p:cNvPr>
          <p:cNvSpPr txBox="1"/>
          <p:nvPr/>
        </p:nvSpPr>
        <p:spPr>
          <a:xfrm>
            <a:off x="1948780" y="3034368"/>
            <a:ext cx="5391219" cy="31111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zh-CN" altLang="en-US" sz="1400"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您的内容打在这里，或者通过复制您的文本后，在此框中选择粘贴</a:t>
            </a:r>
            <a:endParaRPr lang="en-US" altLang="zh-CN" sz="1400" dirty="0">
              <a:effectLst/>
              <a:latin typeface="MiSans" panose="00000500000000000000" pitchFamily="2" charset="-122"/>
              <a:ea typeface="MiSans" panose="00000500000000000000" pitchFamily="2" charset="-122"/>
              <a:cs typeface="Arial" panose="020B0604020202020204" pitchFamily="34" charset="0"/>
              <a:sym typeface="MiSans" panose="00000500000000000000" pitchFamily="2" charset="-122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5D1BAF9C-3FA1-10F6-F53A-EC48CB7D0489}"/>
              </a:ext>
            </a:extLst>
          </p:cNvPr>
          <p:cNvSpPr txBox="1"/>
          <p:nvPr/>
        </p:nvSpPr>
        <p:spPr>
          <a:xfrm>
            <a:off x="1948780" y="3320465"/>
            <a:ext cx="5391219" cy="31111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zh-CN" altLang="en-US" sz="1400"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您的内容打在这里，或者通过复制您的文本后，在此框中选择粘贴</a:t>
            </a:r>
            <a:endParaRPr lang="en-US" altLang="zh-CN" sz="1400" dirty="0">
              <a:effectLst/>
              <a:latin typeface="MiSans" panose="00000500000000000000" pitchFamily="2" charset="-122"/>
              <a:ea typeface="MiSans" panose="00000500000000000000" pitchFamily="2" charset="-122"/>
              <a:cs typeface="Arial" panose="020B0604020202020204" pitchFamily="34" charset="0"/>
              <a:sym typeface="MiSans" panose="00000500000000000000" pitchFamily="2" charset="-122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C872FFCC-2192-6FA4-159E-D41FB618C80F}"/>
              </a:ext>
            </a:extLst>
          </p:cNvPr>
          <p:cNvSpPr txBox="1"/>
          <p:nvPr/>
        </p:nvSpPr>
        <p:spPr>
          <a:xfrm>
            <a:off x="1948780" y="3908613"/>
            <a:ext cx="5391219" cy="31111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zh-CN" altLang="en-US" sz="1400"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您的内容打在这里，或者通过复制您的文本后，在此框中选择粘贴</a:t>
            </a:r>
            <a:endParaRPr lang="en-US" altLang="zh-CN" sz="1400" dirty="0">
              <a:effectLst/>
              <a:latin typeface="MiSans" panose="00000500000000000000" pitchFamily="2" charset="-122"/>
              <a:ea typeface="MiSans" panose="00000500000000000000" pitchFamily="2" charset="-122"/>
              <a:cs typeface="Arial" panose="020B0604020202020204" pitchFamily="34" charset="0"/>
              <a:sym typeface="MiSans" panose="00000500000000000000" pitchFamily="2" charset="-122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DE5D977D-F252-6C60-7075-407DF6A4BCEA}"/>
              </a:ext>
            </a:extLst>
          </p:cNvPr>
          <p:cNvSpPr txBox="1"/>
          <p:nvPr/>
        </p:nvSpPr>
        <p:spPr>
          <a:xfrm>
            <a:off x="1948780" y="4191354"/>
            <a:ext cx="5391219" cy="31111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zh-CN" altLang="en-US" sz="1400"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您的内容打在这里，或者通过复制您的文本后，在此框中选择粘贴</a:t>
            </a:r>
            <a:endParaRPr lang="en-US" altLang="zh-CN" sz="1400" dirty="0">
              <a:effectLst/>
              <a:latin typeface="MiSans" panose="00000500000000000000" pitchFamily="2" charset="-122"/>
              <a:ea typeface="MiSans" panose="00000500000000000000" pitchFamily="2" charset="-122"/>
              <a:cs typeface="Arial" panose="020B0604020202020204" pitchFamily="34" charset="0"/>
              <a:sym typeface="MiSans" panose="00000500000000000000" pitchFamily="2" charset="-122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E6ED42F2-F9FF-3453-B3B1-6161D31D2876}"/>
              </a:ext>
            </a:extLst>
          </p:cNvPr>
          <p:cNvSpPr txBox="1"/>
          <p:nvPr/>
        </p:nvSpPr>
        <p:spPr>
          <a:xfrm>
            <a:off x="1948780" y="4457837"/>
            <a:ext cx="5391219" cy="31111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zh-CN" altLang="en-US" sz="1400"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您的内容打在这里，或者通过复制您的文本后，在此框中选择粘贴</a:t>
            </a:r>
            <a:endParaRPr lang="en-US" altLang="zh-CN" sz="1400" dirty="0">
              <a:effectLst/>
              <a:latin typeface="MiSans" panose="00000500000000000000" pitchFamily="2" charset="-122"/>
              <a:ea typeface="MiSans" panose="00000500000000000000" pitchFamily="2" charset="-122"/>
              <a:cs typeface="Arial" panose="020B0604020202020204" pitchFamily="34" charset="0"/>
              <a:sym typeface="MiSans" panose="00000500000000000000" pitchFamily="2" charset="-122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3D21536C-6AF2-B970-EDA7-46E08F68149D}"/>
              </a:ext>
            </a:extLst>
          </p:cNvPr>
          <p:cNvSpPr txBox="1"/>
          <p:nvPr/>
        </p:nvSpPr>
        <p:spPr>
          <a:xfrm>
            <a:off x="1948780" y="5072424"/>
            <a:ext cx="5391219" cy="31111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zh-CN" altLang="en-US" sz="1400"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您的内容打在这里，或者通过复制您的文本后，在此框中选择粘贴</a:t>
            </a:r>
            <a:endParaRPr lang="en-US" altLang="zh-CN" sz="1400" dirty="0">
              <a:effectLst/>
              <a:latin typeface="MiSans" panose="00000500000000000000" pitchFamily="2" charset="-122"/>
              <a:ea typeface="MiSans" panose="00000500000000000000" pitchFamily="2" charset="-122"/>
              <a:cs typeface="Arial" panose="020B0604020202020204" pitchFamily="34" charset="0"/>
              <a:sym typeface="MiSans" panose="00000500000000000000" pitchFamily="2" charset="-122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344C50D1-78F5-06E6-205E-C0C2DC8ADD5E}"/>
              </a:ext>
            </a:extLst>
          </p:cNvPr>
          <p:cNvSpPr txBox="1"/>
          <p:nvPr/>
        </p:nvSpPr>
        <p:spPr>
          <a:xfrm>
            <a:off x="1948780" y="5358520"/>
            <a:ext cx="5391219" cy="31111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zh-CN" altLang="en-US" sz="1400"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您的内容打在这里，或者通过复制您的文本后，在此框中选择粘贴</a:t>
            </a:r>
            <a:endParaRPr lang="en-US" altLang="zh-CN" sz="1400" dirty="0">
              <a:effectLst/>
              <a:latin typeface="MiSans" panose="00000500000000000000" pitchFamily="2" charset="-122"/>
              <a:ea typeface="MiSans" panose="00000500000000000000" pitchFamily="2" charset="-122"/>
              <a:cs typeface="Arial" panose="020B0604020202020204" pitchFamily="34" charset="0"/>
              <a:sym typeface="MiSans" panose="00000500000000000000" pitchFamily="2" charset="-122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1DE12C9C-0893-2B8D-DD6A-060794490F4D}"/>
              </a:ext>
            </a:extLst>
          </p:cNvPr>
          <p:cNvSpPr txBox="1"/>
          <p:nvPr/>
        </p:nvSpPr>
        <p:spPr>
          <a:xfrm>
            <a:off x="1948780" y="5644616"/>
            <a:ext cx="5391219" cy="31111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zh-CN" altLang="en-US" sz="1400"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您的内容打在这里，或者通过复制您的文本后，在此框中选择粘贴</a:t>
            </a:r>
            <a:endParaRPr lang="en-US" altLang="zh-CN" sz="1400" dirty="0">
              <a:effectLst/>
              <a:latin typeface="MiSans" panose="00000500000000000000" pitchFamily="2" charset="-122"/>
              <a:ea typeface="MiSans" panose="00000500000000000000" pitchFamily="2" charset="-122"/>
              <a:cs typeface="Arial" panose="020B0604020202020204" pitchFamily="34" charset="0"/>
              <a:sym typeface="MiSans" panose="00000500000000000000" pitchFamily="2" charset="-122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3A8A41C6-F228-EFEE-B4A6-34A79741BAFD}"/>
              </a:ext>
            </a:extLst>
          </p:cNvPr>
          <p:cNvSpPr txBox="1"/>
          <p:nvPr/>
        </p:nvSpPr>
        <p:spPr>
          <a:xfrm>
            <a:off x="1948780" y="5930713"/>
            <a:ext cx="5391219" cy="31111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zh-CN" altLang="en-US" sz="1400"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您的内容打在这里，或者通过复制您的文本后，在此框中选择粘贴</a:t>
            </a:r>
            <a:endParaRPr lang="en-US" altLang="zh-CN" sz="1400" dirty="0">
              <a:effectLst/>
              <a:latin typeface="MiSans" panose="00000500000000000000" pitchFamily="2" charset="-122"/>
              <a:ea typeface="MiSans" panose="00000500000000000000" pitchFamily="2" charset="-122"/>
              <a:cs typeface="Arial" panose="020B0604020202020204" pitchFamily="34" charset="0"/>
              <a:sym typeface="MiSans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322801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796CFC09-66A9-72C9-0F46-D85E7C32468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难点分析</a:t>
            </a: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EEDA29EC-8BF6-85D7-CF15-5DB1ECB3AAA5}"/>
              </a:ext>
            </a:extLst>
          </p:cNvPr>
          <p:cNvSpPr/>
          <p:nvPr/>
        </p:nvSpPr>
        <p:spPr>
          <a:xfrm rot="169391">
            <a:off x="-592838" y="1991956"/>
            <a:ext cx="12907013" cy="1296747"/>
          </a:xfrm>
          <a:custGeom>
            <a:avLst/>
            <a:gdLst>
              <a:gd name="connsiteX0" fmla="*/ 0 w 7993380"/>
              <a:gd name="connsiteY0" fmla="*/ 358301 h 397341"/>
              <a:gd name="connsiteX1" fmla="*/ 1767840 w 7993380"/>
              <a:gd name="connsiteY1" fmla="*/ 161 h 397341"/>
              <a:gd name="connsiteX2" fmla="*/ 5791200 w 7993380"/>
              <a:gd name="connsiteY2" fmla="*/ 396401 h 397341"/>
              <a:gd name="connsiteX3" fmla="*/ 7993380 w 7993380"/>
              <a:gd name="connsiteY3" fmla="*/ 137321 h 397341"/>
              <a:gd name="connsiteX0" fmla="*/ 0 w 7993380"/>
              <a:gd name="connsiteY0" fmla="*/ 495393 h 534433"/>
              <a:gd name="connsiteX1" fmla="*/ 1958340 w 7993380"/>
              <a:gd name="connsiteY1" fmla="*/ 93 h 534433"/>
              <a:gd name="connsiteX2" fmla="*/ 5791200 w 7993380"/>
              <a:gd name="connsiteY2" fmla="*/ 533493 h 534433"/>
              <a:gd name="connsiteX3" fmla="*/ 7993380 w 7993380"/>
              <a:gd name="connsiteY3" fmla="*/ 274413 h 534433"/>
              <a:gd name="connsiteX0" fmla="*/ 0 w 7993380"/>
              <a:gd name="connsiteY0" fmla="*/ 498110 h 537150"/>
              <a:gd name="connsiteX1" fmla="*/ 1958340 w 7993380"/>
              <a:gd name="connsiteY1" fmla="*/ 2810 h 537150"/>
              <a:gd name="connsiteX2" fmla="*/ 5791200 w 7993380"/>
              <a:gd name="connsiteY2" fmla="*/ 536210 h 537150"/>
              <a:gd name="connsiteX3" fmla="*/ 7993380 w 7993380"/>
              <a:gd name="connsiteY3" fmla="*/ 277130 h 537150"/>
              <a:gd name="connsiteX0" fmla="*/ 0 w 7993380"/>
              <a:gd name="connsiteY0" fmla="*/ 497994 h 719627"/>
              <a:gd name="connsiteX1" fmla="*/ 1958340 w 7993380"/>
              <a:gd name="connsiteY1" fmla="*/ 2694 h 719627"/>
              <a:gd name="connsiteX2" fmla="*/ 5920740 w 7993380"/>
              <a:gd name="connsiteY2" fmla="*/ 718974 h 719627"/>
              <a:gd name="connsiteX3" fmla="*/ 7993380 w 7993380"/>
              <a:gd name="connsiteY3" fmla="*/ 277014 h 719627"/>
              <a:gd name="connsiteX0" fmla="*/ 0 w 7993380"/>
              <a:gd name="connsiteY0" fmla="*/ 497994 h 720432"/>
              <a:gd name="connsiteX1" fmla="*/ 1958340 w 7993380"/>
              <a:gd name="connsiteY1" fmla="*/ 2694 h 720432"/>
              <a:gd name="connsiteX2" fmla="*/ 5920740 w 7993380"/>
              <a:gd name="connsiteY2" fmla="*/ 718974 h 720432"/>
              <a:gd name="connsiteX3" fmla="*/ 7993380 w 7993380"/>
              <a:gd name="connsiteY3" fmla="*/ 277014 h 720432"/>
              <a:gd name="connsiteX0" fmla="*/ 0 w 7993380"/>
              <a:gd name="connsiteY0" fmla="*/ 498708 h 751479"/>
              <a:gd name="connsiteX1" fmla="*/ 1958340 w 7993380"/>
              <a:gd name="connsiteY1" fmla="*/ 3408 h 751479"/>
              <a:gd name="connsiteX2" fmla="*/ 6431280 w 7993380"/>
              <a:gd name="connsiteY2" fmla="*/ 750168 h 751479"/>
              <a:gd name="connsiteX3" fmla="*/ 7993380 w 7993380"/>
              <a:gd name="connsiteY3" fmla="*/ 277728 h 751479"/>
              <a:gd name="connsiteX0" fmla="*/ 0 w 7993380"/>
              <a:gd name="connsiteY0" fmla="*/ 498708 h 750168"/>
              <a:gd name="connsiteX1" fmla="*/ 1958340 w 7993380"/>
              <a:gd name="connsiteY1" fmla="*/ 3408 h 750168"/>
              <a:gd name="connsiteX2" fmla="*/ 6431280 w 7993380"/>
              <a:gd name="connsiteY2" fmla="*/ 750168 h 750168"/>
              <a:gd name="connsiteX3" fmla="*/ 7993380 w 7993380"/>
              <a:gd name="connsiteY3" fmla="*/ 277728 h 750168"/>
              <a:gd name="connsiteX0" fmla="*/ 0 w 7993380"/>
              <a:gd name="connsiteY0" fmla="*/ 597077 h 848537"/>
              <a:gd name="connsiteX1" fmla="*/ 2392680 w 7993380"/>
              <a:gd name="connsiteY1" fmla="*/ 2717 h 848537"/>
              <a:gd name="connsiteX2" fmla="*/ 6431280 w 7993380"/>
              <a:gd name="connsiteY2" fmla="*/ 848537 h 848537"/>
              <a:gd name="connsiteX3" fmla="*/ 7993380 w 7993380"/>
              <a:gd name="connsiteY3" fmla="*/ 376097 h 848537"/>
              <a:gd name="connsiteX0" fmla="*/ 0 w 7993380"/>
              <a:gd name="connsiteY0" fmla="*/ 608434 h 859894"/>
              <a:gd name="connsiteX1" fmla="*/ 2392680 w 7993380"/>
              <a:gd name="connsiteY1" fmla="*/ 14074 h 859894"/>
              <a:gd name="connsiteX2" fmla="*/ 6431280 w 7993380"/>
              <a:gd name="connsiteY2" fmla="*/ 859894 h 859894"/>
              <a:gd name="connsiteX3" fmla="*/ 7993380 w 7993380"/>
              <a:gd name="connsiteY3" fmla="*/ 387454 h 859894"/>
              <a:gd name="connsiteX0" fmla="*/ 0 w 7993380"/>
              <a:gd name="connsiteY0" fmla="*/ 594587 h 846047"/>
              <a:gd name="connsiteX1" fmla="*/ 2392680 w 7993380"/>
              <a:gd name="connsiteY1" fmla="*/ 227 h 846047"/>
              <a:gd name="connsiteX2" fmla="*/ 6431280 w 7993380"/>
              <a:gd name="connsiteY2" fmla="*/ 846047 h 846047"/>
              <a:gd name="connsiteX3" fmla="*/ 7993380 w 7993380"/>
              <a:gd name="connsiteY3" fmla="*/ 373607 h 846047"/>
              <a:gd name="connsiteX0" fmla="*/ 0 w 8618220"/>
              <a:gd name="connsiteY0" fmla="*/ 656752 h 847252"/>
              <a:gd name="connsiteX1" fmla="*/ 3017520 w 8618220"/>
              <a:gd name="connsiteY1" fmla="*/ 1432 h 847252"/>
              <a:gd name="connsiteX2" fmla="*/ 7056120 w 8618220"/>
              <a:gd name="connsiteY2" fmla="*/ 847252 h 847252"/>
              <a:gd name="connsiteX3" fmla="*/ 8618220 w 8618220"/>
              <a:gd name="connsiteY3" fmla="*/ 374812 h 847252"/>
              <a:gd name="connsiteX0" fmla="*/ 0 w 8618220"/>
              <a:gd name="connsiteY0" fmla="*/ 656366 h 817838"/>
              <a:gd name="connsiteX1" fmla="*/ 3017520 w 8618220"/>
              <a:gd name="connsiteY1" fmla="*/ 1046 h 817838"/>
              <a:gd name="connsiteX2" fmla="*/ 7288349 w 8618220"/>
              <a:gd name="connsiteY2" fmla="*/ 817838 h 817838"/>
              <a:gd name="connsiteX3" fmla="*/ 8618220 w 8618220"/>
              <a:gd name="connsiteY3" fmla="*/ 374426 h 817838"/>
              <a:gd name="connsiteX0" fmla="*/ 0 w 8560163"/>
              <a:gd name="connsiteY0" fmla="*/ 656366 h 817838"/>
              <a:gd name="connsiteX1" fmla="*/ 3017520 w 8560163"/>
              <a:gd name="connsiteY1" fmla="*/ 1046 h 817838"/>
              <a:gd name="connsiteX2" fmla="*/ 7288349 w 8560163"/>
              <a:gd name="connsiteY2" fmla="*/ 817838 h 817838"/>
              <a:gd name="connsiteX3" fmla="*/ 8560163 w 8560163"/>
              <a:gd name="connsiteY3" fmla="*/ 534083 h 817838"/>
              <a:gd name="connsiteX0" fmla="*/ 0 w 8560163"/>
              <a:gd name="connsiteY0" fmla="*/ 656366 h 817838"/>
              <a:gd name="connsiteX1" fmla="*/ 3017520 w 8560163"/>
              <a:gd name="connsiteY1" fmla="*/ 1046 h 817838"/>
              <a:gd name="connsiteX2" fmla="*/ 7288349 w 8560163"/>
              <a:gd name="connsiteY2" fmla="*/ 817838 h 817838"/>
              <a:gd name="connsiteX3" fmla="*/ 8560163 w 8560163"/>
              <a:gd name="connsiteY3" fmla="*/ 534083 h 817838"/>
              <a:gd name="connsiteX0" fmla="*/ 0 w 8560163"/>
              <a:gd name="connsiteY0" fmla="*/ 656366 h 824769"/>
              <a:gd name="connsiteX1" fmla="*/ 3017520 w 8560163"/>
              <a:gd name="connsiteY1" fmla="*/ 1046 h 824769"/>
              <a:gd name="connsiteX2" fmla="*/ 7288349 w 8560163"/>
              <a:gd name="connsiteY2" fmla="*/ 817838 h 824769"/>
              <a:gd name="connsiteX3" fmla="*/ 8560163 w 8560163"/>
              <a:gd name="connsiteY3" fmla="*/ 534083 h 824769"/>
              <a:gd name="connsiteX0" fmla="*/ 0 w 8560163"/>
              <a:gd name="connsiteY0" fmla="*/ 656366 h 824769"/>
              <a:gd name="connsiteX1" fmla="*/ 3017520 w 8560163"/>
              <a:gd name="connsiteY1" fmla="*/ 1046 h 824769"/>
              <a:gd name="connsiteX2" fmla="*/ 7288349 w 8560163"/>
              <a:gd name="connsiteY2" fmla="*/ 817838 h 824769"/>
              <a:gd name="connsiteX3" fmla="*/ 8560163 w 8560163"/>
              <a:gd name="connsiteY3" fmla="*/ 534083 h 824769"/>
              <a:gd name="connsiteX0" fmla="*/ 0 w 8560163"/>
              <a:gd name="connsiteY0" fmla="*/ 656366 h 818264"/>
              <a:gd name="connsiteX1" fmla="*/ 3017520 w 8560163"/>
              <a:gd name="connsiteY1" fmla="*/ 1046 h 818264"/>
              <a:gd name="connsiteX2" fmla="*/ 7288349 w 8560163"/>
              <a:gd name="connsiteY2" fmla="*/ 817838 h 818264"/>
              <a:gd name="connsiteX3" fmla="*/ 8560163 w 8560163"/>
              <a:gd name="connsiteY3" fmla="*/ 534083 h 818264"/>
              <a:gd name="connsiteX0" fmla="*/ 0 w 8560163"/>
              <a:gd name="connsiteY0" fmla="*/ 656366 h 861591"/>
              <a:gd name="connsiteX1" fmla="*/ 3017520 w 8560163"/>
              <a:gd name="connsiteY1" fmla="*/ 1046 h 861591"/>
              <a:gd name="connsiteX2" fmla="*/ 7288349 w 8560163"/>
              <a:gd name="connsiteY2" fmla="*/ 817838 h 861591"/>
              <a:gd name="connsiteX3" fmla="*/ 8560163 w 8560163"/>
              <a:gd name="connsiteY3" fmla="*/ 621169 h 861591"/>
              <a:gd name="connsiteX0" fmla="*/ 0 w 8560163"/>
              <a:gd name="connsiteY0" fmla="*/ 656366 h 851072"/>
              <a:gd name="connsiteX1" fmla="*/ 3017520 w 8560163"/>
              <a:gd name="connsiteY1" fmla="*/ 1046 h 851072"/>
              <a:gd name="connsiteX2" fmla="*/ 7288349 w 8560163"/>
              <a:gd name="connsiteY2" fmla="*/ 817838 h 851072"/>
              <a:gd name="connsiteX3" fmla="*/ 8560163 w 8560163"/>
              <a:gd name="connsiteY3" fmla="*/ 621169 h 851072"/>
              <a:gd name="connsiteX0" fmla="*/ 0 w 8560163"/>
              <a:gd name="connsiteY0" fmla="*/ 656366 h 830517"/>
              <a:gd name="connsiteX1" fmla="*/ 3017520 w 8560163"/>
              <a:gd name="connsiteY1" fmla="*/ 1046 h 830517"/>
              <a:gd name="connsiteX2" fmla="*/ 7288349 w 8560163"/>
              <a:gd name="connsiteY2" fmla="*/ 817838 h 830517"/>
              <a:gd name="connsiteX3" fmla="*/ 8560163 w 8560163"/>
              <a:gd name="connsiteY3" fmla="*/ 621169 h 830517"/>
              <a:gd name="connsiteX0" fmla="*/ 0 w 8560163"/>
              <a:gd name="connsiteY0" fmla="*/ 656366 h 832425"/>
              <a:gd name="connsiteX1" fmla="*/ 3017520 w 8560163"/>
              <a:gd name="connsiteY1" fmla="*/ 1046 h 832425"/>
              <a:gd name="connsiteX2" fmla="*/ 7288349 w 8560163"/>
              <a:gd name="connsiteY2" fmla="*/ 817838 h 832425"/>
              <a:gd name="connsiteX3" fmla="*/ 8560163 w 8560163"/>
              <a:gd name="connsiteY3" fmla="*/ 621169 h 832425"/>
              <a:gd name="connsiteX0" fmla="*/ 0 w 8560163"/>
              <a:gd name="connsiteY0" fmla="*/ 659810 h 835869"/>
              <a:gd name="connsiteX1" fmla="*/ 3017520 w 8560163"/>
              <a:gd name="connsiteY1" fmla="*/ 4490 h 835869"/>
              <a:gd name="connsiteX2" fmla="*/ 5288281 w 8560163"/>
              <a:gd name="connsiteY2" fmla="*/ 393111 h 835869"/>
              <a:gd name="connsiteX3" fmla="*/ 7288349 w 8560163"/>
              <a:gd name="connsiteY3" fmla="*/ 821282 h 835869"/>
              <a:gd name="connsiteX4" fmla="*/ 8560163 w 8560163"/>
              <a:gd name="connsiteY4" fmla="*/ 624613 h 835869"/>
              <a:gd name="connsiteX0" fmla="*/ 0 w 8560163"/>
              <a:gd name="connsiteY0" fmla="*/ 664735 h 841766"/>
              <a:gd name="connsiteX1" fmla="*/ 3017520 w 8560163"/>
              <a:gd name="connsiteY1" fmla="*/ 9415 h 841766"/>
              <a:gd name="connsiteX2" fmla="*/ 5410201 w 8560163"/>
              <a:gd name="connsiteY2" fmla="*/ 314216 h 841766"/>
              <a:gd name="connsiteX3" fmla="*/ 7288349 w 8560163"/>
              <a:gd name="connsiteY3" fmla="*/ 826207 h 841766"/>
              <a:gd name="connsiteX4" fmla="*/ 8560163 w 8560163"/>
              <a:gd name="connsiteY4" fmla="*/ 629538 h 841766"/>
              <a:gd name="connsiteX0" fmla="*/ 0 w 8560163"/>
              <a:gd name="connsiteY0" fmla="*/ 669369 h 846400"/>
              <a:gd name="connsiteX1" fmla="*/ 3017520 w 8560163"/>
              <a:gd name="connsiteY1" fmla="*/ 14049 h 846400"/>
              <a:gd name="connsiteX2" fmla="*/ 5410201 w 8560163"/>
              <a:gd name="connsiteY2" fmla="*/ 318850 h 846400"/>
              <a:gd name="connsiteX3" fmla="*/ 7288349 w 8560163"/>
              <a:gd name="connsiteY3" fmla="*/ 830841 h 846400"/>
              <a:gd name="connsiteX4" fmla="*/ 8560163 w 8560163"/>
              <a:gd name="connsiteY4" fmla="*/ 634172 h 846400"/>
              <a:gd name="connsiteX0" fmla="*/ 0 w 8560163"/>
              <a:gd name="connsiteY0" fmla="*/ 664736 h 841767"/>
              <a:gd name="connsiteX1" fmla="*/ 3017520 w 8560163"/>
              <a:gd name="connsiteY1" fmla="*/ 9416 h 841767"/>
              <a:gd name="connsiteX2" fmla="*/ 5410201 w 8560163"/>
              <a:gd name="connsiteY2" fmla="*/ 314217 h 841767"/>
              <a:gd name="connsiteX3" fmla="*/ 7288349 w 8560163"/>
              <a:gd name="connsiteY3" fmla="*/ 826208 h 841767"/>
              <a:gd name="connsiteX4" fmla="*/ 8560163 w 8560163"/>
              <a:gd name="connsiteY4" fmla="*/ 629539 h 841767"/>
              <a:gd name="connsiteX0" fmla="*/ 0 w 8560163"/>
              <a:gd name="connsiteY0" fmla="*/ 666655 h 845158"/>
              <a:gd name="connsiteX1" fmla="*/ 3017520 w 8560163"/>
              <a:gd name="connsiteY1" fmla="*/ 11335 h 845158"/>
              <a:gd name="connsiteX2" fmla="*/ 5364481 w 8560163"/>
              <a:gd name="connsiteY2" fmla="*/ 293276 h 845158"/>
              <a:gd name="connsiteX3" fmla="*/ 7288349 w 8560163"/>
              <a:gd name="connsiteY3" fmla="*/ 828127 h 845158"/>
              <a:gd name="connsiteX4" fmla="*/ 8560163 w 8560163"/>
              <a:gd name="connsiteY4" fmla="*/ 631458 h 845158"/>
              <a:gd name="connsiteX0" fmla="*/ 0 w 8522063"/>
              <a:gd name="connsiteY0" fmla="*/ 602888 h 842351"/>
              <a:gd name="connsiteX1" fmla="*/ 2979420 w 8522063"/>
              <a:gd name="connsiteY1" fmla="*/ 8528 h 842351"/>
              <a:gd name="connsiteX2" fmla="*/ 5326381 w 8522063"/>
              <a:gd name="connsiteY2" fmla="*/ 290469 h 842351"/>
              <a:gd name="connsiteX3" fmla="*/ 7250249 w 8522063"/>
              <a:gd name="connsiteY3" fmla="*/ 825320 h 842351"/>
              <a:gd name="connsiteX4" fmla="*/ 8522063 w 8522063"/>
              <a:gd name="connsiteY4" fmla="*/ 628651 h 842351"/>
              <a:gd name="connsiteX0" fmla="*/ 0 w 8522063"/>
              <a:gd name="connsiteY0" fmla="*/ 600944 h 840407"/>
              <a:gd name="connsiteX1" fmla="*/ 2979420 w 8522063"/>
              <a:gd name="connsiteY1" fmla="*/ 6584 h 840407"/>
              <a:gd name="connsiteX2" fmla="*/ 5326381 w 8522063"/>
              <a:gd name="connsiteY2" fmla="*/ 288525 h 840407"/>
              <a:gd name="connsiteX3" fmla="*/ 7250249 w 8522063"/>
              <a:gd name="connsiteY3" fmla="*/ 823376 h 840407"/>
              <a:gd name="connsiteX4" fmla="*/ 8522063 w 8522063"/>
              <a:gd name="connsiteY4" fmla="*/ 626707 h 840407"/>
              <a:gd name="connsiteX0" fmla="*/ 0 w 8522063"/>
              <a:gd name="connsiteY0" fmla="*/ 608385 h 847848"/>
              <a:gd name="connsiteX1" fmla="*/ 3086100 w 8522063"/>
              <a:gd name="connsiteY1" fmla="*/ 6405 h 847848"/>
              <a:gd name="connsiteX2" fmla="*/ 5326381 w 8522063"/>
              <a:gd name="connsiteY2" fmla="*/ 295966 h 847848"/>
              <a:gd name="connsiteX3" fmla="*/ 7250249 w 8522063"/>
              <a:gd name="connsiteY3" fmla="*/ 830817 h 847848"/>
              <a:gd name="connsiteX4" fmla="*/ 8522063 w 8522063"/>
              <a:gd name="connsiteY4" fmla="*/ 634148 h 847848"/>
              <a:gd name="connsiteX0" fmla="*/ 0 w 8522063"/>
              <a:gd name="connsiteY0" fmla="*/ 602436 h 841899"/>
              <a:gd name="connsiteX1" fmla="*/ 3086100 w 8522063"/>
              <a:gd name="connsiteY1" fmla="*/ 456 h 841899"/>
              <a:gd name="connsiteX2" fmla="*/ 5326381 w 8522063"/>
              <a:gd name="connsiteY2" fmla="*/ 290017 h 841899"/>
              <a:gd name="connsiteX3" fmla="*/ 7250249 w 8522063"/>
              <a:gd name="connsiteY3" fmla="*/ 824868 h 841899"/>
              <a:gd name="connsiteX4" fmla="*/ 8522063 w 8522063"/>
              <a:gd name="connsiteY4" fmla="*/ 628199 h 841899"/>
              <a:gd name="connsiteX0" fmla="*/ 0 w 8522063"/>
              <a:gd name="connsiteY0" fmla="*/ 602436 h 841899"/>
              <a:gd name="connsiteX1" fmla="*/ 3086100 w 8522063"/>
              <a:gd name="connsiteY1" fmla="*/ 456 h 841899"/>
              <a:gd name="connsiteX2" fmla="*/ 5326381 w 8522063"/>
              <a:gd name="connsiteY2" fmla="*/ 290017 h 841899"/>
              <a:gd name="connsiteX3" fmla="*/ 7250249 w 8522063"/>
              <a:gd name="connsiteY3" fmla="*/ 824868 h 841899"/>
              <a:gd name="connsiteX4" fmla="*/ 8522063 w 8522063"/>
              <a:gd name="connsiteY4" fmla="*/ 628199 h 841899"/>
              <a:gd name="connsiteX0" fmla="*/ 0 w 8522063"/>
              <a:gd name="connsiteY0" fmla="*/ 602436 h 876602"/>
              <a:gd name="connsiteX1" fmla="*/ 3086100 w 8522063"/>
              <a:gd name="connsiteY1" fmla="*/ 456 h 876602"/>
              <a:gd name="connsiteX2" fmla="*/ 5326381 w 8522063"/>
              <a:gd name="connsiteY2" fmla="*/ 290017 h 876602"/>
              <a:gd name="connsiteX3" fmla="*/ 7212149 w 8522063"/>
              <a:gd name="connsiteY3" fmla="*/ 862968 h 876602"/>
              <a:gd name="connsiteX4" fmla="*/ 8522063 w 8522063"/>
              <a:gd name="connsiteY4" fmla="*/ 628199 h 876602"/>
              <a:gd name="connsiteX0" fmla="*/ 0 w 8522063"/>
              <a:gd name="connsiteY0" fmla="*/ 602436 h 876602"/>
              <a:gd name="connsiteX1" fmla="*/ 3086100 w 8522063"/>
              <a:gd name="connsiteY1" fmla="*/ 456 h 876602"/>
              <a:gd name="connsiteX2" fmla="*/ 5326381 w 8522063"/>
              <a:gd name="connsiteY2" fmla="*/ 290017 h 876602"/>
              <a:gd name="connsiteX3" fmla="*/ 7212149 w 8522063"/>
              <a:gd name="connsiteY3" fmla="*/ 862968 h 876602"/>
              <a:gd name="connsiteX4" fmla="*/ 8522063 w 8522063"/>
              <a:gd name="connsiteY4" fmla="*/ 628199 h 876602"/>
              <a:gd name="connsiteX0" fmla="*/ 0 w 8522063"/>
              <a:gd name="connsiteY0" fmla="*/ 602436 h 876602"/>
              <a:gd name="connsiteX1" fmla="*/ 3009900 w 8522063"/>
              <a:gd name="connsiteY1" fmla="*/ 456 h 876602"/>
              <a:gd name="connsiteX2" fmla="*/ 5326381 w 8522063"/>
              <a:gd name="connsiteY2" fmla="*/ 290017 h 876602"/>
              <a:gd name="connsiteX3" fmla="*/ 7212149 w 8522063"/>
              <a:gd name="connsiteY3" fmla="*/ 862968 h 876602"/>
              <a:gd name="connsiteX4" fmla="*/ 8522063 w 8522063"/>
              <a:gd name="connsiteY4" fmla="*/ 628199 h 876602"/>
              <a:gd name="connsiteX0" fmla="*/ 0 w 8522063"/>
              <a:gd name="connsiteY0" fmla="*/ 601983 h 876149"/>
              <a:gd name="connsiteX1" fmla="*/ 3009900 w 8522063"/>
              <a:gd name="connsiteY1" fmla="*/ 3 h 876149"/>
              <a:gd name="connsiteX2" fmla="*/ 5326381 w 8522063"/>
              <a:gd name="connsiteY2" fmla="*/ 289564 h 876149"/>
              <a:gd name="connsiteX3" fmla="*/ 7212149 w 8522063"/>
              <a:gd name="connsiteY3" fmla="*/ 862515 h 876149"/>
              <a:gd name="connsiteX4" fmla="*/ 8522063 w 8522063"/>
              <a:gd name="connsiteY4" fmla="*/ 627746 h 876149"/>
              <a:gd name="connsiteX0" fmla="*/ 0 w 8438243"/>
              <a:gd name="connsiteY0" fmla="*/ 601983 h 886621"/>
              <a:gd name="connsiteX1" fmla="*/ 3009900 w 8438243"/>
              <a:gd name="connsiteY1" fmla="*/ 3 h 886621"/>
              <a:gd name="connsiteX2" fmla="*/ 5326381 w 8438243"/>
              <a:gd name="connsiteY2" fmla="*/ 289564 h 886621"/>
              <a:gd name="connsiteX3" fmla="*/ 7212149 w 8438243"/>
              <a:gd name="connsiteY3" fmla="*/ 862515 h 886621"/>
              <a:gd name="connsiteX4" fmla="*/ 8438243 w 8438243"/>
              <a:gd name="connsiteY4" fmla="*/ 688706 h 886621"/>
              <a:gd name="connsiteX0" fmla="*/ 0 w 8351157"/>
              <a:gd name="connsiteY0" fmla="*/ 732128 h 900652"/>
              <a:gd name="connsiteX1" fmla="*/ 2922814 w 8351157"/>
              <a:gd name="connsiteY1" fmla="*/ 14034 h 900652"/>
              <a:gd name="connsiteX2" fmla="*/ 5239295 w 8351157"/>
              <a:gd name="connsiteY2" fmla="*/ 303595 h 900652"/>
              <a:gd name="connsiteX3" fmla="*/ 7125063 w 8351157"/>
              <a:gd name="connsiteY3" fmla="*/ 876546 h 900652"/>
              <a:gd name="connsiteX4" fmla="*/ 8351157 w 8351157"/>
              <a:gd name="connsiteY4" fmla="*/ 702737 h 900652"/>
              <a:gd name="connsiteX0" fmla="*/ 0 w 8351157"/>
              <a:gd name="connsiteY0" fmla="*/ 727918 h 896442"/>
              <a:gd name="connsiteX1" fmla="*/ 2922814 w 8351157"/>
              <a:gd name="connsiteY1" fmla="*/ 9824 h 896442"/>
              <a:gd name="connsiteX2" fmla="*/ 5239295 w 8351157"/>
              <a:gd name="connsiteY2" fmla="*/ 299385 h 896442"/>
              <a:gd name="connsiteX3" fmla="*/ 7125063 w 8351157"/>
              <a:gd name="connsiteY3" fmla="*/ 872336 h 896442"/>
              <a:gd name="connsiteX4" fmla="*/ 8351157 w 8351157"/>
              <a:gd name="connsiteY4" fmla="*/ 698527 h 896442"/>
              <a:gd name="connsiteX0" fmla="*/ 0 w 8351157"/>
              <a:gd name="connsiteY0" fmla="*/ 741421 h 915046"/>
              <a:gd name="connsiteX1" fmla="*/ 2922814 w 8351157"/>
              <a:gd name="connsiteY1" fmla="*/ 23327 h 915046"/>
              <a:gd name="connsiteX2" fmla="*/ 5297352 w 8351157"/>
              <a:gd name="connsiteY2" fmla="*/ 240317 h 915046"/>
              <a:gd name="connsiteX3" fmla="*/ 7125063 w 8351157"/>
              <a:gd name="connsiteY3" fmla="*/ 885839 h 915046"/>
              <a:gd name="connsiteX4" fmla="*/ 8351157 w 8351157"/>
              <a:gd name="connsiteY4" fmla="*/ 712030 h 915046"/>
              <a:gd name="connsiteX0" fmla="*/ 0 w 8351157"/>
              <a:gd name="connsiteY0" fmla="*/ 749860 h 923485"/>
              <a:gd name="connsiteX1" fmla="*/ 2922814 w 8351157"/>
              <a:gd name="connsiteY1" fmla="*/ 31766 h 923485"/>
              <a:gd name="connsiteX2" fmla="*/ 5297352 w 8351157"/>
              <a:gd name="connsiteY2" fmla="*/ 248756 h 923485"/>
              <a:gd name="connsiteX3" fmla="*/ 7125063 w 8351157"/>
              <a:gd name="connsiteY3" fmla="*/ 894278 h 923485"/>
              <a:gd name="connsiteX4" fmla="*/ 8351157 w 8351157"/>
              <a:gd name="connsiteY4" fmla="*/ 720469 h 923485"/>
              <a:gd name="connsiteX0" fmla="*/ 0 w 8554357"/>
              <a:gd name="connsiteY0" fmla="*/ 749860 h 945596"/>
              <a:gd name="connsiteX1" fmla="*/ 2922814 w 8554357"/>
              <a:gd name="connsiteY1" fmla="*/ 31766 h 945596"/>
              <a:gd name="connsiteX2" fmla="*/ 5297352 w 8554357"/>
              <a:gd name="connsiteY2" fmla="*/ 248756 h 945596"/>
              <a:gd name="connsiteX3" fmla="*/ 7125063 w 8554357"/>
              <a:gd name="connsiteY3" fmla="*/ 894278 h 945596"/>
              <a:gd name="connsiteX4" fmla="*/ 8554357 w 8554357"/>
              <a:gd name="connsiteY4" fmla="*/ 793041 h 94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54357" h="945596">
                <a:moveTo>
                  <a:pt x="0" y="749860"/>
                </a:moveTo>
                <a:cubicBezTo>
                  <a:pt x="401320" y="567615"/>
                  <a:pt x="2039922" y="115283"/>
                  <a:pt x="2922814" y="31766"/>
                </a:cubicBezTo>
                <a:cubicBezTo>
                  <a:pt x="3805706" y="-51751"/>
                  <a:pt x="4466349" y="32433"/>
                  <a:pt x="5297352" y="248756"/>
                </a:cubicBezTo>
                <a:cubicBezTo>
                  <a:pt x="6128355" y="465079"/>
                  <a:pt x="6582229" y="803564"/>
                  <a:pt x="7125063" y="894278"/>
                </a:cubicBezTo>
                <a:cubicBezTo>
                  <a:pt x="7667897" y="984992"/>
                  <a:pt x="8164648" y="957960"/>
                  <a:pt x="8554357" y="793041"/>
                </a:cubicBezTo>
              </a:path>
            </a:pathLst>
          </a:custGeom>
          <a:noFill/>
          <a:ln w="12700">
            <a:solidFill>
              <a:schemeClr val="accent1"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02399BF3-0695-6D79-8E0B-8AA054EDA36C}"/>
              </a:ext>
            </a:extLst>
          </p:cNvPr>
          <p:cNvSpPr/>
          <p:nvPr/>
        </p:nvSpPr>
        <p:spPr>
          <a:xfrm rot="169391">
            <a:off x="-572628" y="2123118"/>
            <a:ext cx="12892693" cy="1206290"/>
          </a:xfrm>
          <a:custGeom>
            <a:avLst/>
            <a:gdLst>
              <a:gd name="connsiteX0" fmla="*/ 0 w 8544866"/>
              <a:gd name="connsiteY0" fmla="*/ 714680 h 879634"/>
              <a:gd name="connsiteX1" fmla="*/ 2911986 w 8544866"/>
              <a:gd name="connsiteY1" fmla="*/ 36780 h 879634"/>
              <a:gd name="connsiteX2" fmla="*/ 5296557 w 8544866"/>
              <a:gd name="connsiteY2" fmla="*/ 214134 h 879634"/>
              <a:gd name="connsiteX3" fmla="*/ 7118392 w 8544866"/>
              <a:gd name="connsiteY3" fmla="*/ 833370 h 879634"/>
              <a:gd name="connsiteX4" fmla="*/ 8544866 w 8544866"/>
              <a:gd name="connsiteY4" fmla="*/ 723808 h 87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44866" h="879634">
                <a:moveTo>
                  <a:pt x="0" y="714680"/>
                </a:moveTo>
                <a:cubicBezTo>
                  <a:pt x="413456" y="536901"/>
                  <a:pt x="2029227" y="120203"/>
                  <a:pt x="2911986" y="36780"/>
                </a:cubicBezTo>
                <a:cubicBezTo>
                  <a:pt x="3794746" y="-46644"/>
                  <a:pt x="4469885" y="11589"/>
                  <a:pt x="5296557" y="214134"/>
                </a:cubicBezTo>
                <a:cubicBezTo>
                  <a:pt x="6123229" y="416679"/>
                  <a:pt x="6570215" y="747122"/>
                  <a:pt x="7118392" y="833370"/>
                </a:cubicBezTo>
                <a:cubicBezTo>
                  <a:pt x="7663778" y="919060"/>
                  <a:pt x="8160803" y="887491"/>
                  <a:pt x="8544866" y="723808"/>
                </a:cubicBezTo>
              </a:path>
            </a:pathLst>
          </a:custGeom>
          <a:noFill/>
          <a:ln w="12700">
            <a:solidFill>
              <a:schemeClr val="accent1"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27F0A9CB-7551-EF74-CA68-8DBE96A7FA24}"/>
              </a:ext>
            </a:extLst>
          </p:cNvPr>
          <p:cNvSpPr/>
          <p:nvPr/>
        </p:nvSpPr>
        <p:spPr>
          <a:xfrm rot="169391">
            <a:off x="-552376" y="2252220"/>
            <a:ext cx="12878376" cy="1118166"/>
          </a:xfrm>
          <a:custGeom>
            <a:avLst/>
            <a:gdLst>
              <a:gd name="connsiteX0" fmla="*/ 0 w 8535377"/>
              <a:gd name="connsiteY0" fmla="*/ 681004 h 815373"/>
              <a:gd name="connsiteX1" fmla="*/ 2901159 w 8535377"/>
              <a:gd name="connsiteY1" fmla="*/ 43297 h 815373"/>
              <a:gd name="connsiteX2" fmla="*/ 5295762 w 8535377"/>
              <a:gd name="connsiteY2" fmla="*/ 181016 h 815373"/>
              <a:gd name="connsiteX3" fmla="*/ 7111721 w 8535377"/>
              <a:gd name="connsiteY3" fmla="*/ 773967 h 815373"/>
              <a:gd name="connsiteX4" fmla="*/ 8535377 w 8535377"/>
              <a:gd name="connsiteY4" fmla="*/ 656079 h 8153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35377" h="815373">
                <a:moveTo>
                  <a:pt x="0" y="681004"/>
                </a:moveTo>
                <a:cubicBezTo>
                  <a:pt x="425579" y="507691"/>
                  <a:pt x="2018532" y="126628"/>
                  <a:pt x="2901159" y="43297"/>
                </a:cubicBezTo>
                <a:cubicBezTo>
                  <a:pt x="3783785" y="-40034"/>
                  <a:pt x="4473421" y="-7751"/>
                  <a:pt x="5295762" y="181016"/>
                </a:cubicBezTo>
                <a:cubicBezTo>
                  <a:pt x="6118102" y="369783"/>
                  <a:pt x="6558202" y="692184"/>
                  <a:pt x="7111721" y="773967"/>
                </a:cubicBezTo>
                <a:cubicBezTo>
                  <a:pt x="7659658" y="854632"/>
                  <a:pt x="8156958" y="818526"/>
                  <a:pt x="8535377" y="656079"/>
                </a:cubicBezTo>
              </a:path>
            </a:pathLst>
          </a:custGeom>
          <a:noFill/>
          <a:ln w="12700">
            <a:solidFill>
              <a:schemeClr val="accent1"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208C0633-7F35-2F78-80D7-37F71F8A430B}"/>
              </a:ext>
            </a:extLst>
          </p:cNvPr>
          <p:cNvSpPr/>
          <p:nvPr/>
        </p:nvSpPr>
        <p:spPr>
          <a:xfrm rot="169391">
            <a:off x="-532061" y="2378549"/>
            <a:ext cx="12864057" cy="1033099"/>
          </a:xfrm>
          <a:custGeom>
            <a:avLst/>
            <a:gdLst>
              <a:gd name="connsiteX0" fmla="*/ 0 w 8525887"/>
              <a:gd name="connsiteY0" fmla="*/ 649351 h 753342"/>
              <a:gd name="connsiteX1" fmla="*/ 2890331 w 8525887"/>
              <a:gd name="connsiteY1" fmla="*/ 51837 h 753342"/>
              <a:gd name="connsiteX2" fmla="*/ 5294967 w 8525887"/>
              <a:gd name="connsiteY2" fmla="*/ 149922 h 753342"/>
              <a:gd name="connsiteX3" fmla="*/ 7105050 w 8525887"/>
              <a:gd name="connsiteY3" fmla="*/ 716586 h 753342"/>
              <a:gd name="connsiteX4" fmla="*/ 8525887 w 8525887"/>
              <a:gd name="connsiteY4" fmla="*/ 590374 h 753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25887" h="753342">
                <a:moveTo>
                  <a:pt x="0" y="649351"/>
                </a:moveTo>
                <a:cubicBezTo>
                  <a:pt x="437702" y="480504"/>
                  <a:pt x="2007837" y="135075"/>
                  <a:pt x="2890331" y="51837"/>
                </a:cubicBezTo>
                <a:cubicBezTo>
                  <a:pt x="3772825" y="-31401"/>
                  <a:pt x="4476958" y="-25067"/>
                  <a:pt x="5294967" y="149922"/>
                </a:cubicBezTo>
                <a:cubicBezTo>
                  <a:pt x="6112976" y="324910"/>
                  <a:pt x="6546188" y="639270"/>
                  <a:pt x="7105050" y="716586"/>
                </a:cubicBezTo>
                <a:cubicBezTo>
                  <a:pt x="7655538" y="792228"/>
                  <a:pt x="8153114" y="751584"/>
                  <a:pt x="8525887" y="590374"/>
                </a:cubicBezTo>
              </a:path>
            </a:pathLst>
          </a:custGeom>
          <a:noFill/>
          <a:ln w="12700">
            <a:solidFill>
              <a:schemeClr val="accent1"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7CA3000F-4B01-BFEC-7D7E-E355CA658BD4}"/>
              </a:ext>
            </a:extLst>
          </p:cNvPr>
          <p:cNvSpPr/>
          <p:nvPr/>
        </p:nvSpPr>
        <p:spPr>
          <a:xfrm rot="169391">
            <a:off x="-511665" y="2501289"/>
            <a:ext cx="12849738" cy="951926"/>
          </a:xfrm>
          <a:custGeom>
            <a:avLst/>
            <a:gdLst>
              <a:gd name="connsiteX0" fmla="*/ 0 w 8516397"/>
              <a:gd name="connsiteY0" fmla="*/ 620316 h 694150"/>
              <a:gd name="connsiteX1" fmla="*/ 2879503 w 8516397"/>
              <a:gd name="connsiteY1" fmla="*/ 62996 h 694150"/>
              <a:gd name="connsiteX2" fmla="*/ 5294172 w 8516397"/>
              <a:gd name="connsiteY2" fmla="*/ 121445 h 694150"/>
              <a:gd name="connsiteX3" fmla="*/ 7098379 w 8516397"/>
              <a:gd name="connsiteY3" fmla="*/ 661823 h 694150"/>
              <a:gd name="connsiteX4" fmla="*/ 8516397 w 8516397"/>
              <a:gd name="connsiteY4" fmla="*/ 527286 h 694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16397" h="694150">
                <a:moveTo>
                  <a:pt x="0" y="620316"/>
                </a:moveTo>
                <a:cubicBezTo>
                  <a:pt x="449825" y="455935"/>
                  <a:pt x="1997142" y="146141"/>
                  <a:pt x="2879503" y="62996"/>
                </a:cubicBezTo>
                <a:cubicBezTo>
                  <a:pt x="3761865" y="-20149"/>
                  <a:pt x="4480494" y="-39766"/>
                  <a:pt x="5294172" y="121445"/>
                </a:cubicBezTo>
                <a:cubicBezTo>
                  <a:pt x="6107849" y="282655"/>
                  <a:pt x="6534174" y="588973"/>
                  <a:pt x="7098379" y="661823"/>
                </a:cubicBezTo>
                <a:cubicBezTo>
                  <a:pt x="7651419" y="732441"/>
                  <a:pt x="8149269" y="687260"/>
                  <a:pt x="8516397" y="527286"/>
                </a:cubicBezTo>
              </a:path>
            </a:pathLst>
          </a:custGeom>
          <a:noFill/>
          <a:ln w="12700">
            <a:solidFill>
              <a:schemeClr val="accent1"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60C72288-D09D-C93E-F04B-CE9E47F5DD7B}"/>
              </a:ext>
            </a:extLst>
          </p:cNvPr>
          <p:cNvSpPr/>
          <p:nvPr/>
        </p:nvSpPr>
        <p:spPr>
          <a:xfrm rot="169391">
            <a:off x="-491167" y="2619699"/>
            <a:ext cx="12835418" cy="875403"/>
          </a:xfrm>
          <a:custGeom>
            <a:avLst/>
            <a:gdLst>
              <a:gd name="connsiteX0" fmla="*/ 0 w 8506906"/>
              <a:gd name="connsiteY0" fmla="*/ 594440 h 638349"/>
              <a:gd name="connsiteX1" fmla="*/ 2868674 w 8506906"/>
              <a:gd name="connsiteY1" fmla="*/ 77313 h 638349"/>
              <a:gd name="connsiteX2" fmla="*/ 5293376 w 8506906"/>
              <a:gd name="connsiteY2" fmla="*/ 96127 h 638349"/>
              <a:gd name="connsiteX3" fmla="*/ 7091707 w 8506906"/>
              <a:gd name="connsiteY3" fmla="*/ 610219 h 638349"/>
              <a:gd name="connsiteX4" fmla="*/ 8506906 w 8506906"/>
              <a:gd name="connsiteY4" fmla="*/ 467357 h 6383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506906" h="638349">
                <a:moveTo>
                  <a:pt x="0" y="594440"/>
                </a:moveTo>
                <a:cubicBezTo>
                  <a:pt x="461946" y="434524"/>
                  <a:pt x="1986445" y="160365"/>
                  <a:pt x="2868674" y="77313"/>
                </a:cubicBezTo>
                <a:cubicBezTo>
                  <a:pt x="3750904" y="-5739"/>
                  <a:pt x="4484029" y="-51306"/>
                  <a:pt x="5293376" y="96127"/>
                </a:cubicBezTo>
                <a:cubicBezTo>
                  <a:pt x="6102722" y="243560"/>
                  <a:pt x="6522159" y="541835"/>
                  <a:pt x="7091707" y="610219"/>
                </a:cubicBezTo>
                <a:cubicBezTo>
                  <a:pt x="7647299" y="675813"/>
                  <a:pt x="8145423" y="626095"/>
                  <a:pt x="8506906" y="467357"/>
                </a:cubicBezTo>
              </a:path>
            </a:pathLst>
          </a:custGeom>
          <a:noFill/>
          <a:ln w="12700">
            <a:solidFill>
              <a:schemeClr val="accent1"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112F38EB-6449-76FA-98A9-6333FF6F6C54}"/>
              </a:ext>
            </a:extLst>
          </p:cNvPr>
          <p:cNvSpPr/>
          <p:nvPr/>
        </p:nvSpPr>
        <p:spPr>
          <a:xfrm rot="169391">
            <a:off x="-470563" y="2733321"/>
            <a:ext cx="12821099" cy="804012"/>
          </a:xfrm>
          <a:custGeom>
            <a:avLst/>
            <a:gdLst>
              <a:gd name="connsiteX0" fmla="*/ 0 w 8497416"/>
              <a:gd name="connsiteY0" fmla="*/ 572059 h 586290"/>
              <a:gd name="connsiteX1" fmla="*/ 2857847 w 8497416"/>
              <a:gd name="connsiteY1" fmla="*/ 95126 h 586290"/>
              <a:gd name="connsiteX2" fmla="*/ 5292581 w 8497416"/>
              <a:gd name="connsiteY2" fmla="*/ 74304 h 586290"/>
              <a:gd name="connsiteX3" fmla="*/ 7085036 w 8497416"/>
              <a:gd name="connsiteY3" fmla="*/ 562111 h 586290"/>
              <a:gd name="connsiteX4" fmla="*/ 8497416 w 8497416"/>
              <a:gd name="connsiteY4" fmla="*/ 410923 h 586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97416" h="586290">
                <a:moveTo>
                  <a:pt x="0" y="572059"/>
                </a:moveTo>
                <a:cubicBezTo>
                  <a:pt x="474069" y="416609"/>
                  <a:pt x="1975750" y="178084"/>
                  <a:pt x="2857847" y="95126"/>
                </a:cubicBezTo>
                <a:cubicBezTo>
                  <a:pt x="3739944" y="12167"/>
                  <a:pt x="4487566" y="-59351"/>
                  <a:pt x="5292581" y="74304"/>
                </a:cubicBezTo>
                <a:cubicBezTo>
                  <a:pt x="6097595" y="207959"/>
                  <a:pt x="6510146" y="498192"/>
                  <a:pt x="7085036" y="562111"/>
                </a:cubicBezTo>
                <a:cubicBezTo>
                  <a:pt x="7643180" y="622680"/>
                  <a:pt x="8141578" y="568425"/>
                  <a:pt x="8497416" y="410923"/>
                </a:cubicBezTo>
              </a:path>
            </a:pathLst>
          </a:custGeom>
          <a:noFill/>
          <a:ln w="12700">
            <a:solidFill>
              <a:schemeClr val="accent1"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28F0CCE0-914F-6275-98F7-B0E9C56B7DC6}"/>
              </a:ext>
            </a:extLst>
          </p:cNvPr>
          <p:cNvSpPr/>
          <p:nvPr/>
        </p:nvSpPr>
        <p:spPr>
          <a:xfrm rot="169391">
            <a:off x="-450360" y="2842074"/>
            <a:ext cx="12806781" cy="758661"/>
          </a:xfrm>
          <a:custGeom>
            <a:avLst/>
            <a:gdLst>
              <a:gd name="connsiteX0" fmla="*/ 0 w 8487926"/>
              <a:gd name="connsiteY0" fmla="*/ 553220 h 553220"/>
              <a:gd name="connsiteX1" fmla="*/ 2847019 w 8487926"/>
              <a:gd name="connsiteY1" fmla="*/ 116480 h 553220"/>
              <a:gd name="connsiteX2" fmla="*/ 5291785 w 8487926"/>
              <a:gd name="connsiteY2" fmla="*/ 56023 h 553220"/>
              <a:gd name="connsiteX3" fmla="*/ 7078365 w 8487926"/>
              <a:gd name="connsiteY3" fmla="*/ 517544 h 553220"/>
              <a:gd name="connsiteX4" fmla="*/ 8487926 w 8487926"/>
              <a:gd name="connsiteY4" fmla="*/ 358031 h 553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87926" h="553220">
                <a:moveTo>
                  <a:pt x="0" y="553220"/>
                </a:moveTo>
                <a:cubicBezTo>
                  <a:pt x="486192" y="402236"/>
                  <a:pt x="1965055" y="199346"/>
                  <a:pt x="2847019" y="116480"/>
                </a:cubicBezTo>
                <a:cubicBezTo>
                  <a:pt x="3728983" y="33614"/>
                  <a:pt x="4491102" y="-63854"/>
                  <a:pt x="5291785" y="56023"/>
                </a:cubicBezTo>
                <a:cubicBezTo>
                  <a:pt x="6092469" y="175900"/>
                  <a:pt x="6498132" y="458092"/>
                  <a:pt x="7078365" y="517544"/>
                </a:cubicBezTo>
                <a:cubicBezTo>
                  <a:pt x="7639060" y="573089"/>
                  <a:pt x="8137733" y="514297"/>
                  <a:pt x="8487926" y="358031"/>
                </a:cubicBezTo>
              </a:path>
            </a:pathLst>
          </a:custGeom>
          <a:noFill/>
          <a:ln w="12700">
            <a:solidFill>
              <a:schemeClr val="accent1"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1B0BB71B-BBC8-E582-4F8F-087BEB66360C}"/>
              </a:ext>
            </a:extLst>
          </p:cNvPr>
          <p:cNvSpPr/>
          <p:nvPr/>
        </p:nvSpPr>
        <p:spPr>
          <a:xfrm rot="169391">
            <a:off x="-430525" y="2946242"/>
            <a:ext cx="12792462" cy="737401"/>
          </a:xfrm>
          <a:custGeom>
            <a:avLst/>
            <a:gdLst>
              <a:gd name="connsiteX0" fmla="*/ 0 w 8478436"/>
              <a:gd name="connsiteY0" fmla="*/ 537717 h 537717"/>
              <a:gd name="connsiteX1" fmla="*/ 2836191 w 8478436"/>
              <a:gd name="connsiteY1" fmla="*/ 141172 h 537717"/>
              <a:gd name="connsiteX2" fmla="*/ 5290991 w 8478436"/>
              <a:gd name="connsiteY2" fmla="*/ 41079 h 537717"/>
              <a:gd name="connsiteX3" fmla="*/ 7071694 w 8478436"/>
              <a:gd name="connsiteY3" fmla="*/ 476314 h 537717"/>
              <a:gd name="connsiteX4" fmla="*/ 8478436 w 8478436"/>
              <a:gd name="connsiteY4" fmla="*/ 308476 h 5377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78436" h="537717">
                <a:moveTo>
                  <a:pt x="0" y="537717"/>
                </a:moveTo>
                <a:cubicBezTo>
                  <a:pt x="498315" y="391200"/>
                  <a:pt x="1954360" y="223944"/>
                  <a:pt x="2836191" y="141172"/>
                </a:cubicBezTo>
                <a:cubicBezTo>
                  <a:pt x="3718023" y="58399"/>
                  <a:pt x="4494639" y="-65019"/>
                  <a:pt x="5290991" y="41079"/>
                </a:cubicBezTo>
                <a:cubicBezTo>
                  <a:pt x="6087342" y="147178"/>
                  <a:pt x="6486118" y="421328"/>
                  <a:pt x="7071694" y="476314"/>
                </a:cubicBezTo>
                <a:cubicBezTo>
                  <a:pt x="7634941" y="526835"/>
                  <a:pt x="8133889" y="463505"/>
                  <a:pt x="8478436" y="308476"/>
                </a:cubicBezTo>
              </a:path>
            </a:pathLst>
          </a:custGeom>
          <a:noFill/>
          <a:ln w="12700">
            <a:solidFill>
              <a:schemeClr val="accent1"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FD79061F-B224-D834-6E34-38C82F39AC28}"/>
              </a:ext>
            </a:extLst>
          </p:cNvPr>
          <p:cNvSpPr/>
          <p:nvPr/>
        </p:nvSpPr>
        <p:spPr>
          <a:xfrm rot="169391">
            <a:off x="-410590" y="3046311"/>
            <a:ext cx="12778143" cy="720244"/>
          </a:xfrm>
          <a:custGeom>
            <a:avLst/>
            <a:gdLst>
              <a:gd name="connsiteX0" fmla="*/ 0 w 8468946"/>
              <a:gd name="connsiteY0" fmla="*/ 525206 h 525206"/>
              <a:gd name="connsiteX1" fmla="*/ 2825364 w 8468946"/>
              <a:gd name="connsiteY1" fmla="*/ 168854 h 525206"/>
              <a:gd name="connsiteX2" fmla="*/ 5290195 w 8468946"/>
              <a:gd name="connsiteY2" fmla="*/ 29126 h 525206"/>
              <a:gd name="connsiteX3" fmla="*/ 7065024 w 8468946"/>
              <a:gd name="connsiteY3" fmla="*/ 438076 h 525206"/>
              <a:gd name="connsiteX4" fmla="*/ 8468946 w 8468946"/>
              <a:gd name="connsiteY4" fmla="*/ 261912 h 5252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68946" h="525206">
                <a:moveTo>
                  <a:pt x="0" y="525206"/>
                </a:moveTo>
                <a:cubicBezTo>
                  <a:pt x="510438" y="383155"/>
                  <a:pt x="1943665" y="251533"/>
                  <a:pt x="2825364" y="168854"/>
                </a:cubicBezTo>
                <a:cubicBezTo>
                  <a:pt x="3707063" y="86174"/>
                  <a:pt x="4498175" y="-63194"/>
                  <a:pt x="5290195" y="29126"/>
                </a:cubicBezTo>
                <a:cubicBezTo>
                  <a:pt x="6082216" y="121447"/>
                  <a:pt x="6474105" y="387555"/>
                  <a:pt x="7065024" y="438076"/>
                </a:cubicBezTo>
                <a:cubicBezTo>
                  <a:pt x="7630822" y="483573"/>
                  <a:pt x="8130044" y="415705"/>
                  <a:pt x="8468946" y="261912"/>
                </a:cubicBezTo>
              </a:path>
            </a:pathLst>
          </a:custGeom>
          <a:noFill/>
          <a:ln w="12700">
            <a:solidFill>
              <a:schemeClr val="accent1"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6DFD1119-0E5A-D965-7875-9C3718A29114}"/>
              </a:ext>
            </a:extLst>
          </p:cNvPr>
          <p:cNvSpPr/>
          <p:nvPr/>
        </p:nvSpPr>
        <p:spPr>
          <a:xfrm rot="169391">
            <a:off x="-390567" y="3142822"/>
            <a:ext cx="12763824" cy="706647"/>
          </a:xfrm>
          <a:custGeom>
            <a:avLst/>
            <a:gdLst>
              <a:gd name="connsiteX0" fmla="*/ 0 w 8459456"/>
              <a:gd name="connsiteY0" fmla="*/ 515291 h 515291"/>
              <a:gd name="connsiteX1" fmla="*/ 2814536 w 8459456"/>
              <a:gd name="connsiteY1" fmla="*/ 199132 h 515291"/>
              <a:gd name="connsiteX2" fmla="*/ 5289400 w 8459456"/>
              <a:gd name="connsiteY2" fmla="*/ 19770 h 515291"/>
              <a:gd name="connsiteX3" fmla="*/ 7058353 w 8459456"/>
              <a:gd name="connsiteY3" fmla="*/ 402433 h 515291"/>
              <a:gd name="connsiteX4" fmla="*/ 8459456 w 8459456"/>
              <a:gd name="connsiteY4" fmla="*/ 217945 h 515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59456" h="515291">
                <a:moveTo>
                  <a:pt x="0" y="515291"/>
                </a:moveTo>
                <a:cubicBezTo>
                  <a:pt x="522561" y="377706"/>
                  <a:pt x="1932970" y="281719"/>
                  <a:pt x="2814536" y="199132"/>
                </a:cubicBezTo>
                <a:cubicBezTo>
                  <a:pt x="3696103" y="116546"/>
                  <a:pt x="4501711" y="-58773"/>
                  <a:pt x="5289400" y="19770"/>
                </a:cubicBezTo>
                <a:cubicBezTo>
                  <a:pt x="6077089" y="98312"/>
                  <a:pt x="6462090" y="356378"/>
                  <a:pt x="7058353" y="402433"/>
                </a:cubicBezTo>
                <a:cubicBezTo>
                  <a:pt x="7626702" y="442906"/>
                  <a:pt x="8126199" y="370501"/>
                  <a:pt x="8459456" y="217945"/>
                </a:cubicBezTo>
              </a:path>
            </a:pathLst>
          </a:custGeom>
          <a:noFill/>
          <a:ln w="12700">
            <a:solidFill>
              <a:schemeClr val="accent1"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578D9693-BC6A-C0D4-E673-63DEA824DA53}"/>
              </a:ext>
            </a:extLst>
          </p:cNvPr>
          <p:cNvSpPr/>
          <p:nvPr/>
        </p:nvSpPr>
        <p:spPr>
          <a:xfrm rot="169391">
            <a:off x="-370468" y="3236292"/>
            <a:ext cx="12749506" cy="696093"/>
          </a:xfrm>
          <a:custGeom>
            <a:avLst/>
            <a:gdLst>
              <a:gd name="connsiteX0" fmla="*/ 0 w 8449966"/>
              <a:gd name="connsiteY0" fmla="*/ 507595 h 507595"/>
              <a:gd name="connsiteX1" fmla="*/ 2803708 w 8449966"/>
              <a:gd name="connsiteY1" fmla="*/ 231630 h 507595"/>
              <a:gd name="connsiteX2" fmla="*/ 5288605 w 8449966"/>
              <a:gd name="connsiteY2" fmla="*/ 12632 h 507595"/>
              <a:gd name="connsiteX3" fmla="*/ 7051682 w 8449966"/>
              <a:gd name="connsiteY3" fmla="*/ 369009 h 507595"/>
              <a:gd name="connsiteX4" fmla="*/ 8449966 w 8449966"/>
              <a:gd name="connsiteY4" fmla="*/ 176196 h 507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49966" h="507595">
                <a:moveTo>
                  <a:pt x="0" y="507595"/>
                </a:moveTo>
                <a:cubicBezTo>
                  <a:pt x="534684" y="374476"/>
                  <a:pt x="1922275" y="314123"/>
                  <a:pt x="2803708" y="231630"/>
                </a:cubicBezTo>
                <a:cubicBezTo>
                  <a:pt x="3685143" y="149136"/>
                  <a:pt x="4505247" y="-52133"/>
                  <a:pt x="5288605" y="12632"/>
                </a:cubicBezTo>
                <a:cubicBezTo>
                  <a:pt x="6071963" y="77396"/>
                  <a:pt x="6450077" y="327420"/>
                  <a:pt x="7051682" y="369009"/>
                </a:cubicBezTo>
                <a:cubicBezTo>
                  <a:pt x="7622582" y="404458"/>
                  <a:pt x="8122354" y="327516"/>
                  <a:pt x="8449966" y="176196"/>
                </a:cubicBezTo>
              </a:path>
            </a:pathLst>
          </a:custGeom>
          <a:noFill/>
          <a:ln w="12700">
            <a:solidFill>
              <a:schemeClr val="accent1"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3DDB4C5A-7BC1-6A4B-DDF8-6B1C103D7633}"/>
              </a:ext>
            </a:extLst>
          </p:cNvPr>
          <p:cNvSpPr/>
          <p:nvPr/>
        </p:nvSpPr>
        <p:spPr>
          <a:xfrm rot="169391">
            <a:off x="-350307" y="3327185"/>
            <a:ext cx="12735187" cy="688117"/>
          </a:xfrm>
          <a:custGeom>
            <a:avLst/>
            <a:gdLst>
              <a:gd name="connsiteX0" fmla="*/ 0 w 8440476"/>
              <a:gd name="connsiteY0" fmla="*/ 501779 h 501779"/>
              <a:gd name="connsiteX1" fmla="*/ 2792881 w 8440476"/>
              <a:gd name="connsiteY1" fmla="*/ 266007 h 501779"/>
              <a:gd name="connsiteX2" fmla="*/ 5287810 w 8440476"/>
              <a:gd name="connsiteY2" fmla="*/ 7374 h 501779"/>
              <a:gd name="connsiteX3" fmla="*/ 7045011 w 8440476"/>
              <a:gd name="connsiteY3" fmla="*/ 337465 h 501779"/>
              <a:gd name="connsiteX4" fmla="*/ 8440476 w 8440476"/>
              <a:gd name="connsiteY4" fmla="*/ 136327 h 501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40476" h="501779">
                <a:moveTo>
                  <a:pt x="0" y="501779"/>
                </a:moveTo>
                <a:cubicBezTo>
                  <a:pt x="546807" y="373126"/>
                  <a:pt x="1911579" y="348407"/>
                  <a:pt x="2792881" y="266007"/>
                </a:cubicBezTo>
                <a:cubicBezTo>
                  <a:pt x="3674183" y="183607"/>
                  <a:pt x="4508783" y="-43613"/>
                  <a:pt x="5287810" y="7374"/>
                </a:cubicBezTo>
                <a:cubicBezTo>
                  <a:pt x="6066836" y="58360"/>
                  <a:pt x="6438063" y="300343"/>
                  <a:pt x="7045011" y="337465"/>
                </a:cubicBezTo>
                <a:cubicBezTo>
                  <a:pt x="7618463" y="367890"/>
                  <a:pt x="8118509" y="286411"/>
                  <a:pt x="8440476" y="136327"/>
                </a:cubicBezTo>
              </a:path>
            </a:pathLst>
          </a:custGeom>
          <a:noFill/>
          <a:ln w="12700">
            <a:solidFill>
              <a:schemeClr val="accent1"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6B17C19B-402C-5FD9-7122-5A92CB2F9BA5}"/>
              </a:ext>
            </a:extLst>
          </p:cNvPr>
          <p:cNvSpPr/>
          <p:nvPr/>
        </p:nvSpPr>
        <p:spPr>
          <a:xfrm rot="169391">
            <a:off x="-330091" y="3415897"/>
            <a:ext cx="12720868" cy="682324"/>
          </a:xfrm>
          <a:custGeom>
            <a:avLst/>
            <a:gdLst>
              <a:gd name="connsiteX0" fmla="*/ 0 w 8430986"/>
              <a:gd name="connsiteY0" fmla="*/ 497555 h 497555"/>
              <a:gd name="connsiteX1" fmla="*/ 2782053 w 8430986"/>
              <a:gd name="connsiteY1" fmla="*/ 301977 h 497555"/>
              <a:gd name="connsiteX2" fmla="*/ 5287015 w 8430986"/>
              <a:gd name="connsiteY2" fmla="*/ 3708 h 497555"/>
              <a:gd name="connsiteX3" fmla="*/ 7038340 w 8430986"/>
              <a:gd name="connsiteY3" fmla="*/ 307514 h 497555"/>
              <a:gd name="connsiteX4" fmla="*/ 8430986 w 8430986"/>
              <a:gd name="connsiteY4" fmla="*/ 98050 h 497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30986" h="497555">
                <a:moveTo>
                  <a:pt x="0" y="497555"/>
                </a:moveTo>
                <a:cubicBezTo>
                  <a:pt x="558930" y="373368"/>
                  <a:pt x="1900884" y="384284"/>
                  <a:pt x="2782053" y="301977"/>
                </a:cubicBezTo>
                <a:cubicBezTo>
                  <a:pt x="3663222" y="219669"/>
                  <a:pt x="4512319" y="-33501"/>
                  <a:pt x="5287015" y="3708"/>
                </a:cubicBezTo>
                <a:cubicBezTo>
                  <a:pt x="6061710" y="40916"/>
                  <a:pt x="6426049" y="274857"/>
                  <a:pt x="7038340" y="307514"/>
                </a:cubicBezTo>
                <a:cubicBezTo>
                  <a:pt x="7614344" y="332914"/>
                  <a:pt x="8114665" y="246898"/>
                  <a:pt x="8430986" y="98050"/>
                </a:cubicBezTo>
              </a:path>
            </a:pathLst>
          </a:custGeom>
          <a:noFill/>
          <a:ln w="12700">
            <a:solidFill>
              <a:schemeClr val="accent1"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60B7E3CB-51CC-761F-64C2-89380BA178ED}"/>
              </a:ext>
            </a:extLst>
          </p:cNvPr>
          <p:cNvSpPr/>
          <p:nvPr/>
        </p:nvSpPr>
        <p:spPr>
          <a:xfrm rot="169391">
            <a:off x="-309830" y="3502757"/>
            <a:ext cx="12706548" cy="678383"/>
          </a:xfrm>
          <a:custGeom>
            <a:avLst/>
            <a:gdLst>
              <a:gd name="connsiteX0" fmla="*/ 0 w 8421495"/>
              <a:gd name="connsiteY0" fmla="*/ 494681 h 494681"/>
              <a:gd name="connsiteX1" fmla="*/ 2771224 w 8421495"/>
              <a:gd name="connsiteY1" fmla="*/ 339296 h 494681"/>
              <a:gd name="connsiteX2" fmla="*/ 5286219 w 8421495"/>
              <a:gd name="connsiteY2" fmla="*/ 1392 h 494681"/>
              <a:gd name="connsiteX3" fmla="*/ 7031668 w 8421495"/>
              <a:gd name="connsiteY3" fmla="*/ 278912 h 494681"/>
              <a:gd name="connsiteX4" fmla="*/ 8421495 w 8421495"/>
              <a:gd name="connsiteY4" fmla="*/ 61123 h 494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21495" h="494681">
                <a:moveTo>
                  <a:pt x="0" y="494681"/>
                </a:moveTo>
                <a:cubicBezTo>
                  <a:pt x="571051" y="374959"/>
                  <a:pt x="1890188" y="421510"/>
                  <a:pt x="2771224" y="339296"/>
                </a:cubicBezTo>
                <a:cubicBezTo>
                  <a:pt x="3652261" y="257082"/>
                  <a:pt x="4515855" y="-22038"/>
                  <a:pt x="5286219" y="1392"/>
                </a:cubicBezTo>
                <a:cubicBezTo>
                  <a:pt x="6056583" y="24822"/>
                  <a:pt x="6414035" y="250721"/>
                  <a:pt x="7031668" y="278912"/>
                </a:cubicBezTo>
                <a:cubicBezTo>
                  <a:pt x="7610224" y="299288"/>
                  <a:pt x="8110820" y="208735"/>
                  <a:pt x="8421495" y="61123"/>
                </a:cubicBezTo>
              </a:path>
            </a:pathLst>
          </a:custGeom>
          <a:noFill/>
          <a:ln w="12700">
            <a:solidFill>
              <a:schemeClr val="accent1"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94108794-1A94-042E-FB96-E5B2E9DAD5CA}"/>
              </a:ext>
            </a:extLst>
          </p:cNvPr>
          <p:cNvSpPr/>
          <p:nvPr/>
        </p:nvSpPr>
        <p:spPr>
          <a:xfrm rot="169391">
            <a:off x="-289530" y="3588044"/>
            <a:ext cx="12692229" cy="676016"/>
          </a:xfrm>
          <a:custGeom>
            <a:avLst/>
            <a:gdLst>
              <a:gd name="connsiteX0" fmla="*/ 0 w 8412005"/>
              <a:gd name="connsiteY0" fmla="*/ 492955 h 492955"/>
              <a:gd name="connsiteX1" fmla="*/ 2760397 w 8412005"/>
              <a:gd name="connsiteY1" fmla="*/ 377764 h 492955"/>
              <a:gd name="connsiteX2" fmla="*/ 5285424 w 8412005"/>
              <a:gd name="connsiteY2" fmla="*/ 224 h 492955"/>
              <a:gd name="connsiteX3" fmla="*/ 7024997 w 8412005"/>
              <a:gd name="connsiteY3" fmla="*/ 251459 h 492955"/>
              <a:gd name="connsiteX4" fmla="*/ 8412005 w 8412005"/>
              <a:gd name="connsiteY4" fmla="*/ 25344 h 492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12005" h="492955">
                <a:moveTo>
                  <a:pt x="0" y="492955"/>
                </a:moveTo>
                <a:cubicBezTo>
                  <a:pt x="583174" y="377699"/>
                  <a:pt x="1879493" y="459885"/>
                  <a:pt x="2760397" y="377764"/>
                </a:cubicBezTo>
                <a:cubicBezTo>
                  <a:pt x="3641301" y="295642"/>
                  <a:pt x="4519391" y="-9428"/>
                  <a:pt x="5285424" y="224"/>
                </a:cubicBezTo>
                <a:cubicBezTo>
                  <a:pt x="6051456" y="9877"/>
                  <a:pt x="6402021" y="227734"/>
                  <a:pt x="7024997" y="251459"/>
                </a:cubicBezTo>
                <a:cubicBezTo>
                  <a:pt x="7606105" y="266810"/>
                  <a:pt x="8106975" y="171720"/>
                  <a:pt x="8412005" y="25344"/>
                </a:cubicBezTo>
              </a:path>
            </a:pathLst>
          </a:custGeom>
          <a:noFill/>
          <a:ln w="12700">
            <a:solidFill>
              <a:schemeClr val="accent1"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38E99AF6-FD84-18F8-15A9-5D93DA89C192}"/>
              </a:ext>
            </a:extLst>
          </p:cNvPr>
          <p:cNvSpPr/>
          <p:nvPr/>
        </p:nvSpPr>
        <p:spPr>
          <a:xfrm rot="169391">
            <a:off x="-268878" y="3659032"/>
            <a:ext cx="12677910" cy="687959"/>
          </a:xfrm>
          <a:custGeom>
            <a:avLst/>
            <a:gdLst>
              <a:gd name="connsiteX0" fmla="*/ 0 w 8402515"/>
              <a:gd name="connsiteY0" fmla="*/ 501664 h 501664"/>
              <a:gd name="connsiteX1" fmla="*/ 2749569 w 8402515"/>
              <a:gd name="connsiteY1" fmla="*/ 426666 h 501664"/>
              <a:gd name="connsiteX2" fmla="*/ 5284629 w 8402515"/>
              <a:gd name="connsiteY2" fmla="*/ 9492 h 501664"/>
              <a:gd name="connsiteX3" fmla="*/ 7018326 w 8402515"/>
              <a:gd name="connsiteY3" fmla="*/ 234440 h 501664"/>
              <a:gd name="connsiteX4" fmla="*/ 8402515 w 8402515"/>
              <a:gd name="connsiteY4" fmla="*/ 0 h 501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02515" h="501664">
                <a:moveTo>
                  <a:pt x="0" y="501664"/>
                </a:moveTo>
                <a:cubicBezTo>
                  <a:pt x="595297" y="390874"/>
                  <a:pt x="1868797" y="508694"/>
                  <a:pt x="2749569" y="426666"/>
                </a:cubicBezTo>
                <a:cubicBezTo>
                  <a:pt x="3630341" y="344637"/>
                  <a:pt x="4522928" y="13617"/>
                  <a:pt x="5284629" y="9492"/>
                </a:cubicBezTo>
                <a:cubicBezTo>
                  <a:pt x="6046330" y="5366"/>
                  <a:pt x="6390007" y="215181"/>
                  <a:pt x="7018326" y="234440"/>
                </a:cubicBezTo>
                <a:cubicBezTo>
                  <a:pt x="7601985" y="244768"/>
                  <a:pt x="8103130" y="145140"/>
                  <a:pt x="8402515" y="0"/>
                </a:cubicBezTo>
              </a:path>
            </a:pathLst>
          </a:custGeom>
          <a:noFill/>
          <a:ln w="12700">
            <a:solidFill>
              <a:schemeClr val="accent1"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4A6DF78E-8844-F1CE-4288-60A43E342416}"/>
              </a:ext>
            </a:extLst>
          </p:cNvPr>
          <p:cNvSpPr/>
          <p:nvPr/>
        </p:nvSpPr>
        <p:spPr>
          <a:xfrm rot="169391">
            <a:off x="-247370" y="3695283"/>
            <a:ext cx="12663592" cy="734658"/>
          </a:xfrm>
          <a:custGeom>
            <a:avLst/>
            <a:gdLst>
              <a:gd name="connsiteX0" fmla="*/ 0 w 8393025"/>
              <a:gd name="connsiteY0" fmla="*/ 535717 h 535717"/>
              <a:gd name="connsiteX1" fmla="*/ 2738741 w 8393025"/>
              <a:gd name="connsiteY1" fmla="*/ 500912 h 535717"/>
              <a:gd name="connsiteX2" fmla="*/ 5283834 w 8393025"/>
              <a:gd name="connsiteY2" fmla="*/ 44103 h 535717"/>
              <a:gd name="connsiteX3" fmla="*/ 7011655 w 8393025"/>
              <a:gd name="connsiteY3" fmla="*/ 242765 h 535717"/>
              <a:gd name="connsiteX4" fmla="*/ 8393025 w 8393025"/>
              <a:gd name="connsiteY4" fmla="*/ 0 h 5357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93025" h="535717">
                <a:moveTo>
                  <a:pt x="0" y="535717"/>
                </a:moveTo>
                <a:cubicBezTo>
                  <a:pt x="607420" y="429393"/>
                  <a:pt x="1858102" y="582847"/>
                  <a:pt x="2738741" y="500912"/>
                </a:cubicBezTo>
                <a:cubicBezTo>
                  <a:pt x="3619381" y="418977"/>
                  <a:pt x="4526464" y="62006"/>
                  <a:pt x="5283834" y="44103"/>
                </a:cubicBezTo>
                <a:cubicBezTo>
                  <a:pt x="6041203" y="26199"/>
                  <a:pt x="6377993" y="227972"/>
                  <a:pt x="7011655" y="242765"/>
                </a:cubicBezTo>
                <a:cubicBezTo>
                  <a:pt x="7597865" y="248069"/>
                  <a:pt x="8099285" y="143904"/>
                  <a:pt x="8393025" y="0"/>
                </a:cubicBezTo>
              </a:path>
            </a:pathLst>
          </a:custGeom>
          <a:noFill/>
          <a:ln w="12700">
            <a:solidFill>
              <a:schemeClr val="accent1"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9F37D6A4-2EC8-9DF1-F5FF-09A4EAB1C8E7}"/>
              </a:ext>
            </a:extLst>
          </p:cNvPr>
          <p:cNvSpPr/>
          <p:nvPr/>
        </p:nvSpPr>
        <p:spPr>
          <a:xfrm rot="169391">
            <a:off x="-226759" y="3731514"/>
            <a:ext cx="12649273" cy="817772"/>
          </a:xfrm>
          <a:custGeom>
            <a:avLst/>
            <a:gdLst>
              <a:gd name="connsiteX0" fmla="*/ 0 w 8383535"/>
              <a:gd name="connsiteY0" fmla="*/ 569770 h 596324"/>
              <a:gd name="connsiteX1" fmla="*/ 2727913 w 8383535"/>
              <a:gd name="connsiteY1" fmla="*/ 575159 h 596324"/>
              <a:gd name="connsiteX2" fmla="*/ 5283038 w 8383535"/>
              <a:gd name="connsiteY2" fmla="*/ 78714 h 596324"/>
              <a:gd name="connsiteX3" fmla="*/ 7004984 w 8383535"/>
              <a:gd name="connsiteY3" fmla="*/ 251091 h 596324"/>
              <a:gd name="connsiteX4" fmla="*/ 8383535 w 8383535"/>
              <a:gd name="connsiteY4" fmla="*/ 0 h 596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83535" h="596324">
                <a:moveTo>
                  <a:pt x="0" y="569770"/>
                </a:moveTo>
                <a:cubicBezTo>
                  <a:pt x="619543" y="467912"/>
                  <a:pt x="1847407" y="657001"/>
                  <a:pt x="2727913" y="575159"/>
                </a:cubicBezTo>
                <a:cubicBezTo>
                  <a:pt x="3608421" y="493316"/>
                  <a:pt x="4530000" y="110396"/>
                  <a:pt x="5283038" y="78714"/>
                </a:cubicBezTo>
                <a:cubicBezTo>
                  <a:pt x="6036077" y="47032"/>
                  <a:pt x="6365980" y="240763"/>
                  <a:pt x="7004984" y="251091"/>
                </a:cubicBezTo>
                <a:cubicBezTo>
                  <a:pt x="7593746" y="251370"/>
                  <a:pt x="8095440" y="142668"/>
                  <a:pt x="8383535" y="0"/>
                </a:cubicBezTo>
              </a:path>
            </a:pathLst>
          </a:custGeom>
          <a:noFill/>
          <a:ln w="12700">
            <a:solidFill>
              <a:schemeClr val="accent1"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E768ABF9-CA52-6969-FC32-92F7D9F17504}"/>
              </a:ext>
            </a:extLst>
          </p:cNvPr>
          <p:cNvSpPr/>
          <p:nvPr/>
        </p:nvSpPr>
        <p:spPr>
          <a:xfrm rot="169391">
            <a:off x="-206510" y="3767735"/>
            <a:ext cx="12634954" cy="915627"/>
          </a:xfrm>
          <a:custGeom>
            <a:avLst/>
            <a:gdLst>
              <a:gd name="connsiteX0" fmla="*/ 0 w 8374045"/>
              <a:gd name="connsiteY0" fmla="*/ 603822 h 667681"/>
              <a:gd name="connsiteX1" fmla="*/ 2717086 w 8374045"/>
              <a:gd name="connsiteY1" fmla="*/ 649404 h 667681"/>
              <a:gd name="connsiteX2" fmla="*/ 5282244 w 8374045"/>
              <a:gd name="connsiteY2" fmla="*/ 113324 h 667681"/>
              <a:gd name="connsiteX3" fmla="*/ 6998313 w 8374045"/>
              <a:gd name="connsiteY3" fmla="*/ 259415 h 667681"/>
              <a:gd name="connsiteX4" fmla="*/ 8374045 w 8374045"/>
              <a:gd name="connsiteY4" fmla="*/ 0 h 667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74045" h="667681">
                <a:moveTo>
                  <a:pt x="0" y="603822"/>
                </a:moveTo>
                <a:cubicBezTo>
                  <a:pt x="631666" y="506430"/>
                  <a:pt x="1836712" y="731153"/>
                  <a:pt x="2717086" y="649404"/>
                </a:cubicBezTo>
                <a:cubicBezTo>
                  <a:pt x="3597460" y="567655"/>
                  <a:pt x="4533537" y="158784"/>
                  <a:pt x="5282244" y="113324"/>
                </a:cubicBezTo>
                <a:cubicBezTo>
                  <a:pt x="6030950" y="67864"/>
                  <a:pt x="6353966" y="253553"/>
                  <a:pt x="6998313" y="259415"/>
                </a:cubicBezTo>
                <a:cubicBezTo>
                  <a:pt x="7589627" y="254670"/>
                  <a:pt x="8091596" y="141430"/>
                  <a:pt x="8374045" y="0"/>
                </a:cubicBezTo>
              </a:path>
            </a:pathLst>
          </a:custGeom>
          <a:noFill/>
          <a:ln w="12700">
            <a:solidFill>
              <a:schemeClr val="accent1"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F6ADB25C-6059-E92C-F4C2-F88BF361C87F}"/>
              </a:ext>
            </a:extLst>
          </p:cNvPr>
          <p:cNvSpPr/>
          <p:nvPr/>
        </p:nvSpPr>
        <p:spPr>
          <a:xfrm rot="169391">
            <a:off x="-186286" y="3803956"/>
            <a:ext cx="12620636" cy="1014451"/>
          </a:xfrm>
          <a:custGeom>
            <a:avLst/>
            <a:gdLst>
              <a:gd name="connsiteX0" fmla="*/ 0 w 8364555"/>
              <a:gd name="connsiteY0" fmla="*/ 637875 h 739744"/>
              <a:gd name="connsiteX1" fmla="*/ 2706258 w 8364555"/>
              <a:gd name="connsiteY1" fmla="*/ 723651 h 739744"/>
              <a:gd name="connsiteX2" fmla="*/ 5281448 w 8364555"/>
              <a:gd name="connsiteY2" fmla="*/ 147935 h 739744"/>
              <a:gd name="connsiteX3" fmla="*/ 6991642 w 8364555"/>
              <a:gd name="connsiteY3" fmla="*/ 267740 h 739744"/>
              <a:gd name="connsiteX4" fmla="*/ 8364555 w 8364555"/>
              <a:gd name="connsiteY4" fmla="*/ 0 h 739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64555" h="739744">
                <a:moveTo>
                  <a:pt x="0" y="637875"/>
                </a:moveTo>
                <a:cubicBezTo>
                  <a:pt x="643789" y="544949"/>
                  <a:pt x="1826017" y="805307"/>
                  <a:pt x="2706258" y="723651"/>
                </a:cubicBezTo>
                <a:cubicBezTo>
                  <a:pt x="3586500" y="641994"/>
                  <a:pt x="4537073" y="207173"/>
                  <a:pt x="5281448" y="147935"/>
                </a:cubicBezTo>
                <a:cubicBezTo>
                  <a:pt x="6025824" y="88697"/>
                  <a:pt x="6341952" y="266345"/>
                  <a:pt x="6991642" y="267740"/>
                </a:cubicBezTo>
                <a:cubicBezTo>
                  <a:pt x="7585507" y="257971"/>
                  <a:pt x="8087751" y="140194"/>
                  <a:pt x="8364555" y="0"/>
                </a:cubicBezTo>
              </a:path>
            </a:pathLst>
          </a:custGeom>
          <a:noFill/>
          <a:ln w="12700">
            <a:solidFill>
              <a:schemeClr val="accent1"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05982722-C457-90AB-E071-638499CFC45D}"/>
              </a:ext>
            </a:extLst>
          </p:cNvPr>
          <p:cNvSpPr/>
          <p:nvPr/>
        </p:nvSpPr>
        <p:spPr>
          <a:xfrm rot="169391">
            <a:off x="-166077" y="3840176"/>
            <a:ext cx="12606317" cy="1113917"/>
          </a:xfrm>
          <a:custGeom>
            <a:avLst/>
            <a:gdLst>
              <a:gd name="connsiteX0" fmla="*/ 0 w 8355065"/>
              <a:gd name="connsiteY0" fmla="*/ 671928 h 812275"/>
              <a:gd name="connsiteX1" fmla="*/ 2695430 w 8355065"/>
              <a:gd name="connsiteY1" fmla="*/ 797897 h 812275"/>
              <a:gd name="connsiteX2" fmla="*/ 5280653 w 8355065"/>
              <a:gd name="connsiteY2" fmla="*/ 182546 h 812275"/>
              <a:gd name="connsiteX3" fmla="*/ 6984971 w 8355065"/>
              <a:gd name="connsiteY3" fmla="*/ 276065 h 812275"/>
              <a:gd name="connsiteX4" fmla="*/ 8355065 w 8355065"/>
              <a:gd name="connsiteY4" fmla="*/ 0 h 812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55065" h="812275">
                <a:moveTo>
                  <a:pt x="0" y="671928"/>
                </a:moveTo>
                <a:cubicBezTo>
                  <a:pt x="655912" y="583467"/>
                  <a:pt x="1815322" y="879460"/>
                  <a:pt x="2695430" y="797897"/>
                </a:cubicBezTo>
                <a:cubicBezTo>
                  <a:pt x="3575540" y="716334"/>
                  <a:pt x="4540609" y="255562"/>
                  <a:pt x="5280653" y="182546"/>
                </a:cubicBezTo>
                <a:cubicBezTo>
                  <a:pt x="6020697" y="109530"/>
                  <a:pt x="6329939" y="279136"/>
                  <a:pt x="6984971" y="276065"/>
                </a:cubicBezTo>
                <a:cubicBezTo>
                  <a:pt x="7581388" y="261272"/>
                  <a:pt x="8083906" y="138959"/>
                  <a:pt x="8355065" y="0"/>
                </a:cubicBezTo>
              </a:path>
            </a:pathLst>
          </a:custGeom>
          <a:noFill/>
          <a:ln w="12700">
            <a:solidFill>
              <a:schemeClr val="accent1"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5C57F816-C17A-869F-1DA9-B89C1E98384B}"/>
              </a:ext>
            </a:extLst>
          </p:cNvPr>
          <p:cNvSpPr/>
          <p:nvPr/>
        </p:nvSpPr>
        <p:spPr>
          <a:xfrm rot="169391">
            <a:off x="-145877" y="3876396"/>
            <a:ext cx="12591997" cy="1213835"/>
          </a:xfrm>
          <a:custGeom>
            <a:avLst/>
            <a:gdLst>
              <a:gd name="connsiteX0" fmla="*/ 0 w 8345574"/>
              <a:gd name="connsiteY0" fmla="*/ 705981 h 885136"/>
              <a:gd name="connsiteX1" fmla="*/ 2684602 w 8345574"/>
              <a:gd name="connsiteY1" fmla="*/ 872143 h 885136"/>
              <a:gd name="connsiteX2" fmla="*/ 5279858 w 8345574"/>
              <a:gd name="connsiteY2" fmla="*/ 217157 h 885136"/>
              <a:gd name="connsiteX3" fmla="*/ 6978299 w 8345574"/>
              <a:gd name="connsiteY3" fmla="*/ 284391 h 885136"/>
              <a:gd name="connsiteX4" fmla="*/ 8345574 w 8345574"/>
              <a:gd name="connsiteY4" fmla="*/ 0 h 885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45574" h="885136">
                <a:moveTo>
                  <a:pt x="0" y="705981"/>
                </a:moveTo>
                <a:cubicBezTo>
                  <a:pt x="668033" y="621986"/>
                  <a:pt x="1804625" y="953613"/>
                  <a:pt x="2684602" y="872143"/>
                </a:cubicBezTo>
                <a:cubicBezTo>
                  <a:pt x="3564579" y="790673"/>
                  <a:pt x="4544144" y="303951"/>
                  <a:pt x="5279858" y="217157"/>
                </a:cubicBezTo>
                <a:cubicBezTo>
                  <a:pt x="6015570" y="130363"/>
                  <a:pt x="6317924" y="291927"/>
                  <a:pt x="6978299" y="284391"/>
                </a:cubicBezTo>
                <a:cubicBezTo>
                  <a:pt x="7577268" y="264573"/>
                  <a:pt x="8080060" y="137722"/>
                  <a:pt x="8345574" y="0"/>
                </a:cubicBezTo>
              </a:path>
            </a:pathLst>
          </a:custGeom>
          <a:noFill/>
          <a:ln w="12700">
            <a:solidFill>
              <a:schemeClr val="accent1"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D6742B29-39F0-13C8-B020-4986EF3776B6}"/>
              </a:ext>
            </a:extLst>
          </p:cNvPr>
          <p:cNvSpPr/>
          <p:nvPr/>
        </p:nvSpPr>
        <p:spPr>
          <a:xfrm rot="169391">
            <a:off x="-125687" y="3912615"/>
            <a:ext cx="12577678" cy="1314087"/>
          </a:xfrm>
          <a:custGeom>
            <a:avLst/>
            <a:gdLst>
              <a:gd name="connsiteX0" fmla="*/ 0 w 8336084"/>
              <a:gd name="connsiteY0" fmla="*/ 740034 h 958240"/>
              <a:gd name="connsiteX1" fmla="*/ 2673774 w 8336084"/>
              <a:gd name="connsiteY1" fmla="*/ 946390 h 958240"/>
              <a:gd name="connsiteX2" fmla="*/ 5279062 w 8336084"/>
              <a:gd name="connsiteY2" fmla="*/ 251769 h 958240"/>
              <a:gd name="connsiteX3" fmla="*/ 6971628 w 8336084"/>
              <a:gd name="connsiteY3" fmla="*/ 292716 h 958240"/>
              <a:gd name="connsiteX4" fmla="*/ 8336084 w 8336084"/>
              <a:gd name="connsiteY4" fmla="*/ 0 h 958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36084" h="958240">
                <a:moveTo>
                  <a:pt x="0" y="740034"/>
                </a:moveTo>
                <a:cubicBezTo>
                  <a:pt x="680157" y="660505"/>
                  <a:pt x="1793930" y="1027767"/>
                  <a:pt x="2673774" y="946390"/>
                </a:cubicBezTo>
                <a:cubicBezTo>
                  <a:pt x="3553619" y="865013"/>
                  <a:pt x="4547680" y="352341"/>
                  <a:pt x="5279062" y="251769"/>
                </a:cubicBezTo>
                <a:cubicBezTo>
                  <a:pt x="6010443" y="151197"/>
                  <a:pt x="6305910" y="304718"/>
                  <a:pt x="6971628" y="292716"/>
                </a:cubicBezTo>
                <a:cubicBezTo>
                  <a:pt x="7573148" y="267875"/>
                  <a:pt x="8076215" y="136486"/>
                  <a:pt x="8336084" y="0"/>
                </a:cubicBezTo>
              </a:path>
            </a:pathLst>
          </a:custGeom>
          <a:noFill/>
          <a:ln w="12700">
            <a:solidFill>
              <a:schemeClr val="accent1"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ACDB762B-9D17-B109-81C1-619439CD265E}"/>
              </a:ext>
            </a:extLst>
          </p:cNvPr>
          <p:cNvSpPr/>
          <p:nvPr/>
        </p:nvSpPr>
        <p:spPr>
          <a:xfrm rot="169391">
            <a:off x="-105504" y="3948835"/>
            <a:ext cx="12563359" cy="1414587"/>
          </a:xfrm>
          <a:custGeom>
            <a:avLst/>
            <a:gdLst>
              <a:gd name="connsiteX0" fmla="*/ 0 w 8326594"/>
              <a:gd name="connsiteY0" fmla="*/ 774087 h 1031525"/>
              <a:gd name="connsiteX1" fmla="*/ 2662946 w 8326594"/>
              <a:gd name="connsiteY1" fmla="*/ 1020636 h 1031525"/>
              <a:gd name="connsiteX2" fmla="*/ 5278267 w 8326594"/>
              <a:gd name="connsiteY2" fmla="*/ 286380 h 1031525"/>
              <a:gd name="connsiteX3" fmla="*/ 6964957 w 8326594"/>
              <a:gd name="connsiteY3" fmla="*/ 301041 h 1031525"/>
              <a:gd name="connsiteX4" fmla="*/ 8326594 w 8326594"/>
              <a:gd name="connsiteY4" fmla="*/ 0 h 1031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26594" h="1031525">
                <a:moveTo>
                  <a:pt x="0" y="774087"/>
                </a:moveTo>
                <a:cubicBezTo>
                  <a:pt x="692279" y="699024"/>
                  <a:pt x="1783235" y="1101920"/>
                  <a:pt x="2662946" y="1020636"/>
                </a:cubicBezTo>
                <a:cubicBezTo>
                  <a:pt x="3542658" y="939352"/>
                  <a:pt x="4551217" y="400730"/>
                  <a:pt x="5278267" y="286380"/>
                </a:cubicBezTo>
                <a:cubicBezTo>
                  <a:pt x="6005317" y="172030"/>
                  <a:pt x="6293896" y="317509"/>
                  <a:pt x="6964957" y="301041"/>
                </a:cubicBezTo>
                <a:cubicBezTo>
                  <a:pt x="7569029" y="271176"/>
                  <a:pt x="8072371" y="135250"/>
                  <a:pt x="8326594" y="0"/>
                </a:cubicBezTo>
              </a:path>
            </a:pathLst>
          </a:custGeom>
          <a:noFill/>
          <a:ln w="12700">
            <a:solidFill>
              <a:schemeClr val="accent1"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9332CC00-DC3F-58D1-731F-7DE7816846D4}"/>
              </a:ext>
            </a:extLst>
          </p:cNvPr>
          <p:cNvSpPr/>
          <p:nvPr/>
        </p:nvSpPr>
        <p:spPr>
          <a:xfrm rot="169391">
            <a:off x="-85327" y="3985055"/>
            <a:ext cx="12549042" cy="1515281"/>
          </a:xfrm>
          <a:custGeom>
            <a:avLst/>
            <a:gdLst>
              <a:gd name="connsiteX0" fmla="*/ 0 w 8317105"/>
              <a:gd name="connsiteY0" fmla="*/ 808139 h 1104952"/>
              <a:gd name="connsiteX1" fmla="*/ 2652119 w 8317105"/>
              <a:gd name="connsiteY1" fmla="*/ 1094882 h 1104952"/>
              <a:gd name="connsiteX2" fmla="*/ 5277472 w 8317105"/>
              <a:gd name="connsiteY2" fmla="*/ 320990 h 1104952"/>
              <a:gd name="connsiteX3" fmla="*/ 6958286 w 8317105"/>
              <a:gd name="connsiteY3" fmla="*/ 309365 h 1104952"/>
              <a:gd name="connsiteX4" fmla="*/ 8317105 w 8317105"/>
              <a:gd name="connsiteY4" fmla="*/ 0 h 1104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17105" h="1104952">
                <a:moveTo>
                  <a:pt x="0" y="808139"/>
                </a:moveTo>
                <a:cubicBezTo>
                  <a:pt x="704402" y="737542"/>
                  <a:pt x="1772540" y="1176073"/>
                  <a:pt x="2652119" y="1094882"/>
                </a:cubicBezTo>
                <a:cubicBezTo>
                  <a:pt x="3531698" y="1013690"/>
                  <a:pt x="4554754" y="449118"/>
                  <a:pt x="5277472" y="320990"/>
                </a:cubicBezTo>
                <a:cubicBezTo>
                  <a:pt x="6000190" y="192862"/>
                  <a:pt x="6281883" y="330300"/>
                  <a:pt x="6958286" y="309365"/>
                </a:cubicBezTo>
                <a:cubicBezTo>
                  <a:pt x="7564909" y="274476"/>
                  <a:pt x="8068526" y="134013"/>
                  <a:pt x="8317105" y="0"/>
                </a:cubicBezTo>
              </a:path>
            </a:pathLst>
          </a:custGeom>
          <a:noFill/>
          <a:ln w="12700">
            <a:solidFill>
              <a:schemeClr val="accent1"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368FC0AD-97D3-6F20-E434-396304C13BCA}"/>
              </a:ext>
            </a:extLst>
          </p:cNvPr>
          <p:cNvSpPr/>
          <p:nvPr/>
        </p:nvSpPr>
        <p:spPr>
          <a:xfrm rot="169391">
            <a:off x="-65151" y="4021274"/>
            <a:ext cx="12534722" cy="1616130"/>
          </a:xfrm>
          <a:custGeom>
            <a:avLst/>
            <a:gdLst>
              <a:gd name="connsiteX0" fmla="*/ 0 w 7993380"/>
              <a:gd name="connsiteY0" fmla="*/ 358301 h 397341"/>
              <a:gd name="connsiteX1" fmla="*/ 1767840 w 7993380"/>
              <a:gd name="connsiteY1" fmla="*/ 161 h 397341"/>
              <a:gd name="connsiteX2" fmla="*/ 5791200 w 7993380"/>
              <a:gd name="connsiteY2" fmla="*/ 396401 h 397341"/>
              <a:gd name="connsiteX3" fmla="*/ 7993380 w 7993380"/>
              <a:gd name="connsiteY3" fmla="*/ 137321 h 397341"/>
              <a:gd name="connsiteX0" fmla="*/ 0 w 7993380"/>
              <a:gd name="connsiteY0" fmla="*/ 495393 h 534433"/>
              <a:gd name="connsiteX1" fmla="*/ 1958340 w 7993380"/>
              <a:gd name="connsiteY1" fmla="*/ 93 h 534433"/>
              <a:gd name="connsiteX2" fmla="*/ 5791200 w 7993380"/>
              <a:gd name="connsiteY2" fmla="*/ 533493 h 534433"/>
              <a:gd name="connsiteX3" fmla="*/ 7993380 w 7993380"/>
              <a:gd name="connsiteY3" fmla="*/ 274413 h 534433"/>
              <a:gd name="connsiteX0" fmla="*/ 0 w 7993380"/>
              <a:gd name="connsiteY0" fmla="*/ 498110 h 537150"/>
              <a:gd name="connsiteX1" fmla="*/ 1958340 w 7993380"/>
              <a:gd name="connsiteY1" fmla="*/ 2810 h 537150"/>
              <a:gd name="connsiteX2" fmla="*/ 5791200 w 7993380"/>
              <a:gd name="connsiteY2" fmla="*/ 536210 h 537150"/>
              <a:gd name="connsiteX3" fmla="*/ 7993380 w 7993380"/>
              <a:gd name="connsiteY3" fmla="*/ 277130 h 537150"/>
              <a:gd name="connsiteX0" fmla="*/ 0 w 7993380"/>
              <a:gd name="connsiteY0" fmla="*/ 497994 h 719627"/>
              <a:gd name="connsiteX1" fmla="*/ 1958340 w 7993380"/>
              <a:gd name="connsiteY1" fmla="*/ 2694 h 719627"/>
              <a:gd name="connsiteX2" fmla="*/ 5920740 w 7993380"/>
              <a:gd name="connsiteY2" fmla="*/ 718974 h 719627"/>
              <a:gd name="connsiteX3" fmla="*/ 7993380 w 7993380"/>
              <a:gd name="connsiteY3" fmla="*/ 277014 h 719627"/>
              <a:gd name="connsiteX0" fmla="*/ 0 w 7993380"/>
              <a:gd name="connsiteY0" fmla="*/ 497994 h 720432"/>
              <a:gd name="connsiteX1" fmla="*/ 1958340 w 7993380"/>
              <a:gd name="connsiteY1" fmla="*/ 2694 h 720432"/>
              <a:gd name="connsiteX2" fmla="*/ 5920740 w 7993380"/>
              <a:gd name="connsiteY2" fmla="*/ 718974 h 720432"/>
              <a:gd name="connsiteX3" fmla="*/ 7993380 w 7993380"/>
              <a:gd name="connsiteY3" fmla="*/ 277014 h 720432"/>
              <a:gd name="connsiteX0" fmla="*/ 0 w 7993380"/>
              <a:gd name="connsiteY0" fmla="*/ 498708 h 751479"/>
              <a:gd name="connsiteX1" fmla="*/ 1958340 w 7993380"/>
              <a:gd name="connsiteY1" fmla="*/ 3408 h 751479"/>
              <a:gd name="connsiteX2" fmla="*/ 6431280 w 7993380"/>
              <a:gd name="connsiteY2" fmla="*/ 750168 h 751479"/>
              <a:gd name="connsiteX3" fmla="*/ 7993380 w 7993380"/>
              <a:gd name="connsiteY3" fmla="*/ 277728 h 751479"/>
              <a:gd name="connsiteX0" fmla="*/ 0 w 7993380"/>
              <a:gd name="connsiteY0" fmla="*/ 498708 h 750168"/>
              <a:gd name="connsiteX1" fmla="*/ 1958340 w 7993380"/>
              <a:gd name="connsiteY1" fmla="*/ 3408 h 750168"/>
              <a:gd name="connsiteX2" fmla="*/ 6431280 w 7993380"/>
              <a:gd name="connsiteY2" fmla="*/ 750168 h 750168"/>
              <a:gd name="connsiteX3" fmla="*/ 7993380 w 7993380"/>
              <a:gd name="connsiteY3" fmla="*/ 277728 h 750168"/>
              <a:gd name="connsiteX0" fmla="*/ 0 w 7993380"/>
              <a:gd name="connsiteY0" fmla="*/ 597077 h 848537"/>
              <a:gd name="connsiteX1" fmla="*/ 2392680 w 7993380"/>
              <a:gd name="connsiteY1" fmla="*/ 2717 h 848537"/>
              <a:gd name="connsiteX2" fmla="*/ 6431280 w 7993380"/>
              <a:gd name="connsiteY2" fmla="*/ 848537 h 848537"/>
              <a:gd name="connsiteX3" fmla="*/ 7993380 w 7993380"/>
              <a:gd name="connsiteY3" fmla="*/ 376097 h 848537"/>
              <a:gd name="connsiteX0" fmla="*/ 0 w 7993380"/>
              <a:gd name="connsiteY0" fmla="*/ 608434 h 859894"/>
              <a:gd name="connsiteX1" fmla="*/ 2392680 w 7993380"/>
              <a:gd name="connsiteY1" fmla="*/ 14074 h 859894"/>
              <a:gd name="connsiteX2" fmla="*/ 6431280 w 7993380"/>
              <a:gd name="connsiteY2" fmla="*/ 859894 h 859894"/>
              <a:gd name="connsiteX3" fmla="*/ 7993380 w 7993380"/>
              <a:gd name="connsiteY3" fmla="*/ 387454 h 859894"/>
              <a:gd name="connsiteX0" fmla="*/ 0 w 7993380"/>
              <a:gd name="connsiteY0" fmla="*/ 594587 h 846047"/>
              <a:gd name="connsiteX1" fmla="*/ 2392680 w 7993380"/>
              <a:gd name="connsiteY1" fmla="*/ 227 h 846047"/>
              <a:gd name="connsiteX2" fmla="*/ 6431280 w 7993380"/>
              <a:gd name="connsiteY2" fmla="*/ 846047 h 846047"/>
              <a:gd name="connsiteX3" fmla="*/ 7993380 w 7993380"/>
              <a:gd name="connsiteY3" fmla="*/ 373607 h 846047"/>
              <a:gd name="connsiteX0" fmla="*/ 0 w 8618220"/>
              <a:gd name="connsiteY0" fmla="*/ 656752 h 847252"/>
              <a:gd name="connsiteX1" fmla="*/ 3017520 w 8618220"/>
              <a:gd name="connsiteY1" fmla="*/ 1432 h 847252"/>
              <a:gd name="connsiteX2" fmla="*/ 7056120 w 8618220"/>
              <a:gd name="connsiteY2" fmla="*/ 847252 h 847252"/>
              <a:gd name="connsiteX3" fmla="*/ 8618220 w 8618220"/>
              <a:gd name="connsiteY3" fmla="*/ 374812 h 847252"/>
              <a:gd name="connsiteX0" fmla="*/ 0 w 8618220"/>
              <a:gd name="connsiteY0" fmla="*/ 656366 h 817838"/>
              <a:gd name="connsiteX1" fmla="*/ 3017520 w 8618220"/>
              <a:gd name="connsiteY1" fmla="*/ 1046 h 817838"/>
              <a:gd name="connsiteX2" fmla="*/ 7288349 w 8618220"/>
              <a:gd name="connsiteY2" fmla="*/ 817838 h 817838"/>
              <a:gd name="connsiteX3" fmla="*/ 8618220 w 8618220"/>
              <a:gd name="connsiteY3" fmla="*/ 374426 h 817838"/>
              <a:gd name="connsiteX0" fmla="*/ 0 w 8560163"/>
              <a:gd name="connsiteY0" fmla="*/ 656366 h 817838"/>
              <a:gd name="connsiteX1" fmla="*/ 3017520 w 8560163"/>
              <a:gd name="connsiteY1" fmla="*/ 1046 h 817838"/>
              <a:gd name="connsiteX2" fmla="*/ 7288349 w 8560163"/>
              <a:gd name="connsiteY2" fmla="*/ 817838 h 817838"/>
              <a:gd name="connsiteX3" fmla="*/ 8560163 w 8560163"/>
              <a:gd name="connsiteY3" fmla="*/ 534083 h 817838"/>
              <a:gd name="connsiteX0" fmla="*/ 0 w 8560163"/>
              <a:gd name="connsiteY0" fmla="*/ 656366 h 817838"/>
              <a:gd name="connsiteX1" fmla="*/ 3017520 w 8560163"/>
              <a:gd name="connsiteY1" fmla="*/ 1046 h 817838"/>
              <a:gd name="connsiteX2" fmla="*/ 7288349 w 8560163"/>
              <a:gd name="connsiteY2" fmla="*/ 817838 h 817838"/>
              <a:gd name="connsiteX3" fmla="*/ 8560163 w 8560163"/>
              <a:gd name="connsiteY3" fmla="*/ 534083 h 817838"/>
              <a:gd name="connsiteX0" fmla="*/ 0 w 8560163"/>
              <a:gd name="connsiteY0" fmla="*/ 656366 h 824769"/>
              <a:gd name="connsiteX1" fmla="*/ 3017520 w 8560163"/>
              <a:gd name="connsiteY1" fmla="*/ 1046 h 824769"/>
              <a:gd name="connsiteX2" fmla="*/ 7288349 w 8560163"/>
              <a:gd name="connsiteY2" fmla="*/ 817838 h 824769"/>
              <a:gd name="connsiteX3" fmla="*/ 8560163 w 8560163"/>
              <a:gd name="connsiteY3" fmla="*/ 534083 h 824769"/>
              <a:gd name="connsiteX0" fmla="*/ 0 w 8560163"/>
              <a:gd name="connsiteY0" fmla="*/ 656366 h 824769"/>
              <a:gd name="connsiteX1" fmla="*/ 3017520 w 8560163"/>
              <a:gd name="connsiteY1" fmla="*/ 1046 h 824769"/>
              <a:gd name="connsiteX2" fmla="*/ 7288349 w 8560163"/>
              <a:gd name="connsiteY2" fmla="*/ 817838 h 824769"/>
              <a:gd name="connsiteX3" fmla="*/ 8560163 w 8560163"/>
              <a:gd name="connsiteY3" fmla="*/ 534083 h 824769"/>
              <a:gd name="connsiteX0" fmla="*/ 0 w 8560163"/>
              <a:gd name="connsiteY0" fmla="*/ 656366 h 818264"/>
              <a:gd name="connsiteX1" fmla="*/ 3017520 w 8560163"/>
              <a:gd name="connsiteY1" fmla="*/ 1046 h 818264"/>
              <a:gd name="connsiteX2" fmla="*/ 7288349 w 8560163"/>
              <a:gd name="connsiteY2" fmla="*/ 817838 h 818264"/>
              <a:gd name="connsiteX3" fmla="*/ 8560163 w 8560163"/>
              <a:gd name="connsiteY3" fmla="*/ 534083 h 818264"/>
              <a:gd name="connsiteX0" fmla="*/ 0 w 8560163"/>
              <a:gd name="connsiteY0" fmla="*/ 656366 h 861591"/>
              <a:gd name="connsiteX1" fmla="*/ 3017520 w 8560163"/>
              <a:gd name="connsiteY1" fmla="*/ 1046 h 861591"/>
              <a:gd name="connsiteX2" fmla="*/ 7288349 w 8560163"/>
              <a:gd name="connsiteY2" fmla="*/ 817838 h 861591"/>
              <a:gd name="connsiteX3" fmla="*/ 8560163 w 8560163"/>
              <a:gd name="connsiteY3" fmla="*/ 621169 h 861591"/>
              <a:gd name="connsiteX0" fmla="*/ 0 w 8560163"/>
              <a:gd name="connsiteY0" fmla="*/ 656366 h 851072"/>
              <a:gd name="connsiteX1" fmla="*/ 3017520 w 8560163"/>
              <a:gd name="connsiteY1" fmla="*/ 1046 h 851072"/>
              <a:gd name="connsiteX2" fmla="*/ 7288349 w 8560163"/>
              <a:gd name="connsiteY2" fmla="*/ 817838 h 851072"/>
              <a:gd name="connsiteX3" fmla="*/ 8560163 w 8560163"/>
              <a:gd name="connsiteY3" fmla="*/ 621169 h 851072"/>
              <a:gd name="connsiteX0" fmla="*/ 0 w 8560163"/>
              <a:gd name="connsiteY0" fmla="*/ 656366 h 830517"/>
              <a:gd name="connsiteX1" fmla="*/ 3017520 w 8560163"/>
              <a:gd name="connsiteY1" fmla="*/ 1046 h 830517"/>
              <a:gd name="connsiteX2" fmla="*/ 7288349 w 8560163"/>
              <a:gd name="connsiteY2" fmla="*/ 817838 h 830517"/>
              <a:gd name="connsiteX3" fmla="*/ 8560163 w 8560163"/>
              <a:gd name="connsiteY3" fmla="*/ 621169 h 830517"/>
              <a:gd name="connsiteX0" fmla="*/ 0 w 8560163"/>
              <a:gd name="connsiteY0" fmla="*/ 656366 h 832425"/>
              <a:gd name="connsiteX1" fmla="*/ 3017520 w 8560163"/>
              <a:gd name="connsiteY1" fmla="*/ 1046 h 832425"/>
              <a:gd name="connsiteX2" fmla="*/ 7288349 w 8560163"/>
              <a:gd name="connsiteY2" fmla="*/ 817838 h 832425"/>
              <a:gd name="connsiteX3" fmla="*/ 8560163 w 8560163"/>
              <a:gd name="connsiteY3" fmla="*/ 621169 h 832425"/>
              <a:gd name="connsiteX0" fmla="*/ 0 w 8560163"/>
              <a:gd name="connsiteY0" fmla="*/ 659810 h 835869"/>
              <a:gd name="connsiteX1" fmla="*/ 3017520 w 8560163"/>
              <a:gd name="connsiteY1" fmla="*/ 4490 h 835869"/>
              <a:gd name="connsiteX2" fmla="*/ 5288281 w 8560163"/>
              <a:gd name="connsiteY2" fmla="*/ 393111 h 835869"/>
              <a:gd name="connsiteX3" fmla="*/ 7288349 w 8560163"/>
              <a:gd name="connsiteY3" fmla="*/ 821282 h 835869"/>
              <a:gd name="connsiteX4" fmla="*/ 8560163 w 8560163"/>
              <a:gd name="connsiteY4" fmla="*/ 624613 h 835869"/>
              <a:gd name="connsiteX0" fmla="*/ 0 w 8560163"/>
              <a:gd name="connsiteY0" fmla="*/ 664735 h 841766"/>
              <a:gd name="connsiteX1" fmla="*/ 3017520 w 8560163"/>
              <a:gd name="connsiteY1" fmla="*/ 9415 h 841766"/>
              <a:gd name="connsiteX2" fmla="*/ 5410201 w 8560163"/>
              <a:gd name="connsiteY2" fmla="*/ 314216 h 841766"/>
              <a:gd name="connsiteX3" fmla="*/ 7288349 w 8560163"/>
              <a:gd name="connsiteY3" fmla="*/ 826207 h 841766"/>
              <a:gd name="connsiteX4" fmla="*/ 8560163 w 8560163"/>
              <a:gd name="connsiteY4" fmla="*/ 629538 h 841766"/>
              <a:gd name="connsiteX0" fmla="*/ 0 w 8560163"/>
              <a:gd name="connsiteY0" fmla="*/ 669369 h 846400"/>
              <a:gd name="connsiteX1" fmla="*/ 3017520 w 8560163"/>
              <a:gd name="connsiteY1" fmla="*/ 14049 h 846400"/>
              <a:gd name="connsiteX2" fmla="*/ 5410201 w 8560163"/>
              <a:gd name="connsiteY2" fmla="*/ 318850 h 846400"/>
              <a:gd name="connsiteX3" fmla="*/ 7288349 w 8560163"/>
              <a:gd name="connsiteY3" fmla="*/ 830841 h 846400"/>
              <a:gd name="connsiteX4" fmla="*/ 8560163 w 8560163"/>
              <a:gd name="connsiteY4" fmla="*/ 634172 h 846400"/>
              <a:gd name="connsiteX0" fmla="*/ 0 w 8560163"/>
              <a:gd name="connsiteY0" fmla="*/ 664736 h 841767"/>
              <a:gd name="connsiteX1" fmla="*/ 3017520 w 8560163"/>
              <a:gd name="connsiteY1" fmla="*/ 9416 h 841767"/>
              <a:gd name="connsiteX2" fmla="*/ 5410201 w 8560163"/>
              <a:gd name="connsiteY2" fmla="*/ 314217 h 841767"/>
              <a:gd name="connsiteX3" fmla="*/ 7288349 w 8560163"/>
              <a:gd name="connsiteY3" fmla="*/ 826208 h 841767"/>
              <a:gd name="connsiteX4" fmla="*/ 8560163 w 8560163"/>
              <a:gd name="connsiteY4" fmla="*/ 629539 h 841767"/>
              <a:gd name="connsiteX0" fmla="*/ 0 w 8560163"/>
              <a:gd name="connsiteY0" fmla="*/ 666655 h 845158"/>
              <a:gd name="connsiteX1" fmla="*/ 3017520 w 8560163"/>
              <a:gd name="connsiteY1" fmla="*/ 11335 h 845158"/>
              <a:gd name="connsiteX2" fmla="*/ 5364481 w 8560163"/>
              <a:gd name="connsiteY2" fmla="*/ 293276 h 845158"/>
              <a:gd name="connsiteX3" fmla="*/ 7288349 w 8560163"/>
              <a:gd name="connsiteY3" fmla="*/ 828127 h 845158"/>
              <a:gd name="connsiteX4" fmla="*/ 8560163 w 8560163"/>
              <a:gd name="connsiteY4" fmla="*/ 631458 h 845158"/>
              <a:gd name="connsiteX0" fmla="*/ 0 w 8522063"/>
              <a:gd name="connsiteY0" fmla="*/ 602888 h 842351"/>
              <a:gd name="connsiteX1" fmla="*/ 2979420 w 8522063"/>
              <a:gd name="connsiteY1" fmla="*/ 8528 h 842351"/>
              <a:gd name="connsiteX2" fmla="*/ 5326381 w 8522063"/>
              <a:gd name="connsiteY2" fmla="*/ 290469 h 842351"/>
              <a:gd name="connsiteX3" fmla="*/ 7250249 w 8522063"/>
              <a:gd name="connsiteY3" fmla="*/ 825320 h 842351"/>
              <a:gd name="connsiteX4" fmla="*/ 8522063 w 8522063"/>
              <a:gd name="connsiteY4" fmla="*/ 628651 h 842351"/>
              <a:gd name="connsiteX0" fmla="*/ 0 w 8522063"/>
              <a:gd name="connsiteY0" fmla="*/ 600944 h 840407"/>
              <a:gd name="connsiteX1" fmla="*/ 2979420 w 8522063"/>
              <a:gd name="connsiteY1" fmla="*/ 6584 h 840407"/>
              <a:gd name="connsiteX2" fmla="*/ 5326381 w 8522063"/>
              <a:gd name="connsiteY2" fmla="*/ 288525 h 840407"/>
              <a:gd name="connsiteX3" fmla="*/ 7250249 w 8522063"/>
              <a:gd name="connsiteY3" fmla="*/ 823376 h 840407"/>
              <a:gd name="connsiteX4" fmla="*/ 8522063 w 8522063"/>
              <a:gd name="connsiteY4" fmla="*/ 626707 h 840407"/>
              <a:gd name="connsiteX0" fmla="*/ 0 w 8522063"/>
              <a:gd name="connsiteY0" fmla="*/ 608385 h 847848"/>
              <a:gd name="connsiteX1" fmla="*/ 3086100 w 8522063"/>
              <a:gd name="connsiteY1" fmla="*/ 6405 h 847848"/>
              <a:gd name="connsiteX2" fmla="*/ 5326381 w 8522063"/>
              <a:gd name="connsiteY2" fmla="*/ 295966 h 847848"/>
              <a:gd name="connsiteX3" fmla="*/ 7250249 w 8522063"/>
              <a:gd name="connsiteY3" fmla="*/ 830817 h 847848"/>
              <a:gd name="connsiteX4" fmla="*/ 8522063 w 8522063"/>
              <a:gd name="connsiteY4" fmla="*/ 634148 h 847848"/>
              <a:gd name="connsiteX0" fmla="*/ 0 w 8522063"/>
              <a:gd name="connsiteY0" fmla="*/ 602436 h 841899"/>
              <a:gd name="connsiteX1" fmla="*/ 3086100 w 8522063"/>
              <a:gd name="connsiteY1" fmla="*/ 456 h 841899"/>
              <a:gd name="connsiteX2" fmla="*/ 5326381 w 8522063"/>
              <a:gd name="connsiteY2" fmla="*/ 290017 h 841899"/>
              <a:gd name="connsiteX3" fmla="*/ 7250249 w 8522063"/>
              <a:gd name="connsiteY3" fmla="*/ 824868 h 841899"/>
              <a:gd name="connsiteX4" fmla="*/ 8522063 w 8522063"/>
              <a:gd name="connsiteY4" fmla="*/ 628199 h 841899"/>
              <a:gd name="connsiteX0" fmla="*/ 0 w 8522063"/>
              <a:gd name="connsiteY0" fmla="*/ 602436 h 841899"/>
              <a:gd name="connsiteX1" fmla="*/ 3086100 w 8522063"/>
              <a:gd name="connsiteY1" fmla="*/ 456 h 841899"/>
              <a:gd name="connsiteX2" fmla="*/ 5326381 w 8522063"/>
              <a:gd name="connsiteY2" fmla="*/ 290017 h 841899"/>
              <a:gd name="connsiteX3" fmla="*/ 7250249 w 8522063"/>
              <a:gd name="connsiteY3" fmla="*/ 824868 h 841899"/>
              <a:gd name="connsiteX4" fmla="*/ 8522063 w 8522063"/>
              <a:gd name="connsiteY4" fmla="*/ 628199 h 841899"/>
              <a:gd name="connsiteX0" fmla="*/ 0 w 8522063"/>
              <a:gd name="connsiteY0" fmla="*/ 602436 h 876602"/>
              <a:gd name="connsiteX1" fmla="*/ 3086100 w 8522063"/>
              <a:gd name="connsiteY1" fmla="*/ 456 h 876602"/>
              <a:gd name="connsiteX2" fmla="*/ 5326381 w 8522063"/>
              <a:gd name="connsiteY2" fmla="*/ 290017 h 876602"/>
              <a:gd name="connsiteX3" fmla="*/ 7212149 w 8522063"/>
              <a:gd name="connsiteY3" fmla="*/ 862968 h 876602"/>
              <a:gd name="connsiteX4" fmla="*/ 8522063 w 8522063"/>
              <a:gd name="connsiteY4" fmla="*/ 628199 h 876602"/>
              <a:gd name="connsiteX0" fmla="*/ 0 w 8522063"/>
              <a:gd name="connsiteY0" fmla="*/ 602436 h 876602"/>
              <a:gd name="connsiteX1" fmla="*/ 3086100 w 8522063"/>
              <a:gd name="connsiteY1" fmla="*/ 456 h 876602"/>
              <a:gd name="connsiteX2" fmla="*/ 5326381 w 8522063"/>
              <a:gd name="connsiteY2" fmla="*/ 290017 h 876602"/>
              <a:gd name="connsiteX3" fmla="*/ 7212149 w 8522063"/>
              <a:gd name="connsiteY3" fmla="*/ 862968 h 876602"/>
              <a:gd name="connsiteX4" fmla="*/ 8522063 w 8522063"/>
              <a:gd name="connsiteY4" fmla="*/ 628199 h 876602"/>
              <a:gd name="connsiteX0" fmla="*/ 0 w 8522063"/>
              <a:gd name="connsiteY0" fmla="*/ 602436 h 876602"/>
              <a:gd name="connsiteX1" fmla="*/ 3009900 w 8522063"/>
              <a:gd name="connsiteY1" fmla="*/ 456 h 876602"/>
              <a:gd name="connsiteX2" fmla="*/ 5326381 w 8522063"/>
              <a:gd name="connsiteY2" fmla="*/ 290017 h 876602"/>
              <a:gd name="connsiteX3" fmla="*/ 7212149 w 8522063"/>
              <a:gd name="connsiteY3" fmla="*/ 862968 h 876602"/>
              <a:gd name="connsiteX4" fmla="*/ 8522063 w 8522063"/>
              <a:gd name="connsiteY4" fmla="*/ 628199 h 876602"/>
              <a:gd name="connsiteX0" fmla="*/ 0 w 8522063"/>
              <a:gd name="connsiteY0" fmla="*/ 601983 h 876149"/>
              <a:gd name="connsiteX1" fmla="*/ 3009900 w 8522063"/>
              <a:gd name="connsiteY1" fmla="*/ 3 h 876149"/>
              <a:gd name="connsiteX2" fmla="*/ 5326381 w 8522063"/>
              <a:gd name="connsiteY2" fmla="*/ 289564 h 876149"/>
              <a:gd name="connsiteX3" fmla="*/ 7212149 w 8522063"/>
              <a:gd name="connsiteY3" fmla="*/ 862515 h 876149"/>
              <a:gd name="connsiteX4" fmla="*/ 8522063 w 8522063"/>
              <a:gd name="connsiteY4" fmla="*/ 627746 h 876149"/>
              <a:gd name="connsiteX0" fmla="*/ 0 w 8438243"/>
              <a:gd name="connsiteY0" fmla="*/ 601983 h 886621"/>
              <a:gd name="connsiteX1" fmla="*/ 3009900 w 8438243"/>
              <a:gd name="connsiteY1" fmla="*/ 3 h 886621"/>
              <a:gd name="connsiteX2" fmla="*/ 5326381 w 8438243"/>
              <a:gd name="connsiteY2" fmla="*/ 289564 h 886621"/>
              <a:gd name="connsiteX3" fmla="*/ 7212149 w 8438243"/>
              <a:gd name="connsiteY3" fmla="*/ 862515 h 886621"/>
              <a:gd name="connsiteX4" fmla="*/ 8438243 w 8438243"/>
              <a:gd name="connsiteY4" fmla="*/ 688706 h 886621"/>
              <a:gd name="connsiteX0" fmla="*/ 0 w 8351157"/>
              <a:gd name="connsiteY0" fmla="*/ 732128 h 900652"/>
              <a:gd name="connsiteX1" fmla="*/ 2922814 w 8351157"/>
              <a:gd name="connsiteY1" fmla="*/ 14034 h 900652"/>
              <a:gd name="connsiteX2" fmla="*/ 5239295 w 8351157"/>
              <a:gd name="connsiteY2" fmla="*/ 303595 h 900652"/>
              <a:gd name="connsiteX3" fmla="*/ 7125063 w 8351157"/>
              <a:gd name="connsiteY3" fmla="*/ 876546 h 900652"/>
              <a:gd name="connsiteX4" fmla="*/ 8351157 w 8351157"/>
              <a:gd name="connsiteY4" fmla="*/ 702737 h 900652"/>
              <a:gd name="connsiteX0" fmla="*/ 0 w 8351157"/>
              <a:gd name="connsiteY0" fmla="*/ 727918 h 896442"/>
              <a:gd name="connsiteX1" fmla="*/ 2922814 w 8351157"/>
              <a:gd name="connsiteY1" fmla="*/ 9824 h 896442"/>
              <a:gd name="connsiteX2" fmla="*/ 5239295 w 8351157"/>
              <a:gd name="connsiteY2" fmla="*/ 299385 h 896442"/>
              <a:gd name="connsiteX3" fmla="*/ 7125063 w 8351157"/>
              <a:gd name="connsiteY3" fmla="*/ 872336 h 896442"/>
              <a:gd name="connsiteX4" fmla="*/ 8351157 w 8351157"/>
              <a:gd name="connsiteY4" fmla="*/ 698527 h 896442"/>
              <a:gd name="connsiteX0" fmla="*/ 0 w 8351157"/>
              <a:gd name="connsiteY0" fmla="*/ 741421 h 915046"/>
              <a:gd name="connsiteX1" fmla="*/ 2922814 w 8351157"/>
              <a:gd name="connsiteY1" fmla="*/ 23327 h 915046"/>
              <a:gd name="connsiteX2" fmla="*/ 5297352 w 8351157"/>
              <a:gd name="connsiteY2" fmla="*/ 240317 h 915046"/>
              <a:gd name="connsiteX3" fmla="*/ 7125063 w 8351157"/>
              <a:gd name="connsiteY3" fmla="*/ 885839 h 915046"/>
              <a:gd name="connsiteX4" fmla="*/ 8351157 w 8351157"/>
              <a:gd name="connsiteY4" fmla="*/ 712030 h 915046"/>
              <a:gd name="connsiteX0" fmla="*/ 0 w 8351157"/>
              <a:gd name="connsiteY0" fmla="*/ 749860 h 923485"/>
              <a:gd name="connsiteX1" fmla="*/ 2922814 w 8351157"/>
              <a:gd name="connsiteY1" fmla="*/ 31766 h 923485"/>
              <a:gd name="connsiteX2" fmla="*/ 5297352 w 8351157"/>
              <a:gd name="connsiteY2" fmla="*/ 248756 h 923485"/>
              <a:gd name="connsiteX3" fmla="*/ 7125063 w 8351157"/>
              <a:gd name="connsiteY3" fmla="*/ 894278 h 923485"/>
              <a:gd name="connsiteX4" fmla="*/ 8351157 w 8351157"/>
              <a:gd name="connsiteY4" fmla="*/ 720469 h 923485"/>
              <a:gd name="connsiteX0" fmla="*/ 0 w 8031843"/>
              <a:gd name="connsiteY0" fmla="*/ 1777308 h 1777308"/>
              <a:gd name="connsiteX1" fmla="*/ 2603500 w 8031843"/>
              <a:gd name="connsiteY1" fmla="*/ 101271 h 1777308"/>
              <a:gd name="connsiteX2" fmla="*/ 4978038 w 8031843"/>
              <a:gd name="connsiteY2" fmla="*/ 318261 h 1777308"/>
              <a:gd name="connsiteX3" fmla="*/ 6805749 w 8031843"/>
              <a:gd name="connsiteY3" fmla="*/ 963783 h 1777308"/>
              <a:gd name="connsiteX4" fmla="*/ 8031843 w 8031843"/>
              <a:gd name="connsiteY4" fmla="*/ 789974 h 1777308"/>
              <a:gd name="connsiteX0" fmla="*/ 0 w 8031843"/>
              <a:gd name="connsiteY0" fmla="*/ 1483409 h 1723550"/>
              <a:gd name="connsiteX1" fmla="*/ 2603500 w 8031843"/>
              <a:gd name="connsiteY1" fmla="*/ 1665201 h 1723550"/>
              <a:gd name="connsiteX2" fmla="*/ 4978038 w 8031843"/>
              <a:gd name="connsiteY2" fmla="*/ 24362 h 1723550"/>
              <a:gd name="connsiteX3" fmla="*/ 6805749 w 8031843"/>
              <a:gd name="connsiteY3" fmla="*/ 669884 h 1723550"/>
              <a:gd name="connsiteX4" fmla="*/ 8031843 w 8031843"/>
              <a:gd name="connsiteY4" fmla="*/ 496075 h 1723550"/>
              <a:gd name="connsiteX0" fmla="*/ 0 w 8031843"/>
              <a:gd name="connsiteY0" fmla="*/ 1483409 h 1720530"/>
              <a:gd name="connsiteX1" fmla="*/ 2603500 w 8031843"/>
              <a:gd name="connsiteY1" fmla="*/ 1665201 h 1720530"/>
              <a:gd name="connsiteX2" fmla="*/ 4978038 w 8031843"/>
              <a:gd name="connsiteY2" fmla="*/ 24362 h 1720530"/>
              <a:gd name="connsiteX3" fmla="*/ 6805749 w 8031843"/>
              <a:gd name="connsiteY3" fmla="*/ 669884 h 1720530"/>
              <a:gd name="connsiteX4" fmla="*/ 8031843 w 8031843"/>
              <a:gd name="connsiteY4" fmla="*/ 496075 h 1720530"/>
              <a:gd name="connsiteX0" fmla="*/ 0 w 8031843"/>
              <a:gd name="connsiteY0" fmla="*/ 987334 h 1180832"/>
              <a:gd name="connsiteX1" fmla="*/ 2603500 w 8031843"/>
              <a:gd name="connsiteY1" fmla="*/ 1169126 h 1180832"/>
              <a:gd name="connsiteX2" fmla="*/ 5137695 w 8031843"/>
              <a:gd name="connsiteY2" fmla="*/ 428172 h 1180832"/>
              <a:gd name="connsiteX3" fmla="*/ 6805749 w 8031843"/>
              <a:gd name="connsiteY3" fmla="*/ 173809 h 1180832"/>
              <a:gd name="connsiteX4" fmla="*/ 8031843 w 8031843"/>
              <a:gd name="connsiteY4" fmla="*/ 0 h 1180832"/>
              <a:gd name="connsiteX0" fmla="*/ 0 w 8031843"/>
              <a:gd name="connsiteY0" fmla="*/ 987334 h 1180832"/>
              <a:gd name="connsiteX1" fmla="*/ 2603500 w 8031843"/>
              <a:gd name="connsiteY1" fmla="*/ 1169126 h 1180832"/>
              <a:gd name="connsiteX2" fmla="*/ 5137695 w 8031843"/>
              <a:gd name="connsiteY2" fmla="*/ 428172 h 1180832"/>
              <a:gd name="connsiteX3" fmla="*/ 6805749 w 8031843"/>
              <a:gd name="connsiteY3" fmla="*/ 580209 h 1180832"/>
              <a:gd name="connsiteX4" fmla="*/ 8031843 w 8031843"/>
              <a:gd name="connsiteY4" fmla="*/ 0 h 1180832"/>
              <a:gd name="connsiteX0" fmla="*/ 0 w 8031843"/>
              <a:gd name="connsiteY0" fmla="*/ 987334 h 1176027"/>
              <a:gd name="connsiteX1" fmla="*/ 2603500 w 8031843"/>
              <a:gd name="connsiteY1" fmla="*/ 1169126 h 1176027"/>
              <a:gd name="connsiteX2" fmla="*/ 5369924 w 8031843"/>
              <a:gd name="connsiteY2" fmla="*/ 573315 h 1176027"/>
              <a:gd name="connsiteX3" fmla="*/ 6805749 w 8031843"/>
              <a:gd name="connsiteY3" fmla="*/ 580209 h 1176027"/>
              <a:gd name="connsiteX4" fmla="*/ 8031843 w 8031843"/>
              <a:gd name="connsiteY4" fmla="*/ 0 h 1176027"/>
              <a:gd name="connsiteX0" fmla="*/ 0 w 8031843"/>
              <a:gd name="connsiteY0" fmla="*/ 987334 h 1290867"/>
              <a:gd name="connsiteX1" fmla="*/ 2661557 w 8031843"/>
              <a:gd name="connsiteY1" fmla="*/ 1285240 h 1290867"/>
              <a:gd name="connsiteX2" fmla="*/ 5369924 w 8031843"/>
              <a:gd name="connsiteY2" fmla="*/ 573315 h 1290867"/>
              <a:gd name="connsiteX3" fmla="*/ 6805749 w 8031843"/>
              <a:gd name="connsiteY3" fmla="*/ 580209 h 1290867"/>
              <a:gd name="connsiteX4" fmla="*/ 8031843 w 8031843"/>
              <a:gd name="connsiteY4" fmla="*/ 0 h 1290867"/>
              <a:gd name="connsiteX0" fmla="*/ 0 w 8031843"/>
              <a:gd name="connsiteY0" fmla="*/ 987334 h 1293189"/>
              <a:gd name="connsiteX1" fmla="*/ 2661557 w 8031843"/>
              <a:gd name="connsiteY1" fmla="*/ 1285240 h 1293189"/>
              <a:gd name="connsiteX2" fmla="*/ 5369924 w 8031843"/>
              <a:gd name="connsiteY2" fmla="*/ 573315 h 1293189"/>
              <a:gd name="connsiteX3" fmla="*/ 6805749 w 8031843"/>
              <a:gd name="connsiteY3" fmla="*/ 580209 h 1293189"/>
              <a:gd name="connsiteX4" fmla="*/ 8031843 w 8031843"/>
              <a:gd name="connsiteY4" fmla="*/ 0 h 1293189"/>
              <a:gd name="connsiteX0" fmla="*/ 0 w 8031843"/>
              <a:gd name="connsiteY0" fmla="*/ 987334 h 1289504"/>
              <a:gd name="connsiteX1" fmla="*/ 2661557 w 8031843"/>
              <a:gd name="connsiteY1" fmla="*/ 1285240 h 1289504"/>
              <a:gd name="connsiteX2" fmla="*/ 5602153 w 8031843"/>
              <a:gd name="connsiteY2" fmla="*/ 631372 h 1289504"/>
              <a:gd name="connsiteX3" fmla="*/ 6805749 w 8031843"/>
              <a:gd name="connsiteY3" fmla="*/ 580209 h 1289504"/>
              <a:gd name="connsiteX4" fmla="*/ 8031843 w 8031843"/>
              <a:gd name="connsiteY4" fmla="*/ 0 h 1289504"/>
              <a:gd name="connsiteX0" fmla="*/ 0 w 8031843"/>
              <a:gd name="connsiteY0" fmla="*/ 987334 h 1289504"/>
              <a:gd name="connsiteX1" fmla="*/ 2661557 w 8031843"/>
              <a:gd name="connsiteY1" fmla="*/ 1285240 h 1289504"/>
              <a:gd name="connsiteX2" fmla="*/ 5471525 w 8031843"/>
              <a:gd name="connsiteY2" fmla="*/ 631372 h 1289504"/>
              <a:gd name="connsiteX3" fmla="*/ 6805749 w 8031843"/>
              <a:gd name="connsiteY3" fmla="*/ 580209 h 1289504"/>
              <a:gd name="connsiteX4" fmla="*/ 8031843 w 8031843"/>
              <a:gd name="connsiteY4" fmla="*/ 0 h 1289504"/>
              <a:gd name="connsiteX0" fmla="*/ 0 w 8031843"/>
              <a:gd name="connsiteY0" fmla="*/ 987334 h 1289504"/>
              <a:gd name="connsiteX1" fmla="*/ 2661557 w 8031843"/>
              <a:gd name="connsiteY1" fmla="*/ 1285240 h 1289504"/>
              <a:gd name="connsiteX2" fmla="*/ 5471525 w 8031843"/>
              <a:gd name="connsiteY2" fmla="*/ 631372 h 1289504"/>
              <a:gd name="connsiteX3" fmla="*/ 6805749 w 8031843"/>
              <a:gd name="connsiteY3" fmla="*/ 580209 h 1289504"/>
              <a:gd name="connsiteX4" fmla="*/ 8031843 w 8031843"/>
              <a:gd name="connsiteY4" fmla="*/ 0 h 1289504"/>
              <a:gd name="connsiteX0" fmla="*/ 0 w 8031843"/>
              <a:gd name="connsiteY0" fmla="*/ 987334 h 1289504"/>
              <a:gd name="connsiteX1" fmla="*/ 2661557 w 8031843"/>
              <a:gd name="connsiteY1" fmla="*/ 1285240 h 1289504"/>
              <a:gd name="connsiteX2" fmla="*/ 5471525 w 8031843"/>
              <a:gd name="connsiteY2" fmla="*/ 631372 h 1289504"/>
              <a:gd name="connsiteX3" fmla="*/ 6936378 w 8031843"/>
              <a:gd name="connsiteY3" fmla="*/ 580209 h 1289504"/>
              <a:gd name="connsiteX4" fmla="*/ 8031843 w 8031843"/>
              <a:gd name="connsiteY4" fmla="*/ 0 h 1289504"/>
              <a:gd name="connsiteX0" fmla="*/ 0 w 8031843"/>
              <a:gd name="connsiteY0" fmla="*/ 987334 h 1289504"/>
              <a:gd name="connsiteX1" fmla="*/ 2661557 w 8031843"/>
              <a:gd name="connsiteY1" fmla="*/ 1285240 h 1289504"/>
              <a:gd name="connsiteX2" fmla="*/ 5471525 w 8031843"/>
              <a:gd name="connsiteY2" fmla="*/ 631372 h 1289504"/>
              <a:gd name="connsiteX3" fmla="*/ 6936378 w 8031843"/>
              <a:gd name="connsiteY3" fmla="*/ 580209 h 1289504"/>
              <a:gd name="connsiteX4" fmla="*/ 8031843 w 8031843"/>
              <a:gd name="connsiteY4" fmla="*/ 0 h 1289504"/>
              <a:gd name="connsiteX0" fmla="*/ 0 w 8060872"/>
              <a:gd name="connsiteY0" fmla="*/ 885734 h 1187904"/>
              <a:gd name="connsiteX1" fmla="*/ 2661557 w 8060872"/>
              <a:gd name="connsiteY1" fmla="*/ 1183640 h 1187904"/>
              <a:gd name="connsiteX2" fmla="*/ 5471525 w 8060872"/>
              <a:gd name="connsiteY2" fmla="*/ 529772 h 1187904"/>
              <a:gd name="connsiteX3" fmla="*/ 6936378 w 8060872"/>
              <a:gd name="connsiteY3" fmla="*/ 478609 h 1187904"/>
              <a:gd name="connsiteX4" fmla="*/ 8060872 w 8060872"/>
              <a:gd name="connsiteY4" fmla="*/ 0 h 1187904"/>
              <a:gd name="connsiteX0" fmla="*/ 0 w 8060872"/>
              <a:gd name="connsiteY0" fmla="*/ 885734 h 1187904"/>
              <a:gd name="connsiteX1" fmla="*/ 2661557 w 8060872"/>
              <a:gd name="connsiteY1" fmla="*/ 1183640 h 1187904"/>
              <a:gd name="connsiteX2" fmla="*/ 5471525 w 8060872"/>
              <a:gd name="connsiteY2" fmla="*/ 529772 h 1187904"/>
              <a:gd name="connsiteX3" fmla="*/ 6936378 w 8060872"/>
              <a:gd name="connsiteY3" fmla="*/ 478609 h 1187904"/>
              <a:gd name="connsiteX4" fmla="*/ 8060872 w 8060872"/>
              <a:gd name="connsiteY4" fmla="*/ 0 h 1187904"/>
              <a:gd name="connsiteX0" fmla="*/ 0 w 8060872"/>
              <a:gd name="connsiteY0" fmla="*/ 885734 h 1187904"/>
              <a:gd name="connsiteX1" fmla="*/ 2661557 w 8060872"/>
              <a:gd name="connsiteY1" fmla="*/ 1183640 h 1187904"/>
              <a:gd name="connsiteX2" fmla="*/ 5471525 w 8060872"/>
              <a:gd name="connsiteY2" fmla="*/ 529772 h 1187904"/>
              <a:gd name="connsiteX3" fmla="*/ 6936378 w 8060872"/>
              <a:gd name="connsiteY3" fmla="*/ 478609 h 1187904"/>
              <a:gd name="connsiteX4" fmla="*/ 8060872 w 8060872"/>
              <a:gd name="connsiteY4" fmla="*/ 0 h 1187904"/>
              <a:gd name="connsiteX0" fmla="*/ 0 w 8060872"/>
              <a:gd name="connsiteY0" fmla="*/ 885734 h 1187904"/>
              <a:gd name="connsiteX1" fmla="*/ 2661557 w 8060872"/>
              <a:gd name="connsiteY1" fmla="*/ 1183640 h 1187904"/>
              <a:gd name="connsiteX2" fmla="*/ 5471525 w 8060872"/>
              <a:gd name="connsiteY2" fmla="*/ 529772 h 1187904"/>
              <a:gd name="connsiteX3" fmla="*/ 7081520 w 8060872"/>
              <a:gd name="connsiteY3" fmla="*/ 478609 h 1187904"/>
              <a:gd name="connsiteX4" fmla="*/ 8060872 w 8060872"/>
              <a:gd name="connsiteY4" fmla="*/ 0 h 1187904"/>
              <a:gd name="connsiteX0" fmla="*/ 0 w 8060872"/>
              <a:gd name="connsiteY0" fmla="*/ 885734 h 1189358"/>
              <a:gd name="connsiteX1" fmla="*/ 2661557 w 8060872"/>
              <a:gd name="connsiteY1" fmla="*/ 1183640 h 1189358"/>
              <a:gd name="connsiteX2" fmla="*/ 5471525 w 8060872"/>
              <a:gd name="connsiteY2" fmla="*/ 529772 h 1189358"/>
              <a:gd name="connsiteX3" fmla="*/ 7081520 w 8060872"/>
              <a:gd name="connsiteY3" fmla="*/ 478609 h 1189358"/>
              <a:gd name="connsiteX4" fmla="*/ 8060872 w 8060872"/>
              <a:gd name="connsiteY4" fmla="*/ 0 h 1189358"/>
              <a:gd name="connsiteX0" fmla="*/ 0 w 8060872"/>
              <a:gd name="connsiteY0" fmla="*/ 885734 h 1333131"/>
              <a:gd name="connsiteX1" fmla="*/ 2633538 w 8060872"/>
              <a:gd name="connsiteY1" fmla="*/ 1328783 h 1333131"/>
              <a:gd name="connsiteX2" fmla="*/ 5471525 w 8060872"/>
              <a:gd name="connsiteY2" fmla="*/ 529772 h 1333131"/>
              <a:gd name="connsiteX3" fmla="*/ 7081520 w 8060872"/>
              <a:gd name="connsiteY3" fmla="*/ 478609 h 1333131"/>
              <a:gd name="connsiteX4" fmla="*/ 8060872 w 8060872"/>
              <a:gd name="connsiteY4" fmla="*/ 0 h 1333131"/>
              <a:gd name="connsiteX0" fmla="*/ 0 w 8060872"/>
              <a:gd name="connsiteY0" fmla="*/ 885734 h 1331366"/>
              <a:gd name="connsiteX1" fmla="*/ 2633538 w 8060872"/>
              <a:gd name="connsiteY1" fmla="*/ 1328783 h 1331366"/>
              <a:gd name="connsiteX2" fmla="*/ 5471525 w 8060872"/>
              <a:gd name="connsiteY2" fmla="*/ 529772 h 1331366"/>
              <a:gd name="connsiteX3" fmla="*/ 7081520 w 8060872"/>
              <a:gd name="connsiteY3" fmla="*/ 478609 h 1331366"/>
              <a:gd name="connsiteX4" fmla="*/ 8060872 w 8060872"/>
              <a:gd name="connsiteY4" fmla="*/ 0 h 1331366"/>
              <a:gd name="connsiteX0" fmla="*/ 0 w 7892754"/>
              <a:gd name="connsiteY0" fmla="*/ 1074420 h 1341933"/>
              <a:gd name="connsiteX1" fmla="*/ 2465420 w 7892754"/>
              <a:gd name="connsiteY1" fmla="*/ 1328783 h 1341933"/>
              <a:gd name="connsiteX2" fmla="*/ 5303407 w 7892754"/>
              <a:gd name="connsiteY2" fmla="*/ 529772 h 1341933"/>
              <a:gd name="connsiteX3" fmla="*/ 6913402 w 7892754"/>
              <a:gd name="connsiteY3" fmla="*/ 478609 h 1341933"/>
              <a:gd name="connsiteX4" fmla="*/ 7892754 w 7892754"/>
              <a:gd name="connsiteY4" fmla="*/ 0 h 1341933"/>
              <a:gd name="connsiteX0" fmla="*/ 0 w 7892754"/>
              <a:gd name="connsiteY0" fmla="*/ 1074420 h 1341933"/>
              <a:gd name="connsiteX1" fmla="*/ 2535469 w 7892754"/>
              <a:gd name="connsiteY1" fmla="*/ 1328783 h 1341933"/>
              <a:gd name="connsiteX2" fmla="*/ 5303407 w 7892754"/>
              <a:gd name="connsiteY2" fmla="*/ 529772 h 1341933"/>
              <a:gd name="connsiteX3" fmla="*/ 6913402 w 7892754"/>
              <a:gd name="connsiteY3" fmla="*/ 478609 h 1341933"/>
              <a:gd name="connsiteX4" fmla="*/ 7892754 w 7892754"/>
              <a:gd name="connsiteY4" fmla="*/ 0 h 1341933"/>
              <a:gd name="connsiteX0" fmla="*/ 0 w 7892754"/>
              <a:gd name="connsiteY0" fmla="*/ 1074420 h 1338564"/>
              <a:gd name="connsiteX1" fmla="*/ 2535469 w 7892754"/>
              <a:gd name="connsiteY1" fmla="*/ 1328783 h 1338564"/>
              <a:gd name="connsiteX2" fmla="*/ 5303407 w 7892754"/>
              <a:gd name="connsiteY2" fmla="*/ 529772 h 1338564"/>
              <a:gd name="connsiteX3" fmla="*/ 6913402 w 7892754"/>
              <a:gd name="connsiteY3" fmla="*/ 478609 h 1338564"/>
              <a:gd name="connsiteX4" fmla="*/ 7892754 w 7892754"/>
              <a:gd name="connsiteY4" fmla="*/ 0 h 1338564"/>
              <a:gd name="connsiteX0" fmla="*/ 0 w 7892754"/>
              <a:gd name="connsiteY0" fmla="*/ 1074420 h 1395492"/>
              <a:gd name="connsiteX1" fmla="*/ 2465421 w 7892754"/>
              <a:gd name="connsiteY1" fmla="*/ 1386841 h 1395492"/>
              <a:gd name="connsiteX2" fmla="*/ 5303407 w 7892754"/>
              <a:gd name="connsiteY2" fmla="*/ 529772 h 1395492"/>
              <a:gd name="connsiteX3" fmla="*/ 6913402 w 7892754"/>
              <a:gd name="connsiteY3" fmla="*/ 478609 h 1395492"/>
              <a:gd name="connsiteX4" fmla="*/ 7892754 w 7892754"/>
              <a:gd name="connsiteY4" fmla="*/ 0 h 1395492"/>
              <a:gd name="connsiteX0" fmla="*/ 0 w 7892754"/>
              <a:gd name="connsiteY0" fmla="*/ 1074420 h 1401894"/>
              <a:gd name="connsiteX1" fmla="*/ 2465421 w 7892754"/>
              <a:gd name="connsiteY1" fmla="*/ 1386841 h 1401894"/>
              <a:gd name="connsiteX2" fmla="*/ 5303407 w 7892754"/>
              <a:gd name="connsiteY2" fmla="*/ 529772 h 1401894"/>
              <a:gd name="connsiteX3" fmla="*/ 6913402 w 7892754"/>
              <a:gd name="connsiteY3" fmla="*/ 478609 h 1401894"/>
              <a:gd name="connsiteX4" fmla="*/ 7892754 w 7892754"/>
              <a:gd name="connsiteY4" fmla="*/ 0 h 1401894"/>
              <a:gd name="connsiteX0" fmla="*/ 0 w 7892754"/>
              <a:gd name="connsiteY0" fmla="*/ 1074420 h 1398540"/>
              <a:gd name="connsiteX1" fmla="*/ 2465421 w 7892754"/>
              <a:gd name="connsiteY1" fmla="*/ 1386841 h 1398540"/>
              <a:gd name="connsiteX2" fmla="*/ 5415485 w 7892754"/>
              <a:gd name="connsiteY2" fmla="*/ 529772 h 1398540"/>
              <a:gd name="connsiteX3" fmla="*/ 6913402 w 7892754"/>
              <a:gd name="connsiteY3" fmla="*/ 478609 h 1398540"/>
              <a:gd name="connsiteX4" fmla="*/ 7892754 w 7892754"/>
              <a:gd name="connsiteY4" fmla="*/ 0 h 1398540"/>
              <a:gd name="connsiteX0" fmla="*/ 0 w 7892754"/>
              <a:gd name="connsiteY0" fmla="*/ 1074420 h 1399626"/>
              <a:gd name="connsiteX1" fmla="*/ 2465421 w 7892754"/>
              <a:gd name="connsiteY1" fmla="*/ 1386841 h 1399626"/>
              <a:gd name="connsiteX2" fmla="*/ 5373457 w 7892754"/>
              <a:gd name="connsiteY2" fmla="*/ 500744 h 1399626"/>
              <a:gd name="connsiteX3" fmla="*/ 6913402 w 7892754"/>
              <a:gd name="connsiteY3" fmla="*/ 478609 h 1399626"/>
              <a:gd name="connsiteX4" fmla="*/ 7892754 w 7892754"/>
              <a:gd name="connsiteY4" fmla="*/ 0 h 1399626"/>
              <a:gd name="connsiteX0" fmla="*/ 0 w 7892754"/>
              <a:gd name="connsiteY0" fmla="*/ 1074420 h 1399626"/>
              <a:gd name="connsiteX1" fmla="*/ 2465421 w 7892754"/>
              <a:gd name="connsiteY1" fmla="*/ 1386841 h 1399626"/>
              <a:gd name="connsiteX2" fmla="*/ 5373457 w 7892754"/>
              <a:gd name="connsiteY2" fmla="*/ 500744 h 1399626"/>
              <a:gd name="connsiteX3" fmla="*/ 6913402 w 7892754"/>
              <a:gd name="connsiteY3" fmla="*/ 478609 h 1399626"/>
              <a:gd name="connsiteX4" fmla="*/ 7892754 w 7892754"/>
              <a:gd name="connsiteY4" fmla="*/ 0 h 1399626"/>
              <a:gd name="connsiteX0" fmla="*/ 0 w 7892754"/>
              <a:gd name="connsiteY0" fmla="*/ 1074420 h 1393652"/>
              <a:gd name="connsiteX1" fmla="*/ 2465421 w 7892754"/>
              <a:gd name="connsiteY1" fmla="*/ 1386841 h 1393652"/>
              <a:gd name="connsiteX2" fmla="*/ 5373457 w 7892754"/>
              <a:gd name="connsiteY2" fmla="*/ 500744 h 1393652"/>
              <a:gd name="connsiteX3" fmla="*/ 6913402 w 7892754"/>
              <a:gd name="connsiteY3" fmla="*/ 478609 h 1393652"/>
              <a:gd name="connsiteX4" fmla="*/ 7892754 w 7892754"/>
              <a:gd name="connsiteY4" fmla="*/ 0 h 1393652"/>
              <a:gd name="connsiteX0" fmla="*/ 0 w 7892754"/>
              <a:gd name="connsiteY0" fmla="*/ 1074420 h 1407970"/>
              <a:gd name="connsiteX1" fmla="*/ 2549480 w 7892754"/>
              <a:gd name="connsiteY1" fmla="*/ 1401356 h 1407970"/>
              <a:gd name="connsiteX2" fmla="*/ 5373457 w 7892754"/>
              <a:gd name="connsiteY2" fmla="*/ 500744 h 1407970"/>
              <a:gd name="connsiteX3" fmla="*/ 6913402 w 7892754"/>
              <a:gd name="connsiteY3" fmla="*/ 478609 h 1407970"/>
              <a:gd name="connsiteX4" fmla="*/ 7892754 w 7892754"/>
              <a:gd name="connsiteY4" fmla="*/ 0 h 1407970"/>
              <a:gd name="connsiteX0" fmla="*/ 0 w 8018842"/>
              <a:gd name="connsiteY0" fmla="*/ 914763 h 1248313"/>
              <a:gd name="connsiteX1" fmla="*/ 2549480 w 8018842"/>
              <a:gd name="connsiteY1" fmla="*/ 1241699 h 1248313"/>
              <a:gd name="connsiteX2" fmla="*/ 5373457 w 8018842"/>
              <a:gd name="connsiteY2" fmla="*/ 341087 h 1248313"/>
              <a:gd name="connsiteX3" fmla="*/ 6913402 w 8018842"/>
              <a:gd name="connsiteY3" fmla="*/ 318952 h 1248313"/>
              <a:gd name="connsiteX4" fmla="*/ 8018842 w 8018842"/>
              <a:gd name="connsiteY4" fmla="*/ 0 h 1248313"/>
              <a:gd name="connsiteX0" fmla="*/ 0 w 8018842"/>
              <a:gd name="connsiteY0" fmla="*/ 914763 h 1248313"/>
              <a:gd name="connsiteX1" fmla="*/ 2549480 w 8018842"/>
              <a:gd name="connsiteY1" fmla="*/ 1241699 h 1248313"/>
              <a:gd name="connsiteX2" fmla="*/ 5373457 w 8018842"/>
              <a:gd name="connsiteY2" fmla="*/ 341087 h 1248313"/>
              <a:gd name="connsiteX3" fmla="*/ 6913402 w 8018842"/>
              <a:gd name="connsiteY3" fmla="*/ 318952 h 1248313"/>
              <a:gd name="connsiteX4" fmla="*/ 8018842 w 8018842"/>
              <a:gd name="connsiteY4" fmla="*/ 0 h 1248313"/>
              <a:gd name="connsiteX0" fmla="*/ 0 w 8018842"/>
              <a:gd name="connsiteY0" fmla="*/ 914763 h 1248313"/>
              <a:gd name="connsiteX1" fmla="*/ 2549480 w 8018842"/>
              <a:gd name="connsiteY1" fmla="*/ 1241699 h 1248313"/>
              <a:gd name="connsiteX2" fmla="*/ 5373457 w 8018842"/>
              <a:gd name="connsiteY2" fmla="*/ 341087 h 1248313"/>
              <a:gd name="connsiteX3" fmla="*/ 6787313 w 8018842"/>
              <a:gd name="connsiteY3" fmla="*/ 289924 h 1248313"/>
              <a:gd name="connsiteX4" fmla="*/ 8018842 w 8018842"/>
              <a:gd name="connsiteY4" fmla="*/ 0 h 1248313"/>
              <a:gd name="connsiteX0" fmla="*/ 0 w 8018842"/>
              <a:gd name="connsiteY0" fmla="*/ 914763 h 1248313"/>
              <a:gd name="connsiteX1" fmla="*/ 2549480 w 8018842"/>
              <a:gd name="connsiteY1" fmla="*/ 1241699 h 1248313"/>
              <a:gd name="connsiteX2" fmla="*/ 5373457 w 8018842"/>
              <a:gd name="connsiteY2" fmla="*/ 341087 h 1248313"/>
              <a:gd name="connsiteX3" fmla="*/ 6787313 w 8018842"/>
              <a:gd name="connsiteY3" fmla="*/ 289924 h 1248313"/>
              <a:gd name="connsiteX4" fmla="*/ 8018842 w 8018842"/>
              <a:gd name="connsiteY4" fmla="*/ 0 h 1248313"/>
              <a:gd name="connsiteX0" fmla="*/ 0 w 8018842"/>
              <a:gd name="connsiteY0" fmla="*/ 914763 h 1248313"/>
              <a:gd name="connsiteX1" fmla="*/ 2549480 w 8018842"/>
              <a:gd name="connsiteY1" fmla="*/ 1241699 h 1248313"/>
              <a:gd name="connsiteX2" fmla="*/ 5373457 w 8018842"/>
              <a:gd name="connsiteY2" fmla="*/ 341087 h 1248313"/>
              <a:gd name="connsiteX3" fmla="*/ 6787313 w 8018842"/>
              <a:gd name="connsiteY3" fmla="*/ 289924 h 1248313"/>
              <a:gd name="connsiteX4" fmla="*/ 8018842 w 8018842"/>
              <a:gd name="connsiteY4" fmla="*/ 0 h 1248313"/>
              <a:gd name="connsiteX0" fmla="*/ 0 w 8018842"/>
              <a:gd name="connsiteY0" fmla="*/ 914763 h 1248313"/>
              <a:gd name="connsiteX1" fmla="*/ 2549480 w 8018842"/>
              <a:gd name="connsiteY1" fmla="*/ 1241699 h 1248313"/>
              <a:gd name="connsiteX2" fmla="*/ 5373457 w 8018842"/>
              <a:gd name="connsiteY2" fmla="*/ 341087 h 1248313"/>
              <a:gd name="connsiteX3" fmla="*/ 6787313 w 8018842"/>
              <a:gd name="connsiteY3" fmla="*/ 289924 h 1248313"/>
              <a:gd name="connsiteX4" fmla="*/ 8018842 w 8018842"/>
              <a:gd name="connsiteY4" fmla="*/ 0 h 1248313"/>
              <a:gd name="connsiteX0" fmla="*/ 0 w 8018842"/>
              <a:gd name="connsiteY0" fmla="*/ 914763 h 1249643"/>
              <a:gd name="connsiteX1" fmla="*/ 2549480 w 8018842"/>
              <a:gd name="connsiteY1" fmla="*/ 1241699 h 1249643"/>
              <a:gd name="connsiteX2" fmla="*/ 5345437 w 8018842"/>
              <a:gd name="connsiteY2" fmla="*/ 471716 h 1249643"/>
              <a:gd name="connsiteX3" fmla="*/ 6787313 w 8018842"/>
              <a:gd name="connsiteY3" fmla="*/ 289924 h 1249643"/>
              <a:gd name="connsiteX4" fmla="*/ 8018842 w 8018842"/>
              <a:gd name="connsiteY4" fmla="*/ 0 h 1249643"/>
              <a:gd name="connsiteX0" fmla="*/ 0 w 8018842"/>
              <a:gd name="connsiteY0" fmla="*/ 914763 h 1251063"/>
              <a:gd name="connsiteX1" fmla="*/ 2549480 w 8018842"/>
              <a:gd name="connsiteY1" fmla="*/ 1241699 h 1251063"/>
              <a:gd name="connsiteX2" fmla="*/ 5317417 w 8018842"/>
              <a:gd name="connsiteY2" fmla="*/ 428173 h 1251063"/>
              <a:gd name="connsiteX3" fmla="*/ 6787313 w 8018842"/>
              <a:gd name="connsiteY3" fmla="*/ 289924 h 1251063"/>
              <a:gd name="connsiteX4" fmla="*/ 8018842 w 8018842"/>
              <a:gd name="connsiteY4" fmla="*/ 0 h 1251063"/>
              <a:gd name="connsiteX0" fmla="*/ 0 w 8018842"/>
              <a:gd name="connsiteY0" fmla="*/ 914763 h 1251063"/>
              <a:gd name="connsiteX1" fmla="*/ 2549480 w 8018842"/>
              <a:gd name="connsiteY1" fmla="*/ 1241699 h 1251063"/>
              <a:gd name="connsiteX2" fmla="*/ 5317417 w 8018842"/>
              <a:gd name="connsiteY2" fmla="*/ 428173 h 1251063"/>
              <a:gd name="connsiteX3" fmla="*/ 6787313 w 8018842"/>
              <a:gd name="connsiteY3" fmla="*/ 289924 h 1251063"/>
              <a:gd name="connsiteX4" fmla="*/ 8018842 w 8018842"/>
              <a:gd name="connsiteY4" fmla="*/ 0 h 1251063"/>
              <a:gd name="connsiteX0" fmla="*/ 0 w 8018842"/>
              <a:gd name="connsiteY0" fmla="*/ 914763 h 1251063"/>
              <a:gd name="connsiteX1" fmla="*/ 2549480 w 8018842"/>
              <a:gd name="connsiteY1" fmla="*/ 1241699 h 1251063"/>
              <a:gd name="connsiteX2" fmla="*/ 5317417 w 8018842"/>
              <a:gd name="connsiteY2" fmla="*/ 428173 h 1251063"/>
              <a:gd name="connsiteX3" fmla="*/ 8018842 w 8018842"/>
              <a:gd name="connsiteY3" fmla="*/ 0 h 1251063"/>
              <a:gd name="connsiteX0" fmla="*/ 0 w 8018842"/>
              <a:gd name="connsiteY0" fmla="*/ 914763 h 1251063"/>
              <a:gd name="connsiteX1" fmla="*/ 2549480 w 8018842"/>
              <a:gd name="connsiteY1" fmla="*/ 1241699 h 1251063"/>
              <a:gd name="connsiteX2" fmla="*/ 5317417 w 8018842"/>
              <a:gd name="connsiteY2" fmla="*/ 428173 h 1251063"/>
              <a:gd name="connsiteX3" fmla="*/ 8018842 w 8018842"/>
              <a:gd name="connsiteY3" fmla="*/ 0 h 1251063"/>
              <a:gd name="connsiteX0" fmla="*/ 0 w 8018842"/>
              <a:gd name="connsiteY0" fmla="*/ 914763 h 1251063"/>
              <a:gd name="connsiteX1" fmla="*/ 2549480 w 8018842"/>
              <a:gd name="connsiteY1" fmla="*/ 1241699 h 1251063"/>
              <a:gd name="connsiteX2" fmla="*/ 5317417 w 8018842"/>
              <a:gd name="connsiteY2" fmla="*/ 428173 h 1251063"/>
              <a:gd name="connsiteX3" fmla="*/ 8018842 w 8018842"/>
              <a:gd name="connsiteY3" fmla="*/ 0 h 1251063"/>
              <a:gd name="connsiteX0" fmla="*/ 0 w 8018842"/>
              <a:gd name="connsiteY0" fmla="*/ 914763 h 1242622"/>
              <a:gd name="connsiteX1" fmla="*/ 2549480 w 8018842"/>
              <a:gd name="connsiteY1" fmla="*/ 1241699 h 1242622"/>
              <a:gd name="connsiteX2" fmla="*/ 5317417 w 8018842"/>
              <a:gd name="connsiteY2" fmla="*/ 428173 h 1242622"/>
              <a:gd name="connsiteX3" fmla="*/ 8018842 w 8018842"/>
              <a:gd name="connsiteY3" fmla="*/ 0 h 1242622"/>
              <a:gd name="connsiteX0" fmla="*/ 0 w 8018842"/>
              <a:gd name="connsiteY0" fmla="*/ 914763 h 1252056"/>
              <a:gd name="connsiteX1" fmla="*/ 2549480 w 8018842"/>
              <a:gd name="connsiteY1" fmla="*/ 1241699 h 1252056"/>
              <a:gd name="connsiteX2" fmla="*/ 5415485 w 8018842"/>
              <a:gd name="connsiteY2" fmla="*/ 399144 h 1252056"/>
              <a:gd name="connsiteX3" fmla="*/ 8018842 w 8018842"/>
              <a:gd name="connsiteY3" fmla="*/ 0 h 1252056"/>
              <a:gd name="connsiteX0" fmla="*/ 0 w 8018842"/>
              <a:gd name="connsiteY0" fmla="*/ 842192 h 1179485"/>
              <a:gd name="connsiteX1" fmla="*/ 2549480 w 8018842"/>
              <a:gd name="connsiteY1" fmla="*/ 1169128 h 1179485"/>
              <a:gd name="connsiteX2" fmla="*/ 5415485 w 8018842"/>
              <a:gd name="connsiteY2" fmla="*/ 326573 h 1179485"/>
              <a:gd name="connsiteX3" fmla="*/ 8018842 w 8018842"/>
              <a:gd name="connsiteY3" fmla="*/ 0 h 1179485"/>
              <a:gd name="connsiteX0" fmla="*/ 0 w 8018842"/>
              <a:gd name="connsiteY0" fmla="*/ 842192 h 1179485"/>
              <a:gd name="connsiteX1" fmla="*/ 2549480 w 8018842"/>
              <a:gd name="connsiteY1" fmla="*/ 1169128 h 1179485"/>
              <a:gd name="connsiteX2" fmla="*/ 5415485 w 8018842"/>
              <a:gd name="connsiteY2" fmla="*/ 326573 h 1179485"/>
              <a:gd name="connsiteX3" fmla="*/ 8018842 w 8018842"/>
              <a:gd name="connsiteY3" fmla="*/ 0 h 1179485"/>
              <a:gd name="connsiteX0" fmla="*/ 0 w 8018842"/>
              <a:gd name="connsiteY0" fmla="*/ 842192 h 1179485"/>
              <a:gd name="connsiteX1" fmla="*/ 2549480 w 8018842"/>
              <a:gd name="connsiteY1" fmla="*/ 1169128 h 1179485"/>
              <a:gd name="connsiteX2" fmla="*/ 5415485 w 8018842"/>
              <a:gd name="connsiteY2" fmla="*/ 326573 h 1179485"/>
              <a:gd name="connsiteX3" fmla="*/ 8018842 w 8018842"/>
              <a:gd name="connsiteY3" fmla="*/ 0 h 1179485"/>
              <a:gd name="connsiteX0" fmla="*/ 0 w 8018842"/>
              <a:gd name="connsiteY0" fmla="*/ 842192 h 1179485"/>
              <a:gd name="connsiteX1" fmla="*/ 2549480 w 8018842"/>
              <a:gd name="connsiteY1" fmla="*/ 1169128 h 1179485"/>
              <a:gd name="connsiteX2" fmla="*/ 5415485 w 8018842"/>
              <a:gd name="connsiteY2" fmla="*/ 326573 h 1179485"/>
              <a:gd name="connsiteX3" fmla="*/ 6611909 w 8018842"/>
              <a:gd name="connsiteY3" fmla="*/ 274148 h 1179485"/>
              <a:gd name="connsiteX4" fmla="*/ 8018842 w 8018842"/>
              <a:gd name="connsiteY4" fmla="*/ 0 h 1179485"/>
              <a:gd name="connsiteX0" fmla="*/ 0 w 8018842"/>
              <a:gd name="connsiteY0" fmla="*/ 842192 h 1179485"/>
              <a:gd name="connsiteX1" fmla="*/ 2549480 w 8018842"/>
              <a:gd name="connsiteY1" fmla="*/ 1169128 h 1179485"/>
              <a:gd name="connsiteX2" fmla="*/ 5233358 w 8018842"/>
              <a:gd name="connsiteY2" fmla="*/ 326573 h 1179485"/>
              <a:gd name="connsiteX3" fmla="*/ 6611909 w 8018842"/>
              <a:gd name="connsiteY3" fmla="*/ 274148 h 1179485"/>
              <a:gd name="connsiteX4" fmla="*/ 8018842 w 8018842"/>
              <a:gd name="connsiteY4" fmla="*/ 0 h 1179485"/>
              <a:gd name="connsiteX0" fmla="*/ 0 w 8018842"/>
              <a:gd name="connsiteY0" fmla="*/ 842192 h 1182669"/>
              <a:gd name="connsiteX1" fmla="*/ 2549480 w 8018842"/>
              <a:gd name="connsiteY1" fmla="*/ 1169128 h 1182669"/>
              <a:gd name="connsiteX2" fmla="*/ 5233358 w 8018842"/>
              <a:gd name="connsiteY2" fmla="*/ 326573 h 1182669"/>
              <a:gd name="connsiteX3" fmla="*/ 6611909 w 8018842"/>
              <a:gd name="connsiteY3" fmla="*/ 274148 h 1182669"/>
              <a:gd name="connsiteX4" fmla="*/ 8018842 w 8018842"/>
              <a:gd name="connsiteY4" fmla="*/ 0 h 1182669"/>
              <a:gd name="connsiteX0" fmla="*/ 0 w 8018842"/>
              <a:gd name="connsiteY0" fmla="*/ 842192 h 1182669"/>
              <a:gd name="connsiteX1" fmla="*/ 2549480 w 8018842"/>
              <a:gd name="connsiteY1" fmla="*/ 1169128 h 1182669"/>
              <a:gd name="connsiteX2" fmla="*/ 5233358 w 8018842"/>
              <a:gd name="connsiteY2" fmla="*/ 326573 h 1182669"/>
              <a:gd name="connsiteX3" fmla="*/ 6709977 w 8018842"/>
              <a:gd name="connsiteY3" fmla="*/ 317691 h 1182669"/>
              <a:gd name="connsiteX4" fmla="*/ 8018842 w 8018842"/>
              <a:gd name="connsiteY4" fmla="*/ 0 h 1182669"/>
              <a:gd name="connsiteX0" fmla="*/ 0 w 8018842"/>
              <a:gd name="connsiteY0" fmla="*/ 842192 h 1182669"/>
              <a:gd name="connsiteX1" fmla="*/ 2549480 w 8018842"/>
              <a:gd name="connsiteY1" fmla="*/ 1169128 h 1182669"/>
              <a:gd name="connsiteX2" fmla="*/ 5233358 w 8018842"/>
              <a:gd name="connsiteY2" fmla="*/ 326573 h 1182669"/>
              <a:gd name="connsiteX3" fmla="*/ 6709977 w 8018842"/>
              <a:gd name="connsiteY3" fmla="*/ 317691 h 1182669"/>
              <a:gd name="connsiteX4" fmla="*/ 8018842 w 8018842"/>
              <a:gd name="connsiteY4" fmla="*/ 0 h 1182669"/>
              <a:gd name="connsiteX0" fmla="*/ 0 w 8018842"/>
              <a:gd name="connsiteY0" fmla="*/ 842192 h 1182669"/>
              <a:gd name="connsiteX1" fmla="*/ 2549480 w 8018842"/>
              <a:gd name="connsiteY1" fmla="*/ 1169128 h 1182669"/>
              <a:gd name="connsiteX2" fmla="*/ 5233358 w 8018842"/>
              <a:gd name="connsiteY2" fmla="*/ 326573 h 1182669"/>
              <a:gd name="connsiteX3" fmla="*/ 6709977 w 8018842"/>
              <a:gd name="connsiteY3" fmla="*/ 317691 h 1182669"/>
              <a:gd name="connsiteX4" fmla="*/ 8018842 w 8018842"/>
              <a:gd name="connsiteY4" fmla="*/ 0 h 1182669"/>
              <a:gd name="connsiteX0" fmla="*/ 0 w 8018842"/>
              <a:gd name="connsiteY0" fmla="*/ 842192 h 1182669"/>
              <a:gd name="connsiteX1" fmla="*/ 2549480 w 8018842"/>
              <a:gd name="connsiteY1" fmla="*/ 1169128 h 1182669"/>
              <a:gd name="connsiteX2" fmla="*/ 5233358 w 8018842"/>
              <a:gd name="connsiteY2" fmla="*/ 326573 h 1182669"/>
              <a:gd name="connsiteX3" fmla="*/ 6709977 w 8018842"/>
              <a:gd name="connsiteY3" fmla="*/ 317691 h 1182669"/>
              <a:gd name="connsiteX4" fmla="*/ 8018842 w 8018842"/>
              <a:gd name="connsiteY4" fmla="*/ 0 h 1182669"/>
              <a:gd name="connsiteX0" fmla="*/ 0 w 8018842"/>
              <a:gd name="connsiteY0" fmla="*/ 842192 h 1178492"/>
              <a:gd name="connsiteX1" fmla="*/ 2549480 w 8018842"/>
              <a:gd name="connsiteY1" fmla="*/ 1169128 h 1178492"/>
              <a:gd name="connsiteX2" fmla="*/ 5093260 w 8018842"/>
              <a:gd name="connsiteY2" fmla="*/ 355601 h 1178492"/>
              <a:gd name="connsiteX3" fmla="*/ 6709977 w 8018842"/>
              <a:gd name="connsiteY3" fmla="*/ 317691 h 1178492"/>
              <a:gd name="connsiteX4" fmla="*/ 8018842 w 8018842"/>
              <a:gd name="connsiteY4" fmla="*/ 0 h 1178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018842" h="1178492">
                <a:moveTo>
                  <a:pt x="0" y="842192"/>
                </a:moveTo>
                <a:cubicBezTo>
                  <a:pt x="691606" y="776061"/>
                  <a:pt x="1700603" y="1250226"/>
                  <a:pt x="2549480" y="1169128"/>
                </a:cubicBezTo>
                <a:cubicBezTo>
                  <a:pt x="3398357" y="1088030"/>
                  <a:pt x="4399844" y="497507"/>
                  <a:pt x="5093260" y="355601"/>
                </a:cubicBezTo>
                <a:cubicBezTo>
                  <a:pt x="5786676" y="213695"/>
                  <a:pt x="6051929" y="343091"/>
                  <a:pt x="6709977" y="317691"/>
                </a:cubicBezTo>
                <a:cubicBezTo>
                  <a:pt x="7297978" y="277777"/>
                  <a:pt x="7784353" y="132777"/>
                  <a:pt x="8018842" y="0"/>
                </a:cubicBezTo>
              </a:path>
            </a:pathLst>
          </a:custGeom>
          <a:noFill/>
          <a:ln w="12700">
            <a:solidFill>
              <a:schemeClr val="accent1"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402897B8-0234-92BB-05AB-16DE4A85583D}"/>
              </a:ext>
            </a:extLst>
          </p:cNvPr>
          <p:cNvSpPr/>
          <p:nvPr/>
        </p:nvSpPr>
        <p:spPr>
          <a:xfrm>
            <a:off x="693663" y="1931522"/>
            <a:ext cx="2526971" cy="4116937"/>
          </a:xfrm>
          <a:prstGeom prst="roundRect">
            <a:avLst>
              <a:gd name="adj" fmla="val 2952"/>
            </a:avLst>
          </a:prstGeom>
          <a:gradFill>
            <a:gsLst>
              <a:gs pos="0">
                <a:schemeClr val="bg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2700000" scaled="0"/>
          </a:gradFill>
          <a:ln>
            <a:noFill/>
          </a:ln>
          <a:effectLst>
            <a:outerShdw blurRad="177800" dist="190500" dir="5400000" sx="97000" sy="97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36" name="直角三角形 35">
            <a:extLst>
              <a:ext uri="{FF2B5EF4-FFF2-40B4-BE49-F238E27FC236}">
                <a16:creationId xmlns:a16="http://schemas.microsoft.com/office/drawing/2014/main" id="{304DB753-4C38-0CE6-F3D8-16E4C8AB877D}"/>
              </a:ext>
            </a:extLst>
          </p:cNvPr>
          <p:cNvSpPr/>
          <p:nvPr/>
        </p:nvSpPr>
        <p:spPr>
          <a:xfrm rot="16200000" flipH="1">
            <a:off x="592893" y="2653339"/>
            <a:ext cx="104443" cy="109622"/>
          </a:xfrm>
          <a:prstGeom prst="rtTriangle">
            <a:avLst/>
          </a:prstGeom>
          <a:gradFill>
            <a:gsLst>
              <a:gs pos="16000">
                <a:schemeClr val="accent2">
                  <a:lumMod val="60000"/>
                  <a:lumOff val="40000"/>
                </a:schemeClr>
              </a:gs>
              <a:gs pos="7700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279400" dist="342900" dir="5400000" sx="88000" sy="88000" algn="t" rotWithShape="0">
              <a:schemeClr val="accent1">
                <a:alpha val="4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37" name="矩形: 圆顶角 36">
            <a:extLst>
              <a:ext uri="{FF2B5EF4-FFF2-40B4-BE49-F238E27FC236}">
                <a16:creationId xmlns:a16="http://schemas.microsoft.com/office/drawing/2014/main" id="{0C1C712D-553D-196E-D31A-6CC4368D7552}"/>
              </a:ext>
            </a:extLst>
          </p:cNvPr>
          <p:cNvSpPr/>
          <p:nvPr/>
        </p:nvSpPr>
        <p:spPr>
          <a:xfrm rot="5400000">
            <a:off x="1258744" y="1513373"/>
            <a:ext cx="474109" cy="1810997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26000">
                <a:srgbClr val="0051E2"/>
              </a:gs>
              <a:gs pos="100000">
                <a:srgbClr val="3199F7">
                  <a:alpha val="71000"/>
                </a:srgbClr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486ADFFE-925A-33ED-C881-47E48DAE1F2F}"/>
              </a:ext>
            </a:extLst>
          </p:cNvPr>
          <p:cNvSpPr txBox="1"/>
          <p:nvPr/>
        </p:nvSpPr>
        <p:spPr>
          <a:xfrm>
            <a:off x="661845" y="2209060"/>
            <a:ext cx="1622810" cy="400110"/>
          </a:xfrm>
          <a:prstGeom prst="rect">
            <a:avLst/>
          </a:prstGeom>
          <a:noFill/>
        </p:spPr>
        <p:txBody>
          <a:bodyPr wrap="square" lIns="90000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请输入标题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93F577F5-F965-4DF3-FA8A-C6E9584A9BE5}"/>
              </a:ext>
            </a:extLst>
          </p:cNvPr>
          <p:cNvSpPr txBox="1"/>
          <p:nvPr/>
        </p:nvSpPr>
        <p:spPr>
          <a:xfrm>
            <a:off x="855298" y="2894316"/>
            <a:ext cx="2203700" cy="4812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zh-CN" altLang="en-US" sz="1400"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您的内容打在这里，或者通过复制您的文本后，在此框中选择粘贴。您的内容打在这里，或者通过复制您的文本后，在此框中选择粘贴。您的内容打在这里，或者通过复制您的文本后，在此框中选择粘贴。您的内容打在这里，或者通过复制您的文本后，在此框中选择粘贴。</a:t>
            </a:r>
            <a:endParaRPr lang="en-US" altLang="zh-CN" sz="1400" dirty="0">
              <a:effectLst/>
              <a:latin typeface="MiSans" panose="00000500000000000000" pitchFamily="2" charset="-122"/>
              <a:ea typeface="MiSans" panose="00000500000000000000" pitchFamily="2" charset="-122"/>
              <a:cs typeface="Arial" panose="020B0604020202020204" pitchFamily="34" charset="0"/>
              <a:sym typeface="MiSans" panose="00000500000000000000" pitchFamily="2" charset="-122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             ……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US" altLang="zh-CN" sz="1400" dirty="0">
              <a:effectLst/>
              <a:latin typeface="MiSans" panose="00000500000000000000" pitchFamily="2" charset="-122"/>
              <a:ea typeface="MiSans" panose="00000500000000000000" pitchFamily="2" charset="-122"/>
              <a:cs typeface="Arial" panose="020B0604020202020204" pitchFamily="34" charset="0"/>
              <a:sym typeface="MiSans" panose="00000500000000000000" pitchFamily="2" charset="-122"/>
            </a:endParaRPr>
          </a:p>
          <a:p>
            <a:pPr marL="0" marR="0" lvl="0" indent="0" defTabSz="914400" rtl="0" eaLnBrk="0" fontAlgn="base" latinLnBrk="0" hangingPunct="0">
              <a:lnSpc>
                <a:spcPct val="17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US" altLang="zh-CN" sz="1400" dirty="0">
              <a:effectLst/>
              <a:latin typeface="MiSans" panose="00000500000000000000" pitchFamily="2" charset="-122"/>
              <a:ea typeface="MiSans" panose="00000500000000000000" pitchFamily="2" charset="-122"/>
              <a:cs typeface="Arial" panose="020B0604020202020204" pitchFamily="34" charset="0"/>
              <a:sym typeface="MiSans" panose="00000500000000000000" pitchFamily="2" charset="-122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en-US" altLang="zh-CN" sz="1400" dirty="0">
              <a:effectLst/>
              <a:latin typeface="MiSans" panose="00000500000000000000" pitchFamily="2" charset="-122"/>
              <a:ea typeface="MiSans" panose="00000500000000000000" pitchFamily="2" charset="-122"/>
              <a:cs typeface="Arial" panose="020B0604020202020204" pitchFamily="34" charset="0"/>
              <a:sym typeface="MiSans" panose="00000500000000000000" pitchFamily="2" charset="-122"/>
            </a:endParaRPr>
          </a:p>
          <a:p>
            <a:pPr marL="0" marR="0" lvl="0" indent="0" defTabSz="914400" rtl="0" eaLnBrk="0" fontAlgn="base" latinLnBrk="0" hangingPunct="0">
              <a:lnSpc>
                <a:spcPct val="17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39" name="矩形: 圆角 38">
            <a:extLst>
              <a:ext uri="{FF2B5EF4-FFF2-40B4-BE49-F238E27FC236}">
                <a16:creationId xmlns:a16="http://schemas.microsoft.com/office/drawing/2014/main" id="{6226701A-A6CA-12E1-BDD1-9CCB40E274AD}"/>
              </a:ext>
            </a:extLst>
          </p:cNvPr>
          <p:cNvSpPr/>
          <p:nvPr/>
        </p:nvSpPr>
        <p:spPr>
          <a:xfrm>
            <a:off x="3487352" y="1503093"/>
            <a:ext cx="2526971" cy="4116937"/>
          </a:xfrm>
          <a:prstGeom prst="roundRect">
            <a:avLst>
              <a:gd name="adj" fmla="val 2952"/>
            </a:avLst>
          </a:prstGeom>
          <a:gradFill>
            <a:gsLst>
              <a:gs pos="0">
                <a:schemeClr val="bg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2700000" scaled="0"/>
          </a:gradFill>
          <a:ln>
            <a:noFill/>
          </a:ln>
          <a:effectLst>
            <a:outerShdw blurRad="177800" dist="190500" dir="5400000" sx="97000" sy="97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43" name="直角三角形 42">
            <a:extLst>
              <a:ext uri="{FF2B5EF4-FFF2-40B4-BE49-F238E27FC236}">
                <a16:creationId xmlns:a16="http://schemas.microsoft.com/office/drawing/2014/main" id="{8BFEB29B-2A91-8FA9-5A54-F450A7A424CB}"/>
              </a:ext>
            </a:extLst>
          </p:cNvPr>
          <p:cNvSpPr/>
          <p:nvPr/>
        </p:nvSpPr>
        <p:spPr>
          <a:xfrm rot="16200000" flipH="1">
            <a:off x="3386582" y="2224910"/>
            <a:ext cx="104443" cy="109622"/>
          </a:xfrm>
          <a:prstGeom prst="rtTriangle">
            <a:avLst/>
          </a:prstGeom>
          <a:gradFill>
            <a:gsLst>
              <a:gs pos="16000">
                <a:schemeClr val="accent2">
                  <a:lumMod val="60000"/>
                  <a:lumOff val="40000"/>
                </a:schemeClr>
              </a:gs>
              <a:gs pos="7700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279400" dist="342900" dir="5400000" sx="88000" sy="88000" algn="t" rotWithShape="0">
              <a:schemeClr val="accent1">
                <a:alpha val="4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44" name="矩形: 圆顶角 43">
            <a:extLst>
              <a:ext uri="{FF2B5EF4-FFF2-40B4-BE49-F238E27FC236}">
                <a16:creationId xmlns:a16="http://schemas.microsoft.com/office/drawing/2014/main" id="{F9AD0B57-5358-B854-07D4-A40498CCC6EE}"/>
              </a:ext>
            </a:extLst>
          </p:cNvPr>
          <p:cNvSpPr/>
          <p:nvPr/>
        </p:nvSpPr>
        <p:spPr>
          <a:xfrm rot="5400000">
            <a:off x="4052433" y="1084944"/>
            <a:ext cx="474109" cy="1810997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26000">
                <a:srgbClr val="0051E2"/>
              </a:gs>
              <a:gs pos="100000">
                <a:srgbClr val="3199F7">
                  <a:alpha val="71000"/>
                </a:srgbClr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E43A73B4-9776-CFC7-D5C2-859A0DD5CB86}"/>
              </a:ext>
            </a:extLst>
          </p:cNvPr>
          <p:cNvSpPr txBox="1"/>
          <p:nvPr/>
        </p:nvSpPr>
        <p:spPr>
          <a:xfrm>
            <a:off x="3455534" y="1780631"/>
            <a:ext cx="1622810" cy="400110"/>
          </a:xfrm>
          <a:prstGeom prst="rect">
            <a:avLst/>
          </a:prstGeom>
          <a:noFill/>
        </p:spPr>
        <p:txBody>
          <a:bodyPr wrap="square" lIns="90000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请输入标题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6952648D-3D95-DE40-AD42-E1A355E262B7}"/>
              </a:ext>
            </a:extLst>
          </p:cNvPr>
          <p:cNvSpPr txBox="1"/>
          <p:nvPr/>
        </p:nvSpPr>
        <p:spPr>
          <a:xfrm>
            <a:off x="3648987" y="2430710"/>
            <a:ext cx="2203700" cy="3169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zh-CN" altLang="en-US" sz="1400"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您的内容打在这里，或者通过复制您的文本后，在此框中选择粘贴。您的内容打在这里，或者通过复制您的文本后，在此框中选择粘贴。您的内容打在这里，或者通过复制您的文本后，在此框中选择粘贴。您的内容打在这里，或者通过复制您的文本后，在此框中选择粘贴。</a:t>
            </a:r>
            <a:endParaRPr lang="en-US" altLang="zh-CN" sz="1400" dirty="0">
              <a:effectLst/>
              <a:latin typeface="MiSans" panose="00000500000000000000" pitchFamily="2" charset="-122"/>
              <a:ea typeface="MiSans" panose="00000500000000000000" pitchFamily="2" charset="-122"/>
              <a:cs typeface="Arial" panose="020B0604020202020204" pitchFamily="34" charset="0"/>
              <a:sym typeface="MiSans" panose="00000500000000000000" pitchFamily="2" charset="-122"/>
            </a:endParaRPr>
          </a:p>
          <a:p>
            <a:pPr marL="0" marR="0" lvl="0" indent="0" algn="ctr" defTabSz="914400" rtl="0" eaLnBrk="0" fontAlgn="base" latinLnBrk="0" hangingPunct="0">
              <a:lnSpc>
                <a:spcPct val="17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……</a:t>
            </a:r>
          </a:p>
        </p:txBody>
      </p:sp>
      <p:sp>
        <p:nvSpPr>
          <p:cNvPr id="46" name="矩形: 圆角 45">
            <a:extLst>
              <a:ext uri="{FF2B5EF4-FFF2-40B4-BE49-F238E27FC236}">
                <a16:creationId xmlns:a16="http://schemas.microsoft.com/office/drawing/2014/main" id="{1C6B32BE-85AC-E25B-C30C-321EA45C7A0D}"/>
              </a:ext>
            </a:extLst>
          </p:cNvPr>
          <p:cNvSpPr/>
          <p:nvPr/>
        </p:nvSpPr>
        <p:spPr>
          <a:xfrm>
            <a:off x="6281041" y="1931522"/>
            <a:ext cx="2526971" cy="4116937"/>
          </a:xfrm>
          <a:prstGeom prst="roundRect">
            <a:avLst>
              <a:gd name="adj" fmla="val 2952"/>
            </a:avLst>
          </a:prstGeom>
          <a:gradFill>
            <a:gsLst>
              <a:gs pos="0">
                <a:schemeClr val="bg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2700000" scaled="0"/>
          </a:gradFill>
          <a:ln>
            <a:noFill/>
          </a:ln>
          <a:effectLst>
            <a:outerShdw blurRad="177800" dist="190500" dir="5400000" sx="97000" sy="97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50" name="直角三角形 49">
            <a:extLst>
              <a:ext uri="{FF2B5EF4-FFF2-40B4-BE49-F238E27FC236}">
                <a16:creationId xmlns:a16="http://schemas.microsoft.com/office/drawing/2014/main" id="{73C45092-EFB0-CE5A-E406-6BD4E82BA641}"/>
              </a:ext>
            </a:extLst>
          </p:cNvPr>
          <p:cNvSpPr/>
          <p:nvPr/>
        </p:nvSpPr>
        <p:spPr>
          <a:xfrm rot="16200000" flipH="1">
            <a:off x="6180271" y="2653339"/>
            <a:ext cx="104443" cy="109622"/>
          </a:xfrm>
          <a:prstGeom prst="rtTriangle">
            <a:avLst/>
          </a:prstGeom>
          <a:gradFill>
            <a:gsLst>
              <a:gs pos="16000">
                <a:schemeClr val="accent2">
                  <a:lumMod val="60000"/>
                  <a:lumOff val="40000"/>
                </a:schemeClr>
              </a:gs>
              <a:gs pos="7700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279400" dist="342900" dir="5400000" sx="88000" sy="88000" algn="t" rotWithShape="0">
              <a:schemeClr val="accent1">
                <a:alpha val="4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51" name="矩形: 圆顶角 50">
            <a:extLst>
              <a:ext uri="{FF2B5EF4-FFF2-40B4-BE49-F238E27FC236}">
                <a16:creationId xmlns:a16="http://schemas.microsoft.com/office/drawing/2014/main" id="{3E98069F-0136-EF76-4079-A2466BAA6C3B}"/>
              </a:ext>
            </a:extLst>
          </p:cNvPr>
          <p:cNvSpPr/>
          <p:nvPr/>
        </p:nvSpPr>
        <p:spPr>
          <a:xfrm rot="5400000">
            <a:off x="6846122" y="1513373"/>
            <a:ext cx="474109" cy="1810997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26000">
                <a:srgbClr val="0051E2"/>
              </a:gs>
              <a:gs pos="100000">
                <a:srgbClr val="3199F7">
                  <a:alpha val="71000"/>
                </a:srgbClr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1DDC5D91-C4AC-CD5A-EAF6-45B3528F4011}"/>
              </a:ext>
            </a:extLst>
          </p:cNvPr>
          <p:cNvSpPr txBox="1"/>
          <p:nvPr/>
        </p:nvSpPr>
        <p:spPr>
          <a:xfrm>
            <a:off x="6249223" y="2209060"/>
            <a:ext cx="1622810" cy="400110"/>
          </a:xfrm>
          <a:prstGeom prst="rect">
            <a:avLst/>
          </a:prstGeom>
          <a:noFill/>
        </p:spPr>
        <p:txBody>
          <a:bodyPr wrap="square" lIns="90000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请输入标题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EE7C515D-D103-C372-118E-35F965793A67}"/>
              </a:ext>
            </a:extLst>
          </p:cNvPr>
          <p:cNvSpPr txBox="1"/>
          <p:nvPr/>
        </p:nvSpPr>
        <p:spPr>
          <a:xfrm>
            <a:off x="6442676" y="2859139"/>
            <a:ext cx="2203700" cy="3169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zh-CN" altLang="en-US" sz="1400"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您的内容打在这里，或者通过复制您的文本后，在此框中选择粘贴。您的内容打在这里，或者通过复制您的文本后，在此框中选择粘贴。您的内容打在这里，或者通过复制您的文本后，在此框中选择粘贴。您的内容打在这里，或者通过复制您的文本后，在此框中选择粘贴。</a:t>
            </a:r>
            <a:endParaRPr lang="en-US" altLang="zh-CN" sz="1400" dirty="0">
              <a:effectLst/>
              <a:latin typeface="MiSans" panose="00000500000000000000" pitchFamily="2" charset="-122"/>
              <a:ea typeface="MiSans" panose="00000500000000000000" pitchFamily="2" charset="-122"/>
              <a:cs typeface="Arial" panose="020B0604020202020204" pitchFamily="34" charset="0"/>
              <a:sym typeface="MiSans" panose="00000500000000000000" pitchFamily="2" charset="-122"/>
            </a:endParaRPr>
          </a:p>
          <a:p>
            <a:pPr marL="0" marR="0" lvl="0" indent="0" algn="ctr" defTabSz="914400" rtl="0" eaLnBrk="0" fontAlgn="base" latinLnBrk="0" hangingPunct="0">
              <a:lnSpc>
                <a:spcPct val="17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……</a:t>
            </a:r>
          </a:p>
        </p:txBody>
      </p:sp>
      <p:sp>
        <p:nvSpPr>
          <p:cNvPr id="53" name="矩形: 圆角 52">
            <a:extLst>
              <a:ext uri="{FF2B5EF4-FFF2-40B4-BE49-F238E27FC236}">
                <a16:creationId xmlns:a16="http://schemas.microsoft.com/office/drawing/2014/main" id="{EE26B48A-0BFE-120F-6C58-FD25AFFE0342}"/>
              </a:ext>
            </a:extLst>
          </p:cNvPr>
          <p:cNvSpPr/>
          <p:nvPr/>
        </p:nvSpPr>
        <p:spPr>
          <a:xfrm>
            <a:off x="9074729" y="1501293"/>
            <a:ext cx="2526971" cy="4116937"/>
          </a:xfrm>
          <a:prstGeom prst="roundRect">
            <a:avLst>
              <a:gd name="adj" fmla="val 2952"/>
            </a:avLst>
          </a:prstGeom>
          <a:gradFill>
            <a:gsLst>
              <a:gs pos="0">
                <a:schemeClr val="bg1"/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2700000" scaled="0"/>
          </a:gradFill>
          <a:ln>
            <a:noFill/>
          </a:ln>
          <a:effectLst>
            <a:outerShdw blurRad="177800" dist="190500" dir="5400000" sx="97000" sy="97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57" name="直角三角形 56">
            <a:extLst>
              <a:ext uri="{FF2B5EF4-FFF2-40B4-BE49-F238E27FC236}">
                <a16:creationId xmlns:a16="http://schemas.microsoft.com/office/drawing/2014/main" id="{35EEC0E3-B426-06E6-7C48-7C8F40EDFA37}"/>
              </a:ext>
            </a:extLst>
          </p:cNvPr>
          <p:cNvSpPr/>
          <p:nvPr/>
        </p:nvSpPr>
        <p:spPr>
          <a:xfrm rot="16200000" flipH="1">
            <a:off x="8973959" y="2223110"/>
            <a:ext cx="104443" cy="109622"/>
          </a:xfrm>
          <a:prstGeom prst="rtTriangle">
            <a:avLst/>
          </a:prstGeom>
          <a:gradFill>
            <a:gsLst>
              <a:gs pos="16000">
                <a:schemeClr val="accent2">
                  <a:lumMod val="60000"/>
                  <a:lumOff val="40000"/>
                </a:schemeClr>
              </a:gs>
              <a:gs pos="77000">
                <a:schemeClr val="accent1"/>
              </a:gs>
            </a:gsLst>
            <a:path path="circle">
              <a:fillToRect r="100000" b="100000"/>
            </a:path>
          </a:gradFill>
          <a:ln>
            <a:noFill/>
          </a:ln>
          <a:effectLst>
            <a:outerShdw blurRad="279400" dist="342900" dir="5400000" sx="88000" sy="88000" algn="t" rotWithShape="0">
              <a:schemeClr val="accent1">
                <a:alpha val="42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58" name="矩形: 圆顶角 57">
            <a:extLst>
              <a:ext uri="{FF2B5EF4-FFF2-40B4-BE49-F238E27FC236}">
                <a16:creationId xmlns:a16="http://schemas.microsoft.com/office/drawing/2014/main" id="{1EB962D6-DD4D-4E84-6A5F-20AE9416EBF5}"/>
              </a:ext>
            </a:extLst>
          </p:cNvPr>
          <p:cNvSpPr/>
          <p:nvPr/>
        </p:nvSpPr>
        <p:spPr>
          <a:xfrm rot="5400000">
            <a:off x="9639810" y="1083144"/>
            <a:ext cx="474109" cy="1810997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26000">
                <a:srgbClr val="0051E2"/>
              </a:gs>
              <a:gs pos="100000">
                <a:srgbClr val="3199F7">
                  <a:alpha val="71000"/>
                </a:srgbClr>
              </a:gs>
            </a:gsLst>
            <a:lin ang="2700000" scaled="0"/>
          </a:gradFill>
          <a:ln>
            <a:noFill/>
          </a:ln>
          <a:effectLst>
            <a:outerShdw blurRad="241300" sx="110000" sy="110000" algn="ctr" rotWithShape="0">
              <a:srgbClr val="0051E2">
                <a:alpha val="6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MiSans" panose="00000500000000000000" pitchFamily="2" charset="-122"/>
              <a:ea typeface="MiSans" panose="00000500000000000000" pitchFamily="2" charset="-122"/>
              <a:sym typeface="MiSans" panose="00000500000000000000" pitchFamily="2" charset="-122"/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DC27B66C-32EA-4FF9-A889-B317CAE0B064}"/>
              </a:ext>
            </a:extLst>
          </p:cNvPr>
          <p:cNvSpPr txBox="1"/>
          <p:nvPr/>
        </p:nvSpPr>
        <p:spPr>
          <a:xfrm>
            <a:off x="9042911" y="1778831"/>
            <a:ext cx="1622810" cy="400110"/>
          </a:xfrm>
          <a:prstGeom prst="rect">
            <a:avLst/>
          </a:prstGeom>
          <a:gradFill>
            <a:gsLst>
              <a:gs pos="26000">
                <a:srgbClr val="0051E2"/>
              </a:gs>
              <a:gs pos="100000">
                <a:srgbClr val="3199F7">
                  <a:alpha val="71000"/>
                </a:srgbClr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  <a:latin typeface="MiSans" panose="00000500000000000000" pitchFamily="2" charset="-122"/>
                <a:ea typeface="MiSans" panose="00000500000000000000" pitchFamily="2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>
                <a:sym typeface="MiSans" panose="00000500000000000000" pitchFamily="2" charset="-122"/>
              </a:rPr>
              <a:t>请</a:t>
            </a:r>
            <a:r>
              <a:rPr lang="zh-CN" altLang="en-US">
                <a:sym typeface="MiSans" panose="00000500000000000000" pitchFamily="2" charset="-122"/>
              </a:rPr>
              <a:t>输入标题</a:t>
            </a:r>
            <a:endParaRPr lang="en-US" altLang="zh-CN" dirty="0">
              <a:sym typeface="MiSans" panose="00000500000000000000" pitchFamily="2" charset="-122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82D087E1-A873-E4FE-B99F-6B0B84B9E3E3}"/>
              </a:ext>
            </a:extLst>
          </p:cNvPr>
          <p:cNvSpPr txBox="1"/>
          <p:nvPr/>
        </p:nvSpPr>
        <p:spPr>
          <a:xfrm>
            <a:off x="9236364" y="2384598"/>
            <a:ext cx="2203700" cy="3169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zh-CN" altLang="en-US" sz="1400" dirty="0"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您的内容打在这里，或者通过复制您的文本后，在此框中选择粘贴。您的内容打在这里，或者通过复制您的文本后，在此框中选择粘贴。您的内容打在这里，或者通过复制您的文本后，在此框中选择粘贴。您的内容打在这里，或者通过复制您的文本后，在此框中选择粘贴。</a:t>
            </a:r>
            <a:endParaRPr lang="en-US" altLang="zh-CN" sz="1400" dirty="0">
              <a:effectLst/>
              <a:latin typeface="MiSans" panose="00000500000000000000" pitchFamily="2" charset="-122"/>
              <a:ea typeface="MiSans" panose="00000500000000000000" pitchFamily="2" charset="-122"/>
              <a:cs typeface="Arial" panose="020B0604020202020204" pitchFamily="34" charset="0"/>
              <a:sym typeface="MiSans" panose="00000500000000000000" pitchFamily="2" charset="-122"/>
            </a:endParaRPr>
          </a:p>
          <a:p>
            <a:pPr marL="0" marR="0" lvl="0" indent="0" algn="ctr" defTabSz="914400" rtl="0" eaLnBrk="0" fontAlgn="base" latinLnBrk="0" hangingPunct="0">
              <a:lnSpc>
                <a:spcPct val="17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MiSans" panose="00000500000000000000" pitchFamily="2" charset="-122"/>
                <a:ea typeface="MiSans" panose="00000500000000000000" pitchFamily="2" charset="-122"/>
                <a:sym typeface="MiSans" panose="00000500000000000000" pitchFamily="2" charset="-122"/>
              </a:rPr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181705332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6.97472"/>
  <p:tag name="SHADOWSIZE" val="10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8.33551"/>
  <p:tag name="SHADOWSIZE" val="10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4.54063"/>
  <p:tag name="SHADOWSIZE" val="9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HADOWSIZE" val="10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6.97472"/>
  <p:tag name="SHADOWSIZE" val="10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8.33551"/>
  <p:tag name="SHADOWSIZE" val="10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14.54063"/>
  <p:tag name="SHADOWSIZE" val="98"/>
</p:tagLst>
</file>

<file path=ppt/theme/theme1.xml><?xml version="1.0" encoding="utf-8"?>
<a:theme xmlns:a="http://schemas.openxmlformats.org/drawingml/2006/main" name="Office 主题​​">
  <a:themeElements>
    <a:clrScheme name="自定义 106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199F7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</TotalTime>
  <Words>2281</Words>
  <Application>Microsoft Office PowerPoint</Application>
  <PresentationFormat>宽屏</PresentationFormat>
  <Paragraphs>243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MiSans</vt:lpstr>
      <vt:lpstr>等线</vt:lpstr>
      <vt:lpstr>等线 Light</vt:lpstr>
      <vt:lpstr>腾讯体</vt:lpstr>
      <vt:lpstr>微软雅黑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弧度几何风简约工作汇报商务通用ppt模板</dc:title>
  <dc:creator>熹熹</dc:creator>
  <cp:keywords>51PPT模板网</cp:keywords>
  <dc:description>www.51pptmoban.com</dc:description>
  <cp:lastModifiedBy>Win user</cp:lastModifiedBy>
  <cp:revision>17</cp:revision>
  <dcterms:created xsi:type="dcterms:W3CDTF">2022-05-18T04:26:27Z</dcterms:created>
  <dcterms:modified xsi:type="dcterms:W3CDTF">2022-06-15T15:05:52Z</dcterms:modified>
</cp:coreProperties>
</file>