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451" r:id="rId4"/>
    <p:sldId id="258" r:id="rId5"/>
    <p:sldId id="464" r:id="rId6"/>
    <p:sldId id="465" r:id="rId7"/>
    <p:sldId id="466" r:id="rId8"/>
    <p:sldId id="452" r:id="rId9"/>
    <p:sldId id="453" r:id="rId10"/>
    <p:sldId id="461" r:id="rId11"/>
    <p:sldId id="462" r:id="rId12"/>
    <p:sldId id="463" r:id="rId13"/>
    <p:sldId id="454" r:id="rId14"/>
    <p:sldId id="455" r:id="rId15"/>
    <p:sldId id="459" r:id="rId16"/>
    <p:sldId id="467" r:id="rId17"/>
    <p:sldId id="460" r:id="rId18"/>
    <p:sldId id="458" r:id="rId19"/>
    <p:sldId id="333" r:id="rId20"/>
    <p:sldId id="332" r:id="rId21"/>
    <p:sldId id="468" r:id="rId22"/>
    <p:sldId id="47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2EF10BA-9AAB-4B2A-B95E-96D247DA73DC}">
          <p14:sldIdLst>
            <p14:sldId id="256"/>
            <p14:sldId id="257"/>
            <p14:sldId id="451"/>
            <p14:sldId id="258"/>
            <p14:sldId id="464"/>
            <p14:sldId id="465"/>
            <p14:sldId id="466"/>
            <p14:sldId id="452"/>
            <p14:sldId id="453"/>
            <p14:sldId id="461"/>
            <p14:sldId id="462"/>
            <p14:sldId id="463"/>
            <p14:sldId id="454"/>
            <p14:sldId id="455"/>
            <p14:sldId id="459"/>
            <p14:sldId id="467"/>
            <p14:sldId id="460"/>
            <p14:sldId id="458"/>
          </p14:sldIdLst>
        </p14:section>
        <p14:section name="模板说明" id="{DBE2A207-6FC8-47D2-A47F-8A7924D8A782}">
          <p14:sldIdLst>
            <p14:sldId id="333"/>
            <p14:sldId id="332"/>
            <p14:sldId id="468"/>
            <p14:sldId id="47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272F"/>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57" autoAdjust="0"/>
    <p:restoredTop sz="95700" autoAdjust="0"/>
  </p:normalViewPr>
  <p:slideViewPr>
    <p:cSldViewPr snapToGrid="0">
      <p:cViewPr varScale="1">
        <p:scale>
          <a:sx n="111" d="100"/>
          <a:sy n="111" d="100"/>
        </p:scale>
        <p:origin x="40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F6127-FAB1-49F7-8324-AF923D26021E}" type="datetimeFigureOut">
              <a:rPr lang="zh-CN" altLang="en-US" smtClean="0"/>
              <a:t>2022/6/15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9DB70F-7883-4587-8D23-FB7FE5777DDD}" type="slidenum">
              <a:rPr lang="zh-CN" altLang="en-US" smtClean="0"/>
              <a:t>‹#›</a:t>
            </a:fld>
            <a:endParaRPr lang="zh-CN" altLang="en-US"/>
          </a:p>
        </p:txBody>
      </p:sp>
    </p:spTree>
    <p:extLst>
      <p:ext uri="{BB962C8B-B14F-4D97-AF65-F5344CB8AC3E}">
        <p14:creationId xmlns:p14="http://schemas.microsoft.com/office/powerpoint/2010/main" val="3002247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22</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7595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8A3A39-E65D-41DE-B73D-3463F4EA399D}"/>
              </a:ext>
            </a:extLst>
          </p:cNvPr>
          <p:cNvSpPr>
            <a:spLocks noGrp="1"/>
          </p:cNvSpPr>
          <p:nvPr>
            <p:ph type="dt" sz="half" idx="10"/>
          </p:nvPr>
        </p:nvSpPr>
        <p:spPr/>
        <p:txBody>
          <a:bodyPr/>
          <a:lstStyle/>
          <a:p>
            <a:fld id="{D17C97F5-B079-4CBA-B5BE-BFB906595A8D}" type="datetimeFigureOut">
              <a:rPr lang="zh-CN" altLang="en-US" smtClean="0"/>
              <a:t>2022/6/15</a:t>
            </a:fld>
            <a:endParaRPr lang="zh-CN" altLang="en-US"/>
          </a:p>
        </p:txBody>
      </p:sp>
      <p:sp>
        <p:nvSpPr>
          <p:cNvPr id="3" name="页脚占位符 2">
            <a:extLst>
              <a:ext uri="{FF2B5EF4-FFF2-40B4-BE49-F238E27FC236}">
                <a16:creationId xmlns:a16="http://schemas.microsoft.com/office/drawing/2014/main" id="{9F59C789-1172-4B0B-959A-2209EFABBA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982588A-A554-46A3-8569-770BBEF0F86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8100705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948468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11" Type="http://schemas.openxmlformats.org/officeDocument/2006/relationships/image" Target="../media/image9.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11" Type="http://schemas.openxmlformats.org/officeDocument/2006/relationships/image" Target="../media/image9.sv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pptx.cn/" TargetMode="External"/><Relationship Id="rId7"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hyperlink" Target="https://www.pptxpro.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jpeg"/><Relationship Id="rId3" Type="http://schemas.openxmlformats.org/officeDocument/2006/relationships/image" Target="../media/image18.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0.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hyperlink" Target="https://www.pptx.cn/" TargetMode="External"/><Relationship Id="rId15" Type="http://schemas.openxmlformats.org/officeDocument/2006/relationships/image" Target="../media/image23.svg"/><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5.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3.sv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4.jpeg"/><Relationship Id="rId9" Type="http://schemas.openxmlformats.org/officeDocument/2006/relationships/image" Target="../media/image9.svg"/><Relationship Id="rId1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任意多边形: 形状 167">
            <a:extLst>
              <a:ext uri="{FF2B5EF4-FFF2-40B4-BE49-F238E27FC236}">
                <a16:creationId xmlns:a16="http://schemas.microsoft.com/office/drawing/2014/main" id="{7F818FD2-EE99-4BAF-8253-2AB305866D64}"/>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2C9673B-C839-48AC-AAD2-AA70136DA01A}"/>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6568138-6410-4D63-AB09-F11DCB10BBBB}"/>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D0D16E9-325A-4A8D-838D-360AD23A52E3}"/>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5591B006-C609-4721-B409-6A19DC1C8768}"/>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1D74236-A9B9-4972-AB66-A12B2AEEBDE4}"/>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0848A62F-BA2A-476F-80C3-A1E9E8BF10D1}"/>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8454555-EBA3-4CE2-BB5A-5307788D457F}"/>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091FB9E8-5D8B-4889-9A5C-764D19B302D7}"/>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E071720B-927C-40B6-8378-E5E53C200B86}"/>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9210BBD-CC26-498B-A35C-4AEAD2A8416A}"/>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7110CAFB-F854-42DC-BD29-EBD25A7B909E}"/>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3C81ADDA-3CD2-4C30-8973-DA71859C1A01}"/>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0D79243-6CA5-451B-AB69-FD9823AA4D63}"/>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39B9299-E5B6-4DF6-8754-D197403823F4}"/>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90DDD5E-80EA-4B8C-B19D-7A56F963E0AB}"/>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7839DEDF-4F31-42E8-86B7-272BAD32330C}"/>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34D6805-24A4-436A-9BD7-7C852403A8DF}"/>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4CDDB509-76D1-43A7-B194-4A843698AF0A}"/>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F41A17B5-6849-4621-94D7-63B4BC4C519D}"/>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4E7D4008-F6CE-489A-B8BC-5D002BF481E7}"/>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0955DC4-D885-4845-9BE3-A329A17AFDCA}"/>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54D59965-393B-497A-A050-AAE79F0B585F}"/>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1C92FC6-3944-4AD9-856E-29DCFCF22779}"/>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3162D6CF-DE0B-4A0A-98CC-80186227388B}"/>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CCDF0E0-19DA-4A74-A639-3DDCDA5039C3}"/>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4D524C81-F1B0-48A7-975E-F2585209CD1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22FEB2A-9F0F-4FAA-B78B-9BAF517F655B}"/>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1BA81DD8-25B1-4EFD-96E7-9CA81E2E9B3A}"/>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7E470ED-A551-4B43-B4B1-66D202BC09C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1A55DEE5-1F9B-471C-A185-B533DA3704E8}"/>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C36F8024-62C9-4E94-8628-2D76018559DF}"/>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93B96D45-D07E-46F8-B174-D421D3070ACA}"/>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603EAF71-2162-41A8-8C42-46723D9D9692}"/>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F5CC3105-A64A-4855-A969-16AEC3B7F1A6}"/>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0A2BD32-8CDF-4F00-B72B-DB60D9295F0E}"/>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pic>
        <p:nvPicPr>
          <p:cNvPr id="130" name="图片 129" descr="房间里的墙上挂着一幅画&#10;&#10;低可信度描述已自动生成">
            <a:extLst>
              <a:ext uri="{FF2B5EF4-FFF2-40B4-BE49-F238E27FC236}">
                <a16:creationId xmlns:a16="http://schemas.microsoft.com/office/drawing/2014/main" id="{BFB6134F-0A93-4E86-9D07-094A809753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pic>
        <p:nvPicPr>
          <p:cNvPr id="207" name="图片 206">
            <a:extLst>
              <a:ext uri="{FF2B5EF4-FFF2-40B4-BE49-F238E27FC236}">
                <a16:creationId xmlns:a16="http://schemas.microsoft.com/office/drawing/2014/main" id="{4C12853D-0218-420B-9542-F31F685DCD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423536" y="669562"/>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208" name="图形 4">
            <a:extLst>
              <a:ext uri="{FF2B5EF4-FFF2-40B4-BE49-F238E27FC236}">
                <a16:creationId xmlns:a16="http://schemas.microsoft.com/office/drawing/2014/main" id="{22ECC2C7-2D01-4531-A47B-1B5D36DFE4C5}"/>
              </a:ext>
            </a:extLst>
          </p:cNvPr>
          <p:cNvGrpSpPr/>
          <p:nvPr/>
        </p:nvGrpSpPr>
        <p:grpSpPr>
          <a:xfrm flipH="1">
            <a:off x="5494609" y="706355"/>
            <a:ext cx="5791659" cy="5468598"/>
            <a:chOff x="5477732" y="706355"/>
            <a:chExt cx="5791659" cy="5468598"/>
          </a:xfrm>
        </p:grpSpPr>
        <p:sp>
          <p:nvSpPr>
            <p:cNvPr id="209" name="任意多边形: 形状 208">
              <a:extLst>
                <a:ext uri="{FF2B5EF4-FFF2-40B4-BE49-F238E27FC236}">
                  <a16:creationId xmlns:a16="http://schemas.microsoft.com/office/drawing/2014/main" id="{65565C88-6585-4127-9502-191244D07FB8}"/>
                </a:ext>
              </a:extLst>
            </p:cNvPr>
            <p:cNvSpPr/>
            <p:nvPr/>
          </p:nvSpPr>
          <p:spPr>
            <a:xfrm>
              <a:off x="10656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077CE641-2E14-4C02-BCD5-FEEFA829D35D}"/>
                </a:ext>
              </a:extLst>
            </p:cNvPr>
            <p:cNvSpPr/>
            <p:nvPr/>
          </p:nvSpPr>
          <p:spPr>
            <a:xfrm>
              <a:off x="5477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grpSp>
        <p:nvGrpSpPr>
          <p:cNvPr id="213" name="图形 4">
            <a:extLst>
              <a:ext uri="{FF2B5EF4-FFF2-40B4-BE49-F238E27FC236}">
                <a16:creationId xmlns:a16="http://schemas.microsoft.com/office/drawing/2014/main" id="{71078FD6-8057-4A05-A038-C8C8FDFB2F9C}"/>
              </a:ext>
            </a:extLst>
          </p:cNvPr>
          <p:cNvGrpSpPr/>
          <p:nvPr/>
        </p:nvGrpSpPr>
        <p:grpSpPr>
          <a:xfrm flipH="1">
            <a:off x="5503736" y="668177"/>
            <a:ext cx="5801582" cy="5524119"/>
            <a:chOff x="5458682" y="668177"/>
            <a:chExt cx="5801582" cy="5524119"/>
          </a:xfrm>
        </p:grpSpPr>
        <p:grpSp>
          <p:nvGrpSpPr>
            <p:cNvPr id="214" name="图形 4">
              <a:extLst>
                <a:ext uri="{FF2B5EF4-FFF2-40B4-BE49-F238E27FC236}">
                  <a16:creationId xmlns:a16="http://schemas.microsoft.com/office/drawing/2014/main" id="{15442562-3395-4CE5-9290-FF00265283A9}"/>
                </a:ext>
              </a:extLst>
            </p:cNvPr>
            <p:cNvGrpSpPr/>
            <p:nvPr/>
          </p:nvGrpSpPr>
          <p:grpSpPr>
            <a:xfrm>
              <a:off x="5458682" y="910398"/>
              <a:ext cx="5801582" cy="5072919"/>
              <a:chOff x="5458682" y="910398"/>
              <a:chExt cx="5801582" cy="5072919"/>
            </a:xfrm>
          </p:grpSpPr>
          <p:sp>
            <p:nvSpPr>
              <p:cNvPr id="215" name="任意多边形: 形状 214">
                <a:extLst>
                  <a:ext uri="{FF2B5EF4-FFF2-40B4-BE49-F238E27FC236}">
                    <a16:creationId xmlns:a16="http://schemas.microsoft.com/office/drawing/2014/main" id="{7EE4C2B4-DD3F-43FF-A3AC-719184995F0D}"/>
                  </a:ext>
                </a:extLst>
              </p:cNvPr>
              <p:cNvSpPr/>
              <p:nvPr/>
            </p:nvSpPr>
            <p:spPr>
              <a:xfrm>
                <a:off x="5473065" y="5962648"/>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67C8ABD7-587B-4A4E-9BC3-56B6AAC0D50F}"/>
                  </a:ext>
                </a:extLst>
              </p:cNvPr>
              <p:cNvSpPr/>
              <p:nvPr/>
            </p:nvSpPr>
            <p:spPr>
              <a:xfrm>
                <a:off x="5472398" y="5722047"/>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C0215209-236B-48E4-9D8F-72BE4AC47C62}"/>
                  </a:ext>
                </a:extLst>
              </p:cNvPr>
              <p:cNvSpPr/>
              <p:nvPr/>
            </p:nvSpPr>
            <p:spPr>
              <a:xfrm>
                <a:off x="5471731" y="5481445"/>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1EF5B924-18F6-494F-B950-5D00AA1A59F2}"/>
                  </a:ext>
                </a:extLst>
              </p:cNvPr>
              <p:cNvSpPr/>
              <p:nvPr/>
            </p:nvSpPr>
            <p:spPr>
              <a:xfrm>
                <a:off x="5470969" y="5240844"/>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70C7D392-9C7C-477B-A44A-B1421F16B391}"/>
                  </a:ext>
                </a:extLst>
              </p:cNvPr>
              <p:cNvSpPr/>
              <p:nvPr/>
            </p:nvSpPr>
            <p:spPr>
              <a:xfrm>
                <a:off x="5470302" y="5000242"/>
                <a:ext cx="5787199" cy="20764"/>
              </a:xfrm>
              <a:custGeom>
                <a:avLst/>
                <a:gdLst>
                  <a:gd name="connsiteX0" fmla="*/ 5787200 w 5787199"/>
                  <a:gd name="connsiteY0" fmla="*/ 20765 h 20764"/>
                  <a:gd name="connsiteX1" fmla="*/ 0 w 5787199"/>
                  <a:gd name="connsiteY1" fmla="*/ 0 h 20764"/>
                </a:gdLst>
                <a:ahLst/>
                <a:cxnLst>
                  <a:cxn ang="0">
                    <a:pos x="connsiteX0" y="connsiteY0"/>
                  </a:cxn>
                  <a:cxn ang="0">
                    <a:pos x="connsiteX1" y="connsiteY1"/>
                  </a:cxn>
                </a:cxnLst>
                <a:rect l="l" t="t" r="r" b="b"/>
                <a:pathLst>
                  <a:path w="5787199" h="20764">
                    <a:moveTo>
                      <a:pt x="5787200" y="20765"/>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41C3796-E7B1-4B32-8A27-DF8A0EFCDB7A}"/>
                  </a:ext>
                </a:extLst>
              </p:cNvPr>
              <p:cNvSpPr/>
              <p:nvPr/>
            </p:nvSpPr>
            <p:spPr>
              <a:xfrm>
                <a:off x="5469636" y="4759736"/>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DD976EE1-AFAD-424A-87D8-E72B1F14913C}"/>
                  </a:ext>
                </a:extLst>
              </p:cNvPr>
              <p:cNvSpPr/>
              <p:nvPr/>
            </p:nvSpPr>
            <p:spPr>
              <a:xfrm>
                <a:off x="5468969" y="4519134"/>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7B43ACAD-09DE-4EFA-8517-614ACDE4DFB4}"/>
                  </a:ext>
                </a:extLst>
              </p:cNvPr>
              <p:cNvSpPr/>
              <p:nvPr/>
            </p:nvSpPr>
            <p:spPr>
              <a:xfrm>
                <a:off x="5468207" y="4278533"/>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FCAD2912-845B-45A9-AF2E-379E06C15889}"/>
                  </a:ext>
                </a:extLst>
              </p:cNvPr>
              <p:cNvSpPr/>
              <p:nvPr/>
            </p:nvSpPr>
            <p:spPr>
              <a:xfrm>
                <a:off x="5467540" y="403793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1DCD481-C625-4A06-86DB-5219FC5ACBDF}"/>
                  </a:ext>
                </a:extLst>
              </p:cNvPr>
              <p:cNvSpPr/>
              <p:nvPr/>
            </p:nvSpPr>
            <p:spPr>
              <a:xfrm>
                <a:off x="5466873" y="3797425"/>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DE7A0DE5-DE34-4251-A210-2000EBD94C30}"/>
                  </a:ext>
                </a:extLst>
              </p:cNvPr>
              <p:cNvSpPr/>
              <p:nvPr/>
            </p:nvSpPr>
            <p:spPr>
              <a:xfrm>
                <a:off x="5466207" y="3556824"/>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7644FA2E-5BE2-470B-9EDC-1CBF7D65DF00}"/>
                  </a:ext>
                </a:extLst>
              </p:cNvPr>
              <p:cNvSpPr/>
              <p:nvPr/>
            </p:nvSpPr>
            <p:spPr>
              <a:xfrm>
                <a:off x="5465540" y="3316222"/>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85B5B393-F602-4E2B-912C-0A97C20D6C69}"/>
                  </a:ext>
                </a:extLst>
              </p:cNvPr>
              <p:cNvSpPr/>
              <p:nvPr/>
            </p:nvSpPr>
            <p:spPr>
              <a:xfrm>
                <a:off x="5464778" y="307562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6CD80D6D-F5B3-4753-8B55-D13342AC5F1F}"/>
                  </a:ext>
                </a:extLst>
              </p:cNvPr>
              <p:cNvSpPr/>
              <p:nvPr/>
            </p:nvSpPr>
            <p:spPr>
              <a:xfrm>
                <a:off x="5464111" y="2835019"/>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12EF6619-D780-46C3-A2EE-720D554D9EB4}"/>
                  </a:ext>
                </a:extLst>
              </p:cNvPr>
              <p:cNvSpPr/>
              <p:nvPr/>
            </p:nvSpPr>
            <p:spPr>
              <a:xfrm>
                <a:off x="5463444" y="2594513"/>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B2B6C631-2345-480A-A2F3-31315808BD00}"/>
                  </a:ext>
                </a:extLst>
              </p:cNvPr>
              <p:cNvSpPr/>
              <p:nvPr/>
            </p:nvSpPr>
            <p:spPr>
              <a:xfrm>
                <a:off x="5462778" y="2353911"/>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E3CE3C62-AC5B-4850-892D-A780A3F1C4B2}"/>
                  </a:ext>
                </a:extLst>
              </p:cNvPr>
              <p:cNvSpPr/>
              <p:nvPr/>
            </p:nvSpPr>
            <p:spPr>
              <a:xfrm>
                <a:off x="5462111" y="2113310"/>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363879BE-9277-47C9-A247-D404876DFC56}"/>
                  </a:ext>
                </a:extLst>
              </p:cNvPr>
              <p:cNvSpPr/>
              <p:nvPr/>
            </p:nvSpPr>
            <p:spPr>
              <a:xfrm>
                <a:off x="5461349" y="1872708"/>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AEB5011F-2DF6-4E58-A715-DE7C74F5A2BC}"/>
                  </a:ext>
                </a:extLst>
              </p:cNvPr>
              <p:cNvSpPr/>
              <p:nvPr/>
            </p:nvSpPr>
            <p:spPr>
              <a:xfrm>
                <a:off x="5460682" y="1632107"/>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7CB900FD-D8D0-45D9-A0CD-7197DDDEF400}"/>
                  </a:ext>
                </a:extLst>
              </p:cNvPr>
              <p:cNvSpPr/>
              <p:nvPr/>
            </p:nvSpPr>
            <p:spPr>
              <a:xfrm>
                <a:off x="5460015" y="139160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213C19EB-EF77-4B56-B52B-AC0F2D17DF6C}"/>
                  </a:ext>
                </a:extLst>
              </p:cNvPr>
              <p:cNvSpPr/>
              <p:nvPr/>
            </p:nvSpPr>
            <p:spPr>
              <a:xfrm>
                <a:off x="5459349" y="1150999"/>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8000"/>
                  </a:srgbClr>
                </a:solid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3A2CA122-FAD6-4DF0-BB3F-82D280D49E38}"/>
                  </a:ext>
                </a:extLst>
              </p:cNvPr>
              <p:cNvSpPr/>
              <p:nvPr/>
            </p:nvSpPr>
            <p:spPr>
              <a:xfrm>
                <a:off x="5458682" y="910398"/>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8000"/>
                  </a:srgbClr>
                </a:solidFill>
                <a:prstDash val="solid"/>
                <a:miter/>
              </a:ln>
            </p:spPr>
            <p:txBody>
              <a:bodyPr rtlCol="0" anchor="ctr"/>
              <a:lstStyle/>
              <a:p>
                <a:endParaRPr lang="zh-CN" altLang="en-US"/>
              </a:p>
            </p:txBody>
          </p:sp>
        </p:grpSp>
        <p:grpSp>
          <p:nvGrpSpPr>
            <p:cNvPr id="237" name="图形 4">
              <a:extLst>
                <a:ext uri="{FF2B5EF4-FFF2-40B4-BE49-F238E27FC236}">
                  <a16:creationId xmlns:a16="http://schemas.microsoft.com/office/drawing/2014/main" id="{09EF86F4-F354-4ECF-A5EB-A2A01CC2EA04}"/>
                </a:ext>
              </a:extLst>
            </p:cNvPr>
            <p:cNvGrpSpPr/>
            <p:nvPr/>
          </p:nvGrpSpPr>
          <p:grpSpPr>
            <a:xfrm>
              <a:off x="5592032" y="668177"/>
              <a:ext cx="5553456" cy="5524119"/>
              <a:chOff x="5592032" y="668177"/>
              <a:chExt cx="5553456" cy="5524119"/>
            </a:xfrm>
          </p:grpSpPr>
          <p:sp>
            <p:nvSpPr>
              <p:cNvPr id="238" name="任意多边形: 形状 237">
                <a:extLst>
                  <a:ext uri="{FF2B5EF4-FFF2-40B4-BE49-F238E27FC236}">
                    <a16:creationId xmlns:a16="http://schemas.microsoft.com/office/drawing/2014/main" id="{3FE75587-68BA-4700-B27F-C971CACF49A6}"/>
                  </a:ext>
                </a:extLst>
              </p:cNvPr>
              <p:cNvSpPr/>
              <p:nvPr/>
            </p:nvSpPr>
            <p:spPr>
              <a:xfrm>
                <a:off x="10163175" y="668177"/>
                <a:ext cx="19621" cy="5512403"/>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8000"/>
                  </a:srgbClr>
                </a:solid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60DF3DF9-7D98-4F39-B551-3EFA5A0B96CC}"/>
                  </a:ext>
                </a:extLst>
              </p:cNvPr>
              <p:cNvSpPr/>
              <p:nvPr/>
            </p:nvSpPr>
            <p:spPr>
              <a:xfrm>
                <a:off x="9922573"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19C24875-869E-43E2-9D4B-EE1530B4B1F4}"/>
                  </a:ext>
                </a:extLst>
              </p:cNvPr>
              <p:cNvSpPr/>
              <p:nvPr/>
            </p:nvSpPr>
            <p:spPr>
              <a:xfrm>
                <a:off x="9681972" y="669320"/>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8CD6C25E-B412-40D6-A48F-66496ADC8501}"/>
                  </a:ext>
                </a:extLst>
              </p:cNvPr>
              <p:cNvSpPr/>
              <p:nvPr/>
            </p:nvSpPr>
            <p:spPr>
              <a:xfrm>
                <a:off x="9441370" y="66998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8F5D0B82-89E3-42E6-959B-496474E64665}"/>
                  </a:ext>
                </a:extLst>
              </p:cNvPr>
              <p:cNvSpPr/>
              <p:nvPr/>
            </p:nvSpPr>
            <p:spPr>
              <a:xfrm>
                <a:off x="10885170" y="668177"/>
                <a:ext cx="19716" cy="5512403"/>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8000"/>
                  </a:srgbClr>
                </a:solid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193D41F0-FADE-4EE3-82F0-4DD2744C2CEF}"/>
                  </a:ext>
                </a:extLst>
              </p:cNvPr>
              <p:cNvSpPr/>
              <p:nvPr/>
            </p:nvSpPr>
            <p:spPr>
              <a:xfrm>
                <a:off x="10644568"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8D5E14D9-8222-467B-B8C0-03FA21FA8F02}"/>
                  </a:ext>
                </a:extLst>
              </p:cNvPr>
              <p:cNvSpPr/>
              <p:nvPr/>
            </p:nvSpPr>
            <p:spPr>
              <a:xfrm>
                <a:off x="10404062" y="669320"/>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3C978016-A881-46E2-92D2-DFF64DACAD68}"/>
                  </a:ext>
                </a:extLst>
              </p:cNvPr>
              <p:cNvSpPr/>
              <p:nvPr/>
            </p:nvSpPr>
            <p:spPr>
              <a:xfrm>
                <a:off x="11125771"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343C97F-5A35-4DB9-9B8E-EB1A78DE1E22}"/>
                  </a:ext>
                </a:extLst>
              </p:cNvPr>
              <p:cNvSpPr/>
              <p:nvPr/>
            </p:nvSpPr>
            <p:spPr>
              <a:xfrm>
                <a:off x="9200769" y="67055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029D8342-2905-441C-8694-AA9A69DDEFD0}"/>
                  </a:ext>
                </a:extLst>
              </p:cNvPr>
              <p:cNvSpPr/>
              <p:nvPr/>
            </p:nvSpPr>
            <p:spPr>
              <a:xfrm>
                <a:off x="8960262" y="671225"/>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BF91A392-D8F6-48EB-BF02-1FFAE05B012C}"/>
                  </a:ext>
                </a:extLst>
              </p:cNvPr>
              <p:cNvSpPr/>
              <p:nvPr/>
            </p:nvSpPr>
            <p:spPr>
              <a:xfrm>
                <a:off x="8719661" y="67179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094C3C71-4DB0-4BF2-BE16-EB73E5253A3A}"/>
                  </a:ext>
                </a:extLst>
              </p:cNvPr>
              <p:cNvSpPr/>
              <p:nvPr/>
            </p:nvSpPr>
            <p:spPr>
              <a:xfrm>
                <a:off x="8479059" y="672463"/>
                <a:ext cx="19716" cy="5512403"/>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8000"/>
                  </a:srgbClr>
                </a:solid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398F3805-78CB-483C-B07E-81FD0EA914C6}"/>
                  </a:ext>
                </a:extLst>
              </p:cNvPr>
              <p:cNvSpPr/>
              <p:nvPr/>
            </p:nvSpPr>
            <p:spPr>
              <a:xfrm>
                <a:off x="8238458" y="673034"/>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98A52A17-DA5B-45B8-B994-BF4B7E0A5A3B}"/>
                  </a:ext>
                </a:extLst>
              </p:cNvPr>
              <p:cNvSpPr/>
              <p:nvPr/>
            </p:nvSpPr>
            <p:spPr>
              <a:xfrm>
                <a:off x="7997856" y="67360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44E23053-75E7-4D66-A384-C910313A42F4}"/>
                  </a:ext>
                </a:extLst>
              </p:cNvPr>
              <p:cNvSpPr/>
              <p:nvPr/>
            </p:nvSpPr>
            <p:spPr>
              <a:xfrm>
                <a:off x="7757350" y="674273"/>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D968F385-4946-4092-BF5B-93C9AF241249}"/>
                  </a:ext>
                </a:extLst>
              </p:cNvPr>
              <p:cNvSpPr/>
              <p:nvPr/>
            </p:nvSpPr>
            <p:spPr>
              <a:xfrm>
                <a:off x="7516749" y="674844"/>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8C8D1CE9-FDE2-4FFA-ABA0-AC77E49C2024}"/>
                  </a:ext>
                </a:extLst>
              </p:cNvPr>
              <p:cNvSpPr/>
              <p:nvPr/>
            </p:nvSpPr>
            <p:spPr>
              <a:xfrm>
                <a:off x="7276147" y="675511"/>
                <a:ext cx="19716" cy="5512498"/>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8000"/>
                  </a:srgbClr>
                </a:solid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E76A7954-A05C-41FB-8AAF-C33B5BB32454}"/>
                  </a:ext>
                </a:extLst>
              </p:cNvPr>
              <p:cNvSpPr/>
              <p:nvPr/>
            </p:nvSpPr>
            <p:spPr>
              <a:xfrm>
                <a:off x="7035546" y="676083"/>
                <a:ext cx="19716" cy="5512498"/>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8000"/>
                  </a:srgbClr>
                </a:solid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CDF718CA-7C81-408D-B6E7-695AAA4B7921}"/>
                  </a:ext>
                </a:extLst>
              </p:cNvPr>
              <p:cNvSpPr/>
              <p:nvPr/>
            </p:nvSpPr>
            <p:spPr>
              <a:xfrm>
                <a:off x="6794944" y="676749"/>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D5E2DD40-F1B4-4F8A-88DB-BBC1721E0424}"/>
                  </a:ext>
                </a:extLst>
              </p:cNvPr>
              <p:cNvSpPr/>
              <p:nvPr/>
            </p:nvSpPr>
            <p:spPr>
              <a:xfrm>
                <a:off x="6554438" y="677321"/>
                <a:ext cx="19621" cy="5512498"/>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AE8C37B8-ACDB-4CCB-B075-DB81299475A1}"/>
                  </a:ext>
                </a:extLst>
              </p:cNvPr>
              <p:cNvSpPr/>
              <p:nvPr/>
            </p:nvSpPr>
            <p:spPr>
              <a:xfrm>
                <a:off x="6313836" y="677988"/>
                <a:ext cx="19716" cy="5512403"/>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8000"/>
                  </a:srgbClr>
                </a:solid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82FC3B87-F7EA-46EF-AA53-28C91DAD4AB6}"/>
                  </a:ext>
                </a:extLst>
              </p:cNvPr>
              <p:cNvSpPr/>
              <p:nvPr/>
            </p:nvSpPr>
            <p:spPr>
              <a:xfrm>
                <a:off x="6073235" y="678559"/>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F3F4FB8D-13A5-467C-9C10-9B7D76C7926A}"/>
                  </a:ext>
                </a:extLst>
              </p:cNvPr>
              <p:cNvSpPr/>
              <p:nvPr/>
            </p:nvSpPr>
            <p:spPr>
              <a:xfrm>
                <a:off x="5832633" y="679131"/>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DC2B76E-10E7-4A27-83C6-BF2D137B50D0}"/>
                  </a:ext>
                </a:extLst>
              </p:cNvPr>
              <p:cNvSpPr/>
              <p:nvPr/>
            </p:nvSpPr>
            <p:spPr>
              <a:xfrm>
                <a:off x="5592032" y="679797"/>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8000"/>
                  </a:srgbClr>
                </a:solidFill>
                <a:prstDash val="solid"/>
                <a:miter/>
              </a:ln>
            </p:spPr>
            <p:txBody>
              <a:bodyPr rtlCol="0" anchor="ctr"/>
              <a:lstStyle/>
              <a:p>
                <a:endParaRPr lang="zh-CN" altLang="en-US"/>
              </a:p>
            </p:txBody>
          </p:sp>
        </p:grpSp>
      </p:grpSp>
      <p:sp>
        <p:nvSpPr>
          <p:cNvPr id="262" name="任意多边形: 形状 261">
            <a:extLst>
              <a:ext uri="{FF2B5EF4-FFF2-40B4-BE49-F238E27FC236}">
                <a16:creationId xmlns:a16="http://schemas.microsoft.com/office/drawing/2014/main" id="{1099905F-3BCB-4989-8343-5A4A0F9E95D3}"/>
              </a:ext>
            </a:extLst>
          </p:cNvPr>
          <p:cNvSpPr/>
          <p:nvPr/>
        </p:nvSpPr>
        <p:spPr>
          <a:xfrm flipH="1">
            <a:off x="7319737" y="366901"/>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124" name="图形 123">
            <a:extLst>
              <a:ext uri="{FF2B5EF4-FFF2-40B4-BE49-F238E27FC236}">
                <a16:creationId xmlns:a16="http://schemas.microsoft.com/office/drawing/2014/main" id="{6FA64132-1802-443B-A5B6-2A7D8BAC68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612438" y="1008062"/>
            <a:ext cx="1181100" cy="981075"/>
          </a:xfrm>
          <a:prstGeom prst="rect">
            <a:avLst/>
          </a:prstGeom>
        </p:spPr>
      </p:pic>
      <p:sp>
        <p:nvSpPr>
          <p:cNvPr id="131" name="矩形: 圆角 130">
            <a:extLst>
              <a:ext uri="{FF2B5EF4-FFF2-40B4-BE49-F238E27FC236}">
                <a16:creationId xmlns:a16="http://schemas.microsoft.com/office/drawing/2014/main" id="{5E2062FC-5EB9-4C74-98D8-76B2D6F74F7B}"/>
              </a:ext>
            </a:extLst>
          </p:cNvPr>
          <p:cNvSpPr/>
          <p:nvPr/>
        </p:nvSpPr>
        <p:spPr>
          <a:xfrm>
            <a:off x="7165887" y="5013073"/>
            <a:ext cx="2769337" cy="325219"/>
          </a:xfrm>
          <a:prstGeom prst="roundRect">
            <a:avLst>
              <a:gd name="adj" fmla="val 25547"/>
            </a:avLst>
          </a:prstGeom>
          <a:solidFill>
            <a:srgbClr val="4F272F"/>
          </a:solidFill>
          <a:ln>
            <a:noFill/>
          </a:ln>
        </p:spPr>
        <p:txBody>
          <a:bodyPr wrap="square">
            <a:sp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汇报人：</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hlinkClick r:id="rId6">
                  <a:extLst>
                    <a:ext uri="{A12FA001-AC4F-418D-AE19-62706E023703}">
                      <ahyp:hlinkClr xmlns:ahyp="http://schemas.microsoft.com/office/drawing/2018/hyperlinkcolor" val="tx"/>
                    </a:ext>
                  </a:extLst>
                </a:hlinkClick>
              </a:rPr>
              <a:t>世界</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      </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时间：</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20XX.XX</a:t>
            </a:r>
          </a:p>
        </p:txBody>
      </p:sp>
      <p:sp>
        <p:nvSpPr>
          <p:cNvPr id="133" name="矩形 132">
            <a:extLst>
              <a:ext uri="{FF2B5EF4-FFF2-40B4-BE49-F238E27FC236}">
                <a16:creationId xmlns:a16="http://schemas.microsoft.com/office/drawing/2014/main" id="{276601A1-886B-4C03-A34D-AFD02D72188F}"/>
              </a:ext>
            </a:extLst>
          </p:cNvPr>
          <p:cNvSpPr/>
          <p:nvPr/>
        </p:nvSpPr>
        <p:spPr>
          <a:xfrm>
            <a:off x="6342261" y="1701363"/>
            <a:ext cx="4416594" cy="2123658"/>
          </a:xfrm>
          <a:prstGeom prst="rect">
            <a:avLst/>
          </a:prstGeom>
        </p:spPr>
        <p:txBody>
          <a:bodyPr wrap="none">
            <a:spAutoFit/>
          </a:bodyPr>
          <a:lstStyle/>
          <a:p>
            <a:pPr algn="ctr"/>
            <a:r>
              <a:rPr lang="zh-CN" altLang="en-US" sz="6600" dirty="0">
                <a:solidFill>
                  <a:srgbClr val="4F272F"/>
                </a:solidFill>
                <a:latin typeface="思源黑体 CN Bold" panose="020B0800000000000000" pitchFamily="34" charset="-122"/>
                <a:ea typeface="思源黑体 CN Bold" panose="020B0800000000000000" pitchFamily="34" charset="-122"/>
              </a:rPr>
              <a:t>西方艺术学</a:t>
            </a:r>
            <a:endParaRPr lang="en-US" altLang="zh-CN" sz="6600" dirty="0">
              <a:solidFill>
                <a:srgbClr val="4F272F"/>
              </a:solidFill>
              <a:latin typeface="思源黑体 CN Bold" panose="020B0800000000000000" pitchFamily="34" charset="-122"/>
              <a:ea typeface="思源黑体 CN Bold" panose="020B0800000000000000" pitchFamily="34" charset="-122"/>
            </a:endParaRPr>
          </a:p>
          <a:p>
            <a:pPr algn="ctr"/>
            <a:r>
              <a:rPr lang="zh-CN" altLang="en-US" sz="6600" dirty="0">
                <a:solidFill>
                  <a:srgbClr val="4F272F"/>
                </a:solidFill>
                <a:latin typeface="思源黑体 CN Bold" panose="020B0800000000000000" pitchFamily="34" charset="-122"/>
                <a:ea typeface="思源黑体 CN Bold" panose="020B0800000000000000" pitchFamily="34" charset="-122"/>
              </a:rPr>
              <a:t>系列课程</a:t>
            </a:r>
          </a:p>
        </p:txBody>
      </p:sp>
      <p:sp>
        <p:nvSpPr>
          <p:cNvPr id="136" name="矩形 135">
            <a:extLst>
              <a:ext uri="{FF2B5EF4-FFF2-40B4-BE49-F238E27FC236}">
                <a16:creationId xmlns:a16="http://schemas.microsoft.com/office/drawing/2014/main" id="{1D59EA55-00E0-48F2-A2A4-34ABBFBA1D6E}"/>
              </a:ext>
            </a:extLst>
          </p:cNvPr>
          <p:cNvSpPr/>
          <p:nvPr/>
        </p:nvSpPr>
        <p:spPr>
          <a:xfrm>
            <a:off x="6360417" y="3951573"/>
            <a:ext cx="4442799" cy="400110"/>
          </a:xfrm>
          <a:prstGeom prst="rect">
            <a:avLst/>
          </a:prstGeom>
        </p:spPr>
        <p:txBody>
          <a:bodyPr wrap="square">
            <a:sp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艺术专业大学课程通用</a:t>
            </a:r>
            <a:r>
              <a:rPr lang="en-US" altLang="zh-CN"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PPT</a:t>
            </a: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模板</a:t>
            </a:r>
          </a:p>
        </p:txBody>
      </p:sp>
      <p:sp>
        <p:nvSpPr>
          <p:cNvPr id="137" name="矩形 136">
            <a:extLst>
              <a:ext uri="{FF2B5EF4-FFF2-40B4-BE49-F238E27FC236}">
                <a16:creationId xmlns:a16="http://schemas.microsoft.com/office/drawing/2014/main" id="{E33BC36B-372F-43F5-A4DB-AEB20F830F7C}"/>
              </a:ext>
            </a:extLst>
          </p:cNvPr>
          <p:cNvSpPr/>
          <p:nvPr/>
        </p:nvSpPr>
        <p:spPr>
          <a:xfrm>
            <a:off x="6369941" y="4321330"/>
            <a:ext cx="4416593" cy="261610"/>
          </a:xfrm>
          <a:prstGeom prst="rect">
            <a:avLst/>
          </a:prstGeom>
        </p:spPr>
        <p:txBody>
          <a:bodyPr wrap="square">
            <a:spAutoFit/>
          </a:bodyPr>
          <a:lstStyle/>
          <a:p>
            <a:pPr algn="dist"/>
            <a:r>
              <a:rPr lang="en-US" altLang="zh-CN" sz="1100" dirty="0">
                <a:solidFill>
                  <a:schemeClr val="tx1">
                    <a:lumMod val="75000"/>
                    <a:lumOff val="25000"/>
                  </a:schemeClr>
                </a:solidFill>
                <a:latin typeface="思源黑体 CN Bold" panose="020B0800000000000000" pitchFamily="34" charset="-122"/>
                <a:ea typeface="思源黑体 CN Bold" panose="020B0800000000000000" pitchFamily="34" charset="-122"/>
              </a:rPr>
              <a:t>GENERAL PPT TEMPLATE FOR ART COLLEGE COURSES</a:t>
            </a:r>
            <a:endPar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135" name="直接连接符 134">
            <a:extLst>
              <a:ext uri="{FF2B5EF4-FFF2-40B4-BE49-F238E27FC236}">
                <a16:creationId xmlns:a16="http://schemas.microsoft.com/office/drawing/2014/main" id="{FA43A314-6F92-4726-9A59-F674B1A3AFE2}"/>
              </a:ext>
            </a:extLst>
          </p:cNvPr>
          <p:cNvCxnSpPr>
            <a:cxnSpLocks/>
          </p:cNvCxnSpPr>
          <p:nvPr/>
        </p:nvCxnSpPr>
        <p:spPr>
          <a:xfrm>
            <a:off x="6426631" y="3854827"/>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149" name="椭圆 148">
            <a:extLst>
              <a:ext uri="{FF2B5EF4-FFF2-40B4-BE49-F238E27FC236}">
                <a16:creationId xmlns:a16="http://schemas.microsoft.com/office/drawing/2014/main" id="{FAC2E26E-221F-4710-BAA2-60C609541DEE}"/>
              </a:ext>
            </a:extLst>
          </p:cNvPr>
          <p:cNvSpPr/>
          <p:nvPr/>
        </p:nvSpPr>
        <p:spPr>
          <a:xfrm>
            <a:off x="10427140"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0" name="icon3">
            <a:extLst>
              <a:ext uri="{FF2B5EF4-FFF2-40B4-BE49-F238E27FC236}">
                <a16:creationId xmlns:a16="http://schemas.microsoft.com/office/drawing/2014/main" id="{0DF756DC-79AE-42B4-A0B5-5175C962CE89}"/>
              </a:ext>
            </a:extLst>
          </p:cNvPr>
          <p:cNvSpPr/>
          <p:nvPr/>
        </p:nvSpPr>
        <p:spPr>
          <a:xfrm>
            <a:off x="10488454" y="6437941"/>
            <a:ext cx="102564" cy="136742"/>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椭圆 146">
            <a:extLst>
              <a:ext uri="{FF2B5EF4-FFF2-40B4-BE49-F238E27FC236}">
                <a16:creationId xmlns:a16="http://schemas.microsoft.com/office/drawing/2014/main" id="{7BE538D6-8F79-4D95-8E5B-067D9A74F16C}"/>
              </a:ext>
            </a:extLst>
          </p:cNvPr>
          <p:cNvSpPr/>
          <p:nvPr/>
        </p:nvSpPr>
        <p:spPr>
          <a:xfrm>
            <a:off x="10758999"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icon2">
            <a:extLst>
              <a:ext uri="{FF2B5EF4-FFF2-40B4-BE49-F238E27FC236}">
                <a16:creationId xmlns:a16="http://schemas.microsoft.com/office/drawing/2014/main" id="{6150EFA6-9EAF-44E8-A5AF-A75B8E8C1411}"/>
              </a:ext>
            </a:extLst>
          </p:cNvPr>
          <p:cNvSpPr/>
          <p:nvPr/>
        </p:nvSpPr>
        <p:spPr>
          <a:xfrm>
            <a:off x="10803216" y="6438018"/>
            <a:ext cx="136743" cy="136585"/>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5" name="椭圆 144">
            <a:extLst>
              <a:ext uri="{FF2B5EF4-FFF2-40B4-BE49-F238E27FC236}">
                <a16:creationId xmlns:a16="http://schemas.microsoft.com/office/drawing/2014/main" id="{EA658F34-8325-4528-AFD9-60EFA4128449}"/>
              </a:ext>
            </a:extLst>
          </p:cNvPr>
          <p:cNvSpPr/>
          <p:nvPr/>
        </p:nvSpPr>
        <p:spPr>
          <a:xfrm>
            <a:off x="11090859"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icon1">
            <a:extLst>
              <a:ext uri="{FF2B5EF4-FFF2-40B4-BE49-F238E27FC236}">
                <a16:creationId xmlns:a16="http://schemas.microsoft.com/office/drawing/2014/main" id="{C94082B6-139E-48B7-A7F0-053923758076}"/>
              </a:ext>
            </a:extLst>
          </p:cNvPr>
          <p:cNvSpPr/>
          <p:nvPr/>
        </p:nvSpPr>
        <p:spPr>
          <a:xfrm>
            <a:off x="11135084" y="6449935"/>
            <a:ext cx="136743" cy="11275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3" name="椭圆 142">
            <a:extLst>
              <a:ext uri="{FF2B5EF4-FFF2-40B4-BE49-F238E27FC236}">
                <a16:creationId xmlns:a16="http://schemas.microsoft.com/office/drawing/2014/main" id="{6C5263F8-F0A7-4BA3-96F1-692B6EC57655}"/>
              </a:ext>
            </a:extLst>
          </p:cNvPr>
          <p:cNvSpPr/>
          <p:nvPr/>
        </p:nvSpPr>
        <p:spPr>
          <a:xfrm>
            <a:off x="11422718"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icon1">
            <a:extLst>
              <a:ext uri="{FF2B5EF4-FFF2-40B4-BE49-F238E27FC236}">
                <a16:creationId xmlns:a16="http://schemas.microsoft.com/office/drawing/2014/main" id="{84C65F23-AFB9-4FD7-85E4-1B7C1FBFAB36}"/>
              </a:ext>
            </a:extLst>
          </p:cNvPr>
          <p:cNvSpPr/>
          <p:nvPr/>
        </p:nvSpPr>
        <p:spPr>
          <a:xfrm>
            <a:off x="11481425" y="6437940"/>
            <a:ext cx="107777" cy="136742"/>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cxnSp>
        <p:nvCxnSpPr>
          <p:cNvPr id="152" name="直接连接符 151">
            <a:extLst>
              <a:ext uri="{FF2B5EF4-FFF2-40B4-BE49-F238E27FC236}">
                <a16:creationId xmlns:a16="http://schemas.microsoft.com/office/drawing/2014/main" id="{57EBAA7A-0BD8-4A6C-B246-38DEF6A93A46}"/>
              </a:ext>
            </a:extLst>
          </p:cNvPr>
          <p:cNvCxnSpPr>
            <a:cxnSpLocks/>
          </p:cNvCxnSpPr>
          <p:nvPr/>
        </p:nvCxnSpPr>
        <p:spPr>
          <a:xfrm>
            <a:off x="6426631" y="1592489"/>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pic>
        <p:nvPicPr>
          <p:cNvPr id="154" name="图片 153" descr="图片包含 黑暗, 桌子, 亮, 游戏机&#10;&#10;描述已自动生成">
            <a:extLst>
              <a:ext uri="{FF2B5EF4-FFF2-40B4-BE49-F238E27FC236}">
                <a16:creationId xmlns:a16="http://schemas.microsoft.com/office/drawing/2014/main" id="{A7B36954-1C3D-4B03-892A-142FA04200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99641" y="4098423"/>
            <a:ext cx="1782436" cy="2063270"/>
          </a:xfrm>
          <a:prstGeom prst="rect">
            <a:avLst/>
          </a:prstGeom>
        </p:spPr>
      </p:pic>
      <p:pic>
        <p:nvPicPr>
          <p:cNvPr id="161" name="图片 160" descr="图片包含 游戏机, 刷子&#10;&#10;描述已自动生成">
            <a:extLst>
              <a:ext uri="{FF2B5EF4-FFF2-40B4-BE49-F238E27FC236}">
                <a16:creationId xmlns:a16="http://schemas.microsoft.com/office/drawing/2014/main" id="{31AA3AD1-7DCA-41A6-AB31-37A96D5904A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1025152">
            <a:off x="5199069" y="4201034"/>
            <a:ext cx="1123950" cy="1564773"/>
          </a:xfrm>
          <a:prstGeom prst="rect">
            <a:avLst/>
          </a:prstGeom>
        </p:spPr>
      </p:pic>
      <p:pic>
        <p:nvPicPr>
          <p:cNvPr id="162" name="图片 161" descr="图片包含 游戏机, 刷子&#10;&#10;描述已自动生成">
            <a:extLst>
              <a:ext uri="{FF2B5EF4-FFF2-40B4-BE49-F238E27FC236}">
                <a16:creationId xmlns:a16="http://schemas.microsoft.com/office/drawing/2014/main" id="{F3C380C8-EB72-47F1-9536-3B664D330DD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8000000">
            <a:off x="10337299" y="1093030"/>
            <a:ext cx="674363" cy="938854"/>
          </a:xfrm>
          <a:prstGeom prst="rect">
            <a:avLst/>
          </a:prstGeom>
        </p:spPr>
      </p:pic>
      <p:pic>
        <p:nvPicPr>
          <p:cNvPr id="115" name="图形 114">
            <a:hlinkClick r:id="rId6"/>
            <a:extLst>
              <a:ext uri="{FF2B5EF4-FFF2-40B4-BE49-F238E27FC236}">
                <a16:creationId xmlns:a16="http://schemas.microsoft.com/office/drawing/2014/main" id="{C5CD8533-BC70-46BC-A6C3-44A28058C04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0713" y="425768"/>
            <a:ext cx="1316795" cy="320946"/>
          </a:xfrm>
          <a:prstGeom prst="rect">
            <a:avLst/>
          </a:prstGeom>
        </p:spPr>
      </p:pic>
    </p:spTree>
    <p:extLst>
      <p:ext uri="{BB962C8B-B14F-4D97-AF65-F5344CB8AC3E}">
        <p14:creationId xmlns:p14="http://schemas.microsoft.com/office/powerpoint/2010/main" val="2658680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0110"/>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中世纪美术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117" name="椭圆 116">
            <a:extLst>
              <a:ext uri="{FF2B5EF4-FFF2-40B4-BE49-F238E27FC236}">
                <a16:creationId xmlns:a16="http://schemas.microsoft.com/office/drawing/2014/main" id="{BEF987C6-F734-4766-BDE2-8A54281128DD}"/>
              </a:ext>
            </a:extLst>
          </p:cNvPr>
          <p:cNvSpPr/>
          <p:nvPr/>
        </p:nvSpPr>
        <p:spPr>
          <a:xfrm>
            <a:off x="1561258" y="1830717"/>
            <a:ext cx="1577340" cy="1577340"/>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8" name="圆角矩形 2">
            <a:extLst>
              <a:ext uri="{FF2B5EF4-FFF2-40B4-BE49-F238E27FC236}">
                <a16:creationId xmlns:a16="http://schemas.microsoft.com/office/drawing/2014/main" id="{CF4D481D-087F-4BEC-9E28-F4378463A371}"/>
              </a:ext>
            </a:extLst>
          </p:cNvPr>
          <p:cNvSpPr/>
          <p:nvPr/>
        </p:nvSpPr>
        <p:spPr>
          <a:xfrm>
            <a:off x="1561258" y="2101862"/>
            <a:ext cx="1577340" cy="2284095"/>
          </a:xfrm>
          <a:prstGeom prst="roundRect">
            <a:avLst>
              <a:gd name="adj" fmla="val 50000"/>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9" name="Freeform 101">
            <a:extLst>
              <a:ext uri="{FF2B5EF4-FFF2-40B4-BE49-F238E27FC236}">
                <a16:creationId xmlns:a16="http://schemas.microsoft.com/office/drawing/2014/main" id="{A3D6D6C2-216E-4DBF-81D2-BE50A7954432}"/>
              </a:ext>
            </a:extLst>
          </p:cNvPr>
          <p:cNvSpPr/>
          <p:nvPr/>
        </p:nvSpPr>
        <p:spPr>
          <a:xfrm>
            <a:off x="2089881" y="2455570"/>
            <a:ext cx="520094" cy="480034"/>
          </a:xfrm>
          <a:custGeom>
            <a:avLst/>
            <a:gdLst/>
            <a:ahLst/>
            <a:cxnLst>
              <a:cxn ang="0">
                <a:pos x="130175" y="101925"/>
              </a:cxn>
              <a:cxn ang="0">
                <a:pos x="255344" y="101925"/>
              </a:cxn>
              <a:cxn ang="0">
                <a:pos x="265357" y="85617"/>
              </a:cxn>
              <a:cxn ang="0">
                <a:pos x="245330" y="61155"/>
              </a:cxn>
              <a:cxn ang="0">
                <a:pos x="250337" y="12231"/>
              </a:cxn>
              <a:cxn ang="0">
                <a:pos x="290391" y="0"/>
              </a:cxn>
              <a:cxn ang="0">
                <a:pos x="335451" y="12231"/>
              </a:cxn>
              <a:cxn ang="0">
                <a:pos x="340458" y="61155"/>
              </a:cxn>
              <a:cxn ang="0">
                <a:pos x="320431" y="85617"/>
              </a:cxn>
              <a:cxn ang="0">
                <a:pos x="325438" y="101925"/>
              </a:cxn>
              <a:cxn ang="0">
                <a:pos x="455613" y="101925"/>
              </a:cxn>
              <a:cxn ang="0">
                <a:pos x="455613" y="199772"/>
              </a:cxn>
              <a:cxn ang="0">
                <a:pos x="435586" y="207926"/>
              </a:cxn>
              <a:cxn ang="0">
                <a:pos x="405546" y="191618"/>
              </a:cxn>
              <a:cxn ang="0">
                <a:pos x="350472" y="195695"/>
              </a:cxn>
              <a:cxn ang="0">
                <a:pos x="335451" y="228311"/>
              </a:cxn>
              <a:cxn ang="0">
                <a:pos x="350472" y="260927"/>
              </a:cxn>
              <a:cxn ang="0">
                <a:pos x="405546" y="265004"/>
              </a:cxn>
              <a:cxn ang="0">
                <a:pos x="435586" y="248696"/>
              </a:cxn>
              <a:cxn ang="0">
                <a:pos x="455613" y="252773"/>
              </a:cxn>
              <a:cxn ang="0">
                <a:pos x="455613" y="358775"/>
              </a:cxn>
              <a:cxn ang="0">
                <a:pos x="320431" y="358775"/>
              </a:cxn>
              <a:cxn ang="0">
                <a:pos x="315424" y="346544"/>
              </a:cxn>
              <a:cxn ang="0">
                <a:pos x="335451" y="322082"/>
              </a:cxn>
              <a:cxn ang="0">
                <a:pos x="330445" y="277235"/>
              </a:cxn>
              <a:cxn ang="0">
                <a:pos x="290391" y="269081"/>
              </a:cxn>
              <a:cxn ang="0">
                <a:pos x="250337" y="277235"/>
              </a:cxn>
              <a:cxn ang="0">
                <a:pos x="245330" y="322082"/>
              </a:cxn>
              <a:cxn ang="0">
                <a:pos x="265357" y="346544"/>
              </a:cxn>
              <a:cxn ang="0">
                <a:pos x="255344" y="358775"/>
              </a:cxn>
              <a:cxn ang="0">
                <a:pos x="130175" y="358775"/>
              </a:cxn>
              <a:cxn ang="0">
                <a:pos x="130175" y="260927"/>
              </a:cxn>
              <a:cxn ang="0">
                <a:pos x="110148" y="252773"/>
              </a:cxn>
              <a:cxn ang="0">
                <a:pos x="80108" y="273158"/>
              </a:cxn>
              <a:cxn ang="0">
                <a:pos x="20027" y="265004"/>
              </a:cxn>
              <a:cxn ang="0">
                <a:pos x="5007" y="232388"/>
              </a:cxn>
              <a:cxn ang="0">
                <a:pos x="20027" y="195695"/>
              </a:cxn>
              <a:cxn ang="0">
                <a:pos x="80108" y="191618"/>
              </a:cxn>
              <a:cxn ang="0">
                <a:pos x="110148" y="207926"/>
              </a:cxn>
              <a:cxn ang="0">
                <a:pos x="130175" y="199772"/>
              </a:cxn>
              <a:cxn ang="0">
                <a:pos x="130175" y="101925"/>
              </a:cxn>
            </a:cxnLst>
            <a:rect l="0" t="0" r="0" b="0"/>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2" name="Rectangle 16">
            <a:extLst>
              <a:ext uri="{FF2B5EF4-FFF2-40B4-BE49-F238E27FC236}">
                <a16:creationId xmlns:a16="http://schemas.microsoft.com/office/drawing/2014/main" id="{989726EC-EF59-4EEE-BF2B-47E8B2B3B8D7}"/>
              </a:ext>
            </a:extLst>
          </p:cNvPr>
          <p:cNvSpPr/>
          <p:nvPr/>
        </p:nvSpPr>
        <p:spPr>
          <a:xfrm flipH="1">
            <a:off x="1201615" y="4883770"/>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23" name="Title 11">
            <a:extLst>
              <a:ext uri="{FF2B5EF4-FFF2-40B4-BE49-F238E27FC236}">
                <a16:creationId xmlns:a16="http://schemas.microsoft.com/office/drawing/2014/main" id="{5DC52656-9240-488D-842B-C46732D1B84F}"/>
              </a:ext>
            </a:extLst>
          </p:cNvPr>
          <p:cNvSpPr txBox="1">
            <a:spLocks/>
          </p:cNvSpPr>
          <p:nvPr/>
        </p:nvSpPr>
        <p:spPr>
          <a:xfrm flipH="1">
            <a:off x="1546351" y="4534547"/>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a:solidFill>
                  <a:srgbClr val="4F272F"/>
                </a:solidFill>
                <a:latin typeface="思源黑体 CN Bold" panose="020B0800000000000000" pitchFamily="34" charset="-122"/>
                <a:ea typeface="思源黑体 CN Bold" panose="020B0800000000000000" pitchFamily="34" charset="-122"/>
              </a:rPr>
              <a:t>标题文字添加</a:t>
            </a:r>
            <a:endParaRPr lang="en-US" sz="1800" dirty="0">
              <a:solidFill>
                <a:srgbClr val="4F272F"/>
              </a:solidFill>
              <a:latin typeface="思源黑体 CN Bold" panose="020B0800000000000000" pitchFamily="34" charset="-122"/>
              <a:ea typeface="思源黑体 CN Bold" panose="020B0800000000000000" pitchFamily="34" charset="-122"/>
            </a:endParaRPr>
          </a:p>
        </p:txBody>
      </p:sp>
      <p:sp>
        <p:nvSpPr>
          <p:cNvPr id="121" name="Title 11">
            <a:extLst>
              <a:ext uri="{FF2B5EF4-FFF2-40B4-BE49-F238E27FC236}">
                <a16:creationId xmlns:a16="http://schemas.microsoft.com/office/drawing/2014/main" id="{A017B4C6-ACBD-42AF-B404-F4A8EA2ABD81}"/>
              </a:ext>
            </a:extLst>
          </p:cNvPr>
          <p:cNvSpPr txBox="1">
            <a:spLocks/>
          </p:cNvSpPr>
          <p:nvPr/>
        </p:nvSpPr>
        <p:spPr>
          <a:xfrm flipH="1">
            <a:off x="1760648" y="3343009"/>
            <a:ext cx="1178560"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01</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5" name="椭圆 124">
            <a:extLst>
              <a:ext uri="{FF2B5EF4-FFF2-40B4-BE49-F238E27FC236}">
                <a16:creationId xmlns:a16="http://schemas.microsoft.com/office/drawing/2014/main" id="{F0CB8DD0-8A4B-4EEC-A114-0474086F28A0}"/>
              </a:ext>
            </a:extLst>
          </p:cNvPr>
          <p:cNvSpPr/>
          <p:nvPr/>
        </p:nvSpPr>
        <p:spPr>
          <a:xfrm>
            <a:off x="4109523" y="1830717"/>
            <a:ext cx="1577340" cy="15773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6" name="圆角矩形 6">
            <a:extLst>
              <a:ext uri="{FF2B5EF4-FFF2-40B4-BE49-F238E27FC236}">
                <a16:creationId xmlns:a16="http://schemas.microsoft.com/office/drawing/2014/main" id="{0C2FE1FC-C467-4D60-AF2E-2154388F5E26}"/>
              </a:ext>
            </a:extLst>
          </p:cNvPr>
          <p:cNvSpPr/>
          <p:nvPr/>
        </p:nvSpPr>
        <p:spPr>
          <a:xfrm>
            <a:off x="4109523" y="2101862"/>
            <a:ext cx="1577340" cy="2284095"/>
          </a:xfrm>
          <a:prstGeom prst="roundRect">
            <a:avLst>
              <a:gd name="adj" fmla="val 50000"/>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7" name="Freeform 72">
            <a:extLst>
              <a:ext uri="{FF2B5EF4-FFF2-40B4-BE49-F238E27FC236}">
                <a16:creationId xmlns:a16="http://schemas.microsoft.com/office/drawing/2014/main" id="{418CE991-CF5D-4700-9E58-084A4F1B1000}"/>
              </a:ext>
            </a:extLst>
          </p:cNvPr>
          <p:cNvSpPr>
            <a:spLocks noEditPoints="1"/>
          </p:cNvSpPr>
          <p:nvPr/>
        </p:nvSpPr>
        <p:spPr>
          <a:xfrm>
            <a:off x="4663140" y="2481472"/>
            <a:ext cx="470106" cy="461886"/>
          </a:xfrm>
          <a:custGeom>
            <a:avLst/>
            <a:gdLst/>
            <a:ahLst/>
            <a:cxnLst>
              <a:cxn ang="0">
                <a:pos x="174939" y="317818"/>
              </a:cxn>
              <a:cxn ang="0">
                <a:pos x="189934" y="330200"/>
              </a:cxn>
              <a:cxn ang="0">
                <a:pos x="204929" y="330200"/>
              </a:cxn>
              <a:cxn ang="0">
                <a:pos x="214925" y="326073"/>
              </a:cxn>
              <a:cxn ang="0">
                <a:pos x="224922" y="309563"/>
              </a:cxn>
              <a:cxn ang="0">
                <a:pos x="224922" y="309563"/>
              </a:cxn>
              <a:cxn ang="0">
                <a:pos x="224922" y="193993"/>
              </a:cxn>
              <a:cxn ang="0">
                <a:pos x="144950" y="214630"/>
              </a:cxn>
              <a:cxn ang="0">
                <a:pos x="0" y="214630"/>
              </a:cxn>
              <a:cxn ang="0">
                <a:pos x="214925" y="24765"/>
              </a:cxn>
              <a:cxn ang="0">
                <a:pos x="224922" y="0"/>
              </a:cxn>
              <a:cxn ang="0">
                <a:pos x="274905" y="0"/>
              </a:cxn>
              <a:cxn ang="0">
                <a:pos x="279903" y="24765"/>
              </a:cxn>
              <a:cxn ang="0">
                <a:pos x="504825" y="214630"/>
              </a:cxn>
              <a:cxn ang="0">
                <a:pos x="354877" y="214630"/>
              </a:cxn>
              <a:cxn ang="0">
                <a:pos x="279903" y="193993"/>
              </a:cxn>
              <a:cxn ang="0">
                <a:pos x="279903" y="309563"/>
              </a:cxn>
              <a:cxn ang="0">
                <a:pos x="279903" y="309563"/>
              </a:cxn>
              <a:cxn ang="0">
                <a:pos x="244915" y="363220"/>
              </a:cxn>
              <a:cxn ang="0">
                <a:pos x="209927" y="371475"/>
              </a:cxn>
              <a:cxn ang="0">
                <a:pos x="174939" y="367348"/>
              </a:cxn>
              <a:cxn ang="0">
                <a:pos x="124957" y="326073"/>
              </a:cxn>
              <a:cxn ang="0">
                <a:pos x="174939" y="317818"/>
              </a:cxn>
              <a:cxn ang="0">
                <a:pos x="354877" y="177483"/>
              </a:cxn>
              <a:cxn ang="0">
                <a:pos x="394863" y="169228"/>
              </a:cxn>
              <a:cxn ang="0">
                <a:pos x="284901" y="53658"/>
              </a:cxn>
              <a:cxn ang="0">
                <a:pos x="354877" y="177483"/>
              </a:cxn>
              <a:cxn ang="0">
                <a:pos x="49983" y="165100"/>
              </a:cxn>
              <a:cxn ang="0">
                <a:pos x="99965" y="160973"/>
              </a:cxn>
              <a:cxn ang="0">
                <a:pos x="159945" y="66040"/>
              </a:cxn>
              <a:cxn ang="0">
                <a:pos x="49983" y="165100"/>
              </a:cxn>
            </a:cxnLst>
            <a:rect l="0" t="0" r="0" b="0"/>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0" name="Rectangle 16">
            <a:extLst>
              <a:ext uri="{FF2B5EF4-FFF2-40B4-BE49-F238E27FC236}">
                <a16:creationId xmlns:a16="http://schemas.microsoft.com/office/drawing/2014/main" id="{B9C5844A-A38F-47C7-A43F-6D71EAC072C8}"/>
              </a:ext>
            </a:extLst>
          </p:cNvPr>
          <p:cNvSpPr/>
          <p:nvPr/>
        </p:nvSpPr>
        <p:spPr>
          <a:xfrm flipH="1">
            <a:off x="3749880" y="4883770"/>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1" name="Title 11">
            <a:extLst>
              <a:ext uri="{FF2B5EF4-FFF2-40B4-BE49-F238E27FC236}">
                <a16:creationId xmlns:a16="http://schemas.microsoft.com/office/drawing/2014/main" id="{9B142A9C-702F-455B-BBE3-BF6582ECD803}"/>
              </a:ext>
            </a:extLst>
          </p:cNvPr>
          <p:cNvSpPr txBox="1">
            <a:spLocks/>
          </p:cNvSpPr>
          <p:nvPr/>
        </p:nvSpPr>
        <p:spPr>
          <a:xfrm flipH="1">
            <a:off x="4094616" y="4534547"/>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9" name="Title 11">
            <a:extLst>
              <a:ext uri="{FF2B5EF4-FFF2-40B4-BE49-F238E27FC236}">
                <a16:creationId xmlns:a16="http://schemas.microsoft.com/office/drawing/2014/main" id="{07C5B2A4-8BB0-4D87-AC9C-375186CA8674}"/>
              </a:ext>
            </a:extLst>
          </p:cNvPr>
          <p:cNvSpPr txBox="1">
            <a:spLocks/>
          </p:cNvSpPr>
          <p:nvPr/>
        </p:nvSpPr>
        <p:spPr>
          <a:xfrm flipH="1">
            <a:off x="4308913" y="3343009"/>
            <a:ext cx="1178560"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02</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33" name="椭圆 132">
            <a:extLst>
              <a:ext uri="{FF2B5EF4-FFF2-40B4-BE49-F238E27FC236}">
                <a16:creationId xmlns:a16="http://schemas.microsoft.com/office/drawing/2014/main" id="{7056F2EE-426F-4E48-BED9-63F5B079E9CE}"/>
              </a:ext>
            </a:extLst>
          </p:cNvPr>
          <p:cNvSpPr/>
          <p:nvPr/>
        </p:nvSpPr>
        <p:spPr>
          <a:xfrm>
            <a:off x="6657788" y="1830717"/>
            <a:ext cx="1577340" cy="1577340"/>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4" name="圆角矩形 10">
            <a:extLst>
              <a:ext uri="{FF2B5EF4-FFF2-40B4-BE49-F238E27FC236}">
                <a16:creationId xmlns:a16="http://schemas.microsoft.com/office/drawing/2014/main" id="{948AA76E-5F69-41B6-A8C8-C31DA4BE1D26}"/>
              </a:ext>
            </a:extLst>
          </p:cNvPr>
          <p:cNvSpPr/>
          <p:nvPr/>
        </p:nvSpPr>
        <p:spPr>
          <a:xfrm>
            <a:off x="6657788" y="2101862"/>
            <a:ext cx="1577340" cy="2284095"/>
          </a:xfrm>
          <a:prstGeom prst="roundRect">
            <a:avLst>
              <a:gd name="adj" fmla="val 50000"/>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5" name="Freeform 41">
            <a:extLst>
              <a:ext uri="{FF2B5EF4-FFF2-40B4-BE49-F238E27FC236}">
                <a16:creationId xmlns:a16="http://schemas.microsoft.com/office/drawing/2014/main" id="{A6A36F1A-1723-4CB6-AA9E-6B6752171ECE}"/>
              </a:ext>
            </a:extLst>
          </p:cNvPr>
          <p:cNvSpPr>
            <a:spLocks noEditPoints="1"/>
          </p:cNvSpPr>
          <p:nvPr/>
        </p:nvSpPr>
        <p:spPr>
          <a:xfrm>
            <a:off x="7186924" y="2541580"/>
            <a:ext cx="519068" cy="419774"/>
          </a:xfrm>
          <a:custGeom>
            <a:avLst/>
            <a:gdLst/>
            <a:ahLst/>
            <a:cxnLst>
              <a:cxn ang="0">
                <a:pos x="259443" y="57557"/>
              </a:cxn>
              <a:cxn ang="0">
                <a:pos x="419100" y="189116"/>
              </a:cxn>
              <a:cxn ang="0">
                <a:pos x="419100" y="205561"/>
              </a:cxn>
              <a:cxn ang="0">
                <a:pos x="359229" y="222006"/>
              </a:cxn>
              <a:cxn ang="0">
                <a:pos x="304346" y="226117"/>
              </a:cxn>
              <a:cxn ang="0">
                <a:pos x="279400" y="213783"/>
              </a:cxn>
              <a:cxn ang="0">
                <a:pos x="244475" y="213783"/>
              </a:cxn>
              <a:cxn ang="0">
                <a:pos x="214539" y="238451"/>
              </a:cxn>
              <a:cxn ang="0">
                <a:pos x="214539" y="238451"/>
              </a:cxn>
              <a:cxn ang="0">
                <a:pos x="244475" y="263118"/>
              </a:cxn>
              <a:cxn ang="0">
                <a:pos x="279400" y="263118"/>
              </a:cxn>
              <a:cxn ang="0">
                <a:pos x="304346" y="246673"/>
              </a:cxn>
              <a:cxn ang="0">
                <a:pos x="364218" y="242562"/>
              </a:cxn>
              <a:cxn ang="0">
                <a:pos x="409121" y="230228"/>
              </a:cxn>
              <a:cxn ang="0">
                <a:pos x="259443" y="320675"/>
              </a:cxn>
              <a:cxn ang="0">
                <a:pos x="99786" y="189116"/>
              </a:cxn>
              <a:cxn ang="0">
                <a:pos x="259443" y="57557"/>
              </a:cxn>
              <a:cxn ang="0">
                <a:pos x="259443" y="0"/>
              </a:cxn>
              <a:cxn ang="0">
                <a:pos x="99786" y="57557"/>
              </a:cxn>
              <a:cxn ang="0">
                <a:pos x="39914" y="135670"/>
              </a:cxn>
              <a:cxn ang="0">
                <a:pos x="29936" y="135670"/>
              </a:cxn>
              <a:cxn ang="0">
                <a:pos x="0" y="164449"/>
              </a:cxn>
              <a:cxn ang="0">
                <a:pos x="0" y="209672"/>
              </a:cxn>
              <a:cxn ang="0">
                <a:pos x="29936" y="234339"/>
              </a:cxn>
              <a:cxn ang="0">
                <a:pos x="74839" y="234339"/>
              </a:cxn>
              <a:cxn ang="0">
                <a:pos x="74839" y="139781"/>
              </a:cxn>
              <a:cxn ang="0">
                <a:pos x="124732" y="78113"/>
              </a:cxn>
              <a:cxn ang="0">
                <a:pos x="259443" y="28779"/>
              </a:cxn>
              <a:cxn ang="0">
                <a:pos x="399143" y="78113"/>
              </a:cxn>
              <a:cxn ang="0">
                <a:pos x="444046" y="135670"/>
              </a:cxn>
              <a:cxn ang="0">
                <a:pos x="444046" y="234339"/>
              </a:cxn>
              <a:cxn ang="0">
                <a:pos x="488950" y="234339"/>
              </a:cxn>
              <a:cxn ang="0">
                <a:pos x="523875" y="209672"/>
              </a:cxn>
              <a:cxn ang="0">
                <a:pos x="523875" y="164449"/>
              </a:cxn>
              <a:cxn ang="0">
                <a:pos x="488950" y="135670"/>
              </a:cxn>
              <a:cxn ang="0">
                <a:pos x="478971" y="135670"/>
              </a:cxn>
              <a:cxn ang="0">
                <a:pos x="424089" y="57557"/>
              </a:cxn>
              <a:cxn ang="0">
                <a:pos x="259443" y="0"/>
              </a:cxn>
            </a:cxnLst>
            <a:rect l="0" t="0" r="0" b="0"/>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8" name="Rectangle 16">
            <a:extLst>
              <a:ext uri="{FF2B5EF4-FFF2-40B4-BE49-F238E27FC236}">
                <a16:creationId xmlns:a16="http://schemas.microsoft.com/office/drawing/2014/main" id="{D952338F-210B-4AA7-8741-982AF9F570C0}"/>
              </a:ext>
            </a:extLst>
          </p:cNvPr>
          <p:cNvSpPr/>
          <p:nvPr/>
        </p:nvSpPr>
        <p:spPr>
          <a:xfrm flipH="1">
            <a:off x="6298145" y="4883770"/>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9" name="Title 11">
            <a:extLst>
              <a:ext uri="{FF2B5EF4-FFF2-40B4-BE49-F238E27FC236}">
                <a16:creationId xmlns:a16="http://schemas.microsoft.com/office/drawing/2014/main" id="{B9DC5AE6-877F-4D91-8690-CD14778F8559}"/>
              </a:ext>
            </a:extLst>
          </p:cNvPr>
          <p:cNvSpPr txBox="1">
            <a:spLocks/>
          </p:cNvSpPr>
          <p:nvPr/>
        </p:nvSpPr>
        <p:spPr>
          <a:xfrm flipH="1">
            <a:off x="6642881" y="4534547"/>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a:solidFill>
                  <a:srgbClr val="4F272F"/>
                </a:solidFill>
                <a:latin typeface="思源黑体 CN Bold" panose="020B0800000000000000" pitchFamily="34" charset="-122"/>
                <a:ea typeface="思源黑体 CN Bold" panose="020B0800000000000000" pitchFamily="34" charset="-122"/>
              </a:rPr>
              <a:t>标题文字添加</a:t>
            </a:r>
            <a:endParaRPr lang="en-US" sz="1800" dirty="0">
              <a:solidFill>
                <a:srgbClr val="4F272F"/>
              </a:solidFill>
              <a:latin typeface="思源黑体 CN Bold" panose="020B0800000000000000" pitchFamily="34" charset="-122"/>
              <a:ea typeface="思源黑体 CN Bold" panose="020B0800000000000000" pitchFamily="34" charset="-122"/>
            </a:endParaRPr>
          </a:p>
        </p:txBody>
      </p:sp>
      <p:sp>
        <p:nvSpPr>
          <p:cNvPr id="137" name="Title 11">
            <a:extLst>
              <a:ext uri="{FF2B5EF4-FFF2-40B4-BE49-F238E27FC236}">
                <a16:creationId xmlns:a16="http://schemas.microsoft.com/office/drawing/2014/main" id="{2CB642F5-E585-4160-8FBA-A8D3BEA115F7}"/>
              </a:ext>
            </a:extLst>
          </p:cNvPr>
          <p:cNvSpPr txBox="1">
            <a:spLocks/>
          </p:cNvSpPr>
          <p:nvPr/>
        </p:nvSpPr>
        <p:spPr>
          <a:xfrm flipH="1">
            <a:off x="6857178" y="3343009"/>
            <a:ext cx="1178560"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03</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41" name="椭圆 140">
            <a:extLst>
              <a:ext uri="{FF2B5EF4-FFF2-40B4-BE49-F238E27FC236}">
                <a16:creationId xmlns:a16="http://schemas.microsoft.com/office/drawing/2014/main" id="{85B0982C-D535-4EC7-85EF-AAE8AD3449AE}"/>
              </a:ext>
            </a:extLst>
          </p:cNvPr>
          <p:cNvSpPr/>
          <p:nvPr/>
        </p:nvSpPr>
        <p:spPr>
          <a:xfrm>
            <a:off x="9206053" y="1830717"/>
            <a:ext cx="1577340" cy="15773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2" name="圆角矩形 13">
            <a:extLst>
              <a:ext uri="{FF2B5EF4-FFF2-40B4-BE49-F238E27FC236}">
                <a16:creationId xmlns:a16="http://schemas.microsoft.com/office/drawing/2014/main" id="{0B505676-86DC-4764-B01C-75D72616F3DB}"/>
              </a:ext>
            </a:extLst>
          </p:cNvPr>
          <p:cNvSpPr/>
          <p:nvPr/>
        </p:nvSpPr>
        <p:spPr>
          <a:xfrm>
            <a:off x="9206053" y="2101862"/>
            <a:ext cx="1577340" cy="2284095"/>
          </a:xfrm>
          <a:prstGeom prst="roundRect">
            <a:avLst>
              <a:gd name="adj" fmla="val 50000"/>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43" name="Freeform 30">
            <a:extLst>
              <a:ext uri="{FF2B5EF4-FFF2-40B4-BE49-F238E27FC236}">
                <a16:creationId xmlns:a16="http://schemas.microsoft.com/office/drawing/2014/main" id="{4C6B4C39-D9C4-40A9-AEAD-2FDB0F3218E3}"/>
              </a:ext>
            </a:extLst>
          </p:cNvPr>
          <p:cNvSpPr>
            <a:spLocks noEditPoints="1"/>
          </p:cNvSpPr>
          <p:nvPr/>
        </p:nvSpPr>
        <p:spPr>
          <a:xfrm>
            <a:off x="9767032" y="2477520"/>
            <a:ext cx="455382" cy="452644"/>
          </a:xfrm>
          <a:custGeom>
            <a:avLst/>
            <a:gdLst/>
            <a:ahLst/>
            <a:cxnLst>
              <a:cxn ang="0">
                <a:pos x="429295" y="156326"/>
              </a:cxn>
              <a:cxn ang="0">
                <a:pos x="449262" y="189237"/>
              </a:cxn>
              <a:cxn ang="0">
                <a:pos x="449262" y="341450"/>
              </a:cxn>
              <a:cxn ang="0">
                <a:pos x="404336" y="382588"/>
              </a:cxn>
              <a:cxn ang="0">
                <a:pos x="44926" y="382588"/>
              </a:cxn>
              <a:cxn ang="0">
                <a:pos x="0" y="341450"/>
              </a:cxn>
              <a:cxn ang="0">
                <a:pos x="0" y="189237"/>
              </a:cxn>
              <a:cxn ang="0">
                <a:pos x="9984" y="164554"/>
              </a:cxn>
              <a:cxn ang="0">
                <a:pos x="9984" y="164554"/>
              </a:cxn>
              <a:cxn ang="0">
                <a:pos x="9984" y="164554"/>
              </a:cxn>
              <a:cxn ang="0">
                <a:pos x="14975" y="160440"/>
              </a:cxn>
              <a:cxn ang="0">
                <a:pos x="194680" y="12342"/>
              </a:cxn>
              <a:cxn ang="0">
                <a:pos x="249590" y="12342"/>
              </a:cxn>
              <a:cxn ang="0">
                <a:pos x="429295" y="156326"/>
              </a:cxn>
              <a:cxn ang="0">
                <a:pos x="74877" y="123415"/>
              </a:cxn>
              <a:cxn ang="0">
                <a:pos x="74877" y="213920"/>
              </a:cxn>
              <a:cxn ang="0">
                <a:pos x="224631" y="308539"/>
              </a:cxn>
              <a:cxn ang="0">
                <a:pos x="359410" y="222148"/>
              </a:cxn>
              <a:cxn ang="0">
                <a:pos x="359410" y="123415"/>
              </a:cxn>
              <a:cxn ang="0">
                <a:pos x="74877" y="123415"/>
              </a:cxn>
              <a:cxn ang="0">
                <a:pos x="124795" y="143985"/>
              </a:cxn>
              <a:cxn ang="0">
                <a:pos x="124795" y="160440"/>
              </a:cxn>
              <a:cxn ang="0">
                <a:pos x="314483" y="160440"/>
              </a:cxn>
              <a:cxn ang="0">
                <a:pos x="314483" y="143985"/>
              </a:cxn>
              <a:cxn ang="0">
                <a:pos x="124795" y="143985"/>
              </a:cxn>
              <a:cxn ang="0">
                <a:pos x="124795" y="209806"/>
              </a:cxn>
              <a:cxn ang="0">
                <a:pos x="124795" y="226262"/>
              </a:cxn>
              <a:cxn ang="0">
                <a:pos x="314483" y="226262"/>
              </a:cxn>
              <a:cxn ang="0">
                <a:pos x="314483" y="209806"/>
              </a:cxn>
              <a:cxn ang="0">
                <a:pos x="124795" y="209806"/>
              </a:cxn>
              <a:cxn ang="0">
                <a:pos x="124795" y="176896"/>
              </a:cxn>
              <a:cxn ang="0">
                <a:pos x="124795" y="193351"/>
              </a:cxn>
              <a:cxn ang="0">
                <a:pos x="314483" y="193351"/>
              </a:cxn>
              <a:cxn ang="0">
                <a:pos x="314483" y="176896"/>
              </a:cxn>
              <a:cxn ang="0">
                <a:pos x="124795" y="176896"/>
              </a:cxn>
              <a:cxn ang="0">
                <a:pos x="49918" y="357905"/>
              </a:cxn>
              <a:cxn ang="0">
                <a:pos x="139770" y="283856"/>
              </a:cxn>
              <a:cxn ang="0">
                <a:pos x="139770" y="275628"/>
              </a:cxn>
              <a:cxn ang="0">
                <a:pos x="124795" y="275628"/>
              </a:cxn>
              <a:cxn ang="0">
                <a:pos x="34943" y="345563"/>
              </a:cxn>
              <a:cxn ang="0">
                <a:pos x="34943" y="357905"/>
              </a:cxn>
              <a:cxn ang="0">
                <a:pos x="49918" y="357905"/>
              </a:cxn>
              <a:cxn ang="0">
                <a:pos x="419311" y="345563"/>
              </a:cxn>
              <a:cxn ang="0">
                <a:pos x="329459" y="275628"/>
              </a:cxn>
              <a:cxn ang="0">
                <a:pos x="314483" y="275628"/>
              </a:cxn>
              <a:cxn ang="0">
                <a:pos x="314483" y="283856"/>
              </a:cxn>
              <a:cxn ang="0">
                <a:pos x="404336" y="357905"/>
              </a:cxn>
              <a:cxn ang="0">
                <a:pos x="419311" y="357905"/>
              </a:cxn>
              <a:cxn ang="0">
                <a:pos x="419311" y="345563"/>
              </a:cxn>
            </a:cxnLst>
            <a:rect l="0" t="0" r="0" b="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6" name="Rectangle 16">
            <a:extLst>
              <a:ext uri="{FF2B5EF4-FFF2-40B4-BE49-F238E27FC236}">
                <a16:creationId xmlns:a16="http://schemas.microsoft.com/office/drawing/2014/main" id="{031D2B56-F129-4310-B47C-61E6560FCA2C}"/>
              </a:ext>
            </a:extLst>
          </p:cNvPr>
          <p:cNvSpPr/>
          <p:nvPr/>
        </p:nvSpPr>
        <p:spPr>
          <a:xfrm flipH="1">
            <a:off x="8846410" y="4883770"/>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47" name="Title 11">
            <a:extLst>
              <a:ext uri="{FF2B5EF4-FFF2-40B4-BE49-F238E27FC236}">
                <a16:creationId xmlns:a16="http://schemas.microsoft.com/office/drawing/2014/main" id="{733DE247-1791-4DDB-9F69-365FC830A029}"/>
              </a:ext>
            </a:extLst>
          </p:cNvPr>
          <p:cNvSpPr txBox="1">
            <a:spLocks/>
          </p:cNvSpPr>
          <p:nvPr/>
        </p:nvSpPr>
        <p:spPr>
          <a:xfrm flipH="1">
            <a:off x="9191146" y="4534547"/>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45" name="Title 11">
            <a:extLst>
              <a:ext uri="{FF2B5EF4-FFF2-40B4-BE49-F238E27FC236}">
                <a16:creationId xmlns:a16="http://schemas.microsoft.com/office/drawing/2014/main" id="{7E655B3C-E4D2-47BD-AED6-F68780E1AA4A}"/>
              </a:ext>
            </a:extLst>
          </p:cNvPr>
          <p:cNvSpPr txBox="1">
            <a:spLocks/>
          </p:cNvSpPr>
          <p:nvPr/>
        </p:nvSpPr>
        <p:spPr>
          <a:xfrm flipH="1">
            <a:off x="9405443" y="3343009"/>
            <a:ext cx="1178560"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04</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102294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0110"/>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中世纪美术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46" name="Chord 48">
            <a:extLst>
              <a:ext uri="{FF2B5EF4-FFF2-40B4-BE49-F238E27FC236}">
                <a16:creationId xmlns:a16="http://schemas.microsoft.com/office/drawing/2014/main" id="{1DAF26C1-B63E-46CD-8691-DC52C024360F}"/>
              </a:ext>
            </a:extLst>
          </p:cNvPr>
          <p:cNvSpPr/>
          <p:nvPr/>
        </p:nvSpPr>
        <p:spPr>
          <a:xfrm rot="6300000">
            <a:off x="4724437" y="5238632"/>
            <a:ext cx="2743123" cy="2743123"/>
          </a:xfrm>
          <a:prstGeom prst="chord">
            <a:avLst>
              <a:gd name="adj1" fmla="val 4234771"/>
              <a:gd name="adj2" fmla="val 15531980"/>
            </a:avLst>
          </a:prstGeom>
          <a:solidFill>
            <a:srgbClr val="C9C9C9"/>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47" name="Freeform 153">
            <a:extLst>
              <a:ext uri="{FF2B5EF4-FFF2-40B4-BE49-F238E27FC236}">
                <a16:creationId xmlns:a16="http://schemas.microsoft.com/office/drawing/2014/main" id="{EEDC950F-C895-4252-B254-92136F800A90}"/>
              </a:ext>
            </a:extLst>
          </p:cNvPr>
          <p:cNvSpPr>
            <a:spLocks noEditPoints="1"/>
          </p:cNvSpPr>
          <p:nvPr/>
        </p:nvSpPr>
        <p:spPr bwMode="auto">
          <a:xfrm>
            <a:off x="5706347" y="5670915"/>
            <a:ext cx="779298" cy="790072"/>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48" name="Arc 43">
            <a:extLst>
              <a:ext uri="{FF2B5EF4-FFF2-40B4-BE49-F238E27FC236}">
                <a16:creationId xmlns:a16="http://schemas.microsoft.com/office/drawing/2014/main" id="{B01ACB10-A9D4-4DA3-A17D-D86CCF541AF0}"/>
              </a:ext>
            </a:extLst>
          </p:cNvPr>
          <p:cNvSpPr/>
          <p:nvPr/>
        </p:nvSpPr>
        <p:spPr>
          <a:xfrm>
            <a:off x="3613122" y="4191311"/>
            <a:ext cx="4915523" cy="4915523"/>
          </a:xfrm>
          <a:prstGeom prst="arc">
            <a:avLst>
              <a:gd name="adj1" fmla="val 10769273"/>
              <a:gd name="adj2" fmla="val 0"/>
            </a:avLst>
          </a:prstGeom>
          <a:noFill/>
          <a:ln w="57150" cap="rnd" cmpd="sng" algn="ctr">
            <a:solidFill>
              <a:srgbClr val="000000">
                <a:lumMod val="25000"/>
                <a:lumOff val="75000"/>
              </a:srgbClr>
            </a:solid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54" name="Oval 8">
            <a:extLst>
              <a:ext uri="{FF2B5EF4-FFF2-40B4-BE49-F238E27FC236}">
                <a16:creationId xmlns:a16="http://schemas.microsoft.com/office/drawing/2014/main" id="{2E309016-3681-42CE-B9EE-9F5511F0EB68}"/>
              </a:ext>
            </a:extLst>
          </p:cNvPr>
          <p:cNvSpPr/>
          <p:nvPr/>
        </p:nvSpPr>
        <p:spPr>
          <a:xfrm>
            <a:off x="8367919" y="6460273"/>
            <a:ext cx="321451" cy="321451"/>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55" name="Teardrop 15">
            <a:extLst>
              <a:ext uri="{FF2B5EF4-FFF2-40B4-BE49-F238E27FC236}">
                <a16:creationId xmlns:a16="http://schemas.microsoft.com/office/drawing/2014/main" id="{3F434A0C-21CA-4469-BAC6-9B3AC5CA3A36}"/>
              </a:ext>
            </a:extLst>
          </p:cNvPr>
          <p:cNvSpPr/>
          <p:nvPr/>
        </p:nvSpPr>
        <p:spPr>
          <a:xfrm rot="16200000" flipH="1">
            <a:off x="8783125" y="5315103"/>
            <a:ext cx="1145170" cy="1145170"/>
          </a:xfrm>
          <a:prstGeom prst="teardrop">
            <a:avLst/>
          </a:prstGeom>
          <a:solidFill>
            <a:srgbClr val="4F272F"/>
          </a:solidFill>
          <a:ln w="28575"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56" name="Freeform 137">
            <a:extLst>
              <a:ext uri="{FF2B5EF4-FFF2-40B4-BE49-F238E27FC236}">
                <a16:creationId xmlns:a16="http://schemas.microsoft.com/office/drawing/2014/main" id="{58960EE2-9E76-46A4-BF68-FBE7E29DA410}"/>
              </a:ext>
            </a:extLst>
          </p:cNvPr>
          <p:cNvSpPr>
            <a:spLocks noEditPoints="1"/>
          </p:cNvSpPr>
          <p:nvPr/>
        </p:nvSpPr>
        <p:spPr bwMode="auto">
          <a:xfrm>
            <a:off x="9128017" y="5769730"/>
            <a:ext cx="417633" cy="427655"/>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52" name="文本框 51">
            <a:extLst>
              <a:ext uri="{FF2B5EF4-FFF2-40B4-BE49-F238E27FC236}">
                <a16:creationId xmlns:a16="http://schemas.microsoft.com/office/drawing/2014/main" id="{FCA02FD4-07F5-41DA-8D8A-8F85FBDA60CF}"/>
              </a:ext>
            </a:extLst>
          </p:cNvPr>
          <p:cNvSpPr txBox="1"/>
          <p:nvPr/>
        </p:nvSpPr>
        <p:spPr>
          <a:xfrm>
            <a:off x="9619139" y="3957858"/>
            <a:ext cx="1729525" cy="400110"/>
          </a:xfrm>
          <a:prstGeom prst="rect">
            <a:avLst/>
          </a:prstGeom>
          <a:noFill/>
        </p:spPr>
        <p:txBody>
          <a:bodyPr wrap="square" rtlCol="0">
            <a:spAutoFit/>
          </a:bodyPr>
          <a:lstStyle/>
          <a:p>
            <a:pPr>
              <a:defRPr/>
            </a:pPr>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53" name="矩形 52">
            <a:extLst>
              <a:ext uri="{FF2B5EF4-FFF2-40B4-BE49-F238E27FC236}">
                <a16:creationId xmlns:a16="http://schemas.microsoft.com/office/drawing/2014/main" id="{CC9E2037-7F70-42C3-84E8-381A427C4BBC}"/>
              </a:ext>
            </a:extLst>
          </p:cNvPr>
          <p:cNvSpPr/>
          <p:nvPr/>
        </p:nvSpPr>
        <p:spPr>
          <a:xfrm>
            <a:off x="9619139" y="4342509"/>
            <a:ext cx="2449380" cy="827727"/>
          </a:xfrm>
          <a:prstGeom prst="rect">
            <a:avLst/>
          </a:prstGeom>
        </p:spPr>
        <p:txBody>
          <a:bodyPr wrap="square">
            <a:spAutoFit/>
          </a:bodyPr>
          <a:lstStyle/>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点击此处加入文本内容</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可以编辑文本内容字体大小。</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此处加入文本内容，可以编辑文本</a:t>
            </a:r>
          </a:p>
        </p:txBody>
      </p:sp>
      <p:sp>
        <p:nvSpPr>
          <p:cNvPr id="105" name="Oval 10">
            <a:extLst>
              <a:ext uri="{FF2B5EF4-FFF2-40B4-BE49-F238E27FC236}">
                <a16:creationId xmlns:a16="http://schemas.microsoft.com/office/drawing/2014/main" id="{65B0ACB1-BB69-4B26-8F11-31FC65766318}"/>
              </a:ext>
            </a:extLst>
          </p:cNvPr>
          <p:cNvSpPr/>
          <p:nvPr/>
        </p:nvSpPr>
        <p:spPr>
          <a:xfrm>
            <a:off x="7399255" y="4590546"/>
            <a:ext cx="321451" cy="321451"/>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06" name="Teardrop 14">
            <a:extLst>
              <a:ext uri="{FF2B5EF4-FFF2-40B4-BE49-F238E27FC236}">
                <a16:creationId xmlns:a16="http://schemas.microsoft.com/office/drawing/2014/main" id="{86E5E1C8-023D-43F6-AA13-1E0059474C24}"/>
              </a:ext>
            </a:extLst>
          </p:cNvPr>
          <p:cNvSpPr/>
          <p:nvPr/>
        </p:nvSpPr>
        <p:spPr>
          <a:xfrm rot="16200000" flipH="1">
            <a:off x="7757539" y="3449249"/>
            <a:ext cx="1145170" cy="1145170"/>
          </a:xfrm>
          <a:prstGeom prst="teardrop">
            <a:avLst/>
          </a:prstGeom>
          <a:solidFill>
            <a:schemeClr val="tx1">
              <a:lumMod val="75000"/>
              <a:lumOff val="25000"/>
            </a:schemeClr>
          </a:solidFill>
          <a:ln w="28575"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07" name="Freeform 175">
            <a:extLst>
              <a:ext uri="{FF2B5EF4-FFF2-40B4-BE49-F238E27FC236}">
                <a16:creationId xmlns:a16="http://schemas.microsoft.com/office/drawing/2014/main" id="{CDEB7180-E286-4937-B6FF-F412F7505653}"/>
              </a:ext>
            </a:extLst>
          </p:cNvPr>
          <p:cNvSpPr>
            <a:spLocks noEditPoints="1"/>
          </p:cNvSpPr>
          <p:nvPr/>
        </p:nvSpPr>
        <p:spPr bwMode="auto">
          <a:xfrm>
            <a:off x="8129218" y="3811347"/>
            <a:ext cx="417633" cy="420973"/>
          </a:xfrm>
          <a:custGeom>
            <a:avLst/>
            <a:gdLst/>
            <a:ahLst/>
            <a:cxnLst>
              <a:cxn ang="0">
                <a:pos x="11" y="57"/>
              </a:cxn>
              <a:cxn ang="0">
                <a:pos x="8" y="58"/>
              </a:cxn>
              <a:cxn ang="0">
                <a:pos x="5" y="57"/>
              </a:cxn>
              <a:cxn ang="0">
                <a:pos x="1" y="53"/>
              </a:cxn>
              <a:cxn ang="0">
                <a:pos x="0" y="50"/>
              </a:cxn>
              <a:cxn ang="0">
                <a:pos x="1" y="47"/>
              </a:cxn>
              <a:cxn ang="0">
                <a:pos x="25" y="22"/>
              </a:cxn>
              <a:cxn ang="0">
                <a:pos x="35" y="33"/>
              </a:cxn>
              <a:cxn ang="0">
                <a:pos x="11" y="57"/>
              </a:cxn>
              <a:cxn ang="0">
                <a:pos x="10" y="45"/>
              </a:cxn>
              <a:cxn ang="0">
                <a:pos x="8" y="48"/>
              </a:cxn>
              <a:cxn ang="0">
                <a:pos x="10" y="50"/>
              </a:cxn>
              <a:cxn ang="0">
                <a:pos x="12" y="48"/>
              </a:cxn>
              <a:cxn ang="0">
                <a:pos x="10" y="45"/>
              </a:cxn>
              <a:cxn ang="0">
                <a:pos x="57" y="21"/>
              </a:cxn>
              <a:cxn ang="0">
                <a:pos x="42" y="32"/>
              </a:cxn>
              <a:cxn ang="0">
                <a:pos x="26" y="16"/>
              </a:cxn>
              <a:cxn ang="0">
                <a:pos x="42" y="0"/>
              </a:cxn>
              <a:cxn ang="0">
                <a:pos x="50" y="2"/>
              </a:cxn>
              <a:cxn ang="0">
                <a:pos x="51" y="3"/>
              </a:cxn>
              <a:cxn ang="0">
                <a:pos x="50" y="4"/>
              </a:cxn>
              <a:cxn ang="0">
                <a:pos x="40" y="10"/>
              </a:cxn>
              <a:cxn ang="0">
                <a:pos x="40" y="18"/>
              </a:cxn>
              <a:cxn ang="0">
                <a:pos x="47" y="22"/>
              </a:cxn>
              <a:cxn ang="0">
                <a:pos x="57" y="16"/>
              </a:cxn>
              <a:cxn ang="0">
                <a:pos x="58" y="17"/>
              </a:cxn>
              <a:cxn ang="0">
                <a:pos x="57" y="21"/>
              </a:cxn>
            </a:cxnLst>
            <a:rect l="0" t="0" r="r" b="b"/>
            <a:pathLst>
              <a:path w="58" h="58">
                <a:moveTo>
                  <a:pt x="11" y="57"/>
                </a:moveTo>
                <a:cubicBezTo>
                  <a:pt x="10" y="58"/>
                  <a:pt x="9" y="58"/>
                  <a:pt x="8" y="58"/>
                </a:cubicBezTo>
                <a:cubicBezTo>
                  <a:pt x="7" y="58"/>
                  <a:pt x="6" y="58"/>
                  <a:pt x="5" y="57"/>
                </a:cubicBezTo>
                <a:cubicBezTo>
                  <a:pt x="1" y="53"/>
                  <a:pt x="1" y="53"/>
                  <a:pt x="1" y="53"/>
                </a:cubicBezTo>
                <a:cubicBezTo>
                  <a:pt x="0" y="52"/>
                  <a:pt x="0" y="51"/>
                  <a:pt x="0" y="50"/>
                </a:cubicBezTo>
                <a:cubicBezTo>
                  <a:pt x="0" y="49"/>
                  <a:pt x="0" y="47"/>
                  <a:pt x="1" y="47"/>
                </a:cubicBezTo>
                <a:cubicBezTo>
                  <a:pt x="25" y="22"/>
                  <a:pt x="25" y="22"/>
                  <a:pt x="25" y="22"/>
                </a:cubicBezTo>
                <a:cubicBezTo>
                  <a:pt x="27" y="27"/>
                  <a:pt x="31" y="31"/>
                  <a:pt x="35" y="33"/>
                </a:cubicBezTo>
                <a:lnTo>
                  <a:pt x="11" y="57"/>
                </a:lnTo>
                <a:close/>
                <a:moveTo>
                  <a:pt x="10" y="45"/>
                </a:moveTo>
                <a:cubicBezTo>
                  <a:pt x="9" y="45"/>
                  <a:pt x="8" y="46"/>
                  <a:pt x="8" y="48"/>
                </a:cubicBezTo>
                <a:cubicBezTo>
                  <a:pt x="8" y="49"/>
                  <a:pt x="9" y="50"/>
                  <a:pt x="10" y="50"/>
                </a:cubicBezTo>
                <a:cubicBezTo>
                  <a:pt x="11" y="50"/>
                  <a:pt x="12" y="49"/>
                  <a:pt x="12" y="48"/>
                </a:cubicBezTo>
                <a:cubicBezTo>
                  <a:pt x="12" y="46"/>
                  <a:pt x="11" y="45"/>
                  <a:pt x="10" y="45"/>
                </a:cubicBezTo>
                <a:close/>
                <a:moveTo>
                  <a:pt x="57" y="21"/>
                </a:moveTo>
                <a:cubicBezTo>
                  <a:pt x="55" y="27"/>
                  <a:pt x="49" y="32"/>
                  <a:pt x="42" y="32"/>
                </a:cubicBezTo>
                <a:cubicBezTo>
                  <a:pt x="33" y="32"/>
                  <a:pt x="26" y="24"/>
                  <a:pt x="26" y="16"/>
                </a:cubicBezTo>
                <a:cubicBezTo>
                  <a:pt x="26" y="7"/>
                  <a:pt x="33" y="0"/>
                  <a:pt x="42" y="0"/>
                </a:cubicBezTo>
                <a:cubicBezTo>
                  <a:pt x="45" y="0"/>
                  <a:pt x="48" y="0"/>
                  <a:pt x="50" y="2"/>
                </a:cubicBezTo>
                <a:cubicBezTo>
                  <a:pt x="51" y="2"/>
                  <a:pt x="51" y="2"/>
                  <a:pt x="51" y="3"/>
                </a:cubicBezTo>
                <a:cubicBezTo>
                  <a:pt x="51" y="3"/>
                  <a:pt x="51" y="4"/>
                  <a:pt x="50" y="4"/>
                </a:cubicBezTo>
                <a:cubicBezTo>
                  <a:pt x="40" y="10"/>
                  <a:pt x="40" y="10"/>
                  <a:pt x="40" y="10"/>
                </a:cubicBezTo>
                <a:cubicBezTo>
                  <a:pt x="40" y="18"/>
                  <a:pt x="40" y="18"/>
                  <a:pt x="40" y="18"/>
                </a:cubicBezTo>
                <a:cubicBezTo>
                  <a:pt x="47" y="22"/>
                  <a:pt x="47" y="22"/>
                  <a:pt x="47" y="22"/>
                </a:cubicBezTo>
                <a:cubicBezTo>
                  <a:pt x="48" y="21"/>
                  <a:pt x="56" y="16"/>
                  <a:pt x="57" y="16"/>
                </a:cubicBezTo>
                <a:cubicBezTo>
                  <a:pt x="58" y="16"/>
                  <a:pt x="58" y="16"/>
                  <a:pt x="58" y="17"/>
                </a:cubicBezTo>
                <a:cubicBezTo>
                  <a:pt x="58" y="18"/>
                  <a:pt x="58" y="20"/>
                  <a:pt x="57" y="21"/>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60" name="文本框 59">
            <a:extLst>
              <a:ext uri="{FF2B5EF4-FFF2-40B4-BE49-F238E27FC236}">
                <a16:creationId xmlns:a16="http://schemas.microsoft.com/office/drawing/2014/main" id="{40565106-04E0-47BD-A4AD-1EBF6D32EDCB}"/>
              </a:ext>
            </a:extLst>
          </p:cNvPr>
          <p:cNvSpPr txBox="1"/>
          <p:nvPr/>
        </p:nvSpPr>
        <p:spPr>
          <a:xfrm>
            <a:off x="8528644" y="2175156"/>
            <a:ext cx="1729525" cy="400110"/>
          </a:xfrm>
          <a:prstGeom prst="rect">
            <a:avLst/>
          </a:prstGeom>
          <a:noFill/>
        </p:spPr>
        <p:txBody>
          <a:bodyPr wrap="square" rtlCol="0">
            <a:spAutoFit/>
          </a:bodyPr>
          <a:lstStyle/>
          <a:p>
            <a:pPr>
              <a:defRPr/>
            </a:pPr>
            <a:r>
              <a:rPr lang="zh-CN" altLang="en-US" sz="200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endParaRPr>
          </a:p>
        </p:txBody>
      </p:sp>
      <p:sp>
        <p:nvSpPr>
          <p:cNvPr id="65" name="矩形 64">
            <a:extLst>
              <a:ext uri="{FF2B5EF4-FFF2-40B4-BE49-F238E27FC236}">
                <a16:creationId xmlns:a16="http://schemas.microsoft.com/office/drawing/2014/main" id="{F786F4F5-FC38-40FD-BFEF-4D9F9F6CC8E9}"/>
              </a:ext>
            </a:extLst>
          </p:cNvPr>
          <p:cNvSpPr/>
          <p:nvPr/>
        </p:nvSpPr>
        <p:spPr>
          <a:xfrm>
            <a:off x="8528644" y="2559807"/>
            <a:ext cx="2449380" cy="827727"/>
          </a:xfrm>
          <a:prstGeom prst="rect">
            <a:avLst/>
          </a:prstGeom>
        </p:spPr>
        <p:txBody>
          <a:bodyPr wrap="square">
            <a:spAutoFit/>
          </a:bodyPr>
          <a:lstStyle/>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点击此处加入文本内容</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可以编辑文本内容字体大小。</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此处加入文本内容，可以编辑文本</a:t>
            </a:r>
          </a:p>
        </p:txBody>
      </p:sp>
      <p:sp>
        <p:nvSpPr>
          <p:cNvPr id="113" name="Oval 11">
            <a:extLst>
              <a:ext uri="{FF2B5EF4-FFF2-40B4-BE49-F238E27FC236}">
                <a16:creationId xmlns:a16="http://schemas.microsoft.com/office/drawing/2014/main" id="{6B24DA58-8808-4432-82BC-0B426FEF2F08}"/>
              </a:ext>
            </a:extLst>
          </p:cNvPr>
          <p:cNvSpPr/>
          <p:nvPr/>
        </p:nvSpPr>
        <p:spPr>
          <a:xfrm>
            <a:off x="4376672" y="4590546"/>
            <a:ext cx="321451" cy="321451"/>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14" name="Teardrop 13">
            <a:extLst>
              <a:ext uri="{FF2B5EF4-FFF2-40B4-BE49-F238E27FC236}">
                <a16:creationId xmlns:a16="http://schemas.microsoft.com/office/drawing/2014/main" id="{064F2D73-54D4-4306-8186-4C5B448915D8}"/>
              </a:ext>
            </a:extLst>
          </p:cNvPr>
          <p:cNvSpPr/>
          <p:nvPr/>
        </p:nvSpPr>
        <p:spPr>
          <a:xfrm rot="5400000">
            <a:off x="3211974" y="3449248"/>
            <a:ext cx="1145170" cy="1145170"/>
          </a:xfrm>
          <a:prstGeom prst="teardrop">
            <a:avLst/>
          </a:prstGeom>
          <a:solidFill>
            <a:schemeClr val="tx1">
              <a:lumMod val="75000"/>
              <a:lumOff val="25000"/>
            </a:schemeClr>
          </a:solidFill>
          <a:ln w="28575"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15" name="Freeform 145">
            <a:extLst>
              <a:ext uri="{FF2B5EF4-FFF2-40B4-BE49-F238E27FC236}">
                <a16:creationId xmlns:a16="http://schemas.microsoft.com/office/drawing/2014/main" id="{9ACC7EF2-FDEE-423D-865B-EBDC008E16CD}"/>
              </a:ext>
            </a:extLst>
          </p:cNvPr>
          <p:cNvSpPr>
            <a:spLocks/>
          </p:cNvSpPr>
          <p:nvPr/>
        </p:nvSpPr>
        <p:spPr bwMode="auto">
          <a:xfrm>
            <a:off x="3554539" y="3823040"/>
            <a:ext cx="461064" cy="39758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111" name="文本框 110">
            <a:extLst>
              <a:ext uri="{FF2B5EF4-FFF2-40B4-BE49-F238E27FC236}">
                <a16:creationId xmlns:a16="http://schemas.microsoft.com/office/drawing/2014/main" id="{5005D02C-58A6-4A24-A57E-029C5A7549BB}"/>
              </a:ext>
            </a:extLst>
          </p:cNvPr>
          <p:cNvSpPr txBox="1"/>
          <p:nvPr/>
        </p:nvSpPr>
        <p:spPr>
          <a:xfrm flipH="1">
            <a:off x="2021821" y="2175156"/>
            <a:ext cx="1729525" cy="400110"/>
          </a:xfrm>
          <a:prstGeom prst="rect">
            <a:avLst/>
          </a:prstGeom>
          <a:noFill/>
        </p:spPr>
        <p:txBody>
          <a:bodyPr wrap="square" rtlCol="0">
            <a:spAutoFit/>
          </a:bodyPr>
          <a:lstStyle/>
          <a:p>
            <a:pPr algn="r">
              <a:defRPr/>
            </a:pPr>
            <a:r>
              <a:rPr lang="zh-CN" altLang="en-US" sz="200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endParaRPr>
          </a:p>
        </p:txBody>
      </p:sp>
      <p:sp>
        <p:nvSpPr>
          <p:cNvPr id="112" name="矩形 111">
            <a:extLst>
              <a:ext uri="{FF2B5EF4-FFF2-40B4-BE49-F238E27FC236}">
                <a16:creationId xmlns:a16="http://schemas.microsoft.com/office/drawing/2014/main" id="{CA764704-22CA-406B-A344-FD33FF2CA79B}"/>
              </a:ext>
            </a:extLst>
          </p:cNvPr>
          <p:cNvSpPr/>
          <p:nvPr/>
        </p:nvSpPr>
        <p:spPr>
          <a:xfrm flipH="1">
            <a:off x="1301966" y="2559807"/>
            <a:ext cx="2449380" cy="827727"/>
          </a:xfrm>
          <a:prstGeom prst="rect">
            <a:avLst/>
          </a:prstGeom>
        </p:spPr>
        <p:txBody>
          <a:bodyPr wrap="square">
            <a:spAutoFit/>
          </a:bodyPr>
          <a:lstStyle/>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点击此处加入文本内容</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可以编辑文本内容字体大小。</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此处加入文本内容，可以编辑文本</a:t>
            </a:r>
          </a:p>
        </p:txBody>
      </p:sp>
      <p:sp>
        <p:nvSpPr>
          <p:cNvPr id="121" name="Oval 7">
            <a:extLst>
              <a:ext uri="{FF2B5EF4-FFF2-40B4-BE49-F238E27FC236}">
                <a16:creationId xmlns:a16="http://schemas.microsoft.com/office/drawing/2014/main" id="{9EE44032-298A-42BE-BD1D-18B2E639BB60}"/>
              </a:ext>
            </a:extLst>
          </p:cNvPr>
          <p:cNvSpPr/>
          <p:nvPr/>
        </p:nvSpPr>
        <p:spPr>
          <a:xfrm>
            <a:off x="3452396" y="6460273"/>
            <a:ext cx="321451" cy="321451"/>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22" name="Teardrop 12">
            <a:extLst>
              <a:ext uri="{FF2B5EF4-FFF2-40B4-BE49-F238E27FC236}">
                <a16:creationId xmlns:a16="http://schemas.microsoft.com/office/drawing/2014/main" id="{8B65ABE7-BCAD-4B12-A9CC-4F6B8BFBAE69}"/>
              </a:ext>
            </a:extLst>
          </p:cNvPr>
          <p:cNvSpPr/>
          <p:nvPr/>
        </p:nvSpPr>
        <p:spPr>
          <a:xfrm rot="5400000">
            <a:off x="2307225" y="5315103"/>
            <a:ext cx="1145170" cy="1145170"/>
          </a:xfrm>
          <a:prstGeom prst="teardrop">
            <a:avLst/>
          </a:prstGeom>
          <a:solidFill>
            <a:srgbClr val="4F272F"/>
          </a:solidFill>
          <a:ln w="28575"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23" name="Freeform 146">
            <a:extLst>
              <a:ext uri="{FF2B5EF4-FFF2-40B4-BE49-F238E27FC236}">
                <a16:creationId xmlns:a16="http://schemas.microsoft.com/office/drawing/2014/main" id="{32C6F21B-F599-48BA-9C1C-1EBB75B8E0ED}"/>
              </a:ext>
            </a:extLst>
          </p:cNvPr>
          <p:cNvSpPr>
            <a:spLocks noEditPoints="1"/>
          </p:cNvSpPr>
          <p:nvPr/>
        </p:nvSpPr>
        <p:spPr bwMode="auto">
          <a:xfrm>
            <a:off x="2665219" y="5731307"/>
            <a:ext cx="461064" cy="504500"/>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119" name="文本框 118">
            <a:extLst>
              <a:ext uri="{FF2B5EF4-FFF2-40B4-BE49-F238E27FC236}">
                <a16:creationId xmlns:a16="http://schemas.microsoft.com/office/drawing/2014/main" id="{2D7190AB-9217-4861-BC79-5292862C7F1A}"/>
              </a:ext>
            </a:extLst>
          </p:cNvPr>
          <p:cNvSpPr txBox="1"/>
          <p:nvPr/>
        </p:nvSpPr>
        <p:spPr>
          <a:xfrm flipH="1">
            <a:off x="993151" y="3957858"/>
            <a:ext cx="1729525" cy="400110"/>
          </a:xfrm>
          <a:prstGeom prst="rect">
            <a:avLst/>
          </a:prstGeom>
          <a:noFill/>
        </p:spPr>
        <p:txBody>
          <a:bodyPr wrap="square" rtlCol="0">
            <a:spAutoFit/>
          </a:bodyPr>
          <a:lstStyle/>
          <a:p>
            <a:pPr algn="r">
              <a:defRPr/>
            </a:pPr>
            <a:r>
              <a:rPr lang="zh-CN" altLang="en-US" sz="2000" dirty="0">
                <a:solidFill>
                  <a:srgbClr val="4F272F"/>
                </a:solidFill>
                <a:latin typeface="思源黑体 CN Bold" panose="020B0800000000000000" pitchFamily="34" charset="-122"/>
                <a:ea typeface="思源黑体 CN Bold" panose="020B0800000000000000" pitchFamily="34" charset="-122"/>
              </a:rPr>
              <a:t>标题文字添加</a:t>
            </a:r>
          </a:p>
        </p:txBody>
      </p:sp>
      <p:sp>
        <p:nvSpPr>
          <p:cNvPr id="120" name="矩形 119">
            <a:extLst>
              <a:ext uri="{FF2B5EF4-FFF2-40B4-BE49-F238E27FC236}">
                <a16:creationId xmlns:a16="http://schemas.microsoft.com/office/drawing/2014/main" id="{07D982ED-2D54-4C05-9017-0E9B4CBEBB63}"/>
              </a:ext>
            </a:extLst>
          </p:cNvPr>
          <p:cNvSpPr/>
          <p:nvPr/>
        </p:nvSpPr>
        <p:spPr>
          <a:xfrm flipH="1">
            <a:off x="273296" y="4342509"/>
            <a:ext cx="2449380" cy="827727"/>
          </a:xfrm>
          <a:prstGeom prst="rect">
            <a:avLst/>
          </a:prstGeom>
        </p:spPr>
        <p:txBody>
          <a:bodyPr wrap="square">
            <a:spAutoFit/>
          </a:bodyPr>
          <a:lstStyle/>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点击此处加入文本内容</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可以编辑文本内容字体大小。</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此处加入文本内容，可以编辑文本</a:t>
            </a:r>
          </a:p>
        </p:txBody>
      </p:sp>
      <p:sp>
        <p:nvSpPr>
          <p:cNvPr id="129" name="Oval 9">
            <a:extLst>
              <a:ext uri="{FF2B5EF4-FFF2-40B4-BE49-F238E27FC236}">
                <a16:creationId xmlns:a16="http://schemas.microsoft.com/office/drawing/2014/main" id="{CE19C36B-D440-4054-8350-BC8760E8E32A}"/>
              </a:ext>
            </a:extLst>
          </p:cNvPr>
          <p:cNvSpPr/>
          <p:nvPr/>
        </p:nvSpPr>
        <p:spPr>
          <a:xfrm>
            <a:off x="5911478" y="4029453"/>
            <a:ext cx="321451" cy="321451"/>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30" name="Teardrop 16">
            <a:extLst>
              <a:ext uri="{FF2B5EF4-FFF2-40B4-BE49-F238E27FC236}">
                <a16:creationId xmlns:a16="http://schemas.microsoft.com/office/drawing/2014/main" id="{E384BD24-3200-4486-B70C-0BF45B76DB92}"/>
              </a:ext>
            </a:extLst>
          </p:cNvPr>
          <p:cNvSpPr/>
          <p:nvPr/>
        </p:nvSpPr>
        <p:spPr>
          <a:xfrm rot="13500000" flipH="1">
            <a:off x="5499618" y="2580140"/>
            <a:ext cx="1145170" cy="1145170"/>
          </a:xfrm>
          <a:prstGeom prst="teardrop">
            <a:avLst/>
          </a:prstGeom>
          <a:solidFill>
            <a:srgbClr val="4F272F"/>
          </a:solidFill>
          <a:ln w="28575"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cs typeface="+mn-cs"/>
              <a:sym typeface="Arial" panose="020B0604020202020204" pitchFamily="34" charset="0"/>
            </a:endParaRPr>
          </a:p>
        </p:txBody>
      </p:sp>
      <p:sp>
        <p:nvSpPr>
          <p:cNvPr id="131" name="Freeform 127">
            <a:extLst>
              <a:ext uri="{FF2B5EF4-FFF2-40B4-BE49-F238E27FC236}">
                <a16:creationId xmlns:a16="http://schemas.microsoft.com/office/drawing/2014/main" id="{24F6E6D0-B302-49D3-A4E2-61D1FF85BE9E}"/>
              </a:ext>
            </a:extLst>
          </p:cNvPr>
          <p:cNvSpPr>
            <a:spLocks/>
          </p:cNvSpPr>
          <p:nvPr/>
        </p:nvSpPr>
        <p:spPr bwMode="auto">
          <a:xfrm>
            <a:off x="5835264" y="2945182"/>
            <a:ext cx="473879" cy="522147"/>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lumMod val="65000"/>
                </a:srgbClr>
              </a:solidFill>
              <a:effectLst/>
              <a:uLnTx/>
              <a:uFillTx/>
              <a:latin typeface="思源黑体 CN Light" panose="020B0300000000000000" pitchFamily="34" charset="-122"/>
              <a:ea typeface="思源黑体 CN Light" panose="020B0300000000000000" pitchFamily="34" charset="-122"/>
              <a:sym typeface="Arial" panose="020B0604020202020204" pitchFamily="34" charset="0"/>
            </a:endParaRPr>
          </a:p>
        </p:txBody>
      </p:sp>
      <p:sp>
        <p:nvSpPr>
          <p:cNvPr id="127" name="文本框 126">
            <a:extLst>
              <a:ext uri="{FF2B5EF4-FFF2-40B4-BE49-F238E27FC236}">
                <a16:creationId xmlns:a16="http://schemas.microsoft.com/office/drawing/2014/main" id="{BDF86DA5-C335-4148-AF8C-163F2B5FD17C}"/>
              </a:ext>
            </a:extLst>
          </p:cNvPr>
          <p:cNvSpPr txBox="1"/>
          <p:nvPr/>
        </p:nvSpPr>
        <p:spPr>
          <a:xfrm flipH="1">
            <a:off x="5206120" y="1116165"/>
            <a:ext cx="1729525" cy="400110"/>
          </a:xfrm>
          <a:prstGeom prst="rect">
            <a:avLst/>
          </a:prstGeom>
          <a:noFill/>
        </p:spPr>
        <p:txBody>
          <a:bodyPr wrap="square" rtlCol="0">
            <a:spAutoFit/>
          </a:bodyPr>
          <a:lstStyle/>
          <a:p>
            <a:pPr algn="ctr">
              <a:defRPr/>
            </a:pPr>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128" name="矩形 127">
            <a:extLst>
              <a:ext uri="{FF2B5EF4-FFF2-40B4-BE49-F238E27FC236}">
                <a16:creationId xmlns:a16="http://schemas.microsoft.com/office/drawing/2014/main" id="{85F4C637-8E79-4A9E-9935-A536DFCDF2D6}"/>
              </a:ext>
            </a:extLst>
          </p:cNvPr>
          <p:cNvSpPr/>
          <p:nvPr/>
        </p:nvSpPr>
        <p:spPr>
          <a:xfrm flipH="1">
            <a:off x="4846192" y="1500816"/>
            <a:ext cx="2449380" cy="827727"/>
          </a:xfrm>
          <a:prstGeom prst="rect">
            <a:avLst/>
          </a:prstGeom>
        </p:spPr>
        <p:txBody>
          <a:bodyPr wrap="square">
            <a:spAutoFit/>
          </a:bodyPr>
          <a:lstStyle/>
          <a:p>
            <a:pPr algn="ct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点击此处加入文本内容</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ct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可以编辑文本内容字体大小。</a:t>
            </a:r>
            <a:endParaRPr lang="en-US" altLang="zh-CN" sz="1100" dirty="0">
              <a:solidFill>
                <a:prstClr val="black"/>
              </a:solidFill>
              <a:latin typeface="思源黑体 CN Light" panose="020B0300000000000000" pitchFamily="34" charset="-122"/>
              <a:ea typeface="思源黑体 CN Light" panose="020B0300000000000000" pitchFamily="34" charset="-122"/>
            </a:endParaRPr>
          </a:p>
          <a:p>
            <a:pPr algn="ctr" fontAlgn="base">
              <a:lnSpc>
                <a:spcPct val="150000"/>
              </a:lnSpc>
              <a:spcBef>
                <a:spcPct val="0"/>
              </a:spcBef>
              <a:spcAft>
                <a:spcPct val="0"/>
              </a:spcAft>
              <a:defRPr/>
            </a:pPr>
            <a:r>
              <a:rPr lang="zh-CN" altLang="en-US" sz="1100" dirty="0">
                <a:solidFill>
                  <a:prstClr val="black"/>
                </a:solidFill>
                <a:latin typeface="思源黑体 CN Light" panose="020B0300000000000000" pitchFamily="34" charset="-122"/>
                <a:ea typeface="思源黑体 CN Light" panose="020B0300000000000000" pitchFamily="34" charset="-122"/>
              </a:rPr>
              <a:t>此处加入文本内容，可以编辑文本</a:t>
            </a:r>
          </a:p>
        </p:txBody>
      </p:sp>
    </p:spTree>
    <p:extLst>
      <p:ext uri="{BB962C8B-B14F-4D97-AF65-F5344CB8AC3E}">
        <p14:creationId xmlns:p14="http://schemas.microsoft.com/office/powerpoint/2010/main" val="3272494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0110"/>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中世纪美术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50" name="形状">
            <a:extLst>
              <a:ext uri="{FF2B5EF4-FFF2-40B4-BE49-F238E27FC236}">
                <a16:creationId xmlns:a16="http://schemas.microsoft.com/office/drawing/2014/main" id="{2ECD1AF1-99E5-4D54-83C3-72BF39F7A74F}"/>
              </a:ext>
            </a:extLst>
          </p:cNvPr>
          <p:cNvSpPr/>
          <p:nvPr/>
        </p:nvSpPr>
        <p:spPr bwMode="auto">
          <a:xfrm>
            <a:off x="1758161" y="3879122"/>
            <a:ext cx="369294"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dirty="0">
                <a:solidFill>
                  <a:srgbClr val="4F272F"/>
                </a:solidFill>
                <a:latin typeface="思源黑体 CN Bold" panose="020B0800000000000000" pitchFamily="34" charset="-122"/>
                <a:ea typeface="思源黑体 CN Bold" panose="020B0800000000000000" pitchFamily="34" charset="-122"/>
              </a:rPr>
              <a:t>01</a:t>
            </a:r>
          </a:p>
        </p:txBody>
      </p:sp>
      <p:sp>
        <p:nvSpPr>
          <p:cNvPr id="51" name="形状">
            <a:extLst>
              <a:ext uri="{FF2B5EF4-FFF2-40B4-BE49-F238E27FC236}">
                <a16:creationId xmlns:a16="http://schemas.microsoft.com/office/drawing/2014/main" id="{CABA0478-9192-4229-B9D2-B87D0AF5AD77}"/>
              </a:ext>
            </a:extLst>
          </p:cNvPr>
          <p:cNvSpPr/>
          <p:nvPr/>
        </p:nvSpPr>
        <p:spPr bwMode="auto">
          <a:xfrm>
            <a:off x="1243254" y="3379126"/>
            <a:ext cx="1399109" cy="1560512"/>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rgbClr val="4F272F"/>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id="{88A511C9-66F3-45E3-98D3-B2E592914AA9}"/>
              </a:ext>
            </a:extLst>
          </p:cNvPr>
          <p:cNvSpPr txBox="1"/>
          <p:nvPr/>
        </p:nvSpPr>
        <p:spPr>
          <a:xfrm>
            <a:off x="1081033" y="519311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dirty="0">
                <a:solidFill>
                  <a:srgbClr val="4F272F"/>
                </a:solidFill>
                <a:latin typeface="思源黑体 CN Bold" panose="020B0800000000000000" pitchFamily="34" charset="-122"/>
                <a:ea typeface="思源黑体 CN Bold" panose="020B0800000000000000" pitchFamily="34" charset="-122"/>
              </a:rPr>
              <a:t>标题文字添加</a:t>
            </a:r>
          </a:p>
        </p:txBody>
      </p:sp>
      <p:sp>
        <p:nvSpPr>
          <p:cNvPr id="49" name="文本框 48">
            <a:extLst>
              <a:ext uri="{FF2B5EF4-FFF2-40B4-BE49-F238E27FC236}">
                <a16:creationId xmlns:a16="http://schemas.microsoft.com/office/drawing/2014/main" id="{42425D72-7431-4063-9F5D-AE3887DF36A3}"/>
              </a:ext>
            </a:extLst>
          </p:cNvPr>
          <p:cNvSpPr txBox="1"/>
          <p:nvPr/>
        </p:nvSpPr>
        <p:spPr>
          <a:xfrm>
            <a:off x="813103" y="555118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7" name="形状">
            <a:extLst>
              <a:ext uri="{FF2B5EF4-FFF2-40B4-BE49-F238E27FC236}">
                <a16:creationId xmlns:a16="http://schemas.microsoft.com/office/drawing/2014/main" id="{EEFF22E7-294A-4B47-BFB1-5318A6C0D027}"/>
              </a:ext>
            </a:extLst>
          </p:cNvPr>
          <p:cNvSpPr/>
          <p:nvPr/>
        </p:nvSpPr>
        <p:spPr bwMode="auto">
          <a:xfrm>
            <a:off x="4495714" y="3379126"/>
            <a:ext cx="1399985" cy="1560512"/>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rgbClr val="4F272F"/>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8" name="形状">
            <a:extLst>
              <a:ext uri="{FF2B5EF4-FFF2-40B4-BE49-F238E27FC236}">
                <a16:creationId xmlns:a16="http://schemas.microsoft.com/office/drawing/2014/main" id="{5D0AB39C-A7BD-49FD-BABF-C6EBFD5EF108}"/>
              </a:ext>
            </a:extLst>
          </p:cNvPr>
          <p:cNvSpPr/>
          <p:nvPr/>
        </p:nvSpPr>
        <p:spPr bwMode="auto">
          <a:xfrm>
            <a:off x="5010620" y="3879122"/>
            <a:ext cx="370172"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dirty="0">
                <a:solidFill>
                  <a:srgbClr val="4F272F"/>
                </a:solidFill>
                <a:latin typeface="思源黑体 CN Bold" panose="020B0800000000000000" pitchFamily="34" charset="-122"/>
                <a:ea typeface="思源黑体 CN Bold" panose="020B0800000000000000" pitchFamily="34" charset="-122"/>
              </a:rPr>
              <a:t>03</a:t>
            </a:r>
          </a:p>
        </p:txBody>
      </p:sp>
      <p:sp>
        <p:nvSpPr>
          <p:cNvPr id="55" name="文本框 54">
            <a:extLst>
              <a:ext uri="{FF2B5EF4-FFF2-40B4-BE49-F238E27FC236}">
                <a16:creationId xmlns:a16="http://schemas.microsoft.com/office/drawing/2014/main" id="{98FFA7A7-04E1-4C29-932D-A19D09E027E2}"/>
              </a:ext>
            </a:extLst>
          </p:cNvPr>
          <p:cNvSpPr txBox="1"/>
          <p:nvPr/>
        </p:nvSpPr>
        <p:spPr>
          <a:xfrm>
            <a:off x="4333931" y="519311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56" name="文本框 55">
            <a:extLst>
              <a:ext uri="{FF2B5EF4-FFF2-40B4-BE49-F238E27FC236}">
                <a16:creationId xmlns:a16="http://schemas.microsoft.com/office/drawing/2014/main" id="{FC9085DA-3508-49E5-9747-91F0F0AF0932}"/>
              </a:ext>
            </a:extLst>
          </p:cNvPr>
          <p:cNvSpPr txBox="1"/>
          <p:nvPr/>
        </p:nvSpPr>
        <p:spPr>
          <a:xfrm>
            <a:off x="4066001" y="555118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07" name="形状">
            <a:extLst>
              <a:ext uri="{FF2B5EF4-FFF2-40B4-BE49-F238E27FC236}">
                <a16:creationId xmlns:a16="http://schemas.microsoft.com/office/drawing/2014/main" id="{CC9C5552-E092-4F4B-AB07-56C4E2BF982F}"/>
              </a:ext>
            </a:extLst>
          </p:cNvPr>
          <p:cNvSpPr/>
          <p:nvPr/>
        </p:nvSpPr>
        <p:spPr bwMode="auto">
          <a:xfrm>
            <a:off x="7749050" y="3379126"/>
            <a:ext cx="1399108" cy="1560512"/>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rgbClr val="4F272F"/>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08" name="形状">
            <a:extLst>
              <a:ext uri="{FF2B5EF4-FFF2-40B4-BE49-F238E27FC236}">
                <a16:creationId xmlns:a16="http://schemas.microsoft.com/office/drawing/2014/main" id="{EF7073C2-6F5F-495A-81B5-4D3053195636}"/>
              </a:ext>
            </a:extLst>
          </p:cNvPr>
          <p:cNvSpPr/>
          <p:nvPr/>
        </p:nvSpPr>
        <p:spPr bwMode="auto">
          <a:xfrm>
            <a:off x="8263957" y="3879122"/>
            <a:ext cx="369294"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dirty="0">
                <a:solidFill>
                  <a:srgbClr val="4F272F"/>
                </a:solidFill>
                <a:latin typeface="思源黑体 CN Bold" panose="020B0800000000000000" pitchFamily="34" charset="-122"/>
                <a:ea typeface="思源黑体 CN Bold" panose="020B0800000000000000" pitchFamily="34" charset="-122"/>
              </a:rPr>
              <a:t>05</a:t>
            </a:r>
          </a:p>
        </p:txBody>
      </p:sp>
      <p:sp>
        <p:nvSpPr>
          <p:cNvPr id="105" name="文本框 104">
            <a:extLst>
              <a:ext uri="{FF2B5EF4-FFF2-40B4-BE49-F238E27FC236}">
                <a16:creationId xmlns:a16="http://schemas.microsoft.com/office/drawing/2014/main" id="{A0CDD408-47FD-4B0A-A235-3BDDB43C3D5B}"/>
              </a:ext>
            </a:extLst>
          </p:cNvPr>
          <p:cNvSpPr txBox="1"/>
          <p:nvPr/>
        </p:nvSpPr>
        <p:spPr>
          <a:xfrm>
            <a:off x="7586829" y="519311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106" name="文本框 105">
            <a:extLst>
              <a:ext uri="{FF2B5EF4-FFF2-40B4-BE49-F238E27FC236}">
                <a16:creationId xmlns:a16="http://schemas.microsoft.com/office/drawing/2014/main" id="{8585295D-C93A-4005-B58B-4D93D14D9C0F}"/>
              </a:ext>
            </a:extLst>
          </p:cNvPr>
          <p:cNvSpPr txBox="1"/>
          <p:nvPr/>
        </p:nvSpPr>
        <p:spPr>
          <a:xfrm>
            <a:off x="7318899" y="555118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10" name="组合 109">
            <a:extLst>
              <a:ext uri="{FF2B5EF4-FFF2-40B4-BE49-F238E27FC236}">
                <a16:creationId xmlns:a16="http://schemas.microsoft.com/office/drawing/2014/main" id="{7078F1C3-92BD-4FA8-8351-DA91EC298DF4}"/>
              </a:ext>
            </a:extLst>
          </p:cNvPr>
          <p:cNvGrpSpPr/>
          <p:nvPr/>
        </p:nvGrpSpPr>
        <p:grpSpPr>
          <a:xfrm>
            <a:off x="2869703" y="2499310"/>
            <a:ext cx="1399108" cy="1579809"/>
            <a:chOff x="3348040" y="2499310"/>
            <a:chExt cx="1399108" cy="1579809"/>
          </a:xfrm>
        </p:grpSpPr>
        <p:sp>
          <p:nvSpPr>
            <p:cNvPr id="114" name="形状">
              <a:extLst>
                <a:ext uri="{FF2B5EF4-FFF2-40B4-BE49-F238E27FC236}">
                  <a16:creationId xmlns:a16="http://schemas.microsoft.com/office/drawing/2014/main" id="{FA0475F8-F6AE-46A6-BBC8-9E298EB94140}"/>
                </a:ext>
              </a:extLst>
            </p:cNvPr>
            <p:cNvSpPr/>
            <p:nvPr/>
          </p:nvSpPr>
          <p:spPr bwMode="auto">
            <a:xfrm>
              <a:off x="3348040" y="2499310"/>
              <a:ext cx="1399108" cy="1579809"/>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tx1">
                <a:lumMod val="85000"/>
                <a:lumOff val="15000"/>
              </a:schemeClr>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15" name="形状">
              <a:extLst>
                <a:ext uri="{FF2B5EF4-FFF2-40B4-BE49-F238E27FC236}">
                  <a16:creationId xmlns:a16="http://schemas.microsoft.com/office/drawing/2014/main" id="{31E197D1-2F7A-470D-832B-E0C2B8F4B2BF}"/>
                </a:ext>
              </a:extLst>
            </p:cNvPr>
            <p:cNvSpPr/>
            <p:nvPr/>
          </p:nvSpPr>
          <p:spPr bwMode="auto">
            <a:xfrm>
              <a:off x="3862947" y="3179128"/>
              <a:ext cx="369295"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dirty="0">
                  <a:solidFill>
                    <a:schemeClr val="tx1">
                      <a:lumMod val="75000"/>
                      <a:lumOff val="25000"/>
                    </a:schemeClr>
                  </a:solidFill>
                  <a:latin typeface="思源黑体 CN Bold" panose="020B0800000000000000" pitchFamily="34" charset="-122"/>
                  <a:ea typeface="思源黑体 CN Bold" panose="020B0800000000000000" pitchFamily="34" charset="-122"/>
                </a:rPr>
                <a:t>02</a:t>
              </a:r>
            </a:p>
          </p:txBody>
        </p:sp>
      </p:grpSp>
      <p:sp>
        <p:nvSpPr>
          <p:cNvPr id="112" name="文本框 111">
            <a:extLst>
              <a:ext uri="{FF2B5EF4-FFF2-40B4-BE49-F238E27FC236}">
                <a16:creationId xmlns:a16="http://schemas.microsoft.com/office/drawing/2014/main" id="{A1E2410E-6DE9-4601-92C1-24039F68542B}"/>
              </a:ext>
            </a:extLst>
          </p:cNvPr>
          <p:cNvSpPr txBox="1"/>
          <p:nvPr/>
        </p:nvSpPr>
        <p:spPr>
          <a:xfrm>
            <a:off x="2707482" y="102040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13" name="文本框 112">
            <a:extLst>
              <a:ext uri="{FF2B5EF4-FFF2-40B4-BE49-F238E27FC236}">
                <a16:creationId xmlns:a16="http://schemas.microsoft.com/office/drawing/2014/main" id="{3A7AE4C0-72F0-4B90-A02A-36667EDEECA8}"/>
              </a:ext>
            </a:extLst>
          </p:cNvPr>
          <p:cNvSpPr txBox="1"/>
          <p:nvPr/>
        </p:nvSpPr>
        <p:spPr>
          <a:xfrm>
            <a:off x="2439552" y="137847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17" name="组合 116">
            <a:extLst>
              <a:ext uri="{FF2B5EF4-FFF2-40B4-BE49-F238E27FC236}">
                <a16:creationId xmlns:a16="http://schemas.microsoft.com/office/drawing/2014/main" id="{B0A320DB-3327-46F4-9D4D-E9885DB89B87}"/>
              </a:ext>
            </a:extLst>
          </p:cNvPr>
          <p:cNvGrpSpPr/>
          <p:nvPr/>
        </p:nvGrpSpPr>
        <p:grpSpPr>
          <a:xfrm>
            <a:off x="6122163" y="2499310"/>
            <a:ext cx="1399985" cy="1579809"/>
            <a:chOff x="6146257" y="2499310"/>
            <a:chExt cx="1399985" cy="1579809"/>
          </a:xfrm>
        </p:grpSpPr>
        <p:sp>
          <p:nvSpPr>
            <p:cNvPr id="121" name="形状">
              <a:extLst>
                <a:ext uri="{FF2B5EF4-FFF2-40B4-BE49-F238E27FC236}">
                  <a16:creationId xmlns:a16="http://schemas.microsoft.com/office/drawing/2014/main" id="{79E8D288-02BB-4D31-8696-03B4E94EB7C3}"/>
                </a:ext>
              </a:extLst>
            </p:cNvPr>
            <p:cNvSpPr/>
            <p:nvPr/>
          </p:nvSpPr>
          <p:spPr bwMode="auto">
            <a:xfrm>
              <a:off x="6146257" y="2499310"/>
              <a:ext cx="1399985" cy="1579809"/>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tx1">
                <a:lumMod val="85000"/>
                <a:lumOff val="15000"/>
              </a:schemeClr>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2" name="形状">
              <a:extLst>
                <a:ext uri="{FF2B5EF4-FFF2-40B4-BE49-F238E27FC236}">
                  <a16:creationId xmlns:a16="http://schemas.microsoft.com/office/drawing/2014/main" id="{05AC36F0-F309-488B-91C1-289770C945FF}"/>
                </a:ext>
              </a:extLst>
            </p:cNvPr>
            <p:cNvSpPr/>
            <p:nvPr/>
          </p:nvSpPr>
          <p:spPr bwMode="auto">
            <a:xfrm>
              <a:off x="6661163" y="3179128"/>
              <a:ext cx="370172"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a:solidFill>
                    <a:schemeClr val="tx1">
                      <a:lumMod val="75000"/>
                      <a:lumOff val="25000"/>
                    </a:schemeClr>
                  </a:solidFill>
                  <a:latin typeface="思源黑体 CN Bold" panose="020B0800000000000000" pitchFamily="34" charset="-122"/>
                  <a:ea typeface="思源黑体 CN Bold" panose="020B0800000000000000" pitchFamily="34" charset="-122"/>
                </a:rPr>
                <a:t>04</a:t>
              </a:r>
            </a:p>
          </p:txBody>
        </p:sp>
      </p:grpSp>
      <p:sp>
        <p:nvSpPr>
          <p:cNvPr id="119" name="文本框 118">
            <a:extLst>
              <a:ext uri="{FF2B5EF4-FFF2-40B4-BE49-F238E27FC236}">
                <a16:creationId xmlns:a16="http://schemas.microsoft.com/office/drawing/2014/main" id="{E4E8C1C7-BB75-445C-BBCC-AF97054C5963}"/>
              </a:ext>
            </a:extLst>
          </p:cNvPr>
          <p:cNvSpPr txBox="1"/>
          <p:nvPr/>
        </p:nvSpPr>
        <p:spPr>
          <a:xfrm>
            <a:off x="5960380" y="102040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0" name="文本框 119">
            <a:extLst>
              <a:ext uri="{FF2B5EF4-FFF2-40B4-BE49-F238E27FC236}">
                <a16:creationId xmlns:a16="http://schemas.microsoft.com/office/drawing/2014/main" id="{AD2C7976-1417-47AE-86C0-88AE9FB72450}"/>
              </a:ext>
            </a:extLst>
          </p:cNvPr>
          <p:cNvSpPr txBox="1"/>
          <p:nvPr/>
        </p:nvSpPr>
        <p:spPr>
          <a:xfrm>
            <a:off x="5692450" y="137847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24" name="组合 123">
            <a:extLst>
              <a:ext uri="{FF2B5EF4-FFF2-40B4-BE49-F238E27FC236}">
                <a16:creationId xmlns:a16="http://schemas.microsoft.com/office/drawing/2014/main" id="{CE44C12D-8525-4A89-AA29-7489EE04EDFF}"/>
              </a:ext>
            </a:extLst>
          </p:cNvPr>
          <p:cNvGrpSpPr/>
          <p:nvPr/>
        </p:nvGrpSpPr>
        <p:grpSpPr>
          <a:xfrm>
            <a:off x="9375501" y="2499310"/>
            <a:ext cx="1399109" cy="1579809"/>
            <a:chOff x="8945350" y="2499310"/>
            <a:chExt cx="1399109" cy="1579809"/>
          </a:xfrm>
        </p:grpSpPr>
        <p:sp>
          <p:nvSpPr>
            <p:cNvPr id="128" name="形状">
              <a:extLst>
                <a:ext uri="{FF2B5EF4-FFF2-40B4-BE49-F238E27FC236}">
                  <a16:creationId xmlns:a16="http://schemas.microsoft.com/office/drawing/2014/main" id="{64296E86-804E-4DC0-AF31-B6A7F8B37BBC}"/>
                </a:ext>
              </a:extLst>
            </p:cNvPr>
            <p:cNvSpPr/>
            <p:nvPr/>
          </p:nvSpPr>
          <p:spPr bwMode="auto">
            <a:xfrm>
              <a:off x="8945350" y="2499310"/>
              <a:ext cx="1399109" cy="1579809"/>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098" y="2859"/>
                    <a:pt x="4322" y="3699"/>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tx1">
                <a:lumMod val="85000"/>
                <a:lumOff val="15000"/>
              </a:schemeClr>
            </a:solidFill>
            <a:ln>
              <a:noFill/>
            </a:ln>
            <a:effectLst/>
          </p:spPr>
          <p:txBody>
            <a:bodyPr anchor="ctr"/>
            <a:lstStyle/>
            <a:p>
              <a:pPr algn="ctr"/>
              <a:endParaRPr b="1">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9" name="形状">
              <a:extLst>
                <a:ext uri="{FF2B5EF4-FFF2-40B4-BE49-F238E27FC236}">
                  <a16:creationId xmlns:a16="http://schemas.microsoft.com/office/drawing/2014/main" id="{04A01A25-AC9B-473F-B63D-2FEDA6510FEC}"/>
                </a:ext>
              </a:extLst>
            </p:cNvPr>
            <p:cNvSpPr/>
            <p:nvPr/>
          </p:nvSpPr>
          <p:spPr bwMode="auto">
            <a:xfrm>
              <a:off x="9460257" y="3179128"/>
              <a:ext cx="369294" cy="3999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2400" b="1" dirty="0">
                  <a:solidFill>
                    <a:schemeClr val="tx1">
                      <a:lumMod val="75000"/>
                      <a:lumOff val="25000"/>
                    </a:schemeClr>
                  </a:solidFill>
                  <a:latin typeface="思源黑体 CN Bold" panose="020B0800000000000000" pitchFamily="34" charset="-122"/>
                  <a:ea typeface="思源黑体 CN Bold" panose="020B0800000000000000" pitchFamily="34" charset="-122"/>
                </a:rPr>
                <a:t>06</a:t>
              </a:r>
            </a:p>
          </p:txBody>
        </p:sp>
      </p:grpSp>
      <p:sp>
        <p:nvSpPr>
          <p:cNvPr id="126" name="文本框 125">
            <a:extLst>
              <a:ext uri="{FF2B5EF4-FFF2-40B4-BE49-F238E27FC236}">
                <a16:creationId xmlns:a16="http://schemas.microsoft.com/office/drawing/2014/main" id="{E7192A70-CD73-41CF-8248-E5C2A3553D36}"/>
              </a:ext>
            </a:extLst>
          </p:cNvPr>
          <p:cNvSpPr txBox="1"/>
          <p:nvPr/>
        </p:nvSpPr>
        <p:spPr>
          <a:xfrm>
            <a:off x="9213280" y="102040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7" name="文本框 126">
            <a:extLst>
              <a:ext uri="{FF2B5EF4-FFF2-40B4-BE49-F238E27FC236}">
                <a16:creationId xmlns:a16="http://schemas.microsoft.com/office/drawing/2014/main" id="{26034564-B125-4D88-BF4F-CCE5A7B8735D}"/>
              </a:ext>
            </a:extLst>
          </p:cNvPr>
          <p:cNvSpPr txBox="1"/>
          <p:nvPr/>
        </p:nvSpPr>
        <p:spPr>
          <a:xfrm>
            <a:off x="8945350" y="1378478"/>
            <a:ext cx="225941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665629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任意多边形: 形状 120">
            <a:extLst>
              <a:ext uri="{FF2B5EF4-FFF2-40B4-BE49-F238E27FC236}">
                <a16:creationId xmlns:a16="http://schemas.microsoft.com/office/drawing/2014/main" id="{15CA97AF-1DA9-485A-903B-1742CD291CED}"/>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pic>
        <p:nvPicPr>
          <p:cNvPr id="86" name="图片 85" descr="桌子上放着许多花&#10;&#10;描述已自动生成">
            <a:extLst>
              <a:ext uri="{FF2B5EF4-FFF2-40B4-BE49-F238E27FC236}">
                <a16:creationId xmlns:a16="http://schemas.microsoft.com/office/drawing/2014/main" id="{2E25525C-7659-4D97-BDEF-47E7775FFD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9949" y="928673"/>
            <a:ext cx="3514626" cy="5000654"/>
          </a:xfrm>
          <a:prstGeom prst="roundRect">
            <a:avLst>
              <a:gd name="adj" fmla="val 9809"/>
            </a:avLst>
          </a:prstGeom>
          <a:ln w="73025">
            <a:solidFill>
              <a:srgbClr val="4F272F"/>
            </a:solidFill>
          </a:ln>
        </p:spPr>
      </p:pic>
      <p:sp>
        <p:nvSpPr>
          <p:cNvPr id="122" name="任意多边形: 形状 121">
            <a:extLst>
              <a:ext uri="{FF2B5EF4-FFF2-40B4-BE49-F238E27FC236}">
                <a16:creationId xmlns:a16="http://schemas.microsoft.com/office/drawing/2014/main" id="{4A602F7C-A100-40E2-A036-5DA0DB948F9D}"/>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3335BE2-D529-4126-B845-B77008D801E5}"/>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C03FDA1-27E4-40E2-8F0B-02D91B2642E2}"/>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C173360-E2B2-442D-8B9E-E7FF22F54B51}"/>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D31840F-C389-4022-84AC-41D3E03AC803}"/>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37B38CDB-697E-4B2C-BD27-992CE1B6C527}"/>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80C3918-F5CE-4587-8CAA-F34762DA1DAB}"/>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164C1D1-90E2-47C7-96D5-2E93D6F39C4F}"/>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A435478-8F05-4AD4-BD7C-8D8858C72BB3}"/>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B90E8481-4E29-4FF4-A71B-AF2EE16FD85E}"/>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877E33D-C8F3-4CEB-917A-194CB012593B}"/>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9BCD479-3661-4011-8F82-8E65264B167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754AD91C-B797-4B2B-8745-B4BEE4DC5AB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C9AF43F-385F-4DBC-81B4-49BFA73828CA}"/>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66B99C5-F2F6-4209-9D71-2D950415405A}"/>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503762DD-BAD3-4ED4-A3A0-2B954930A57E}"/>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8EA957A3-AE78-46CC-9611-9CFE8A0890DC}"/>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B474FA7-3E26-4A2A-912A-58ECDDCD7509}"/>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E6DAFB1-826C-46E0-A1F5-E654CC174E92}"/>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9304C3E-062A-4551-B498-A991CFF0E630}"/>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CFF0036-C34A-4B76-80E5-753137A0D28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77F72CC-35B3-4070-9C91-AF13DD838947}"/>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5672FDE-37FA-4F97-B35B-32D9BEEA27E0}"/>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54649C-403F-4A0D-9A6B-9DE71BAB3FA5}"/>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803422C-3576-49C6-B529-939B17BBCEC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F0EEEFD-97D8-4ADB-8DA2-79A7D650A40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82A00EB-02AD-4008-A0A3-5918EEB28489}"/>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4F1D10B-0CAE-409A-8026-5501D7E67445}"/>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2D2C954-E5BA-4516-BDFE-593A3456A9A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234375B-990E-48A8-8E3A-5869BF522E26}"/>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285DCD5-472D-4978-A9D6-847E3CE967CE}"/>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3703FA5-5AFC-480E-AD0D-1B362665CF62}"/>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31938E9-6228-4470-8214-C35EA3A86985}"/>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9AAFD31-2DA1-4E76-938D-362251BA64F5}"/>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A9FEB4D-5853-4619-9A2F-448270206A28}"/>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nvGrpSpPr>
          <p:cNvPr id="79" name="组合 78">
            <a:extLst>
              <a:ext uri="{FF2B5EF4-FFF2-40B4-BE49-F238E27FC236}">
                <a16:creationId xmlns:a16="http://schemas.microsoft.com/office/drawing/2014/main" id="{DA1CDC41-E186-421D-8356-FAD4065E788B}"/>
              </a:ext>
            </a:extLst>
          </p:cNvPr>
          <p:cNvGrpSpPr/>
          <p:nvPr/>
        </p:nvGrpSpPr>
        <p:grpSpPr>
          <a:xfrm>
            <a:off x="3363974" y="669562"/>
            <a:ext cx="7980301" cy="5596128"/>
            <a:chOff x="5423536" y="669562"/>
            <a:chExt cx="5920739" cy="5596128"/>
          </a:xfrm>
        </p:grpSpPr>
        <p:pic>
          <p:nvPicPr>
            <p:cNvPr id="6" name="图片 5">
              <a:extLst>
                <a:ext uri="{FF2B5EF4-FFF2-40B4-BE49-F238E27FC236}">
                  <a16:creationId xmlns:a16="http://schemas.microsoft.com/office/drawing/2014/main" id="{B686C9AE-4D43-43CA-ADC2-36022231A79E}"/>
                </a:ext>
              </a:extLst>
            </p:cNvPr>
            <p:cNvPicPr>
              <a:picLocks noChangeAspect="1"/>
            </p:cNvPicPr>
            <p:nvPr/>
          </p:nvPicPr>
          <p:blipFill>
            <a:blip r:embed="rId3"/>
            <a:stretch>
              <a:fillRect/>
            </a:stretch>
          </p:blipFill>
          <p:spPr>
            <a:xfrm flipH="1">
              <a:off x="5423536" y="669562"/>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7" name="图形 62">
              <a:extLst>
                <a:ext uri="{FF2B5EF4-FFF2-40B4-BE49-F238E27FC236}">
                  <a16:creationId xmlns:a16="http://schemas.microsoft.com/office/drawing/2014/main" id="{743B4528-A9D5-4106-8E3C-733598C8C4BF}"/>
                </a:ext>
              </a:extLst>
            </p:cNvPr>
            <p:cNvGrpSpPr/>
            <p:nvPr/>
          </p:nvGrpSpPr>
          <p:grpSpPr>
            <a:xfrm flipH="1">
              <a:off x="5494609" y="706355"/>
              <a:ext cx="5791659" cy="5468598"/>
              <a:chOff x="5477732" y="706355"/>
              <a:chExt cx="5791659" cy="5468598"/>
            </a:xfrm>
          </p:grpSpPr>
          <p:sp>
            <p:nvSpPr>
              <p:cNvPr id="8" name="任意多边形: 形状 7">
                <a:extLst>
                  <a:ext uri="{FF2B5EF4-FFF2-40B4-BE49-F238E27FC236}">
                    <a16:creationId xmlns:a16="http://schemas.microsoft.com/office/drawing/2014/main" id="{1B9E862F-15F5-4239-A4A5-CC5444FAF15F}"/>
                  </a:ext>
                </a:extLst>
              </p:cNvPr>
              <p:cNvSpPr/>
              <p:nvPr/>
            </p:nvSpPr>
            <p:spPr>
              <a:xfrm>
                <a:off x="10656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E1B81941-91C6-4F5B-871A-09DF8D3183C7}"/>
                  </a:ext>
                </a:extLst>
              </p:cNvPr>
              <p:cNvSpPr/>
              <p:nvPr/>
            </p:nvSpPr>
            <p:spPr>
              <a:xfrm>
                <a:off x="5477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grpSp>
      <p:sp>
        <p:nvSpPr>
          <p:cNvPr id="78" name="任意多边形: 形状 77">
            <a:extLst>
              <a:ext uri="{FF2B5EF4-FFF2-40B4-BE49-F238E27FC236}">
                <a16:creationId xmlns:a16="http://schemas.microsoft.com/office/drawing/2014/main" id="{5D215F63-5559-41AF-9557-4FC0FE96FA81}"/>
              </a:ext>
            </a:extLst>
          </p:cNvPr>
          <p:cNvSpPr/>
          <p:nvPr/>
        </p:nvSpPr>
        <p:spPr>
          <a:xfrm flipH="1">
            <a:off x="6433906" y="366901"/>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64" name="图形 63">
            <a:extLst>
              <a:ext uri="{FF2B5EF4-FFF2-40B4-BE49-F238E27FC236}">
                <a16:creationId xmlns:a16="http://schemas.microsoft.com/office/drawing/2014/main" id="{F72C1D8C-8BCF-488B-8B81-44131EC57D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612438" y="1008062"/>
            <a:ext cx="1181100" cy="981075"/>
          </a:xfrm>
          <a:prstGeom prst="rect">
            <a:avLst/>
          </a:prstGeom>
        </p:spPr>
      </p:pic>
      <p:pic>
        <p:nvPicPr>
          <p:cNvPr id="72" name="图片 71" descr="图片包含 游戏机, 刷子&#10;&#10;描述已自动生成">
            <a:extLst>
              <a:ext uri="{FF2B5EF4-FFF2-40B4-BE49-F238E27FC236}">
                <a16:creationId xmlns:a16="http://schemas.microsoft.com/office/drawing/2014/main" id="{B4B5882E-1AFE-4C82-8794-923D3F52C9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025152">
            <a:off x="290121" y="272557"/>
            <a:ext cx="1123950" cy="1564773"/>
          </a:xfrm>
          <a:prstGeom prst="rect">
            <a:avLst/>
          </a:prstGeom>
        </p:spPr>
      </p:pic>
      <p:pic>
        <p:nvPicPr>
          <p:cNvPr id="73" name="图片 72" descr="图片包含 游戏机, 刷子&#10;&#10;描述已自动生成">
            <a:extLst>
              <a:ext uri="{FF2B5EF4-FFF2-40B4-BE49-F238E27FC236}">
                <a16:creationId xmlns:a16="http://schemas.microsoft.com/office/drawing/2014/main" id="{CF9EC8B6-B050-48A6-9A06-06BBE61D98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8000000">
            <a:off x="3352566" y="5098066"/>
            <a:ext cx="674363" cy="938854"/>
          </a:xfrm>
          <a:prstGeom prst="rect">
            <a:avLst/>
          </a:prstGeom>
        </p:spPr>
      </p:pic>
      <p:pic>
        <p:nvPicPr>
          <p:cNvPr id="83" name="图片 82" descr="黑暗中蓝色的球&#10;&#10;中度可信度描述已自动生成">
            <a:extLst>
              <a:ext uri="{FF2B5EF4-FFF2-40B4-BE49-F238E27FC236}">
                <a16:creationId xmlns:a16="http://schemas.microsoft.com/office/drawing/2014/main" id="{49EDEACA-B498-48A7-AE6C-2791C97C3C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453222" y="3694423"/>
            <a:ext cx="2738778" cy="2951098"/>
          </a:xfrm>
          <a:prstGeom prst="rect">
            <a:avLst/>
          </a:prstGeom>
        </p:spPr>
      </p:pic>
      <p:sp>
        <p:nvSpPr>
          <p:cNvPr id="140" name="文本框 139">
            <a:extLst>
              <a:ext uri="{FF2B5EF4-FFF2-40B4-BE49-F238E27FC236}">
                <a16:creationId xmlns:a16="http://schemas.microsoft.com/office/drawing/2014/main" id="{1FEAB733-E5DF-4BD5-BC0D-547674FF06C8}"/>
              </a:ext>
            </a:extLst>
          </p:cNvPr>
          <p:cNvSpPr txBox="1"/>
          <p:nvPr/>
        </p:nvSpPr>
        <p:spPr>
          <a:xfrm>
            <a:off x="4478877" y="2904176"/>
            <a:ext cx="6335645" cy="1200329"/>
          </a:xfrm>
          <a:prstGeom prst="rect">
            <a:avLst/>
          </a:prstGeom>
          <a:noFill/>
        </p:spPr>
        <p:txBody>
          <a:bodyPr wrap="square" rtlCol="0">
            <a:spAutoFit/>
          </a:bodyPr>
          <a:lstStyle/>
          <a:p>
            <a:pPr lvl="0" algn="ctr">
              <a:defRPr/>
            </a:pPr>
            <a:r>
              <a:rPr lang="zh-CN" altLang="en-US" sz="7200" dirty="0">
                <a:solidFill>
                  <a:srgbClr val="4F272F"/>
                </a:solidFill>
                <a:latin typeface="思源黑体 CN Bold" panose="020B0800000000000000" pitchFamily="34" charset="-122"/>
                <a:ea typeface="思源黑体 CN Bold" panose="020B0800000000000000" pitchFamily="34" charset="-122"/>
              </a:rPr>
              <a:t>文艺复兴时期</a:t>
            </a:r>
          </a:p>
        </p:txBody>
      </p:sp>
      <p:sp>
        <p:nvSpPr>
          <p:cNvPr id="141" name="文本框 140">
            <a:extLst>
              <a:ext uri="{FF2B5EF4-FFF2-40B4-BE49-F238E27FC236}">
                <a16:creationId xmlns:a16="http://schemas.microsoft.com/office/drawing/2014/main" id="{805BC979-34C7-4EE3-9409-4D2B1980A65B}"/>
              </a:ext>
            </a:extLst>
          </p:cNvPr>
          <p:cNvSpPr txBox="1"/>
          <p:nvPr/>
        </p:nvSpPr>
        <p:spPr>
          <a:xfrm>
            <a:off x="4899191" y="1933000"/>
            <a:ext cx="5480662"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noProof="0" dirty="0">
                <a:solidFill>
                  <a:schemeClr val="tx1">
                    <a:lumMod val="75000"/>
                    <a:lumOff val="25000"/>
                  </a:schemeClr>
                </a:solidFill>
                <a:latin typeface="思源黑体 CN Bold" panose="020B0800000000000000" pitchFamily="34" charset="-122"/>
                <a:ea typeface="思源黑体 CN Bold" panose="020B0800000000000000" pitchFamily="34" charset="-122"/>
              </a:rPr>
              <a:t>PART THREE</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endParaRPr>
          </a:p>
        </p:txBody>
      </p:sp>
      <p:sp>
        <p:nvSpPr>
          <p:cNvPr id="144" name="文本框 143">
            <a:extLst>
              <a:ext uri="{FF2B5EF4-FFF2-40B4-BE49-F238E27FC236}">
                <a16:creationId xmlns:a16="http://schemas.microsoft.com/office/drawing/2014/main" id="{3016BDD4-3A8E-4E7E-9463-D0E58622B0E7}"/>
              </a:ext>
            </a:extLst>
          </p:cNvPr>
          <p:cNvSpPr txBox="1"/>
          <p:nvPr/>
        </p:nvSpPr>
        <p:spPr>
          <a:xfrm>
            <a:off x="4882445" y="4643406"/>
            <a:ext cx="5549168" cy="261610"/>
          </a:xfrm>
          <a:prstGeom prst="rect">
            <a:avLst/>
          </a:prstGeom>
          <a:noFill/>
        </p:spPr>
        <p:txBody>
          <a:bodyPr wrap="square" rtlCol="0">
            <a:spAutoFit/>
          </a:bodyPr>
          <a:lstStyle/>
          <a:p>
            <a:pPr lvl="0" algn="dist">
              <a:defRPr/>
            </a:pPr>
            <a:r>
              <a:rPr lang="en-US" altLang="zh-CN" sz="1100" dirty="0">
                <a:solidFill>
                  <a:prstClr val="black">
                    <a:lumMod val="85000"/>
                    <a:lumOff val="15000"/>
                  </a:prstClr>
                </a:solidFill>
                <a:latin typeface="思源黑体 CN Bold" panose="020B0800000000000000" pitchFamily="34" charset="-122"/>
                <a:ea typeface="思源黑体 CN Bold" panose="020B0800000000000000" pitchFamily="34" charset="-122"/>
              </a:rPr>
              <a:t>RENAISSANCE ART</a:t>
            </a:r>
          </a:p>
        </p:txBody>
      </p:sp>
      <p:sp>
        <p:nvSpPr>
          <p:cNvPr id="147" name="矩形: 圆角 146">
            <a:extLst>
              <a:ext uri="{FF2B5EF4-FFF2-40B4-BE49-F238E27FC236}">
                <a16:creationId xmlns:a16="http://schemas.microsoft.com/office/drawing/2014/main" id="{4F1187CE-7EBF-4FDC-B651-7309B59299A0}"/>
              </a:ext>
            </a:extLst>
          </p:cNvPr>
          <p:cNvSpPr/>
          <p:nvPr/>
        </p:nvSpPr>
        <p:spPr>
          <a:xfrm rot="10800000" flipH="1" flipV="1">
            <a:off x="4963351" y="436519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sp>
        <p:nvSpPr>
          <p:cNvPr id="150" name="矩形: 圆角 149">
            <a:extLst>
              <a:ext uri="{FF2B5EF4-FFF2-40B4-BE49-F238E27FC236}">
                <a16:creationId xmlns:a16="http://schemas.microsoft.com/office/drawing/2014/main" id="{09834D67-6A4A-46E4-B582-73B3E563F972}"/>
              </a:ext>
            </a:extLst>
          </p:cNvPr>
          <p:cNvSpPr/>
          <p:nvPr/>
        </p:nvSpPr>
        <p:spPr>
          <a:xfrm rot="10800000" flipH="1" flipV="1">
            <a:off x="4963351" y="264078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pic>
        <p:nvPicPr>
          <p:cNvPr id="90" name="图片 89" descr="图片包含 黑暗, 桌子, 亮, 游戏机&#10;&#10;描述已自动生成">
            <a:extLst>
              <a:ext uri="{FF2B5EF4-FFF2-40B4-BE49-F238E27FC236}">
                <a16:creationId xmlns:a16="http://schemas.microsoft.com/office/drawing/2014/main" id="{88942FBD-D7F1-4EBC-BE97-8D8625AEE2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688583" y="3297391"/>
            <a:ext cx="1385997" cy="1502405"/>
          </a:xfrm>
          <a:prstGeom prst="rect">
            <a:avLst/>
          </a:prstGeom>
        </p:spPr>
      </p:pic>
    </p:spTree>
    <p:extLst>
      <p:ext uri="{BB962C8B-B14F-4D97-AF65-F5344CB8AC3E}">
        <p14:creationId xmlns:p14="http://schemas.microsoft.com/office/powerpoint/2010/main" val="3169027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文艺复兴时期</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RENAISSANCE ART</a:t>
            </a:r>
          </a:p>
        </p:txBody>
      </p:sp>
      <p:sp>
        <p:nvSpPr>
          <p:cNvPr id="45" name="矩形 44">
            <a:extLst>
              <a:ext uri="{FF2B5EF4-FFF2-40B4-BE49-F238E27FC236}">
                <a16:creationId xmlns:a16="http://schemas.microsoft.com/office/drawing/2014/main" id="{6FC0B8CD-915D-4A75-8C7C-E3ABED83FA6B}"/>
              </a:ext>
            </a:extLst>
          </p:cNvPr>
          <p:cNvSpPr/>
          <p:nvPr/>
        </p:nvSpPr>
        <p:spPr>
          <a:xfrm>
            <a:off x="694481" y="2535935"/>
            <a:ext cx="10833904" cy="3424855"/>
          </a:xfrm>
          <a:prstGeom prst="rect">
            <a:avLst/>
          </a:prstGeom>
          <a:noFill/>
          <a:ln w="12700" cap="flat" cmpd="sng" algn="ctr">
            <a:solidFill>
              <a:srgbClr val="4F272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47" name="矩形 46">
            <a:extLst>
              <a:ext uri="{FF2B5EF4-FFF2-40B4-BE49-F238E27FC236}">
                <a16:creationId xmlns:a16="http://schemas.microsoft.com/office/drawing/2014/main" id="{44421006-3C55-4DBA-837A-76FEE679CE50}"/>
              </a:ext>
            </a:extLst>
          </p:cNvPr>
          <p:cNvSpPr/>
          <p:nvPr/>
        </p:nvSpPr>
        <p:spPr>
          <a:xfrm>
            <a:off x="2244033" y="4693106"/>
            <a:ext cx="405138" cy="45719"/>
          </a:xfrm>
          <a:prstGeom prst="rect">
            <a:avLst/>
          </a:pr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4360"/>
              </a:solidFill>
              <a:effectLst/>
              <a:uLnTx/>
              <a:uFillTx/>
              <a:latin typeface="Arial"/>
              <a:ea typeface="思源黑体 CN Bold" panose="020B0800000000000000" pitchFamily="34" charset="-122"/>
              <a:cs typeface="+mn-cs"/>
            </a:endParaRPr>
          </a:p>
        </p:txBody>
      </p:sp>
      <p:sp>
        <p:nvSpPr>
          <p:cNvPr id="48" name="任意多边形: 形状 47">
            <a:extLst>
              <a:ext uri="{FF2B5EF4-FFF2-40B4-BE49-F238E27FC236}">
                <a16:creationId xmlns:a16="http://schemas.microsoft.com/office/drawing/2014/main" id="{CD6454E8-1432-452A-B821-C8113506539C}"/>
              </a:ext>
            </a:extLst>
          </p:cNvPr>
          <p:cNvSpPr/>
          <p:nvPr/>
        </p:nvSpPr>
        <p:spPr>
          <a:xfrm rot="5400000">
            <a:off x="1899329" y="3008465"/>
            <a:ext cx="1094546" cy="947904"/>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49" name="任意多边形: 形状 48">
            <a:extLst>
              <a:ext uri="{FF2B5EF4-FFF2-40B4-BE49-F238E27FC236}">
                <a16:creationId xmlns:a16="http://schemas.microsoft.com/office/drawing/2014/main" id="{D9F6FAAE-7B45-4F92-B79B-0E0EE6801CBF}"/>
              </a:ext>
            </a:extLst>
          </p:cNvPr>
          <p:cNvSpPr/>
          <p:nvPr/>
        </p:nvSpPr>
        <p:spPr>
          <a:xfrm rot="5400000">
            <a:off x="1979522" y="3077914"/>
            <a:ext cx="934160" cy="809006"/>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50" name="Freeform 28">
            <a:extLst>
              <a:ext uri="{FF2B5EF4-FFF2-40B4-BE49-F238E27FC236}">
                <a16:creationId xmlns:a16="http://schemas.microsoft.com/office/drawing/2014/main" id="{2025B2E4-DDB5-434F-AB4C-3953EA7DAE09}"/>
              </a:ext>
            </a:extLst>
          </p:cNvPr>
          <p:cNvSpPr/>
          <p:nvPr/>
        </p:nvSpPr>
        <p:spPr>
          <a:xfrm>
            <a:off x="2232290" y="3241830"/>
            <a:ext cx="428625" cy="481175"/>
          </a:xfrm>
          <a:custGeom>
            <a:avLst/>
            <a:gdLst>
              <a:gd name="connsiteX0" fmla="*/ 390720 w 540460"/>
              <a:gd name="connsiteY0" fmla="*/ 497063 h 606722"/>
              <a:gd name="connsiteX1" fmla="*/ 439286 w 540460"/>
              <a:gd name="connsiteY1" fmla="*/ 497063 h 606722"/>
              <a:gd name="connsiteX2" fmla="*/ 488030 w 540460"/>
              <a:gd name="connsiteY2" fmla="*/ 586283 h 606722"/>
              <a:gd name="connsiteX3" fmla="*/ 450583 w 540460"/>
              <a:gd name="connsiteY3" fmla="*/ 606722 h 606722"/>
              <a:gd name="connsiteX4" fmla="*/ 248884 w 540460"/>
              <a:gd name="connsiteY4" fmla="*/ 497063 h 606722"/>
              <a:gd name="connsiteX5" fmla="*/ 291576 w 540460"/>
              <a:gd name="connsiteY5" fmla="*/ 497063 h 606722"/>
              <a:gd name="connsiteX6" fmla="*/ 291576 w 540460"/>
              <a:gd name="connsiteY6" fmla="*/ 553868 h 606722"/>
              <a:gd name="connsiteX7" fmla="*/ 248884 w 540460"/>
              <a:gd name="connsiteY7" fmla="*/ 553868 h 606722"/>
              <a:gd name="connsiteX8" fmla="*/ 101059 w 540460"/>
              <a:gd name="connsiteY8" fmla="*/ 497063 h 606722"/>
              <a:gd name="connsiteX9" fmla="*/ 149669 w 540460"/>
              <a:gd name="connsiteY9" fmla="*/ 497063 h 606722"/>
              <a:gd name="connsiteX10" fmla="*/ 89752 w 540460"/>
              <a:gd name="connsiteY10" fmla="*/ 606722 h 606722"/>
              <a:gd name="connsiteX11" fmla="*/ 52359 w 540460"/>
              <a:gd name="connsiteY11" fmla="*/ 586283 h 606722"/>
              <a:gd name="connsiteX12" fmla="*/ 0 w 540460"/>
              <a:gd name="connsiteY12" fmla="*/ 383523 h 606722"/>
              <a:gd name="connsiteX13" fmla="*/ 540460 w 540460"/>
              <a:gd name="connsiteY13" fmla="*/ 383523 h 606722"/>
              <a:gd name="connsiteX14" fmla="*/ 540460 w 540460"/>
              <a:gd name="connsiteY14" fmla="*/ 454512 h 606722"/>
              <a:gd name="connsiteX15" fmla="*/ 0 w 540460"/>
              <a:gd name="connsiteY15" fmla="*/ 454512 h 606722"/>
              <a:gd name="connsiteX16" fmla="*/ 298642 w 540460"/>
              <a:gd name="connsiteY16" fmla="*/ 255690 h 606722"/>
              <a:gd name="connsiteX17" fmla="*/ 298642 w 540460"/>
              <a:gd name="connsiteY17" fmla="*/ 298260 h 606722"/>
              <a:gd name="connsiteX18" fmla="*/ 398243 w 540460"/>
              <a:gd name="connsiteY18" fmla="*/ 298260 h 606722"/>
              <a:gd name="connsiteX19" fmla="*/ 398243 w 540460"/>
              <a:gd name="connsiteY19" fmla="*/ 255690 h 606722"/>
              <a:gd name="connsiteX20" fmla="*/ 248886 w 540460"/>
              <a:gd name="connsiteY20" fmla="*/ 0 h 606722"/>
              <a:gd name="connsiteX21" fmla="*/ 291522 w 540460"/>
              <a:gd name="connsiteY21" fmla="*/ 0 h 606722"/>
              <a:gd name="connsiteX22" fmla="*/ 291522 w 540460"/>
              <a:gd name="connsiteY22" fmla="*/ 71010 h 606722"/>
              <a:gd name="connsiteX23" fmla="*/ 483514 w 540460"/>
              <a:gd name="connsiteY23" fmla="*/ 71010 h 606722"/>
              <a:gd name="connsiteX24" fmla="*/ 483514 w 540460"/>
              <a:gd name="connsiteY24" fmla="*/ 340831 h 606722"/>
              <a:gd name="connsiteX25" fmla="*/ 56805 w 540460"/>
              <a:gd name="connsiteY25" fmla="*/ 340831 h 606722"/>
              <a:gd name="connsiteX26" fmla="*/ 56805 w 540460"/>
              <a:gd name="connsiteY26" fmla="*/ 71010 h 606722"/>
              <a:gd name="connsiteX27" fmla="*/ 248886 w 540460"/>
              <a:gd name="connsiteY27" fmla="*/ 7101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0460" h="606722">
                <a:moveTo>
                  <a:pt x="390720" y="497063"/>
                </a:moveTo>
                <a:lnTo>
                  <a:pt x="439286" y="497063"/>
                </a:lnTo>
                <a:lnTo>
                  <a:pt x="488030" y="586283"/>
                </a:lnTo>
                <a:lnTo>
                  <a:pt x="450583" y="606722"/>
                </a:lnTo>
                <a:close/>
                <a:moveTo>
                  <a:pt x="248884" y="497063"/>
                </a:moveTo>
                <a:lnTo>
                  <a:pt x="291576" y="497063"/>
                </a:lnTo>
                <a:lnTo>
                  <a:pt x="291576" y="553868"/>
                </a:lnTo>
                <a:lnTo>
                  <a:pt x="248884" y="553868"/>
                </a:lnTo>
                <a:close/>
                <a:moveTo>
                  <a:pt x="101059" y="497063"/>
                </a:moveTo>
                <a:lnTo>
                  <a:pt x="149669" y="497063"/>
                </a:lnTo>
                <a:lnTo>
                  <a:pt x="89752" y="606722"/>
                </a:lnTo>
                <a:lnTo>
                  <a:pt x="52359" y="586283"/>
                </a:lnTo>
                <a:close/>
                <a:moveTo>
                  <a:pt x="0" y="383523"/>
                </a:moveTo>
                <a:lnTo>
                  <a:pt x="540460" y="383523"/>
                </a:lnTo>
                <a:lnTo>
                  <a:pt x="540460" y="454512"/>
                </a:lnTo>
                <a:lnTo>
                  <a:pt x="0" y="454512"/>
                </a:lnTo>
                <a:close/>
                <a:moveTo>
                  <a:pt x="298642" y="255690"/>
                </a:moveTo>
                <a:lnTo>
                  <a:pt x="298642" y="298260"/>
                </a:lnTo>
                <a:lnTo>
                  <a:pt x="398243" y="298260"/>
                </a:lnTo>
                <a:lnTo>
                  <a:pt x="398243" y="255690"/>
                </a:lnTo>
                <a:close/>
                <a:moveTo>
                  <a:pt x="248886" y="0"/>
                </a:moveTo>
                <a:lnTo>
                  <a:pt x="291522" y="0"/>
                </a:lnTo>
                <a:lnTo>
                  <a:pt x="291522" y="71010"/>
                </a:lnTo>
                <a:lnTo>
                  <a:pt x="483514" y="71010"/>
                </a:lnTo>
                <a:lnTo>
                  <a:pt x="483514" y="340831"/>
                </a:lnTo>
                <a:lnTo>
                  <a:pt x="56805" y="340831"/>
                </a:lnTo>
                <a:lnTo>
                  <a:pt x="56805" y="71010"/>
                </a:lnTo>
                <a:lnTo>
                  <a:pt x="248886" y="71010"/>
                </a:ln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51" name="Rectangle 16">
            <a:extLst>
              <a:ext uri="{FF2B5EF4-FFF2-40B4-BE49-F238E27FC236}">
                <a16:creationId xmlns:a16="http://schemas.microsoft.com/office/drawing/2014/main" id="{B9CD4C03-C2FA-40AF-B2A6-14F1EC6F9C3A}"/>
              </a:ext>
            </a:extLst>
          </p:cNvPr>
          <p:cNvSpPr/>
          <p:nvPr/>
        </p:nvSpPr>
        <p:spPr>
          <a:xfrm>
            <a:off x="1191801" y="4823509"/>
            <a:ext cx="2509602" cy="73839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2" name="Title 11">
            <a:extLst>
              <a:ext uri="{FF2B5EF4-FFF2-40B4-BE49-F238E27FC236}">
                <a16:creationId xmlns:a16="http://schemas.microsoft.com/office/drawing/2014/main" id="{C6D2EEDE-6966-4E23-A682-38A78C02D0C9}"/>
              </a:ext>
            </a:extLst>
          </p:cNvPr>
          <p:cNvSpPr txBox="1">
            <a:spLocks/>
          </p:cNvSpPr>
          <p:nvPr/>
        </p:nvSpPr>
        <p:spPr>
          <a:xfrm>
            <a:off x="1541841" y="4175991"/>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4F272F"/>
                </a:solidFill>
                <a:latin typeface="思源黑体 CN Bold" panose="020B0800000000000000" pitchFamily="34" charset="-122"/>
                <a:ea typeface="思源黑体 CN Bold" panose="020B0800000000000000" pitchFamily="34" charset="-122"/>
              </a:rPr>
              <a:t>标题文字添加</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54" name="矩形 53">
            <a:extLst>
              <a:ext uri="{FF2B5EF4-FFF2-40B4-BE49-F238E27FC236}">
                <a16:creationId xmlns:a16="http://schemas.microsoft.com/office/drawing/2014/main" id="{F54C1E1F-A25E-43E2-937E-97358545548A}"/>
              </a:ext>
            </a:extLst>
          </p:cNvPr>
          <p:cNvSpPr/>
          <p:nvPr/>
        </p:nvSpPr>
        <p:spPr>
          <a:xfrm>
            <a:off x="5889430" y="4693106"/>
            <a:ext cx="405138" cy="45719"/>
          </a:xfrm>
          <a:prstGeom prst="rect">
            <a:avLst/>
          </a:prstGeom>
          <a:solidFill>
            <a:schemeClr val="tx1">
              <a:lumMod val="75000"/>
              <a:lumOff val="25000"/>
            </a:scheme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1F4360"/>
              </a:solidFill>
              <a:effectLst/>
              <a:uLnTx/>
              <a:uFillTx/>
              <a:latin typeface="Arial"/>
              <a:ea typeface="思源黑体 CN Bold" panose="020B0800000000000000" pitchFamily="34" charset="-122"/>
              <a:cs typeface="+mn-cs"/>
            </a:endParaRPr>
          </a:p>
        </p:txBody>
      </p:sp>
      <p:sp>
        <p:nvSpPr>
          <p:cNvPr id="55" name="任意多边形: 形状 54">
            <a:extLst>
              <a:ext uri="{FF2B5EF4-FFF2-40B4-BE49-F238E27FC236}">
                <a16:creationId xmlns:a16="http://schemas.microsoft.com/office/drawing/2014/main" id="{E68BB370-1150-490E-9113-B984D4C3FD62}"/>
              </a:ext>
            </a:extLst>
          </p:cNvPr>
          <p:cNvSpPr/>
          <p:nvPr/>
        </p:nvSpPr>
        <p:spPr>
          <a:xfrm rot="5400000">
            <a:off x="5544726" y="3008465"/>
            <a:ext cx="1094546" cy="947904"/>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tx1">
              <a:lumMod val="75000"/>
              <a:lumOff val="25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56" name="任意多边形: 形状 55">
            <a:extLst>
              <a:ext uri="{FF2B5EF4-FFF2-40B4-BE49-F238E27FC236}">
                <a16:creationId xmlns:a16="http://schemas.microsoft.com/office/drawing/2014/main" id="{43663F5C-C6D5-43CE-9038-AA241AD58C49}"/>
              </a:ext>
            </a:extLst>
          </p:cNvPr>
          <p:cNvSpPr/>
          <p:nvPr/>
        </p:nvSpPr>
        <p:spPr>
          <a:xfrm rot="5400000">
            <a:off x="5624919" y="3077914"/>
            <a:ext cx="934160" cy="809006"/>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tx1">
              <a:lumMod val="75000"/>
              <a:lumOff val="25000"/>
            </a:schemeClr>
          </a:solidFill>
          <a:ln w="12700" cap="flat" cmpd="sng" algn="ctr">
            <a:solidFill>
              <a:srgbClr val="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57" name="Freeform 28">
            <a:extLst>
              <a:ext uri="{FF2B5EF4-FFF2-40B4-BE49-F238E27FC236}">
                <a16:creationId xmlns:a16="http://schemas.microsoft.com/office/drawing/2014/main" id="{93C12841-164F-45F7-AED4-EC0CF069EF7E}"/>
              </a:ext>
            </a:extLst>
          </p:cNvPr>
          <p:cNvSpPr/>
          <p:nvPr/>
        </p:nvSpPr>
        <p:spPr>
          <a:xfrm>
            <a:off x="5851412" y="3270814"/>
            <a:ext cx="481174" cy="423205"/>
          </a:xfrm>
          <a:custGeom>
            <a:avLst/>
            <a:gdLst>
              <a:gd name="connsiteX0" fmla="*/ 351345 w 606227"/>
              <a:gd name="connsiteY0" fmla="*/ 426074 h 533192"/>
              <a:gd name="connsiteX1" fmla="*/ 407490 w 606227"/>
              <a:gd name="connsiteY1" fmla="*/ 426074 h 533192"/>
              <a:gd name="connsiteX2" fmla="*/ 446467 w 606227"/>
              <a:gd name="connsiteY2" fmla="*/ 533192 h 533192"/>
              <a:gd name="connsiteX3" fmla="*/ 390229 w 606227"/>
              <a:gd name="connsiteY3" fmla="*/ 533192 h 533192"/>
              <a:gd name="connsiteX4" fmla="*/ 198757 w 606227"/>
              <a:gd name="connsiteY4" fmla="*/ 426074 h 533192"/>
              <a:gd name="connsiteX5" fmla="*/ 255023 w 606227"/>
              <a:gd name="connsiteY5" fmla="*/ 426074 h 533192"/>
              <a:gd name="connsiteX6" fmla="*/ 216119 w 606227"/>
              <a:gd name="connsiteY6" fmla="*/ 533192 h 533192"/>
              <a:gd name="connsiteX7" fmla="*/ 159760 w 606227"/>
              <a:gd name="connsiteY7" fmla="*/ 533192 h 533192"/>
              <a:gd name="connsiteX8" fmla="*/ 304170 w 606227"/>
              <a:gd name="connsiteY8" fmla="*/ 146113 h 533192"/>
              <a:gd name="connsiteX9" fmla="*/ 292193 w 606227"/>
              <a:gd name="connsiteY9" fmla="*/ 158070 h 533192"/>
              <a:gd name="connsiteX10" fmla="*/ 292193 w 606227"/>
              <a:gd name="connsiteY10" fmla="*/ 298304 h 533192"/>
              <a:gd name="connsiteX11" fmla="*/ 248833 w 606227"/>
              <a:gd name="connsiteY11" fmla="*/ 298304 h 533192"/>
              <a:gd name="connsiteX12" fmla="*/ 248833 w 606227"/>
              <a:gd name="connsiteY12" fmla="*/ 220448 h 533192"/>
              <a:gd name="connsiteX13" fmla="*/ 236856 w 606227"/>
              <a:gd name="connsiteY13" fmla="*/ 208491 h 533192"/>
              <a:gd name="connsiteX14" fmla="*/ 224786 w 606227"/>
              <a:gd name="connsiteY14" fmla="*/ 220448 h 533192"/>
              <a:gd name="connsiteX15" fmla="*/ 224786 w 606227"/>
              <a:gd name="connsiteY15" fmla="*/ 297841 h 533192"/>
              <a:gd name="connsiteX16" fmla="*/ 190153 w 606227"/>
              <a:gd name="connsiteY16" fmla="*/ 297841 h 533192"/>
              <a:gd name="connsiteX17" fmla="*/ 178176 w 606227"/>
              <a:gd name="connsiteY17" fmla="*/ 309797 h 533192"/>
              <a:gd name="connsiteX18" fmla="*/ 190153 w 606227"/>
              <a:gd name="connsiteY18" fmla="*/ 321846 h 533192"/>
              <a:gd name="connsiteX19" fmla="*/ 418187 w 606227"/>
              <a:gd name="connsiteY19" fmla="*/ 321846 h 533192"/>
              <a:gd name="connsiteX20" fmla="*/ 430165 w 606227"/>
              <a:gd name="connsiteY20" fmla="*/ 309797 h 533192"/>
              <a:gd name="connsiteX21" fmla="*/ 418187 w 606227"/>
              <a:gd name="connsiteY21" fmla="*/ 297841 h 533192"/>
              <a:gd name="connsiteX22" fmla="*/ 383555 w 606227"/>
              <a:gd name="connsiteY22" fmla="*/ 297841 h 533192"/>
              <a:gd name="connsiteX23" fmla="*/ 383555 w 606227"/>
              <a:gd name="connsiteY23" fmla="*/ 186339 h 533192"/>
              <a:gd name="connsiteX24" fmla="*/ 371485 w 606227"/>
              <a:gd name="connsiteY24" fmla="*/ 174382 h 533192"/>
              <a:gd name="connsiteX25" fmla="*/ 359508 w 606227"/>
              <a:gd name="connsiteY25" fmla="*/ 186339 h 533192"/>
              <a:gd name="connsiteX26" fmla="*/ 359508 w 606227"/>
              <a:gd name="connsiteY26" fmla="*/ 297841 h 533192"/>
              <a:gd name="connsiteX27" fmla="*/ 316148 w 606227"/>
              <a:gd name="connsiteY27" fmla="*/ 297841 h 533192"/>
              <a:gd name="connsiteX28" fmla="*/ 316148 w 606227"/>
              <a:gd name="connsiteY28" fmla="*/ 158070 h 533192"/>
              <a:gd name="connsiteX29" fmla="*/ 304170 w 606227"/>
              <a:gd name="connsiteY29" fmla="*/ 146113 h 533192"/>
              <a:gd name="connsiteX30" fmla="*/ 47632 w 606227"/>
              <a:gd name="connsiteY30" fmla="*/ 64920 h 533192"/>
              <a:gd name="connsiteX31" fmla="*/ 558666 w 606227"/>
              <a:gd name="connsiteY31" fmla="*/ 64920 h 533192"/>
              <a:gd name="connsiteX32" fmla="*/ 558666 w 606227"/>
              <a:gd name="connsiteY32" fmla="*/ 335749 h 533192"/>
              <a:gd name="connsiteX33" fmla="*/ 498036 w 606227"/>
              <a:gd name="connsiteY33" fmla="*/ 396366 h 533192"/>
              <a:gd name="connsiteX34" fmla="*/ 108354 w 606227"/>
              <a:gd name="connsiteY34" fmla="*/ 396366 h 533192"/>
              <a:gd name="connsiteX35" fmla="*/ 47632 w 606227"/>
              <a:gd name="connsiteY35" fmla="*/ 335749 h 533192"/>
              <a:gd name="connsiteX36" fmla="*/ 0 w 606227"/>
              <a:gd name="connsiteY36" fmla="*/ 0 h 533192"/>
              <a:gd name="connsiteX37" fmla="*/ 606227 w 606227"/>
              <a:gd name="connsiteY37" fmla="*/ 0 h 533192"/>
              <a:gd name="connsiteX38" fmla="*/ 606227 w 606227"/>
              <a:gd name="connsiteY38" fmla="*/ 35565 h 533192"/>
              <a:gd name="connsiteX39" fmla="*/ 0 w 606227"/>
              <a:gd name="connsiteY39" fmla="*/ 35565 h 53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6227" h="533192">
                <a:moveTo>
                  <a:pt x="351345" y="426074"/>
                </a:moveTo>
                <a:lnTo>
                  <a:pt x="407490" y="426074"/>
                </a:lnTo>
                <a:lnTo>
                  <a:pt x="446467" y="533192"/>
                </a:lnTo>
                <a:lnTo>
                  <a:pt x="390229" y="533192"/>
                </a:lnTo>
                <a:close/>
                <a:moveTo>
                  <a:pt x="198757" y="426074"/>
                </a:moveTo>
                <a:lnTo>
                  <a:pt x="255023" y="426074"/>
                </a:lnTo>
                <a:lnTo>
                  <a:pt x="216119" y="533192"/>
                </a:lnTo>
                <a:lnTo>
                  <a:pt x="159760" y="533192"/>
                </a:lnTo>
                <a:close/>
                <a:moveTo>
                  <a:pt x="304170" y="146113"/>
                </a:moveTo>
                <a:cubicBezTo>
                  <a:pt x="297485" y="146113"/>
                  <a:pt x="292193" y="151396"/>
                  <a:pt x="292193" y="158070"/>
                </a:cubicBezTo>
                <a:lnTo>
                  <a:pt x="292193" y="298304"/>
                </a:lnTo>
                <a:lnTo>
                  <a:pt x="248833" y="298304"/>
                </a:lnTo>
                <a:lnTo>
                  <a:pt x="248833" y="220448"/>
                </a:lnTo>
                <a:cubicBezTo>
                  <a:pt x="248833" y="213774"/>
                  <a:pt x="243541" y="208491"/>
                  <a:pt x="236856" y="208491"/>
                </a:cubicBezTo>
                <a:cubicBezTo>
                  <a:pt x="230171" y="208491"/>
                  <a:pt x="224786" y="213774"/>
                  <a:pt x="224786" y="220448"/>
                </a:cubicBezTo>
                <a:lnTo>
                  <a:pt x="224786" y="297841"/>
                </a:lnTo>
                <a:lnTo>
                  <a:pt x="190153" y="297841"/>
                </a:lnTo>
                <a:cubicBezTo>
                  <a:pt x="183375" y="297841"/>
                  <a:pt x="177990" y="303031"/>
                  <a:pt x="178176" y="309797"/>
                </a:cubicBezTo>
                <a:cubicBezTo>
                  <a:pt x="178176" y="316470"/>
                  <a:pt x="183468" y="321846"/>
                  <a:pt x="190153" y="321846"/>
                </a:cubicBezTo>
                <a:lnTo>
                  <a:pt x="418187" y="321846"/>
                </a:lnTo>
                <a:cubicBezTo>
                  <a:pt x="424872" y="321846"/>
                  <a:pt x="430165" y="316470"/>
                  <a:pt x="430165" y="309797"/>
                </a:cubicBezTo>
                <a:cubicBezTo>
                  <a:pt x="430165" y="303124"/>
                  <a:pt x="424872" y="297841"/>
                  <a:pt x="418187" y="297841"/>
                </a:cubicBezTo>
                <a:lnTo>
                  <a:pt x="383555" y="297841"/>
                </a:lnTo>
                <a:lnTo>
                  <a:pt x="383555" y="186339"/>
                </a:lnTo>
                <a:cubicBezTo>
                  <a:pt x="383555" y="179666"/>
                  <a:pt x="378170" y="174382"/>
                  <a:pt x="371485" y="174382"/>
                </a:cubicBezTo>
                <a:cubicBezTo>
                  <a:pt x="364800" y="174382"/>
                  <a:pt x="359508" y="179666"/>
                  <a:pt x="359508" y="186339"/>
                </a:cubicBezTo>
                <a:lnTo>
                  <a:pt x="359508" y="297841"/>
                </a:lnTo>
                <a:lnTo>
                  <a:pt x="316148" y="297841"/>
                </a:lnTo>
                <a:lnTo>
                  <a:pt x="316148" y="158070"/>
                </a:lnTo>
                <a:cubicBezTo>
                  <a:pt x="316148" y="151396"/>
                  <a:pt x="310855" y="146113"/>
                  <a:pt x="304170" y="146113"/>
                </a:cubicBezTo>
                <a:close/>
                <a:moveTo>
                  <a:pt x="47632" y="64920"/>
                </a:moveTo>
                <a:lnTo>
                  <a:pt x="558666" y="64920"/>
                </a:lnTo>
                <a:lnTo>
                  <a:pt x="558666" y="335749"/>
                </a:lnTo>
                <a:cubicBezTo>
                  <a:pt x="558666" y="369394"/>
                  <a:pt x="531740" y="396366"/>
                  <a:pt x="498036" y="396366"/>
                </a:cubicBezTo>
                <a:lnTo>
                  <a:pt x="108354" y="396366"/>
                </a:lnTo>
                <a:cubicBezTo>
                  <a:pt x="74651" y="396366"/>
                  <a:pt x="47632" y="369394"/>
                  <a:pt x="47632" y="335749"/>
                </a:cubicBezTo>
                <a:close/>
                <a:moveTo>
                  <a:pt x="0" y="0"/>
                </a:moveTo>
                <a:lnTo>
                  <a:pt x="606227" y="0"/>
                </a:lnTo>
                <a:lnTo>
                  <a:pt x="606227" y="35565"/>
                </a:lnTo>
                <a:lnTo>
                  <a:pt x="0" y="35565"/>
                </a:ln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58" name="Rectangle 16">
            <a:extLst>
              <a:ext uri="{FF2B5EF4-FFF2-40B4-BE49-F238E27FC236}">
                <a16:creationId xmlns:a16="http://schemas.microsoft.com/office/drawing/2014/main" id="{5AC9D98F-9144-41A9-A47D-3A484858CF36}"/>
              </a:ext>
            </a:extLst>
          </p:cNvPr>
          <p:cNvSpPr/>
          <p:nvPr/>
        </p:nvSpPr>
        <p:spPr>
          <a:xfrm>
            <a:off x="4837198" y="4823509"/>
            <a:ext cx="2509602" cy="73839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9" name="Title 11">
            <a:extLst>
              <a:ext uri="{FF2B5EF4-FFF2-40B4-BE49-F238E27FC236}">
                <a16:creationId xmlns:a16="http://schemas.microsoft.com/office/drawing/2014/main" id="{35B377A2-FB95-47C2-8545-D2C15A5107C8}"/>
              </a:ext>
            </a:extLst>
          </p:cNvPr>
          <p:cNvSpPr txBox="1">
            <a:spLocks/>
          </p:cNvSpPr>
          <p:nvPr/>
        </p:nvSpPr>
        <p:spPr>
          <a:xfrm>
            <a:off x="5187238" y="4175991"/>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5" name="矩形 64">
            <a:extLst>
              <a:ext uri="{FF2B5EF4-FFF2-40B4-BE49-F238E27FC236}">
                <a16:creationId xmlns:a16="http://schemas.microsoft.com/office/drawing/2014/main" id="{DCCF3FED-EBA5-4FA4-8D15-B135B7ABB096}"/>
              </a:ext>
            </a:extLst>
          </p:cNvPr>
          <p:cNvSpPr/>
          <p:nvPr/>
        </p:nvSpPr>
        <p:spPr>
          <a:xfrm>
            <a:off x="9542829" y="4693106"/>
            <a:ext cx="405138" cy="45719"/>
          </a:xfrm>
          <a:prstGeom prst="rect">
            <a:avLst/>
          </a:prstGeom>
          <a:solidFill>
            <a:srgbClr val="4F272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1F4360"/>
              </a:solidFill>
              <a:effectLst/>
              <a:uLnTx/>
              <a:uFillTx/>
              <a:latin typeface="Arial"/>
              <a:ea typeface="思源黑体 CN Bold" panose="020B0800000000000000" pitchFamily="34" charset="-122"/>
              <a:cs typeface="+mn-cs"/>
            </a:endParaRPr>
          </a:p>
        </p:txBody>
      </p:sp>
      <p:sp>
        <p:nvSpPr>
          <p:cNvPr id="105" name="任意多边形: 形状 104">
            <a:extLst>
              <a:ext uri="{FF2B5EF4-FFF2-40B4-BE49-F238E27FC236}">
                <a16:creationId xmlns:a16="http://schemas.microsoft.com/office/drawing/2014/main" id="{B885B2A6-623E-4CF7-8E7E-E66B0D40E9B5}"/>
              </a:ext>
            </a:extLst>
          </p:cNvPr>
          <p:cNvSpPr/>
          <p:nvPr/>
        </p:nvSpPr>
        <p:spPr>
          <a:xfrm rot="5400000">
            <a:off x="9198125" y="3008465"/>
            <a:ext cx="1094546" cy="947904"/>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rgbClr val="4F272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106" name="任意多边形: 形状 105">
            <a:extLst>
              <a:ext uri="{FF2B5EF4-FFF2-40B4-BE49-F238E27FC236}">
                <a16:creationId xmlns:a16="http://schemas.microsoft.com/office/drawing/2014/main" id="{F05FF640-AC0F-44F3-A8BD-17CC5B31DD62}"/>
              </a:ext>
            </a:extLst>
          </p:cNvPr>
          <p:cNvSpPr/>
          <p:nvPr/>
        </p:nvSpPr>
        <p:spPr>
          <a:xfrm rot="5400000">
            <a:off x="9278318" y="3077914"/>
            <a:ext cx="934160" cy="809006"/>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rgbClr val="4F272F"/>
          </a:solidFill>
          <a:ln w="12700" cap="flat" cmpd="sng" algn="ctr">
            <a:solidFill>
              <a:srgbClr val="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107" name="Freeform 28">
            <a:extLst>
              <a:ext uri="{FF2B5EF4-FFF2-40B4-BE49-F238E27FC236}">
                <a16:creationId xmlns:a16="http://schemas.microsoft.com/office/drawing/2014/main" id="{9373A7B4-CBFF-4EF9-8F91-64AB15E3DE13}"/>
              </a:ext>
            </a:extLst>
          </p:cNvPr>
          <p:cNvSpPr/>
          <p:nvPr/>
        </p:nvSpPr>
        <p:spPr>
          <a:xfrm>
            <a:off x="9504811" y="3258230"/>
            <a:ext cx="481175" cy="448373"/>
          </a:xfrm>
          <a:custGeom>
            <a:avLst/>
            <a:gdLst>
              <a:gd name="connsiteX0" fmla="*/ 261052 w 607639"/>
              <a:gd name="connsiteY0" fmla="*/ 444915 h 566217"/>
              <a:gd name="connsiteX1" fmla="*/ 245922 w 607639"/>
              <a:gd name="connsiteY1" fmla="*/ 505522 h 566217"/>
              <a:gd name="connsiteX2" fmla="*/ 361717 w 607639"/>
              <a:gd name="connsiteY2" fmla="*/ 505522 h 566217"/>
              <a:gd name="connsiteX3" fmla="*/ 346498 w 607639"/>
              <a:gd name="connsiteY3" fmla="*/ 444915 h 566217"/>
              <a:gd name="connsiteX4" fmla="*/ 0 w 607639"/>
              <a:gd name="connsiteY4" fmla="*/ 364047 h 566217"/>
              <a:gd name="connsiteX5" fmla="*/ 607639 w 607639"/>
              <a:gd name="connsiteY5" fmla="*/ 364047 h 566217"/>
              <a:gd name="connsiteX6" fmla="*/ 607639 w 607639"/>
              <a:gd name="connsiteY6" fmla="*/ 399416 h 566217"/>
              <a:gd name="connsiteX7" fmla="*/ 562068 w 607639"/>
              <a:gd name="connsiteY7" fmla="*/ 444915 h 566217"/>
              <a:gd name="connsiteX8" fmla="*/ 367414 w 607639"/>
              <a:gd name="connsiteY8" fmla="*/ 444915 h 566217"/>
              <a:gd name="connsiteX9" fmla="*/ 382634 w 607639"/>
              <a:gd name="connsiteY9" fmla="*/ 505522 h 566217"/>
              <a:gd name="connsiteX10" fmla="*/ 384859 w 607639"/>
              <a:gd name="connsiteY10" fmla="*/ 505522 h 566217"/>
              <a:gd name="connsiteX11" fmla="*/ 435414 w 607639"/>
              <a:gd name="connsiteY11" fmla="*/ 556086 h 566217"/>
              <a:gd name="connsiteX12" fmla="*/ 425356 w 607639"/>
              <a:gd name="connsiteY12" fmla="*/ 566217 h 566217"/>
              <a:gd name="connsiteX13" fmla="*/ 182283 w 607639"/>
              <a:gd name="connsiteY13" fmla="*/ 566217 h 566217"/>
              <a:gd name="connsiteX14" fmla="*/ 172136 w 607639"/>
              <a:gd name="connsiteY14" fmla="*/ 556086 h 566217"/>
              <a:gd name="connsiteX15" fmla="*/ 222780 w 607639"/>
              <a:gd name="connsiteY15" fmla="*/ 505522 h 566217"/>
              <a:gd name="connsiteX16" fmla="*/ 225005 w 607639"/>
              <a:gd name="connsiteY16" fmla="*/ 505522 h 566217"/>
              <a:gd name="connsiteX17" fmla="*/ 240225 w 607639"/>
              <a:gd name="connsiteY17" fmla="*/ 444915 h 566217"/>
              <a:gd name="connsiteX18" fmla="*/ 45571 w 607639"/>
              <a:gd name="connsiteY18" fmla="*/ 444915 h 566217"/>
              <a:gd name="connsiteX19" fmla="*/ 0 w 607639"/>
              <a:gd name="connsiteY19" fmla="*/ 399416 h 566217"/>
              <a:gd name="connsiteX20" fmla="*/ 101288 w 607639"/>
              <a:gd name="connsiteY20" fmla="*/ 283089 h 566217"/>
              <a:gd name="connsiteX21" fmla="*/ 91141 w 607639"/>
              <a:gd name="connsiteY21" fmla="*/ 293221 h 566217"/>
              <a:gd name="connsiteX22" fmla="*/ 101288 w 607639"/>
              <a:gd name="connsiteY22" fmla="*/ 303354 h 566217"/>
              <a:gd name="connsiteX23" fmla="*/ 141785 w 607639"/>
              <a:gd name="connsiteY23" fmla="*/ 303354 h 566217"/>
              <a:gd name="connsiteX24" fmla="*/ 151932 w 607639"/>
              <a:gd name="connsiteY24" fmla="*/ 293221 h 566217"/>
              <a:gd name="connsiteX25" fmla="*/ 141785 w 607639"/>
              <a:gd name="connsiteY25" fmla="*/ 283089 h 566217"/>
              <a:gd name="connsiteX26" fmla="*/ 101288 w 607639"/>
              <a:gd name="connsiteY26" fmla="*/ 242647 h 566217"/>
              <a:gd name="connsiteX27" fmla="*/ 91141 w 607639"/>
              <a:gd name="connsiteY27" fmla="*/ 252780 h 566217"/>
              <a:gd name="connsiteX28" fmla="*/ 101288 w 607639"/>
              <a:gd name="connsiteY28" fmla="*/ 262912 h 566217"/>
              <a:gd name="connsiteX29" fmla="*/ 121492 w 607639"/>
              <a:gd name="connsiteY29" fmla="*/ 262912 h 566217"/>
              <a:gd name="connsiteX30" fmla="*/ 131639 w 607639"/>
              <a:gd name="connsiteY30" fmla="*/ 252780 h 566217"/>
              <a:gd name="connsiteX31" fmla="*/ 121492 w 607639"/>
              <a:gd name="connsiteY31" fmla="*/ 242647 h 566217"/>
              <a:gd name="connsiteX32" fmla="*/ 101288 w 607639"/>
              <a:gd name="connsiteY32" fmla="*/ 202206 h 566217"/>
              <a:gd name="connsiteX33" fmla="*/ 91141 w 607639"/>
              <a:gd name="connsiteY33" fmla="*/ 212339 h 566217"/>
              <a:gd name="connsiteX34" fmla="*/ 101288 w 607639"/>
              <a:gd name="connsiteY34" fmla="*/ 222471 h 566217"/>
              <a:gd name="connsiteX35" fmla="*/ 141785 w 607639"/>
              <a:gd name="connsiteY35" fmla="*/ 222471 h 566217"/>
              <a:gd name="connsiteX36" fmla="*/ 151932 w 607639"/>
              <a:gd name="connsiteY36" fmla="*/ 212339 h 566217"/>
              <a:gd name="connsiteX37" fmla="*/ 141785 w 607639"/>
              <a:gd name="connsiteY37" fmla="*/ 202206 h 566217"/>
              <a:gd name="connsiteX38" fmla="*/ 101288 w 607639"/>
              <a:gd name="connsiteY38" fmla="*/ 161765 h 566217"/>
              <a:gd name="connsiteX39" fmla="*/ 91141 w 607639"/>
              <a:gd name="connsiteY39" fmla="*/ 171897 h 566217"/>
              <a:gd name="connsiteX40" fmla="*/ 101288 w 607639"/>
              <a:gd name="connsiteY40" fmla="*/ 182030 h 566217"/>
              <a:gd name="connsiteX41" fmla="*/ 121492 w 607639"/>
              <a:gd name="connsiteY41" fmla="*/ 182030 h 566217"/>
              <a:gd name="connsiteX42" fmla="*/ 131639 w 607639"/>
              <a:gd name="connsiteY42" fmla="*/ 171897 h 566217"/>
              <a:gd name="connsiteX43" fmla="*/ 121492 w 607639"/>
              <a:gd name="connsiteY43" fmla="*/ 161765 h 566217"/>
              <a:gd name="connsiteX44" fmla="*/ 101288 w 607639"/>
              <a:gd name="connsiteY44" fmla="*/ 121324 h 566217"/>
              <a:gd name="connsiteX45" fmla="*/ 91141 w 607639"/>
              <a:gd name="connsiteY45" fmla="*/ 131456 h 566217"/>
              <a:gd name="connsiteX46" fmla="*/ 101288 w 607639"/>
              <a:gd name="connsiteY46" fmla="*/ 141500 h 566217"/>
              <a:gd name="connsiteX47" fmla="*/ 141785 w 607639"/>
              <a:gd name="connsiteY47" fmla="*/ 141500 h 566217"/>
              <a:gd name="connsiteX48" fmla="*/ 151932 w 607639"/>
              <a:gd name="connsiteY48" fmla="*/ 131456 h 566217"/>
              <a:gd name="connsiteX49" fmla="*/ 141785 w 607639"/>
              <a:gd name="connsiteY49" fmla="*/ 121324 h 566217"/>
              <a:gd name="connsiteX50" fmla="*/ 476000 w 607639"/>
              <a:gd name="connsiteY50" fmla="*/ 101059 h 566217"/>
              <a:gd name="connsiteX51" fmla="*/ 465854 w 607639"/>
              <a:gd name="connsiteY51" fmla="*/ 111191 h 566217"/>
              <a:gd name="connsiteX52" fmla="*/ 476000 w 607639"/>
              <a:gd name="connsiteY52" fmla="*/ 121324 h 566217"/>
              <a:gd name="connsiteX53" fmla="*/ 522372 w 607639"/>
              <a:gd name="connsiteY53" fmla="*/ 121324 h 566217"/>
              <a:gd name="connsiteX54" fmla="*/ 401058 w 607639"/>
              <a:gd name="connsiteY54" fmla="*/ 242559 h 566217"/>
              <a:gd name="connsiteX55" fmla="*/ 317037 w 607639"/>
              <a:gd name="connsiteY55" fmla="*/ 158654 h 566217"/>
              <a:gd name="connsiteX56" fmla="*/ 316859 w 607639"/>
              <a:gd name="connsiteY56" fmla="*/ 158565 h 566217"/>
              <a:gd name="connsiteX57" fmla="*/ 316770 w 607639"/>
              <a:gd name="connsiteY57" fmla="*/ 158387 h 566217"/>
              <a:gd name="connsiteX58" fmla="*/ 315168 w 607639"/>
              <a:gd name="connsiteY58" fmla="*/ 157410 h 566217"/>
              <a:gd name="connsiteX59" fmla="*/ 313477 w 607639"/>
              <a:gd name="connsiteY59" fmla="*/ 156432 h 566217"/>
              <a:gd name="connsiteX60" fmla="*/ 311607 w 607639"/>
              <a:gd name="connsiteY60" fmla="*/ 155988 h 566217"/>
              <a:gd name="connsiteX61" fmla="*/ 309649 w 607639"/>
              <a:gd name="connsiteY61" fmla="*/ 155721 h 566217"/>
              <a:gd name="connsiteX62" fmla="*/ 307869 w 607639"/>
              <a:gd name="connsiteY62" fmla="*/ 156076 h 566217"/>
              <a:gd name="connsiteX63" fmla="*/ 305911 w 607639"/>
              <a:gd name="connsiteY63" fmla="*/ 156521 h 566217"/>
              <a:gd name="connsiteX64" fmla="*/ 304220 w 607639"/>
              <a:gd name="connsiteY64" fmla="*/ 157676 h 566217"/>
              <a:gd name="connsiteX65" fmla="*/ 302707 w 607639"/>
              <a:gd name="connsiteY65" fmla="*/ 158654 h 566217"/>
              <a:gd name="connsiteX66" fmla="*/ 302618 w 607639"/>
              <a:gd name="connsiteY66" fmla="*/ 158832 h 566217"/>
              <a:gd name="connsiteX67" fmla="*/ 302440 w 607639"/>
              <a:gd name="connsiteY67" fmla="*/ 158921 h 566217"/>
              <a:gd name="connsiteX68" fmla="*/ 184953 w 607639"/>
              <a:gd name="connsiteY68" fmla="*/ 286377 h 566217"/>
              <a:gd name="connsiteX69" fmla="*/ 185576 w 607639"/>
              <a:gd name="connsiteY69" fmla="*/ 300687 h 566217"/>
              <a:gd name="connsiteX70" fmla="*/ 192429 w 607639"/>
              <a:gd name="connsiteY70" fmla="*/ 303354 h 566217"/>
              <a:gd name="connsiteX71" fmla="*/ 199906 w 607639"/>
              <a:gd name="connsiteY71" fmla="*/ 300065 h 566217"/>
              <a:gd name="connsiteX72" fmla="*/ 310183 w 607639"/>
              <a:gd name="connsiteY72" fmla="*/ 180430 h 566217"/>
              <a:gd name="connsiteX73" fmla="*/ 393848 w 607639"/>
              <a:gd name="connsiteY73" fmla="*/ 263979 h 566217"/>
              <a:gd name="connsiteX74" fmla="*/ 401058 w 607639"/>
              <a:gd name="connsiteY74" fmla="*/ 266912 h 566217"/>
              <a:gd name="connsiteX75" fmla="*/ 408178 w 607639"/>
              <a:gd name="connsiteY75" fmla="*/ 263979 h 566217"/>
              <a:gd name="connsiteX76" fmla="*/ 536702 w 607639"/>
              <a:gd name="connsiteY76" fmla="*/ 135634 h 566217"/>
              <a:gd name="connsiteX77" fmla="*/ 536702 w 607639"/>
              <a:gd name="connsiteY77" fmla="*/ 182030 h 566217"/>
              <a:gd name="connsiteX78" fmla="*/ 546848 w 607639"/>
              <a:gd name="connsiteY78" fmla="*/ 192074 h 566217"/>
              <a:gd name="connsiteX79" fmla="*/ 556995 w 607639"/>
              <a:gd name="connsiteY79" fmla="*/ 182030 h 566217"/>
              <a:gd name="connsiteX80" fmla="*/ 556995 w 607639"/>
              <a:gd name="connsiteY80" fmla="*/ 111191 h 566217"/>
              <a:gd name="connsiteX81" fmla="*/ 556194 w 607639"/>
              <a:gd name="connsiteY81" fmla="*/ 107369 h 566217"/>
              <a:gd name="connsiteX82" fmla="*/ 550676 w 607639"/>
              <a:gd name="connsiteY82" fmla="*/ 101859 h 566217"/>
              <a:gd name="connsiteX83" fmla="*/ 546848 w 607639"/>
              <a:gd name="connsiteY83" fmla="*/ 101059 h 566217"/>
              <a:gd name="connsiteX84" fmla="*/ 101288 w 607639"/>
              <a:gd name="connsiteY84" fmla="*/ 80882 h 566217"/>
              <a:gd name="connsiteX85" fmla="*/ 91141 w 607639"/>
              <a:gd name="connsiteY85" fmla="*/ 91015 h 566217"/>
              <a:gd name="connsiteX86" fmla="*/ 101288 w 607639"/>
              <a:gd name="connsiteY86" fmla="*/ 101059 h 566217"/>
              <a:gd name="connsiteX87" fmla="*/ 121492 w 607639"/>
              <a:gd name="connsiteY87" fmla="*/ 101059 h 566217"/>
              <a:gd name="connsiteX88" fmla="*/ 131639 w 607639"/>
              <a:gd name="connsiteY88" fmla="*/ 91015 h 566217"/>
              <a:gd name="connsiteX89" fmla="*/ 121492 w 607639"/>
              <a:gd name="connsiteY89" fmla="*/ 80882 h 566217"/>
              <a:gd name="connsiteX90" fmla="*/ 60791 w 607639"/>
              <a:gd name="connsiteY90" fmla="*/ 70750 h 566217"/>
              <a:gd name="connsiteX91" fmla="*/ 50644 w 607639"/>
              <a:gd name="connsiteY91" fmla="*/ 80882 h 566217"/>
              <a:gd name="connsiteX92" fmla="*/ 50644 w 607639"/>
              <a:gd name="connsiteY92" fmla="*/ 303354 h 566217"/>
              <a:gd name="connsiteX93" fmla="*/ 60791 w 607639"/>
              <a:gd name="connsiteY93" fmla="*/ 313486 h 566217"/>
              <a:gd name="connsiteX94" fmla="*/ 70848 w 607639"/>
              <a:gd name="connsiteY94" fmla="*/ 303354 h 566217"/>
              <a:gd name="connsiteX95" fmla="*/ 70848 w 607639"/>
              <a:gd name="connsiteY95" fmla="*/ 80882 h 566217"/>
              <a:gd name="connsiteX96" fmla="*/ 60791 w 607639"/>
              <a:gd name="connsiteY96" fmla="*/ 70750 h 566217"/>
              <a:gd name="connsiteX97" fmla="*/ 45571 w 607639"/>
              <a:gd name="connsiteY97" fmla="*/ 0 h 566217"/>
              <a:gd name="connsiteX98" fmla="*/ 562068 w 607639"/>
              <a:gd name="connsiteY98" fmla="*/ 0 h 566217"/>
              <a:gd name="connsiteX99" fmla="*/ 607639 w 607639"/>
              <a:gd name="connsiteY99" fmla="*/ 45507 h 566217"/>
              <a:gd name="connsiteX100" fmla="*/ 607639 w 607639"/>
              <a:gd name="connsiteY100" fmla="*/ 343795 h 566217"/>
              <a:gd name="connsiteX101" fmla="*/ 0 w 607639"/>
              <a:gd name="connsiteY101" fmla="*/ 343795 h 566217"/>
              <a:gd name="connsiteX102" fmla="*/ 0 w 607639"/>
              <a:gd name="connsiteY102" fmla="*/ 45507 h 566217"/>
              <a:gd name="connsiteX103" fmla="*/ 45571 w 607639"/>
              <a:gd name="connsiteY103" fmla="*/ 0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566217">
                <a:moveTo>
                  <a:pt x="261052" y="444915"/>
                </a:moveTo>
                <a:lnTo>
                  <a:pt x="245922" y="505522"/>
                </a:lnTo>
                <a:lnTo>
                  <a:pt x="361717" y="505522"/>
                </a:lnTo>
                <a:lnTo>
                  <a:pt x="346498" y="444915"/>
                </a:lnTo>
                <a:close/>
                <a:moveTo>
                  <a:pt x="0" y="364047"/>
                </a:moveTo>
                <a:lnTo>
                  <a:pt x="607639" y="364047"/>
                </a:lnTo>
                <a:lnTo>
                  <a:pt x="607639" y="399416"/>
                </a:lnTo>
                <a:cubicBezTo>
                  <a:pt x="607639" y="424476"/>
                  <a:pt x="587168" y="444915"/>
                  <a:pt x="562068" y="444915"/>
                </a:cubicBezTo>
                <a:lnTo>
                  <a:pt x="367414" y="444915"/>
                </a:lnTo>
                <a:lnTo>
                  <a:pt x="382634" y="505522"/>
                </a:lnTo>
                <a:lnTo>
                  <a:pt x="384859" y="505522"/>
                </a:lnTo>
                <a:cubicBezTo>
                  <a:pt x="412717" y="505522"/>
                  <a:pt x="435414" y="528271"/>
                  <a:pt x="435414" y="556086"/>
                </a:cubicBezTo>
                <a:cubicBezTo>
                  <a:pt x="435414" y="561685"/>
                  <a:pt x="430875" y="566217"/>
                  <a:pt x="425356" y="566217"/>
                </a:cubicBezTo>
                <a:lnTo>
                  <a:pt x="182283" y="566217"/>
                </a:lnTo>
                <a:cubicBezTo>
                  <a:pt x="176675" y="566217"/>
                  <a:pt x="172136" y="561685"/>
                  <a:pt x="172136" y="556086"/>
                </a:cubicBezTo>
                <a:cubicBezTo>
                  <a:pt x="172136" y="528271"/>
                  <a:pt x="194833" y="505522"/>
                  <a:pt x="222780" y="505522"/>
                </a:cubicBezTo>
                <a:lnTo>
                  <a:pt x="225005" y="505522"/>
                </a:lnTo>
                <a:lnTo>
                  <a:pt x="240225" y="444915"/>
                </a:lnTo>
                <a:lnTo>
                  <a:pt x="45571" y="444915"/>
                </a:lnTo>
                <a:cubicBezTo>
                  <a:pt x="20471" y="444915"/>
                  <a:pt x="0" y="424476"/>
                  <a:pt x="0" y="399416"/>
                </a:cubicBezTo>
                <a:close/>
                <a:moveTo>
                  <a:pt x="101288" y="283089"/>
                </a:moveTo>
                <a:cubicBezTo>
                  <a:pt x="95681" y="283089"/>
                  <a:pt x="91141" y="287622"/>
                  <a:pt x="91141" y="293221"/>
                </a:cubicBezTo>
                <a:cubicBezTo>
                  <a:pt x="91141" y="298821"/>
                  <a:pt x="95681" y="303354"/>
                  <a:pt x="101288" y="303354"/>
                </a:cubicBezTo>
                <a:lnTo>
                  <a:pt x="141785" y="303354"/>
                </a:lnTo>
                <a:cubicBezTo>
                  <a:pt x="147393" y="303354"/>
                  <a:pt x="151932" y="298821"/>
                  <a:pt x="151932" y="293221"/>
                </a:cubicBezTo>
                <a:cubicBezTo>
                  <a:pt x="151932" y="287622"/>
                  <a:pt x="147393" y="283089"/>
                  <a:pt x="141785" y="283089"/>
                </a:cubicBezTo>
                <a:close/>
                <a:moveTo>
                  <a:pt x="101288" y="242647"/>
                </a:moveTo>
                <a:cubicBezTo>
                  <a:pt x="95681" y="242647"/>
                  <a:pt x="91141" y="247180"/>
                  <a:pt x="91141" y="252780"/>
                </a:cubicBezTo>
                <a:cubicBezTo>
                  <a:pt x="91141" y="258379"/>
                  <a:pt x="95681" y="262912"/>
                  <a:pt x="101288" y="262912"/>
                </a:cubicBezTo>
                <a:lnTo>
                  <a:pt x="121492" y="262912"/>
                </a:lnTo>
                <a:cubicBezTo>
                  <a:pt x="127100" y="262912"/>
                  <a:pt x="131639" y="258379"/>
                  <a:pt x="131639" y="252780"/>
                </a:cubicBezTo>
                <a:cubicBezTo>
                  <a:pt x="131639" y="247180"/>
                  <a:pt x="127100" y="242647"/>
                  <a:pt x="121492" y="242647"/>
                </a:cubicBezTo>
                <a:close/>
                <a:moveTo>
                  <a:pt x="101288" y="202206"/>
                </a:moveTo>
                <a:cubicBezTo>
                  <a:pt x="95681" y="202206"/>
                  <a:pt x="91141" y="206739"/>
                  <a:pt x="91141" y="212339"/>
                </a:cubicBezTo>
                <a:cubicBezTo>
                  <a:pt x="91141" y="217938"/>
                  <a:pt x="95681" y="222471"/>
                  <a:pt x="101288" y="222471"/>
                </a:cubicBezTo>
                <a:lnTo>
                  <a:pt x="141785" y="222471"/>
                </a:lnTo>
                <a:cubicBezTo>
                  <a:pt x="147393" y="222471"/>
                  <a:pt x="151932" y="217938"/>
                  <a:pt x="151932" y="212339"/>
                </a:cubicBezTo>
                <a:cubicBezTo>
                  <a:pt x="151932" y="206739"/>
                  <a:pt x="147393" y="202206"/>
                  <a:pt x="141785" y="202206"/>
                </a:cubicBezTo>
                <a:close/>
                <a:moveTo>
                  <a:pt x="101288" y="161765"/>
                </a:moveTo>
                <a:cubicBezTo>
                  <a:pt x="95681" y="161765"/>
                  <a:pt x="91141" y="166298"/>
                  <a:pt x="91141" y="171897"/>
                </a:cubicBezTo>
                <a:cubicBezTo>
                  <a:pt x="91141" y="177497"/>
                  <a:pt x="95681" y="182030"/>
                  <a:pt x="101288" y="182030"/>
                </a:cubicBezTo>
                <a:lnTo>
                  <a:pt x="121492" y="182030"/>
                </a:lnTo>
                <a:cubicBezTo>
                  <a:pt x="127100" y="182030"/>
                  <a:pt x="131639" y="177497"/>
                  <a:pt x="131639" y="171897"/>
                </a:cubicBezTo>
                <a:cubicBezTo>
                  <a:pt x="131639" y="166298"/>
                  <a:pt x="127100" y="161765"/>
                  <a:pt x="121492" y="161765"/>
                </a:cubicBezTo>
                <a:close/>
                <a:moveTo>
                  <a:pt x="101288" y="121324"/>
                </a:moveTo>
                <a:cubicBezTo>
                  <a:pt x="95681" y="121324"/>
                  <a:pt x="91141" y="125857"/>
                  <a:pt x="91141" y="131456"/>
                </a:cubicBezTo>
                <a:cubicBezTo>
                  <a:pt x="91141" y="136967"/>
                  <a:pt x="95681" y="141500"/>
                  <a:pt x="101288" y="141500"/>
                </a:cubicBezTo>
                <a:lnTo>
                  <a:pt x="141785" y="141500"/>
                </a:lnTo>
                <a:cubicBezTo>
                  <a:pt x="147393" y="141500"/>
                  <a:pt x="151932" y="136967"/>
                  <a:pt x="151932" y="131456"/>
                </a:cubicBezTo>
                <a:cubicBezTo>
                  <a:pt x="151932" y="125857"/>
                  <a:pt x="147393" y="121324"/>
                  <a:pt x="141785" y="121324"/>
                </a:cubicBezTo>
                <a:close/>
                <a:moveTo>
                  <a:pt x="476000" y="101059"/>
                </a:moveTo>
                <a:cubicBezTo>
                  <a:pt x="470393" y="101059"/>
                  <a:pt x="465854" y="105592"/>
                  <a:pt x="465854" y="111191"/>
                </a:cubicBezTo>
                <a:cubicBezTo>
                  <a:pt x="465854" y="116791"/>
                  <a:pt x="470393" y="121324"/>
                  <a:pt x="476000" y="121324"/>
                </a:cubicBezTo>
                <a:lnTo>
                  <a:pt x="522372" y="121324"/>
                </a:lnTo>
                <a:lnTo>
                  <a:pt x="401058" y="242559"/>
                </a:lnTo>
                <a:lnTo>
                  <a:pt x="317037" y="158654"/>
                </a:lnTo>
                <a:cubicBezTo>
                  <a:pt x="316948" y="158565"/>
                  <a:pt x="316948" y="158565"/>
                  <a:pt x="316859" y="158565"/>
                </a:cubicBezTo>
                <a:cubicBezTo>
                  <a:pt x="316859" y="158476"/>
                  <a:pt x="316770" y="158387"/>
                  <a:pt x="316770" y="158387"/>
                </a:cubicBezTo>
                <a:cubicBezTo>
                  <a:pt x="316236" y="157943"/>
                  <a:pt x="315702" y="157765"/>
                  <a:pt x="315168" y="157410"/>
                </a:cubicBezTo>
                <a:cubicBezTo>
                  <a:pt x="314634" y="157054"/>
                  <a:pt x="314100" y="156610"/>
                  <a:pt x="313477" y="156432"/>
                </a:cubicBezTo>
                <a:cubicBezTo>
                  <a:pt x="312854" y="156165"/>
                  <a:pt x="312231" y="156165"/>
                  <a:pt x="311607" y="155988"/>
                </a:cubicBezTo>
                <a:cubicBezTo>
                  <a:pt x="310984" y="155899"/>
                  <a:pt x="310361" y="155721"/>
                  <a:pt x="309649" y="155721"/>
                </a:cubicBezTo>
                <a:cubicBezTo>
                  <a:pt x="309026" y="155721"/>
                  <a:pt x="308403" y="155988"/>
                  <a:pt x="307869" y="156076"/>
                </a:cubicBezTo>
                <a:cubicBezTo>
                  <a:pt x="307157" y="156254"/>
                  <a:pt x="306534" y="156254"/>
                  <a:pt x="305911" y="156521"/>
                </a:cubicBezTo>
                <a:cubicBezTo>
                  <a:pt x="305288" y="156788"/>
                  <a:pt x="304754" y="157321"/>
                  <a:pt x="304220" y="157676"/>
                </a:cubicBezTo>
                <a:cubicBezTo>
                  <a:pt x="303686" y="158032"/>
                  <a:pt x="303152" y="158210"/>
                  <a:pt x="302707" y="158654"/>
                </a:cubicBezTo>
                <a:cubicBezTo>
                  <a:pt x="302707" y="158743"/>
                  <a:pt x="302618" y="158743"/>
                  <a:pt x="302618" y="158832"/>
                </a:cubicBezTo>
                <a:cubicBezTo>
                  <a:pt x="302529" y="158921"/>
                  <a:pt x="302440" y="158921"/>
                  <a:pt x="302440" y="158921"/>
                </a:cubicBezTo>
                <a:lnTo>
                  <a:pt x="184953" y="286377"/>
                </a:lnTo>
                <a:cubicBezTo>
                  <a:pt x="181126" y="290466"/>
                  <a:pt x="181482" y="296865"/>
                  <a:pt x="185576" y="300687"/>
                </a:cubicBezTo>
                <a:cubicBezTo>
                  <a:pt x="187534" y="302465"/>
                  <a:pt x="189937" y="303354"/>
                  <a:pt x="192429" y="303354"/>
                </a:cubicBezTo>
                <a:cubicBezTo>
                  <a:pt x="195100" y="303354"/>
                  <a:pt x="197859" y="302287"/>
                  <a:pt x="199906" y="300065"/>
                </a:cubicBezTo>
                <a:lnTo>
                  <a:pt x="310183" y="180430"/>
                </a:lnTo>
                <a:lnTo>
                  <a:pt x="393848" y="263979"/>
                </a:lnTo>
                <a:cubicBezTo>
                  <a:pt x="395806" y="265934"/>
                  <a:pt x="398388" y="266912"/>
                  <a:pt x="401058" y="266912"/>
                </a:cubicBezTo>
                <a:cubicBezTo>
                  <a:pt x="403639" y="266912"/>
                  <a:pt x="406220" y="265934"/>
                  <a:pt x="408178" y="263979"/>
                </a:cubicBezTo>
                <a:lnTo>
                  <a:pt x="536702" y="135634"/>
                </a:lnTo>
                <a:lnTo>
                  <a:pt x="536702" y="182030"/>
                </a:lnTo>
                <a:cubicBezTo>
                  <a:pt x="536702" y="187541"/>
                  <a:pt x="541241" y="192074"/>
                  <a:pt x="546848" y="192074"/>
                </a:cubicBezTo>
                <a:cubicBezTo>
                  <a:pt x="552456" y="192074"/>
                  <a:pt x="556995" y="187541"/>
                  <a:pt x="556995" y="182030"/>
                </a:cubicBezTo>
                <a:lnTo>
                  <a:pt x="556995" y="111191"/>
                </a:lnTo>
                <a:cubicBezTo>
                  <a:pt x="556995" y="109858"/>
                  <a:pt x="556728" y="108614"/>
                  <a:pt x="556194" y="107369"/>
                </a:cubicBezTo>
                <a:cubicBezTo>
                  <a:pt x="555126" y="104881"/>
                  <a:pt x="553168" y="102925"/>
                  <a:pt x="550676" y="101859"/>
                </a:cubicBezTo>
                <a:cubicBezTo>
                  <a:pt x="549519" y="101325"/>
                  <a:pt x="548184" y="101059"/>
                  <a:pt x="546848" y="101059"/>
                </a:cubicBezTo>
                <a:close/>
                <a:moveTo>
                  <a:pt x="101288" y="80882"/>
                </a:moveTo>
                <a:cubicBezTo>
                  <a:pt x="95681" y="80882"/>
                  <a:pt x="91141" y="85415"/>
                  <a:pt x="91141" y="91015"/>
                </a:cubicBezTo>
                <a:cubicBezTo>
                  <a:pt x="91141" y="96526"/>
                  <a:pt x="95681" y="101059"/>
                  <a:pt x="101288" y="101059"/>
                </a:cubicBezTo>
                <a:lnTo>
                  <a:pt x="121492" y="101059"/>
                </a:lnTo>
                <a:cubicBezTo>
                  <a:pt x="127100" y="101059"/>
                  <a:pt x="131639" y="96526"/>
                  <a:pt x="131639" y="91015"/>
                </a:cubicBezTo>
                <a:cubicBezTo>
                  <a:pt x="131639" y="85415"/>
                  <a:pt x="127100" y="80882"/>
                  <a:pt x="121492" y="80882"/>
                </a:cubicBezTo>
                <a:close/>
                <a:moveTo>
                  <a:pt x="60791" y="70750"/>
                </a:moveTo>
                <a:cubicBezTo>
                  <a:pt x="55183" y="70750"/>
                  <a:pt x="50644" y="75283"/>
                  <a:pt x="50644" y="80882"/>
                </a:cubicBezTo>
                <a:lnTo>
                  <a:pt x="50644" y="303354"/>
                </a:lnTo>
                <a:cubicBezTo>
                  <a:pt x="50644" y="308953"/>
                  <a:pt x="55183" y="313486"/>
                  <a:pt x="60791" y="313486"/>
                </a:cubicBezTo>
                <a:cubicBezTo>
                  <a:pt x="66309" y="313486"/>
                  <a:pt x="70848" y="308953"/>
                  <a:pt x="70848" y="303354"/>
                </a:cubicBezTo>
                <a:lnTo>
                  <a:pt x="70848" y="80882"/>
                </a:lnTo>
                <a:cubicBezTo>
                  <a:pt x="70848" y="75283"/>
                  <a:pt x="66309" y="70750"/>
                  <a:pt x="60791" y="70750"/>
                </a:cubicBezTo>
                <a:close/>
                <a:moveTo>
                  <a:pt x="45571" y="0"/>
                </a:moveTo>
                <a:lnTo>
                  <a:pt x="562068" y="0"/>
                </a:lnTo>
                <a:cubicBezTo>
                  <a:pt x="587168" y="0"/>
                  <a:pt x="607639" y="20354"/>
                  <a:pt x="607639" y="45507"/>
                </a:cubicBezTo>
                <a:lnTo>
                  <a:pt x="607639" y="343795"/>
                </a:lnTo>
                <a:lnTo>
                  <a:pt x="0" y="343795"/>
                </a:lnTo>
                <a:lnTo>
                  <a:pt x="0" y="45507"/>
                </a:lnTo>
                <a:cubicBezTo>
                  <a:pt x="0" y="20354"/>
                  <a:pt x="20471" y="0"/>
                  <a:pt x="45571"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思源黑体 CN Bold" panose="020B0800000000000000" pitchFamily="34" charset="-122"/>
              <a:cs typeface="+mn-cs"/>
            </a:endParaRPr>
          </a:p>
        </p:txBody>
      </p:sp>
      <p:sp>
        <p:nvSpPr>
          <p:cNvPr id="108" name="Rectangle 16">
            <a:extLst>
              <a:ext uri="{FF2B5EF4-FFF2-40B4-BE49-F238E27FC236}">
                <a16:creationId xmlns:a16="http://schemas.microsoft.com/office/drawing/2014/main" id="{D6DBAF8A-CBA1-4C76-9A16-ACDE994B6662}"/>
              </a:ext>
            </a:extLst>
          </p:cNvPr>
          <p:cNvSpPr/>
          <p:nvPr/>
        </p:nvSpPr>
        <p:spPr>
          <a:xfrm>
            <a:off x="8490597" y="4823509"/>
            <a:ext cx="2509602" cy="73839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09" name="Title 11">
            <a:extLst>
              <a:ext uri="{FF2B5EF4-FFF2-40B4-BE49-F238E27FC236}">
                <a16:creationId xmlns:a16="http://schemas.microsoft.com/office/drawing/2014/main" id="{CBAFBEFE-8496-4535-8501-12E5297AB519}"/>
              </a:ext>
            </a:extLst>
          </p:cNvPr>
          <p:cNvSpPr txBox="1">
            <a:spLocks/>
          </p:cNvSpPr>
          <p:nvPr/>
        </p:nvSpPr>
        <p:spPr>
          <a:xfrm>
            <a:off x="8840637" y="4175991"/>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111" name="矩形 110">
            <a:extLst>
              <a:ext uri="{FF2B5EF4-FFF2-40B4-BE49-F238E27FC236}">
                <a16:creationId xmlns:a16="http://schemas.microsoft.com/office/drawing/2014/main" id="{17C0E970-F444-4C8C-BAB8-41257A7166A7}"/>
              </a:ext>
            </a:extLst>
          </p:cNvPr>
          <p:cNvSpPr/>
          <p:nvPr/>
        </p:nvSpPr>
        <p:spPr>
          <a:xfrm flipV="1">
            <a:off x="5776783" y="2171256"/>
            <a:ext cx="630433" cy="45719"/>
          </a:xfrm>
          <a:prstGeom prst="rect">
            <a:avLst/>
          </a:pr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Arial"/>
              <a:ea typeface="思源黑体 CN Bold" panose="020B0800000000000000" pitchFamily="34" charset="-122"/>
              <a:cs typeface="+mn-cs"/>
            </a:endParaRPr>
          </a:p>
        </p:txBody>
      </p:sp>
      <p:sp>
        <p:nvSpPr>
          <p:cNvPr id="112" name="Rectangle 16">
            <a:extLst>
              <a:ext uri="{FF2B5EF4-FFF2-40B4-BE49-F238E27FC236}">
                <a16:creationId xmlns:a16="http://schemas.microsoft.com/office/drawing/2014/main" id="{ED47B8B9-8C10-4904-8170-8021E5E4C754}"/>
              </a:ext>
            </a:extLst>
          </p:cNvPr>
          <p:cNvSpPr/>
          <p:nvPr/>
        </p:nvSpPr>
        <p:spPr>
          <a:xfrm>
            <a:off x="2633864" y="1179845"/>
            <a:ext cx="6916270" cy="792653"/>
          </a:xfrm>
          <a:prstGeom prst="rect">
            <a:avLst/>
          </a:prstGeom>
        </p:spPr>
        <p:txBody>
          <a:bodyPr wrap="square">
            <a:spAutoFit/>
          </a:bodyPr>
          <a:lstStyle/>
          <a:p>
            <a:pPr algn="ctr">
              <a:lnSpc>
                <a:spcPct val="150000"/>
              </a:lnSpc>
              <a:buClr>
                <a:srgbClr val="E24848"/>
              </a:buClr>
              <a:defRPr/>
            </a:pPr>
            <a:r>
              <a:rPr lang="zh-CN" altLang="en-US" sz="16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6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Tree>
    <p:extLst>
      <p:ext uri="{BB962C8B-B14F-4D97-AF65-F5344CB8AC3E}">
        <p14:creationId xmlns:p14="http://schemas.microsoft.com/office/powerpoint/2010/main" val="78411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文艺复兴时期</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RENAISSANCE ART</a:t>
            </a:r>
          </a:p>
        </p:txBody>
      </p:sp>
      <p:sp>
        <p:nvSpPr>
          <p:cNvPr id="50" name="任意多边形: 形状 49">
            <a:extLst>
              <a:ext uri="{FF2B5EF4-FFF2-40B4-BE49-F238E27FC236}">
                <a16:creationId xmlns:a16="http://schemas.microsoft.com/office/drawing/2014/main" id="{1DE02BA5-7511-4ECF-9ABC-CACCA1A17565}"/>
              </a:ext>
            </a:extLst>
          </p:cNvPr>
          <p:cNvSpPr/>
          <p:nvPr/>
        </p:nvSpPr>
        <p:spPr>
          <a:xfrm rot="5400000">
            <a:off x="1590914" y="2764076"/>
            <a:ext cx="1805442" cy="1556414"/>
          </a:xfrm>
          <a:custGeom>
            <a:avLst/>
            <a:gdLst>
              <a:gd name="connsiteX0" fmla="*/ 473879 w 4510670"/>
              <a:gd name="connsiteY0" fmla="*/ 1944253 h 3888506"/>
              <a:gd name="connsiteX1" fmla="*/ 1241748 w 4510670"/>
              <a:gd name="connsiteY1" fmla="*/ 3479990 h 3888506"/>
              <a:gd name="connsiteX2" fmla="*/ 3268922 w 4510670"/>
              <a:gd name="connsiteY2" fmla="*/ 3479990 h 3888506"/>
              <a:gd name="connsiteX3" fmla="*/ 4036791 w 4510670"/>
              <a:gd name="connsiteY3" fmla="*/ 1944253 h 3888506"/>
              <a:gd name="connsiteX4" fmla="*/ 3268922 w 4510670"/>
              <a:gd name="connsiteY4" fmla="*/ 408516 h 3888506"/>
              <a:gd name="connsiteX5" fmla="*/ 1241748 w 4510670"/>
              <a:gd name="connsiteY5" fmla="*/ 408516 h 3888506"/>
              <a:gd name="connsiteX6" fmla="*/ 0 w 4510670"/>
              <a:gd name="connsiteY6" fmla="*/ 1944253 h 3888506"/>
              <a:gd name="connsiteX7" fmla="*/ 972127 w 4510670"/>
              <a:gd name="connsiteY7" fmla="*/ 0 h 3888506"/>
              <a:gd name="connsiteX8" fmla="*/ 3538543 w 4510670"/>
              <a:gd name="connsiteY8" fmla="*/ 0 h 3888506"/>
              <a:gd name="connsiteX9" fmla="*/ 4510670 w 4510670"/>
              <a:gd name="connsiteY9" fmla="*/ 1944253 h 3888506"/>
              <a:gd name="connsiteX10" fmla="*/ 3538543 w 4510670"/>
              <a:gd name="connsiteY10" fmla="*/ 3888506 h 3888506"/>
              <a:gd name="connsiteX11" fmla="*/ 972127 w 4510670"/>
              <a:gd name="connsiteY11" fmla="*/ 3888506 h 388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10670" h="3888506">
                <a:moveTo>
                  <a:pt x="473879" y="1944253"/>
                </a:moveTo>
                <a:lnTo>
                  <a:pt x="1241748" y="3479990"/>
                </a:lnTo>
                <a:lnTo>
                  <a:pt x="3268922" y="3479990"/>
                </a:lnTo>
                <a:lnTo>
                  <a:pt x="4036791" y="1944253"/>
                </a:lnTo>
                <a:lnTo>
                  <a:pt x="3268922" y="408516"/>
                </a:lnTo>
                <a:lnTo>
                  <a:pt x="1241748" y="408516"/>
                </a:lnTo>
                <a:close/>
                <a:moveTo>
                  <a:pt x="0" y="1944253"/>
                </a:moveTo>
                <a:lnTo>
                  <a:pt x="972127" y="0"/>
                </a:lnTo>
                <a:lnTo>
                  <a:pt x="3538543" y="0"/>
                </a:lnTo>
                <a:lnTo>
                  <a:pt x="4510670" y="1944253"/>
                </a:lnTo>
                <a:lnTo>
                  <a:pt x="3538543" y="3888506"/>
                </a:lnTo>
                <a:lnTo>
                  <a:pt x="972127" y="3888506"/>
                </a:lnTo>
                <a:close/>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思源黑体 CN Bold"/>
              <a:cs typeface="+mn-ea"/>
            </a:endParaRPr>
          </a:p>
        </p:txBody>
      </p:sp>
      <p:sp>
        <p:nvSpPr>
          <p:cNvPr id="51" name="Oval 9">
            <a:extLst>
              <a:ext uri="{FF2B5EF4-FFF2-40B4-BE49-F238E27FC236}">
                <a16:creationId xmlns:a16="http://schemas.microsoft.com/office/drawing/2014/main" id="{9381302D-9591-413A-BB47-B640AA43530B}"/>
              </a:ext>
            </a:extLst>
          </p:cNvPr>
          <p:cNvSpPr/>
          <p:nvPr/>
        </p:nvSpPr>
        <p:spPr>
          <a:xfrm>
            <a:off x="2171903" y="3194139"/>
            <a:ext cx="643465" cy="642487"/>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rgbClr val="4F272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a:cs typeface="+mn-ea"/>
            </a:endParaRPr>
          </a:p>
        </p:txBody>
      </p:sp>
      <p:sp>
        <p:nvSpPr>
          <p:cNvPr id="48" name="Text Placeholder 5">
            <a:extLst>
              <a:ext uri="{FF2B5EF4-FFF2-40B4-BE49-F238E27FC236}">
                <a16:creationId xmlns:a16="http://schemas.microsoft.com/office/drawing/2014/main" id="{EE22547C-718F-46F6-AD35-CDF34289E7E7}"/>
              </a:ext>
            </a:extLst>
          </p:cNvPr>
          <p:cNvSpPr txBox="1">
            <a:spLocks/>
          </p:cNvSpPr>
          <p:nvPr/>
        </p:nvSpPr>
        <p:spPr>
          <a:xfrm>
            <a:off x="1547152" y="4660066"/>
            <a:ext cx="1892966" cy="3624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Clr>
                <a:schemeClr val="tx1">
                  <a:lumMod val="85000"/>
                  <a:lumOff val="15000"/>
                </a:schemeClr>
              </a:buClr>
              <a:buSzPct val="105000"/>
              <a:buFont typeface="Arial" panose="020B0604020202020204" pitchFamily="34" charset="0"/>
              <a:buNone/>
              <a:defRPr/>
            </a:pPr>
            <a:r>
              <a:rPr lang="zh-CN" altLang="en-US" sz="2000" kern="0">
                <a:solidFill>
                  <a:srgbClr val="4F272F"/>
                </a:solidFill>
                <a:latin typeface="思源黑体 CN Bold" panose="020B0800000000000000" pitchFamily="34" charset="-122"/>
                <a:ea typeface="思源黑体 CN Bold" panose="020B0800000000000000" pitchFamily="34" charset="-122"/>
              </a:rPr>
              <a:t>标题文字添加</a:t>
            </a:r>
            <a:endParaRPr lang="en-AU" altLang="zh-CN" sz="2000" kern="0" dirty="0">
              <a:solidFill>
                <a:srgbClr val="4F272F"/>
              </a:solidFill>
              <a:latin typeface="思源黑体 CN Bold" panose="020B0800000000000000" pitchFamily="34" charset="-122"/>
              <a:ea typeface="思源黑体 CN Bold" panose="020B0800000000000000" pitchFamily="34" charset="-122"/>
            </a:endParaRPr>
          </a:p>
        </p:txBody>
      </p:sp>
      <p:sp>
        <p:nvSpPr>
          <p:cNvPr id="49" name="TextBox 20">
            <a:extLst>
              <a:ext uri="{FF2B5EF4-FFF2-40B4-BE49-F238E27FC236}">
                <a16:creationId xmlns:a16="http://schemas.microsoft.com/office/drawing/2014/main" id="{B09F0E31-55AA-4450-A694-41AE107D5F18}"/>
              </a:ext>
            </a:extLst>
          </p:cNvPr>
          <p:cNvSpPr txBox="1"/>
          <p:nvPr/>
        </p:nvSpPr>
        <p:spPr>
          <a:xfrm>
            <a:off x="1662557" y="5030410"/>
            <a:ext cx="1662155" cy="1036694"/>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此处输入具体内容此处</a:t>
            </a:r>
          </a:p>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输入具体内容此处具体内容此处输入具体内容此处输入具体内容此处</a:t>
            </a:r>
          </a:p>
        </p:txBody>
      </p:sp>
      <p:sp>
        <p:nvSpPr>
          <p:cNvPr id="57" name="任意多边形: 形状 56">
            <a:extLst>
              <a:ext uri="{FF2B5EF4-FFF2-40B4-BE49-F238E27FC236}">
                <a16:creationId xmlns:a16="http://schemas.microsoft.com/office/drawing/2014/main" id="{B252F4CE-D126-4288-89FB-98436994EB43}"/>
              </a:ext>
            </a:extLst>
          </p:cNvPr>
          <p:cNvSpPr/>
          <p:nvPr/>
        </p:nvSpPr>
        <p:spPr>
          <a:xfrm rot="5400000">
            <a:off x="3980166" y="1879294"/>
            <a:ext cx="1805442" cy="1556414"/>
          </a:xfrm>
          <a:custGeom>
            <a:avLst/>
            <a:gdLst>
              <a:gd name="connsiteX0" fmla="*/ 473879 w 4510670"/>
              <a:gd name="connsiteY0" fmla="*/ 1944253 h 3888506"/>
              <a:gd name="connsiteX1" fmla="*/ 1241748 w 4510670"/>
              <a:gd name="connsiteY1" fmla="*/ 3479990 h 3888506"/>
              <a:gd name="connsiteX2" fmla="*/ 3268922 w 4510670"/>
              <a:gd name="connsiteY2" fmla="*/ 3479990 h 3888506"/>
              <a:gd name="connsiteX3" fmla="*/ 4036791 w 4510670"/>
              <a:gd name="connsiteY3" fmla="*/ 1944253 h 3888506"/>
              <a:gd name="connsiteX4" fmla="*/ 3268922 w 4510670"/>
              <a:gd name="connsiteY4" fmla="*/ 408516 h 3888506"/>
              <a:gd name="connsiteX5" fmla="*/ 1241748 w 4510670"/>
              <a:gd name="connsiteY5" fmla="*/ 408516 h 3888506"/>
              <a:gd name="connsiteX6" fmla="*/ 0 w 4510670"/>
              <a:gd name="connsiteY6" fmla="*/ 1944253 h 3888506"/>
              <a:gd name="connsiteX7" fmla="*/ 972127 w 4510670"/>
              <a:gd name="connsiteY7" fmla="*/ 0 h 3888506"/>
              <a:gd name="connsiteX8" fmla="*/ 3538543 w 4510670"/>
              <a:gd name="connsiteY8" fmla="*/ 0 h 3888506"/>
              <a:gd name="connsiteX9" fmla="*/ 4510670 w 4510670"/>
              <a:gd name="connsiteY9" fmla="*/ 1944253 h 3888506"/>
              <a:gd name="connsiteX10" fmla="*/ 3538543 w 4510670"/>
              <a:gd name="connsiteY10" fmla="*/ 3888506 h 3888506"/>
              <a:gd name="connsiteX11" fmla="*/ 972127 w 4510670"/>
              <a:gd name="connsiteY11" fmla="*/ 3888506 h 388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10670" h="3888506">
                <a:moveTo>
                  <a:pt x="473879" y="1944253"/>
                </a:moveTo>
                <a:lnTo>
                  <a:pt x="1241748" y="3479990"/>
                </a:lnTo>
                <a:lnTo>
                  <a:pt x="3268922" y="3479990"/>
                </a:lnTo>
                <a:lnTo>
                  <a:pt x="4036791" y="1944253"/>
                </a:lnTo>
                <a:lnTo>
                  <a:pt x="3268922" y="408516"/>
                </a:lnTo>
                <a:lnTo>
                  <a:pt x="1241748" y="408516"/>
                </a:lnTo>
                <a:close/>
                <a:moveTo>
                  <a:pt x="0" y="1944253"/>
                </a:moveTo>
                <a:lnTo>
                  <a:pt x="972127" y="0"/>
                </a:lnTo>
                <a:lnTo>
                  <a:pt x="3538543" y="0"/>
                </a:lnTo>
                <a:lnTo>
                  <a:pt x="4510670" y="1944253"/>
                </a:lnTo>
                <a:lnTo>
                  <a:pt x="3538543" y="3888506"/>
                </a:lnTo>
                <a:lnTo>
                  <a:pt x="972127" y="3888506"/>
                </a:lnTo>
                <a:close/>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思源黑体 CN Bold"/>
              <a:cs typeface="+mn-ea"/>
            </a:endParaRPr>
          </a:p>
        </p:txBody>
      </p:sp>
      <p:sp>
        <p:nvSpPr>
          <p:cNvPr id="58" name="Oval 10">
            <a:extLst>
              <a:ext uri="{FF2B5EF4-FFF2-40B4-BE49-F238E27FC236}">
                <a16:creationId xmlns:a16="http://schemas.microsoft.com/office/drawing/2014/main" id="{AEEDE6E2-7208-45F5-9D07-F04D445177E2}"/>
              </a:ext>
            </a:extLst>
          </p:cNvPr>
          <p:cNvSpPr/>
          <p:nvPr/>
        </p:nvSpPr>
        <p:spPr>
          <a:xfrm>
            <a:off x="4561154" y="2428099"/>
            <a:ext cx="643466" cy="458804"/>
          </a:xfrm>
          <a:custGeom>
            <a:avLst/>
            <a:gdLst>
              <a:gd name="connsiteX0" fmla="*/ 206677 w 567167"/>
              <a:gd name="connsiteY0" fmla="*/ 136244 h 404402"/>
              <a:gd name="connsiteX1" fmla="*/ 140655 w 567167"/>
              <a:gd name="connsiteY1" fmla="*/ 202208 h 404402"/>
              <a:gd name="connsiteX2" fmla="*/ 206677 w 567167"/>
              <a:gd name="connsiteY2" fmla="*/ 266738 h 404402"/>
              <a:gd name="connsiteX3" fmla="*/ 272699 w 567167"/>
              <a:gd name="connsiteY3" fmla="*/ 202208 h 404402"/>
              <a:gd name="connsiteX4" fmla="*/ 206677 w 567167"/>
              <a:gd name="connsiteY4" fmla="*/ 136244 h 404402"/>
              <a:gd name="connsiteX5" fmla="*/ 459789 w 567167"/>
              <a:gd name="connsiteY5" fmla="*/ 65329 h 404402"/>
              <a:gd name="connsiteX6" fmla="*/ 442203 w 567167"/>
              <a:gd name="connsiteY6" fmla="*/ 81823 h 404402"/>
              <a:gd name="connsiteX7" fmla="*/ 457995 w 567167"/>
              <a:gd name="connsiteY7" fmla="*/ 123417 h 404402"/>
              <a:gd name="connsiteX8" fmla="*/ 501062 w 567167"/>
              <a:gd name="connsiteY8" fmla="*/ 107640 h 404402"/>
              <a:gd name="connsiteX9" fmla="*/ 483835 w 567167"/>
              <a:gd name="connsiteY9" fmla="*/ 66046 h 404402"/>
              <a:gd name="connsiteX10" fmla="*/ 459789 w 567167"/>
              <a:gd name="connsiteY10" fmla="*/ 65329 h 404402"/>
              <a:gd name="connsiteX11" fmla="*/ 445075 w 567167"/>
              <a:gd name="connsiteY11" fmla="*/ 69 h 404402"/>
              <a:gd name="connsiteX12" fmla="*/ 466608 w 567167"/>
              <a:gd name="connsiteY12" fmla="*/ 20149 h 404402"/>
              <a:gd name="connsiteX13" fmla="*/ 479528 w 567167"/>
              <a:gd name="connsiteY13" fmla="*/ 21583 h 404402"/>
              <a:gd name="connsiteX14" fmla="*/ 501062 w 567167"/>
              <a:gd name="connsiteY14" fmla="*/ 1504 h 404402"/>
              <a:gd name="connsiteX15" fmla="*/ 521160 w 567167"/>
              <a:gd name="connsiteY15" fmla="*/ 10109 h 404402"/>
              <a:gd name="connsiteX16" fmla="*/ 521160 w 567167"/>
              <a:gd name="connsiteY16" fmla="*/ 40229 h 404402"/>
              <a:gd name="connsiteX17" fmla="*/ 529774 w 567167"/>
              <a:gd name="connsiteY17" fmla="*/ 48835 h 404402"/>
              <a:gd name="connsiteX18" fmla="*/ 559921 w 567167"/>
              <a:gd name="connsiteY18" fmla="*/ 50269 h 404402"/>
              <a:gd name="connsiteX19" fmla="*/ 567099 w 567167"/>
              <a:gd name="connsiteY19" fmla="*/ 70349 h 404402"/>
              <a:gd name="connsiteX20" fmla="*/ 547001 w 567167"/>
              <a:gd name="connsiteY20" fmla="*/ 90429 h 404402"/>
              <a:gd name="connsiteX21" fmla="*/ 547001 w 567167"/>
              <a:gd name="connsiteY21" fmla="*/ 103337 h 404402"/>
              <a:gd name="connsiteX22" fmla="*/ 567099 w 567167"/>
              <a:gd name="connsiteY22" fmla="*/ 124851 h 404402"/>
              <a:gd name="connsiteX23" fmla="*/ 558485 w 567167"/>
              <a:gd name="connsiteY23" fmla="*/ 144931 h 404402"/>
              <a:gd name="connsiteX24" fmla="*/ 528338 w 567167"/>
              <a:gd name="connsiteY24" fmla="*/ 144931 h 404402"/>
              <a:gd name="connsiteX25" fmla="*/ 518289 w 567167"/>
              <a:gd name="connsiteY25" fmla="*/ 153537 h 404402"/>
              <a:gd name="connsiteX26" fmla="*/ 518289 w 567167"/>
              <a:gd name="connsiteY26" fmla="*/ 182222 h 404402"/>
              <a:gd name="connsiteX27" fmla="*/ 498191 w 567167"/>
              <a:gd name="connsiteY27" fmla="*/ 189394 h 404402"/>
              <a:gd name="connsiteX28" fmla="*/ 476657 w 567167"/>
              <a:gd name="connsiteY28" fmla="*/ 169314 h 404402"/>
              <a:gd name="connsiteX29" fmla="*/ 463737 w 567167"/>
              <a:gd name="connsiteY29" fmla="*/ 167880 h 404402"/>
              <a:gd name="connsiteX30" fmla="*/ 442203 w 567167"/>
              <a:gd name="connsiteY30" fmla="*/ 187959 h 404402"/>
              <a:gd name="connsiteX31" fmla="*/ 422105 w 567167"/>
              <a:gd name="connsiteY31" fmla="*/ 179354 h 404402"/>
              <a:gd name="connsiteX32" fmla="*/ 422105 w 567167"/>
              <a:gd name="connsiteY32" fmla="*/ 149234 h 404402"/>
              <a:gd name="connsiteX33" fmla="*/ 413492 w 567167"/>
              <a:gd name="connsiteY33" fmla="*/ 140628 h 404402"/>
              <a:gd name="connsiteX34" fmla="*/ 383345 w 567167"/>
              <a:gd name="connsiteY34" fmla="*/ 139194 h 404402"/>
              <a:gd name="connsiteX35" fmla="*/ 374731 w 567167"/>
              <a:gd name="connsiteY35" fmla="*/ 119114 h 404402"/>
              <a:gd name="connsiteX36" fmla="*/ 396265 w 567167"/>
              <a:gd name="connsiteY36" fmla="*/ 99034 h 404402"/>
              <a:gd name="connsiteX37" fmla="*/ 396265 w 567167"/>
              <a:gd name="connsiteY37" fmla="*/ 86126 h 404402"/>
              <a:gd name="connsiteX38" fmla="*/ 376167 w 567167"/>
              <a:gd name="connsiteY38" fmla="*/ 64612 h 404402"/>
              <a:gd name="connsiteX39" fmla="*/ 384780 w 567167"/>
              <a:gd name="connsiteY39" fmla="*/ 44532 h 404402"/>
              <a:gd name="connsiteX40" fmla="*/ 414927 w 567167"/>
              <a:gd name="connsiteY40" fmla="*/ 44532 h 404402"/>
              <a:gd name="connsiteX41" fmla="*/ 423541 w 567167"/>
              <a:gd name="connsiteY41" fmla="*/ 35926 h 404402"/>
              <a:gd name="connsiteX42" fmla="*/ 424976 w 567167"/>
              <a:gd name="connsiteY42" fmla="*/ 7241 h 404402"/>
              <a:gd name="connsiteX43" fmla="*/ 182277 w 567167"/>
              <a:gd name="connsiteY43" fmla="*/ 14 h 404402"/>
              <a:gd name="connsiteX44" fmla="*/ 228206 w 567167"/>
              <a:gd name="connsiteY44" fmla="*/ 14 h 404402"/>
              <a:gd name="connsiteX45" fmla="*/ 254040 w 567167"/>
              <a:gd name="connsiteY45" fmla="*/ 54506 h 404402"/>
              <a:gd name="connsiteX46" fmla="*/ 278440 w 567167"/>
              <a:gd name="connsiteY46" fmla="*/ 64544 h 404402"/>
              <a:gd name="connsiteX47" fmla="*/ 335850 w 567167"/>
              <a:gd name="connsiteY47" fmla="*/ 43034 h 404402"/>
              <a:gd name="connsiteX48" fmla="*/ 367426 w 567167"/>
              <a:gd name="connsiteY48" fmla="*/ 73148 h 404402"/>
              <a:gd name="connsiteX49" fmla="*/ 345897 w 567167"/>
              <a:gd name="connsiteY49" fmla="*/ 130508 h 404402"/>
              <a:gd name="connsiteX50" fmla="*/ 355943 w 567167"/>
              <a:gd name="connsiteY50" fmla="*/ 154886 h 404402"/>
              <a:gd name="connsiteX51" fmla="*/ 413354 w 567167"/>
              <a:gd name="connsiteY51" fmla="*/ 177830 h 404402"/>
              <a:gd name="connsiteX52" fmla="*/ 413354 w 567167"/>
              <a:gd name="connsiteY52" fmla="*/ 222284 h 404402"/>
              <a:gd name="connsiteX53" fmla="*/ 355943 w 567167"/>
              <a:gd name="connsiteY53" fmla="*/ 248096 h 404402"/>
              <a:gd name="connsiteX54" fmla="*/ 345897 w 567167"/>
              <a:gd name="connsiteY54" fmla="*/ 272474 h 404402"/>
              <a:gd name="connsiteX55" fmla="*/ 368861 w 567167"/>
              <a:gd name="connsiteY55" fmla="*/ 328400 h 404402"/>
              <a:gd name="connsiteX56" fmla="*/ 337285 w 567167"/>
              <a:gd name="connsiteY56" fmla="*/ 359948 h 404402"/>
              <a:gd name="connsiteX57" fmla="*/ 279875 w 567167"/>
              <a:gd name="connsiteY57" fmla="*/ 338438 h 404402"/>
              <a:gd name="connsiteX58" fmla="*/ 254040 w 567167"/>
              <a:gd name="connsiteY58" fmla="*/ 348476 h 404402"/>
              <a:gd name="connsiteX59" fmla="*/ 229641 w 567167"/>
              <a:gd name="connsiteY59" fmla="*/ 404402 h 404402"/>
              <a:gd name="connsiteX60" fmla="*/ 185148 w 567167"/>
              <a:gd name="connsiteY60" fmla="*/ 404402 h 404402"/>
              <a:gd name="connsiteX61" fmla="*/ 159313 w 567167"/>
              <a:gd name="connsiteY61" fmla="*/ 348476 h 404402"/>
              <a:gd name="connsiteX62" fmla="*/ 133479 w 567167"/>
              <a:gd name="connsiteY62" fmla="*/ 338438 h 404402"/>
              <a:gd name="connsiteX63" fmla="*/ 77504 w 567167"/>
              <a:gd name="connsiteY63" fmla="*/ 361382 h 404402"/>
              <a:gd name="connsiteX64" fmla="*/ 44493 w 567167"/>
              <a:gd name="connsiteY64" fmla="*/ 329834 h 404402"/>
              <a:gd name="connsiteX65" fmla="*/ 67457 w 567167"/>
              <a:gd name="connsiteY65" fmla="*/ 272474 h 404402"/>
              <a:gd name="connsiteX66" fmla="*/ 57410 w 567167"/>
              <a:gd name="connsiteY66" fmla="*/ 248096 h 404402"/>
              <a:gd name="connsiteX67" fmla="*/ 0 w 567167"/>
              <a:gd name="connsiteY67" fmla="*/ 225152 h 404402"/>
              <a:gd name="connsiteX68" fmla="*/ 0 w 567167"/>
              <a:gd name="connsiteY68" fmla="*/ 180698 h 404402"/>
              <a:gd name="connsiteX69" fmla="*/ 55975 w 567167"/>
              <a:gd name="connsiteY69" fmla="*/ 156320 h 404402"/>
              <a:gd name="connsiteX70" fmla="*/ 67457 w 567167"/>
              <a:gd name="connsiteY70" fmla="*/ 130508 h 404402"/>
              <a:gd name="connsiteX71" fmla="*/ 43057 w 567167"/>
              <a:gd name="connsiteY71" fmla="*/ 74582 h 404402"/>
              <a:gd name="connsiteX72" fmla="*/ 76068 w 567167"/>
              <a:gd name="connsiteY72" fmla="*/ 43034 h 404402"/>
              <a:gd name="connsiteX73" fmla="*/ 133479 w 567167"/>
              <a:gd name="connsiteY73" fmla="*/ 65978 h 404402"/>
              <a:gd name="connsiteX74" fmla="*/ 159313 w 567167"/>
              <a:gd name="connsiteY74" fmla="*/ 54506 h 404402"/>
              <a:gd name="connsiteX75" fmla="*/ 182277 w 567167"/>
              <a:gd name="connsiteY75" fmla="*/ 14 h 40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7167" h="404402">
                <a:moveTo>
                  <a:pt x="206677" y="136244"/>
                </a:moveTo>
                <a:cubicBezTo>
                  <a:pt x="170795" y="136244"/>
                  <a:pt x="140655" y="166358"/>
                  <a:pt x="140655" y="202208"/>
                </a:cubicBezTo>
                <a:cubicBezTo>
                  <a:pt x="140655" y="236624"/>
                  <a:pt x="170795" y="266738"/>
                  <a:pt x="206677" y="266738"/>
                </a:cubicBezTo>
                <a:cubicBezTo>
                  <a:pt x="242558" y="266738"/>
                  <a:pt x="272699" y="238058"/>
                  <a:pt x="272699" y="202208"/>
                </a:cubicBezTo>
                <a:cubicBezTo>
                  <a:pt x="272699" y="166358"/>
                  <a:pt x="242558" y="136244"/>
                  <a:pt x="206677" y="136244"/>
                </a:cubicBezTo>
                <a:close/>
                <a:moveTo>
                  <a:pt x="459789" y="65329"/>
                </a:moveTo>
                <a:cubicBezTo>
                  <a:pt x="452252" y="68197"/>
                  <a:pt x="445792" y="73935"/>
                  <a:pt x="442203" y="81823"/>
                </a:cubicBezTo>
                <a:cubicBezTo>
                  <a:pt x="435026" y="97600"/>
                  <a:pt x="442203" y="116246"/>
                  <a:pt x="457995" y="123417"/>
                </a:cubicBezTo>
                <a:cubicBezTo>
                  <a:pt x="475222" y="130588"/>
                  <a:pt x="493884" y="123417"/>
                  <a:pt x="501062" y="107640"/>
                </a:cubicBezTo>
                <a:cubicBezTo>
                  <a:pt x="506804" y="91863"/>
                  <a:pt x="499627" y="73217"/>
                  <a:pt x="483835" y="66046"/>
                </a:cubicBezTo>
                <a:cubicBezTo>
                  <a:pt x="475940" y="62460"/>
                  <a:pt x="467326" y="62460"/>
                  <a:pt x="459789" y="65329"/>
                </a:cubicBezTo>
                <a:close/>
                <a:moveTo>
                  <a:pt x="445075" y="69"/>
                </a:moveTo>
                <a:cubicBezTo>
                  <a:pt x="446510" y="-1365"/>
                  <a:pt x="466608" y="20149"/>
                  <a:pt x="466608" y="20149"/>
                </a:cubicBezTo>
                <a:lnTo>
                  <a:pt x="479528" y="21583"/>
                </a:lnTo>
                <a:cubicBezTo>
                  <a:pt x="479528" y="21583"/>
                  <a:pt x="499627" y="69"/>
                  <a:pt x="501062" y="1504"/>
                </a:cubicBezTo>
                <a:lnTo>
                  <a:pt x="521160" y="10109"/>
                </a:lnTo>
                <a:cubicBezTo>
                  <a:pt x="522596" y="10109"/>
                  <a:pt x="521160" y="40229"/>
                  <a:pt x="521160" y="40229"/>
                </a:cubicBezTo>
                <a:lnTo>
                  <a:pt x="529774" y="48835"/>
                </a:lnTo>
                <a:cubicBezTo>
                  <a:pt x="529774" y="48835"/>
                  <a:pt x="558485" y="48835"/>
                  <a:pt x="559921" y="50269"/>
                </a:cubicBezTo>
                <a:lnTo>
                  <a:pt x="567099" y="70349"/>
                </a:lnTo>
                <a:cubicBezTo>
                  <a:pt x="568534" y="71783"/>
                  <a:pt x="547001" y="90429"/>
                  <a:pt x="547001" y="90429"/>
                </a:cubicBezTo>
                <a:lnTo>
                  <a:pt x="547001" y="103337"/>
                </a:lnTo>
                <a:cubicBezTo>
                  <a:pt x="547001" y="103337"/>
                  <a:pt x="567099" y="123417"/>
                  <a:pt x="567099" y="124851"/>
                </a:cubicBezTo>
                <a:lnTo>
                  <a:pt x="558485" y="144931"/>
                </a:lnTo>
                <a:cubicBezTo>
                  <a:pt x="557050" y="146365"/>
                  <a:pt x="528338" y="144931"/>
                  <a:pt x="528338" y="144931"/>
                </a:cubicBezTo>
                <a:lnTo>
                  <a:pt x="518289" y="153537"/>
                </a:lnTo>
                <a:cubicBezTo>
                  <a:pt x="518289" y="153537"/>
                  <a:pt x="519725" y="182222"/>
                  <a:pt x="518289" y="182222"/>
                </a:cubicBezTo>
                <a:lnTo>
                  <a:pt x="498191" y="189394"/>
                </a:lnTo>
                <a:cubicBezTo>
                  <a:pt x="496755" y="190828"/>
                  <a:pt x="476657" y="169314"/>
                  <a:pt x="476657" y="169314"/>
                </a:cubicBezTo>
                <a:lnTo>
                  <a:pt x="463737" y="167880"/>
                </a:lnTo>
                <a:cubicBezTo>
                  <a:pt x="463737" y="167880"/>
                  <a:pt x="443639" y="187959"/>
                  <a:pt x="442203" y="187959"/>
                </a:cubicBezTo>
                <a:lnTo>
                  <a:pt x="422105" y="179354"/>
                </a:lnTo>
                <a:cubicBezTo>
                  <a:pt x="420670" y="177920"/>
                  <a:pt x="422105" y="149234"/>
                  <a:pt x="422105" y="149234"/>
                </a:cubicBezTo>
                <a:lnTo>
                  <a:pt x="413492" y="140628"/>
                </a:lnTo>
                <a:cubicBezTo>
                  <a:pt x="413492" y="140628"/>
                  <a:pt x="383345" y="140628"/>
                  <a:pt x="383345" y="139194"/>
                </a:cubicBezTo>
                <a:lnTo>
                  <a:pt x="374731" y="119114"/>
                </a:lnTo>
                <a:cubicBezTo>
                  <a:pt x="374731" y="117680"/>
                  <a:pt x="396265" y="99034"/>
                  <a:pt x="396265" y="99034"/>
                </a:cubicBezTo>
                <a:lnTo>
                  <a:pt x="396265" y="86126"/>
                </a:lnTo>
                <a:cubicBezTo>
                  <a:pt x="396265" y="86126"/>
                  <a:pt x="374731" y="66046"/>
                  <a:pt x="376167" y="64612"/>
                </a:cubicBezTo>
                <a:lnTo>
                  <a:pt x="384780" y="44532"/>
                </a:lnTo>
                <a:cubicBezTo>
                  <a:pt x="384780" y="43098"/>
                  <a:pt x="414927" y="44532"/>
                  <a:pt x="414927" y="44532"/>
                </a:cubicBezTo>
                <a:lnTo>
                  <a:pt x="423541" y="35926"/>
                </a:lnTo>
                <a:cubicBezTo>
                  <a:pt x="423541" y="35926"/>
                  <a:pt x="423541" y="7241"/>
                  <a:pt x="424976" y="7241"/>
                </a:cubicBezTo>
                <a:close/>
                <a:moveTo>
                  <a:pt x="182277" y="14"/>
                </a:moveTo>
                <a:lnTo>
                  <a:pt x="228206" y="14"/>
                </a:lnTo>
                <a:cubicBezTo>
                  <a:pt x="231076" y="14"/>
                  <a:pt x="254040" y="54506"/>
                  <a:pt x="254040" y="54506"/>
                </a:cubicBezTo>
                <a:lnTo>
                  <a:pt x="278440" y="64544"/>
                </a:lnTo>
                <a:cubicBezTo>
                  <a:pt x="278440" y="64544"/>
                  <a:pt x="332979" y="40166"/>
                  <a:pt x="335850" y="43034"/>
                </a:cubicBezTo>
                <a:lnTo>
                  <a:pt x="367426" y="73148"/>
                </a:lnTo>
                <a:cubicBezTo>
                  <a:pt x="370296" y="76016"/>
                  <a:pt x="345897" y="130508"/>
                  <a:pt x="345897" y="130508"/>
                </a:cubicBezTo>
                <a:lnTo>
                  <a:pt x="355943" y="154886"/>
                </a:lnTo>
                <a:cubicBezTo>
                  <a:pt x="355943" y="154886"/>
                  <a:pt x="413354" y="174962"/>
                  <a:pt x="413354" y="177830"/>
                </a:cubicBezTo>
                <a:lnTo>
                  <a:pt x="413354" y="222284"/>
                </a:lnTo>
                <a:cubicBezTo>
                  <a:pt x="413354" y="226586"/>
                  <a:pt x="355943" y="248096"/>
                  <a:pt x="355943" y="248096"/>
                </a:cubicBezTo>
                <a:lnTo>
                  <a:pt x="345897" y="272474"/>
                </a:lnTo>
                <a:cubicBezTo>
                  <a:pt x="345897" y="272474"/>
                  <a:pt x="371731" y="325532"/>
                  <a:pt x="368861" y="328400"/>
                </a:cubicBezTo>
                <a:lnTo>
                  <a:pt x="337285" y="359948"/>
                </a:lnTo>
                <a:cubicBezTo>
                  <a:pt x="334415" y="361382"/>
                  <a:pt x="279875" y="338438"/>
                  <a:pt x="279875" y="338438"/>
                </a:cubicBezTo>
                <a:lnTo>
                  <a:pt x="254040" y="348476"/>
                </a:lnTo>
                <a:cubicBezTo>
                  <a:pt x="254040" y="348476"/>
                  <a:pt x="233947" y="404402"/>
                  <a:pt x="229641" y="404402"/>
                </a:cubicBezTo>
                <a:lnTo>
                  <a:pt x="185148" y="404402"/>
                </a:lnTo>
                <a:cubicBezTo>
                  <a:pt x="182277" y="404402"/>
                  <a:pt x="159313" y="348476"/>
                  <a:pt x="159313" y="348476"/>
                </a:cubicBezTo>
                <a:lnTo>
                  <a:pt x="133479" y="338438"/>
                </a:lnTo>
                <a:cubicBezTo>
                  <a:pt x="133479" y="338438"/>
                  <a:pt x="78939" y="362816"/>
                  <a:pt x="77504" y="361382"/>
                </a:cubicBezTo>
                <a:lnTo>
                  <a:pt x="44493" y="329834"/>
                </a:lnTo>
                <a:cubicBezTo>
                  <a:pt x="43057" y="326966"/>
                  <a:pt x="67457" y="272474"/>
                  <a:pt x="67457" y="272474"/>
                </a:cubicBezTo>
                <a:lnTo>
                  <a:pt x="57410" y="248096"/>
                </a:lnTo>
                <a:cubicBezTo>
                  <a:pt x="57410" y="248096"/>
                  <a:pt x="0" y="228020"/>
                  <a:pt x="0" y="225152"/>
                </a:cubicBezTo>
                <a:lnTo>
                  <a:pt x="0" y="180698"/>
                </a:lnTo>
                <a:cubicBezTo>
                  <a:pt x="0" y="177830"/>
                  <a:pt x="55975" y="156320"/>
                  <a:pt x="55975" y="156320"/>
                </a:cubicBezTo>
                <a:lnTo>
                  <a:pt x="67457" y="130508"/>
                </a:lnTo>
                <a:cubicBezTo>
                  <a:pt x="67457" y="130508"/>
                  <a:pt x="41622" y="77450"/>
                  <a:pt x="43057" y="74582"/>
                </a:cubicBezTo>
                <a:lnTo>
                  <a:pt x="76068" y="43034"/>
                </a:lnTo>
                <a:cubicBezTo>
                  <a:pt x="77504" y="41600"/>
                  <a:pt x="133479" y="65978"/>
                  <a:pt x="133479" y="65978"/>
                </a:cubicBezTo>
                <a:lnTo>
                  <a:pt x="159313" y="54506"/>
                </a:lnTo>
                <a:cubicBezTo>
                  <a:pt x="159313" y="54506"/>
                  <a:pt x="179407" y="14"/>
                  <a:pt x="182277" y="14"/>
                </a:cubicBezTo>
                <a:close/>
              </a:path>
            </a:pathLst>
          </a:custGeom>
          <a:solidFill>
            <a:srgbClr val="40404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a:cs typeface="+mn-ea"/>
            </a:endParaRPr>
          </a:p>
        </p:txBody>
      </p:sp>
      <p:sp>
        <p:nvSpPr>
          <p:cNvPr id="55" name="Text Placeholder 5">
            <a:extLst>
              <a:ext uri="{FF2B5EF4-FFF2-40B4-BE49-F238E27FC236}">
                <a16:creationId xmlns:a16="http://schemas.microsoft.com/office/drawing/2014/main" id="{13C53DE6-3356-4274-BCD7-72C0DDE01D4C}"/>
              </a:ext>
            </a:extLst>
          </p:cNvPr>
          <p:cNvSpPr txBox="1">
            <a:spLocks/>
          </p:cNvSpPr>
          <p:nvPr/>
        </p:nvSpPr>
        <p:spPr>
          <a:xfrm>
            <a:off x="3936404" y="3893178"/>
            <a:ext cx="1892966" cy="3624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Clr>
                <a:schemeClr val="tx1">
                  <a:lumMod val="85000"/>
                  <a:lumOff val="15000"/>
                </a:schemeClr>
              </a:buClr>
              <a:buSzPct val="105000"/>
              <a:buFont typeface="Arial" panose="020B0604020202020204" pitchFamily="34" charset="0"/>
              <a:buNone/>
              <a:defRPr/>
            </a:pPr>
            <a:r>
              <a:rPr lang="zh-CN" altLang="en-US" sz="2000" kern="0">
                <a:solidFill>
                  <a:schemeClr val="tx1">
                    <a:lumMod val="85000"/>
                    <a:lumOff val="15000"/>
                  </a:schemeClr>
                </a:solidFill>
                <a:latin typeface="思源黑体 CN Bold" panose="020B0800000000000000" pitchFamily="34" charset="-122"/>
                <a:ea typeface="思源黑体 CN Bold" panose="020B0800000000000000" pitchFamily="34" charset="-122"/>
              </a:rPr>
              <a:t>标题文字添加</a:t>
            </a:r>
            <a:endParaRPr lang="en-AU" altLang="zh-CN" sz="2000" kern="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6" name="TextBox 20">
            <a:extLst>
              <a:ext uri="{FF2B5EF4-FFF2-40B4-BE49-F238E27FC236}">
                <a16:creationId xmlns:a16="http://schemas.microsoft.com/office/drawing/2014/main" id="{97EBF967-912E-4162-B29B-B7EA3BC37FE3}"/>
              </a:ext>
            </a:extLst>
          </p:cNvPr>
          <p:cNvSpPr txBox="1"/>
          <p:nvPr/>
        </p:nvSpPr>
        <p:spPr>
          <a:xfrm>
            <a:off x="4051809" y="4263522"/>
            <a:ext cx="1662155" cy="1036694"/>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此处输入具体内容此处</a:t>
            </a:r>
          </a:p>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输入具体内容此处具体内容此处输入具体内容此处输入具体内容此处</a:t>
            </a:r>
          </a:p>
        </p:txBody>
      </p:sp>
      <p:sp>
        <p:nvSpPr>
          <p:cNvPr id="107" name="任意多边形: 形状 106">
            <a:extLst>
              <a:ext uri="{FF2B5EF4-FFF2-40B4-BE49-F238E27FC236}">
                <a16:creationId xmlns:a16="http://schemas.microsoft.com/office/drawing/2014/main" id="{774817B8-AFFB-430B-BAA1-90ADD06C8432}"/>
              </a:ext>
            </a:extLst>
          </p:cNvPr>
          <p:cNvSpPr/>
          <p:nvPr/>
        </p:nvSpPr>
        <p:spPr>
          <a:xfrm rot="5400000">
            <a:off x="6369418" y="3044541"/>
            <a:ext cx="1805442" cy="1556414"/>
          </a:xfrm>
          <a:custGeom>
            <a:avLst/>
            <a:gdLst>
              <a:gd name="connsiteX0" fmla="*/ 473879 w 4510670"/>
              <a:gd name="connsiteY0" fmla="*/ 1944253 h 3888506"/>
              <a:gd name="connsiteX1" fmla="*/ 1241748 w 4510670"/>
              <a:gd name="connsiteY1" fmla="*/ 3479990 h 3888506"/>
              <a:gd name="connsiteX2" fmla="*/ 3268922 w 4510670"/>
              <a:gd name="connsiteY2" fmla="*/ 3479990 h 3888506"/>
              <a:gd name="connsiteX3" fmla="*/ 4036791 w 4510670"/>
              <a:gd name="connsiteY3" fmla="*/ 1944253 h 3888506"/>
              <a:gd name="connsiteX4" fmla="*/ 3268922 w 4510670"/>
              <a:gd name="connsiteY4" fmla="*/ 408516 h 3888506"/>
              <a:gd name="connsiteX5" fmla="*/ 1241748 w 4510670"/>
              <a:gd name="connsiteY5" fmla="*/ 408516 h 3888506"/>
              <a:gd name="connsiteX6" fmla="*/ 0 w 4510670"/>
              <a:gd name="connsiteY6" fmla="*/ 1944253 h 3888506"/>
              <a:gd name="connsiteX7" fmla="*/ 972127 w 4510670"/>
              <a:gd name="connsiteY7" fmla="*/ 0 h 3888506"/>
              <a:gd name="connsiteX8" fmla="*/ 3538543 w 4510670"/>
              <a:gd name="connsiteY8" fmla="*/ 0 h 3888506"/>
              <a:gd name="connsiteX9" fmla="*/ 4510670 w 4510670"/>
              <a:gd name="connsiteY9" fmla="*/ 1944253 h 3888506"/>
              <a:gd name="connsiteX10" fmla="*/ 3538543 w 4510670"/>
              <a:gd name="connsiteY10" fmla="*/ 3888506 h 3888506"/>
              <a:gd name="connsiteX11" fmla="*/ 972127 w 4510670"/>
              <a:gd name="connsiteY11" fmla="*/ 3888506 h 388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10670" h="3888506">
                <a:moveTo>
                  <a:pt x="473879" y="1944253"/>
                </a:moveTo>
                <a:lnTo>
                  <a:pt x="1241748" y="3479990"/>
                </a:lnTo>
                <a:lnTo>
                  <a:pt x="3268922" y="3479990"/>
                </a:lnTo>
                <a:lnTo>
                  <a:pt x="4036791" y="1944253"/>
                </a:lnTo>
                <a:lnTo>
                  <a:pt x="3268922" y="408516"/>
                </a:lnTo>
                <a:lnTo>
                  <a:pt x="1241748" y="408516"/>
                </a:lnTo>
                <a:close/>
                <a:moveTo>
                  <a:pt x="0" y="1944253"/>
                </a:moveTo>
                <a:lnTo>
                  <a:pt x="972127" y="0"/>
                </a:lnTo>
                <a:lnTo>
                  <a:pt x="3538543" y="0"/>
                </a:lnTo>
                <a:lnTo>
                  <a:pt x="4510670" y="1944253"/>
                </a:lnTo>
                <a:lnTo>
                  <a:pt x="3538543" y="3888506"/>
                </a:lnTo>
                <a:lnTo>
                  <a:pt x="972127" y="3888506"/>
                </a:lnTo>
                <a:close/>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思源黑体 CN Bold"/>
              <a:cs typeface="+mn-ea"/>
            </a:endParaRPr>
          </a:p>
        </p:txBody>
      </p:sp>
      <p:sp>
        <p:nvSpPr>
          <p:cNvPr id="108" name="Oval 11">
            <a:extLst>
              <a:ext uri="{FF2B5EF4-FFF2-40B4-BE49-F238E27FC236}">
                <a16:creationId xmlns:a16="http://schemas.microsoft.com/office/drawing/2014/main" id="{45075DF5-0720-4BB3-8955-7046E2F0DAD5}"/>
              </a:ext>
            </a:extLst>
          </p:cNvPr>
          <p:cNvSpPr/>
          <p:nvPr/>
        </p:nvSpPr>
        <p:spPr>
          <a:xfrm>
            <a:off x="6975491" y="3501015"/>
            <a:ext cx="593295" cy="643466"/>
          </a:xfrm>
          <a:custGeom>
            <a:avLst/>
            <a:gdLst>
              <a:gd name="connsiteX0" fmla="*/ 546381 w 557893"/>
              <a:gd name="connsiteY0" fmla="*/ 346236 h 605070"/>
              <a:gd name="connsiteX1" fmla="*/ 547615 w 557893"/>
              <a:gd name="connsiteY1" fmla="*/ 346236 h 605070"/>
              <a:gd name="connsiteX2" fmla="*/ 557863 w 557893"/>
              <a:gd name="connsiteY2" fmla="*/ 357510 h 605070"/>
              <a:gd name="connsiteX3" fmla="*/ 554352 w 557893"/>
              <a:gd name="connsiteY3" fmla="*/ 433777 h 605070"/>
              <a:gd name="connsiteX4" fmla="*/ 548374 w 557893"/>
              <a:gd name="connsiteY4" fmla="*/ 445146 h 605070"/>
              <a:gd name="connsiteX5" fmla="*/ 544484 w 557893"/>
              <a:gd name="connsiteY5" fmla="*/ 446283 h 605070"/>
              <a:gd name="connsiteX6" fmla="*/ 536987 w 557893"/>
              <a:gd name="connsiteY6" fmla="*/ 441736 h 605070"/>
              <a:gd name="connsiteX7" fmla="*/ 513359 w 557893"/>
              <a:gd name="connsiteY7" fmla="*/ 418334 h 605070"/>
              <a:gd name="connsiteX8" fmla="*/ 504629 w 557893"/>
              <a:gd name="connsiteY8" fmla="*/ 427051 h 605070"/>
              <a:gd name="connsiteX9" fmla="*/ 432320 w 557893"/>
              <a:gd name="connsiteY9" fmla="*/ 499244 h 605070"/>
              <a:gd name="connsiteX10" fmla="*/ 425868 w 557893"/>
              <a:gd name="connsiteY10" fmla="*/ 505686 h 605070"/>
              <a:gd name="connsiteX11" fmla="*/ 410115 w 557893"/>
              <a:gd name="connsiteY11" fmla="*/ 521413 h 605070"/>
              <a:gd name="connsiteX12" fmla="*/ 335720 w 557893"/>
              <a:gd name="connsiteY12" fmla="*/ 595691 h 605070"/>
              <a:gd name="connsiteX13" fmla="*/ 331354 w 557893"/>
              <a:gd name="connsiteY13" fmla="*/ 600049 h 605070"/>
              <a:gd name="connsiteX14" fmla="*/ 319208 w 557893"/>
              <a:gd name="connsiteY14" fmla="*/ 605070 h 605070"/>
              <a:gd name="connsiteX15" fmla="*/ 307062 w 557893"/>
              <a:gd name="connsiteY15" fmla="*/ 600049 h 605070"/>
              <a:gd name="connsiteX16" fmla="*/ 302792 w 557893"/>
              <a:gd name="connsiteY16" fmla="*/ 595691 h 605070"/>
              <a:gd name="connsiteX17" fmla="*/ 286945 w 557893"/>
              <a:gd name="connsiteY17" fmla="*/ 579963 h 605070"/>
              <a:gd name="connsiteX18" fmla="*/ 212549 w 557893"/>
              <a:gd name="connsiteY18" fmla="*/ 505686 h 605070"/>
              <a:gd name="connsiteX19" fmla="*/ 208943 w 557893"/>
              <a:gd name="connsiteY19" fmla="*/ 501991 h 605070"/>
              <a:gd name="connsiteX20" fmla="*/ 130846 w 557893"/>
              <a:gd name="connsiteY20" fmla="*/ 579963 h 605070"/>
              <a:gd name="connsiteX21" fmla="*/ 118700 w 557893"/>
              <a:gd name="connsiteY21" fmla="*/ 584985 h 605070"/>
              <a:gd name="connsiteX22" fmla="*/ 106554 w 557893"/>
              <a:gd name="connsiteY22" fmla="*/ 579963 h 605070"/>
              <a:gd name="connsiteX23" fmla="*/ 102283 w 557893"/>
              <a:gd name="connsiteY23" fmla="*/ 575605 h 605070"/>
              <a:gd name="connsiteX24" fmla="*/ 102283 w 557893"/>
              <a:gd name="connsiteY24" fmla="*/ 551257 h 605070"/>
              <a:gd name="connsiteX25" fmla="*/ 192431 w 557893"/>
              <a:gd name="connsiteY25" fmla="*/ 461158 h 605070"/>
              <a:gd name="connsiteX26" fmla="*/ 196797 w 557893"/>
              <a:gd name="connsiteY26" fmla="*/ 456894 h 605070"/>
              <a:gd name="connsiteX27" fmla="*/ 208943 w 557893"/>
              <a:gd name="connsiteY27" fmla="*/ 451873 h 605070"/>
              <a:gd name="connsiteX28" fmla="*/ 221089 w 557893"/>
              <a:gd name="connsiteY28" fmla="*/ 456894 h 605070"/>
              <a:gd name="connsiteX29" fmla="*/ 225359 w 557893"/>
              <a:gd name="connsiteY29" fmla="*/ 461158 h 605070"/>
              <a:gd name="connsiteX30" fmla="*/ 241206 w 557893"/>
              <a:gd name="connsiteY30" fmla="*/ 476979 h 605070"/>
              <a:gd name="connsiteX31" fmla="*/ 315602 w 557893"/>
              <a:gd name="connsiteY31" fmla="*/ 551257 h 605070"/>
              <a:gd name="connsiteX32" fmla="*/ 319208 w 557893"/>
              <a:gd name="connsiteY32" fmla="*/ 554952 h 605070"/>
              <a:gd name="connsiteX33" fmla="*/ 381458 w 557893"/>
              <a:gd name="connsiteY33" fmla="*/ 492801 h 605070"/>
              <a:gd name="connsiteX34" fmla="*/ 397305 w 557893"/>
              <a:gd name="connsiteY34" fmla="*/ 476979 h 605070"/>
              <a:gd name="connsiteX35" fmla="*/ 403758 w 557893"/>
              <a:gd name="connsiteY35" fmla="*/ 470537 h 605070"/>
              <a:gd name="connsiteX36" fmla="*/ 476161 w 557893"/>
              <a:gd name="connsiteY36" fmla="*/ 398439 h 605070"/>
              <a:gd name="connsiteX37" fmla="*/ 484986 w 557893"/>
              <a:gd name="connsiteY37" fmla="*/ 389533 h 605070"/>
              <a:gd name="connsiteX38" fmla="*/ 460788 w 557893"/>
              <a:gd name="connsiteY38" fmla="*/ 365563 h 605070"/>
              <a:gd name="connsiteX39" fmla="*/ 457752 w 557893"/>
              <a:gd name="connsiteY39" fmla="*/ 355236 h 605070"/>
              <a:gd name="connsiteX40" fmla="*/ 468000 w 557893"/>
              <a:gd name="connsiteY40" fmla="*/ 349931 h 605070"/>
              <a:gd name="connsiteX41" fmla="*/ 546381 w 557893"/>
              <a:gd name="connsiteY41" fmla="*/ 346236 h 605070"/>
              <a:gd name="connsiteX42" fmla="*/ 278625 w 557893"/>
              <a:gd name="connsiteY42" fmla="*/ 278352 h 605070"/>
              <a:gd name="connsiteX43" fmla="*/ 371816 w 557893"/>
              <a:gd name="connsiteY43" fmla="*/ 329810 h 605070"/>
              <a:gd name="connsiteX44" fmla="*/ 412053 w 557893"/>
              <a:gd name="connsiteY44" fmla="*/ 405338 h 605070"/>
              <a:gd name="connsiteX45" fmla="*/ 412148 w 557893"/>
              <a:gd name="connsiteY45" fmla="*/ 405717 h 605070"/>
              <a:gd name="connsiteX46" fmla="*/ 412148 w 557893"/>
              <a:gd name="connsiteY46" fmla="*/ 408086 h 605070"/>
              <a:gd name="connsiteX47" fmla="*/ 412243 w 557893"/>
              <a:gd name="connsiteY47" fmla="*/ 412919 h 605070"/>
              <a:gd name="connsiteX48" fmla="*/ 379123 w 557893"/>
              <a:gd name="connsiteY48" fmla="*/ 445992 h 605070"/>
              <a:gd name="connsiteX49" fmla="*/ 372670 w 557893"/>
              <a:gd name="connsiteY49" fmla="*/ 452436 h 605070"/>
              <a:gd name="connsiteX50" fmla="*/ 356822 w 557893"/>
              <a:gd name="connsiteY50" fmla="*/ 468262 h 605070"/>
              <a:gd name="connsiteX51" fmla="*/ 319147 w 557893"/>
              <a:gd name="connsiteY51" fmla="*/ 505884 h 605070"/>
              <a:gd name="connsiteX52" fmla="*/ 265623 w 557893"/>
              <a:gd name="connsiteY52" fmla="*/ 452436 h 605070"/>
              <a:gd name="connsiteX53" fmla="*/ 249775 w 557893"/>
              <a:gd name="connsiteY53" fmla="*/ 436705 h 605070"/>
              <a:gd name="connsiteX54" fmla="*/ 245505 w 557893"/>
              <a:gd name="connsiteY54" fmla="*/ 432346 h 605070"/>
              <a:gd name="connsiteX55" fmla="*/ 208779 w 557893"/>
              <a:gd name="connsiteY55" fmla="*/ 417184 h 605070"/>
              <a:gd name="connsiteX56" fmla="*/ 172148 w 557893"/>
              <a:gd name="connsiteY56" fmla="*/ 432346 h 605070"/>
              <a:gd name="connsiteX57" fmla="*/ 167782 w 557893"/>
              <a:gd name="connsiteY57" fmla="*/ 436705 h 605070"/>
              <a:gd name="connsiteX58" fmla="*/ 89490 w 557893"/>
              <a:gd name="connsiteY58" fmla="*/ 514887 h 605070"/>
              <a:gd name="connsiteX59" fmla="*/ 190 w 557893"/>
              <a:gd name="connsiteY59" fmla="*/ 514792 h 605070"/>
              <a:gd name="connsiteX60" fmla="*/ 0 w 557893"/>
              <a:gd name="connsiteY60" fmla="*/ 405433 h 605070"/>
              <a:gd name="connsiteX61" fmla="*/ 40237 w 557893"/>
              <a:gd name="connsiteY61" fmla="*/ 329904 h 605070"/>
              <a:gd name="connsiteX62" fmla="*/ 133429 w 557893"/>
              <a:gd name="connsiteY62" fmla="*/ 278447 h 605070"/>
              <a:gd name="connsiteX63" fmla="*/ 172527 w 557893"/>
              <a:gd name="connsiteY63" fmla="*/ 401926 h 605070"/>
              <a:gd name="connsiteX64" fmla="*/ 195398 w 557893"/>
              <a:gd name="connsiteY64" fmla="*/ 337201 h 605070"/>
              <a:gd name="connsiteX65" fmla="*/ 205932 w 557893"/>
              <a:gd name="connsiteY65" fmla="*/ 278447 h 605070"/>
              <a:gd name="connsiteX66" fmla="*/ 206121 w 557893"/>
              <a:gd name="connsiteY66" fmla="*/ 278447 h 605070"/>
              <a:gd name="connsiteX67" fmla="*/ 206406 w 557893"/>
              <a:gd name="connsiteY67" fmla="*/ 278447 h 605070"/>
              <a:gd name="connsiteX68" fmla="*/ 216940 w 557893"/>
              <a:gd name="connsiteY68" fmla="*/ 337201 h 605070"/>
              <a:gd name="connsiteX69" fmla="*/ 239811 w 557893"/>
              <a:gd name="connsiteY69" fmla="*/ 401926 h 605070"/>
              <a:gd name="connsiteX70" fmla="*/ 406730 w 557893"/>
              <a:gd name="connsiteY70" fmla="*/ 85850 h 605070"/>
              <a:gd name="connsiteX71" fmla="*/ 412614 w 557893"/>
              <a:gd name="connsiteY71" fmla="*/ 85850 h 605070"/>
              <a:gd name="connsiteX72" fmla="*/ 426185 w 557893"/>
              <a:gd name="connsiteY72" fmla="*/ 99398 h 605070"/>
              <a:gd name="connsiteX73" fmla="*/ 435770 w 557893"/>
              <a:gd name="connsiteY73" fmla="*/ 110483 h 605070"/>
              <a:gd name="connsiteX74" fmla="*/ 456838 w 557893"/>
              <a:gd name="connsiteY74" fmla="*/ 116641 h 605070"/>
              <a:gd name="connsiteX75" fmla="*/ 460728 w 557893"/>
              <a:gd name="connsiteY75" fmla="*/ 124788 h 605070"/>
              <a:gd name="connsiteX76" fmla="*/ 455509 w 557893"/>
              <a:gd name="connsiteY76" fmla="*/ 142221 h 605070"/>
              <a:gd name="connsiteX77" fmla="*/ 446778 w 557893"/>
              <a:gd name="connsiteY77" fmla="*/ 145821 h 605070"/>
              <a:gd name="connsiteX78" fmla="*/ 413563 w 557893"/>
              <a:gd name="connsiteY78" fmla="*/ 139284 h 605070"/>
              <a:gd name="connsiteX79" fmla="*/ 404642 w 557893"/>
              <a:gd name="connsiteY79" fmla="*/ 141084 h 605070"/>
              <a:gd name="connsiteX80" fmla="*/ 401511 w 557893"/>
              <a:gd name="connsiteY80" fmla="*/ 163443 h 605070"/>
              <a:gd name="connsiteX81" fmla="*/ 415936 w 557893"/>
              <a:gd name="connsiteY81" fmla="*/ 171496 h 605070"/>
              <a:gd name="connsiteX82" fmla="*/ 442223 w 557893"/>
              <a:gd name="connsiteY82" fmla="*/ 183338 h 605070"/>
              <a:gd name="connsiteX83" fmla="*/ 457407 w 557893"/>
              <a:gd name="connsiteY83" fmla="*/ 255152 h 605070"/>
              <a:gd name="connsiteX84" fmla="*/ 431214 w 557893"/>
              <a:gd name="connsiteY84" fmla="*/ 271921 h 605070"/>
              <a:gd name="connsiteX85" fmla="*/ 424951 w 557893"/>
              <a:gd name="connsiteY85" fmla="*/ 280258 h 605070"/>
              <a:gd name="connsiteX86" fmla="*/ 424951 w 557893"/>
              <a:gd name="connsiteY86" fmla="*/ 294185 h 605070"/>
              <a:gd name="connsiteX87" fmla="*/ 418688 w 557893"/>
              <a:gd name="connsiteY87" fmla="*/ 300627 h 605070"/>
              <a:gd name="connsiteX88" fmla="*/ 403693 w 557893"/>
              <a:gd name="connsiteY88" fmla="*/ 300627 h 605070"/>
              <a:gd name="connsiteX89" fmla="*/ 397240 w 557893"/>
              <a:gd name="connsiteY89" fmla="*/ 293806 h 605070"/>
              <a:gd name="connsiteX90" fmla="*/ 397050 w 557893"/>
              <a:gd name="connsiteY90" fmla="*/ 283669 h 605070"/>
              <a:gd name="connsiteX91" fmla="*/ 389648 w 557893"/>
              <a:gd name="connsiteY91" fmla="*/ 274668 h 605070"/>
              <a:gd name="connsiteX92" fmla="*/ 362886 w 557893"/>
              <a:gd name="connsiteY92" fmla="*/ 267089 h 605070"/>
              <a:gd name="connsiteX93" fmla="*/ 357192 w 557893"/>
              <a:gd name="connsiteY93" fmla="*/ 255246 h 605070"/>
              <a:gd name="connsiteX94" fmla="*/ 361653 w 557893"/>
              <a:gd name="connsiteY94" fmla="*/ 239804 h 605070"/>
              <a:gd name="connsiteX95" fmla="*/ 370668 w 557893"/>
              <a:gd name="connsiteY95" fmla="*/ 236014 h 605070"/>
              <a:gd name="connsiteX96" fmla="*/ 400277 w 557893"/>
              <a:gd name="connsiteY96" fmla="*/ 244920 h 605070"/>
              <a:gd name="connsiteX97" fmla="*/ 419732 w 557893"/>
              <a:gd name="connsiteY97" fmla="*/ 242362 h 605070"/>
              <a:gd name="connsiteX98" fmla="*/ 423243 w 557893"/>
              <a:gd name="connsiteY98" fmla="*/ 215929 h 605070"/>
              <a:gd name="connsiteX99" fmla="*/ 412234 w 557893"/>
              <a:gd name="connsiteY99" fmla="*/ 209487 h 605070"/>
              <a:gd name="connsiteX100" fmla="*/ 382056 w 557893"/>
              <a:gd name="connsiteY100" fmla="*/ 196033 h 605070"/>
              <a:gd name="connsiteX101" fmla="*/ 357857 w 557893"/>
              <a:gd name="connsiteY101" fmla="*/ 155105 h 605070"/>
              <a:gd name="connsiteX102" fmla="*/ 390882 w 557893"/>
              <a:gd name="connsiteY102" fmla="*/ 113230 h 605070"/>
              <a:gd name="connsiteX103" fmla="*/ 399138 w 557893"/>
              <a:gd name="connsiteY103" fmla="*/ 102051 h 605070"/>
              <a:gd name="connsiteX104" fmla="*/ 399138 w 557893"/>
              <a:gd name="connsiteY104" fmla="*/ 93429 h 605070"/>
              <a:gd name="connsiteX105" fmla="*/ 406730 w 557893"/>
              <a:gd name="connsiteY105" fmla="*/ 85850 h 605070"/>
              <a:gd name="connsiteX106" fmla="*/ 205945 w 557893"/>
              <a:gd name="connsiteY106" fmla="*/ 50 h 605070"/>
              <a:gd name="connsiteX107" fmla="*/ 302823 w 557893"/>
              <a:gd name="connsiteY107" fmla="*/ 99179 h 605070"/>
              <a:gd name="connsiteX108" fmla="*/ 206514 w 557893"/>
              <a:gd name="connsiteY108" fmla="*/ 250620 h 605070"/>
              <a:gd name="connsiteX109" fmla="*/ 205945 w 557893"/>
              <a:gd name="connsiteY109" fmla="*/ 250620 h 605070"/>
              <a:gd name="connsiteX110" fmla="*/ 205281 w 557893"/>
              <a:gd name="connsiteY110" fmla="*/ 250620 h 605070"/>
              <a:gd name="connsiteX111" fmla="*/ 108972 w 557893"/>
              <a:gd name="connsiteY111" fmla="*/ 99179 h 605070"/>
              <a:gd name="connsiteX112" fmla="*/ 205945 w 557893"/>
              <a:gd name="connsiteY112" fmla="*/ 50 h 6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7893" h="605070">
                <a:moveTo>
                  <a:pt x="546381" y="346236"/>
                </a:moveTo>
                <a:lnTo>
                  <a:pt x="547615" y="346236"/>
                </a:lnTo>
                <a:cubicBezTo>
                  <a:pt x="555112" y="346236"/>
                  <a:pt x="558243" y="349647"/>
                  <a:pt x="557863" y="357510"/>
                </a:cubicBezTo>
                <a:cubicBezTo>
                  <a:pt x="556725" y="382901"/>
                  <a:pt x="555491" y="408386"/>
                  <a:pt x="554352" y="433777"/>
                </a:cubicBezTo>
                <a:cubicBezTo>
                  <a:pt x="554068" y="438420"/>
                  <a:pt x="553024" y="442588"/>
                  <a:pt x="548374" y="445146"/>
                </a:cubicBezTo>
                <a:cubicBezTo>
                  <a:pt x="546856" y="445904"/>
                  <a:pt x="545622" y="446283"/>
                  <a:pt x="544484" y="446283"/>
                </a:cubicBezTo>
                <a:cubicBezTo>
                  <a:pt x="541257" y="446283"/>
                  <a:pt x="539170" y="443915"/>
                  <a:pt x="536987" y="441736"/>
                </a:cubicBezTo>
                <a:lnTo>
                  <a:pt x="513359" y="418334"/>
                </a:lnTo>
                <a:lnTo>
                  <a:pt x="504629" y="427051"/>
                </a:lnTo>
                <a:lnTo>
                  <a:pt x="432320" y="499244"/>
                </a:lnTo>
                <a:lnTo>
                  <a:pt x="425868" y="505686"/>
                </a:lnTo>
                <a:lnTo>
                  <a:pt x="410115" y="521413"/>
                </a:lnTo>
                <a:lnTo>
                  <a:pt x="335720" y="595691"/>
                </a:lnTo>
                <a:lnTo>
                  <a:pt x="331354" y="600049"/>
                </a:lnTo>
                <a:cubicBezTo>
                  <a:pt x="328128" y="603459"/>
                  <a:pt x="323668" y="605070"/>
                  <a:pt x="319208" y="605070"/>
                </a:cubicBezTo>
                <a:cubicBezTo>
                  <a:pt x="314843" y="605070"/>
                  <a:pt x="310478" y="603459"/>
                  <a:pt x="307062" y="600049"/>
                </a:cubicBezTo>
                <a:lnTo>
                  <a:pt x="302792" y="595691"/>
                </a:lnTo>
                <a:lnTo>
                  <a:pt x="286945" y="579963"/>
                </a:lnTo>
                <a:lnTo>
                  <a:pt x="212549" y="505686"/>
                </a:lnTo>
                <a:lnTo>
                  <a:pt x="208943" y="501991"/>
                </a:lnTo>
                <a:lnTo>
                  <a:pt x="130846" y="579963"/>
                </a:lnTo>
                <a:cubicBezTo>
                  <a:pt x="127525" y="583374"/>
                  <a:pt x="123160" y="584985"/>
                  <a:pt x="118700" y="584985"/>
                </a:cubicBezTo>
                <a:cubicBezTo>
                  <a:pt x="114240" y="584985"/>
                  <a:pt x="109970" y="583374"/>
                  <a:pt x="106554" y="579963"/>
                </a:cubicBezTo>
                <a:lnTo>
                  <a:pt x="102283" y="575605"/>
                </a:lnTo>
                <a:cubicBezTo>
                  <a:pt x="95546" y="568973"/>
                  <a:pt x="95546" y="557983"/>
                  <a:pt x="102283" y="551257"/>
                </a:cubicBezTo>
                <a:lnTo>
                  <a:pt x="192431" y="461158"/>
                </a:lnTo>
                <a:lnTo>
                  <a:pt x="196797" y="456894"/>
                </a:lnTo>
                <a:cubicBezTo>
                  <a:pt x="200023" y="453483"/>
                  <a:pt x="204483" y="451873"/>
                  <a:pt x="208943" y="451873"/>
                </a:cubicBezTo>
                <a:cubicBezTo>
                  <a:pt x="213308" y="451873"/>
                  <a:pt x="217673" y="453483"/>
                  <a:pt x="221089" y="456894"/>
                </a:cubicBezTo>
                <a:lnTo>
                  <a:pt x="225359" y="461158"/>
                </a:lnTo>
                <a:lnTo>
                  <a:pt x="241206" y="476979"/>
                </a:lnTo>
                <a:lnTo>
                  <a:pt x="315602" y="551257"/>
                </a:lnTo>
                <a:lnTo>
                  <a:pt x="319208" y="554952"/>
                </a:lnTo>
                <a:lnTo>
                  <a:pt x="381458" y="492801"/>
                </a:lnTo>
                <a:lnTo>
                  <a:pt x="397305" y="476979"/>
                </a:lnTo>
                <a:lnTo>
                  <a:pt x="403758" y="470537"/>
                </a:lnTo>
                <a:lnTo>
                  <a:pt x="476161" y="398439"/>
                </a:lnTo>
                <a:lnTo>
                  <a:pt x="484986" y="389533"/>
                </a:lnTo>
                <a:cubicBezTo>
                  <a:pt x="476730" y="381764"/>
                  <a:pt x="468759" y="373616"/>
                  <a:pt x="460788" y="365563"/>
                </a:cubicBezTo>
                <a:cubicBezTo>
                  <a:pt x="458036" y="362816"/>
                  <a:pt x="455474" y="359974"/>
                  <a:pt x="457752" y="355236"/>
                </a:cubicBezTo>
                <a:cubicBezTo>
                  <a:pt x="459934" y="350310"/>
                  <a:pt x="464015" y="350120"/>
                  <a:pt x="468000" y="349931"/>
                </a:cubicBezTo>
                <a:cubicBezTo>
                  <a:pt x="494095" y="348605"/>
                  <a:pt x="520286" y="347468"/>
                  <a:pt x="546381" y="346236"/>
                </a:cubicBezTo>
                <a:close/>
                <a:moveTo>
                  <a:pt x="278625" y="278352"/>
                </a:moveTo>
                <a:cubicBezTo>
                  <a:pt x="278625" y="278352"/>
                  <a:pt x="327877" y="302233"/>
                  <a:pt x="371816" y="329810"/>
                </a:cubicBezTo>
                <a:cubicBezTo>
                  <a:pt x="404936" y="350469"/>
                  <a:pt x="411104" y="373023"/>
                  <a:pt x="412053" y="405338"/>
                </a:cubicBezTo>
                <a:cubicBezTo>
                  <a:pt x="412148" y="405433"/>
                  <a:pt x="412148" y="405622"/>
                  <a:pt x="412148" y="405717"/>
                </a:cubicBezTo>
                <a:lnTo>
                  <a:pt x="412148" y="408086"/>
                </a:lnTo>
                <a:cubicBezTo>
                  <a:pt x="412243" y="409602"/>
                  <a:pt x="412243" y="411308"/>
                  <a:pt x="412243" y="412919"/>
                </a:cubicBezTo>
                <a:lnTo>
                  <a:pt x="379123" y="445992"/>
                </a:lnTo>
                <a:lnTo>
                  <a:pt x="372670" y="452436"/>
                </a:lnTo>
                <a:lnTo>
                  <a:pt x="356822" y="468262"/>
                </a:lnTo>
                <a:lnTo>
                  <a:pt x="319147" y="505884"/>
                </a:lnTo>
                <a:lnTo>
                  <a:pt x="265623" y="452436"/>
                </a:lnTo>
                <a:lnTo>
                  <a:pt x="249775" y="436705"/>
                </a:lnTo>
                <a:lnTo>
                  <a:pt x="245505" y="432346"/>
                </a:lnTo>
                <a:cubicBezTo>
                  <a:pt x="235730" y="422680"/>
                  <a:pt x="222729" y="417184"/>
                  <a:pt x="208779" y="417184"/>
                </a:cubicBezTo>
                <a:cubicBezTo>
                  <a:pt x="194923" y="417184"/>
                  <a:pt x="181827" y="422680"/>
                  <a:pt x="172148" y="432346"/>
                </a:cubicBezTo>
                <a:lnTo>
                  <a:pt x="167782" y="436705"/>
                </a:lnTo>
                <a:lnTo>
                  <a:pt x="89490" y="514887"/>
                </a:lnTo>
                <a:lnTo>
                  <a:pt x="190" y="514792"/>
                </a:lnTo>
                <a:lnTo>
                  <a:pt x="0" y="405433"/>
                </a:lnTo>
                <a:cubicBezTo>
                  <a:pt x="949" y="373118"/>
                  <a:pt x="7117" y="350753"/>
                  <a:pt x="40237" y="329904"/>
                </a:cubicBezTo>
                <a:cubicBezTo>
                  <a:pt x="84271" y="302233"/>
                  <a:pt x="133429" y="278447"/>
                  <a:pt x="133429" y="278447"/>
                </a:cubicBezTo>
                <a:lnTo>
                  <a:pt x="172527" y="401926"/>
                </a:lnTo>
                <a:lnTo>
                  <a:pt x="195398" y="337201"/>
                </a:lnTo>
                <a:cubicBezTo>
                  <a:pt x="155255" y="281384"/>
                  <a:pt x="198340" y="278636"/>
                  <a:pt x="205932" y="278447"/>
                </a:cubicBezTo>
                <a:lnTo>
                  <a:pt x="206121" y="278447"/>
                </a:lnTo>
                <a:lnTo>
                  <a:pt x="206406" y="278447"/>
                </a:lnTo>
                <a:cubicBezTo>
                  <a:pt x="214093" y="278636"/>
                  <a:pt x="256988" y="281384"/>
                  <a:pt x="216940" y="337201"/>
                </a:cubicBezTo>
                <a:lnTo>
                  <a:pt x="239811" y="401926"/>
                </a:lnTo>
                <a:close/>
                <a:moveTo>
                  <a:pt x="406730" y="85850"/>
                </a:moveTo>
                <a:lnTo>
                  <a:pt x="412614" y="85850"/>
                </a:lnTo>
                <a:cubicBezTo>
                  <a:pt x="426185" y="85850"/>
                  <a:pt x="426185" y="85850"/>
                  <a:pt x="426185" y="99398"/>
                </a:cubicBezTo>
                <a:cubicBezTo>
                  <a:pt x="426280" y="108967"/>
                  <a:pt x="426280" y="108967"/>
                  <a:pt x="435770" y="110483"/>
                </a:cubicBezTo>
                <a:cubicBezTo>
                  <a:pt x="443172" y="111619"/>
                  <a:pt x="450100" y="113799"/>
                  <a:pt x="456838" y="116641"/>
                </a:cubicBezTo>
                <a:cubicBezTo>
                  <a:pt x="460444" y="118346"/>
                  <a:pt x="461867" y="120809"/>
                  <a:pt x="460728" y="124788"/>
                </a:cubicBezTo>
                <a:cubicBezTo>
                  <a:pt x="458925" y="130568"/>
                  <a:pt x="457407" y="136347"/>
                  <a:pt x="455509" y="142221"/>
                </a:cubicBezTo>
                <a:cubicBezTo>
                  <a:pt x="453801" y="147621"/>
                  <a:pt x="451998" y="148379"/>
                  <a:pt x="446778" y="145821"/>
                </a:cubicBezTo>
                <a:cubicBezTo>
                  <a:pt x="436339" y="140800"/>
                  <a:pt x="425141" y="138621"/>
                  <a:pt x="413563" y="139284"/>
                </a:cubicBezTo>
                <a:cubicBezTo>
                  <a:pt x="410526" y="139379"/>
                  <a:pt x="407489" y="139757"/>
                  <a:pt x="404642" y="141084"/>
                </a:cubicBezTo>
                <a:cubicBezTo>
                  <a:pt x="394583" y="145442"/>
                  <a:pt x="392875" y="156621"/>
                  <a:pt x="401511" y="163443"/>
                </a:cubicBezTo>
                <a:cubicBezTo>
                  <a:pt x="405781" y="166853"/>
                  <a:pt x="410716" y="169317"/>
                  <a:pt x="415936" y="171496"/>
                </a:cubicBezTo>
                <a:cubicBezTo>
                  <a:pt x="424761" y="175191"/>
                  <a:pt x="433777" y="178696"/>
                  <a:pt x="442223" y="183338"/>
                </a:cubicBezTo>
                <a:cubicBezTo>
                  <a:pt x="469175" y="198307"/>
                  <a:pt x="476387" y="232130"/>
                  <a:pt x="457407" y="255152"/>
                </a:cubicBezTo>
                <a:cubicBezTo>
                  <a:pt x="450574" y="263489"/>
                  <a:pt x="441654" y="268984"/>
                  <a:pt x="431214" y="271921"/>
                </a:cubicBezTo>
                <a:cubicBezTo>
                  <a:pt x="426659" y="273152"/>
                  <a:pt x="424666" y="275616"/>
                  <a:pt x="424951" y="280258"/>
                </a:cubicBezTo>
                <a:cubicBezTo>
                  <a:pt x="425141" y="284900"/>
                  <a:pt x="424951" y="289448"/>
                  <a:pt x="424951" y="294185"/>
                </a:cubicBezTo>
                <a:cubicBezTo>
                  <a:pt x="424951" y="298353"/>
                  <a:pt x="422768" y="300438"/>
                  <a:pt x="418688" y="300627"/>
                </a:cubicBezTo>
                <a:cubicBezTo>
                  <a:pt x="413658" y="300722"/>
                  <a:pt x="408628" y="300722"/>
                  <a:pt x="403693" y="300627"/>
                </a:cubicBezTo>
                <a:cubicBezTo>
                  <a:pt x="399328" y="300438"/>
                  <a:pt x="397240" y="298069"/>
                  <a:pt x="397240" y="293806"/>
                </a:cubicBezTo>
                <a:cubicBezTo>
                  <a:pt x="397050" y="290490"/>
                  <a:pt x="397050" y="287079"/>
                  <a:pt x="397050" y="283669"/>
                </a:cubicBezTo>
                <a:cubicBezTo>
                  <a:pt x="397050" y="276184"/>
                  <a:pt x="396861" y="275805"/>
                  <a:pt x="389648" y="274668"/>
                </a:cubicBezTo>
                <a:cubicBezTo>
                  <a:pt x="380348" y="273342"/>
                  <a:pt x="371427" y="271163"/>
                  <a:pt x="362886" y="267089"/>
                </a:cubicBezTo>
                <a:cubicBezTo>
                  <a:pt x="356243" y="263963"/>
                  <a:pt x="355579" y="262163"/>
                  <a:pt x="357192" y="255246"/>
                </a:cubicBezTo>
                <a:cubicBezTo>
                  <a:pt x="358616" y="250036"/>
                  <a:pt x="360039" y="244920"/>
                  <a:pt x="361653" y="239804"/>
                </a:cubicBezTo>
                <a:cubicBezTo>
                  <a:pt x="363551" y="233930"/>
                  <a:pt x="365164" y="233172"/>
                  <a:pt x="370668" y="236014"/>
                </a:cubicBezTo>
                <a:cubicBezTo>
                  <a:pt x="379968" y="240846"/>
                  <a:pt x="389838" y="243593"/>
                  <a:pt x="400277" y="244920"/>
                </a:cubicBezTo>
                <a:cubicBezTo>
                  <a:pt x="406920" y="245772"/>
                  <a:pt x="413563" y="245014"/>
                  <a:pt x="419732" y="242362"/>
                </a:cubicBezTo>
                <a:cubicBezTo>
                  <a:pt x="431214" y="237435"/>
                  <a:pt x="433018" y="224077"/>
                  <a:pt x="423243" y="215929"/>
                </a:cubicBezTo>
                <a:cubicBezTo>
                  <a:pt x="420016" y="213276"/>
                  <a:pt x="416220" y="211287"/>
                  <a:pt x="412234" y="209487"/>
                </a:cubicBezTo>
                <a:cubicBezTo>
                  <a:pt x="402175" y="205129"/>
                  <a:pt x="391641" y="201718"/>
                  <a:pt x="382056" y="196033"/>
                </a:cubicBezTo>
                <a:cubicBezTo>
                  <a:pt x="366587" y="186654"/>
                  <a:pt x="356718" y="173864"/>
                  <a:pt x="357857" y="155105"/>
                </a:cubicBezTo>
                <a:cubicBezTo>
                  <a:pt x="359280" y="133694"/>
                  <a:pt x="371238" y="120336"/>
                  <a:pt x="390882" y="113230"/>
                </a:cubicBezTo>
                <a:cubicBezTo>
                  <a:pt x="398948" y="110388"/>
                  <a:pt x="399138" y="110483"/>
                  <a:pt x="399138" y="102051"/>
                </a:cubicBezTo>
                <a:cubicBezTo>
                  <a:pt x="399138" y="99114"/>
                  <a:pt x="398948" y="96366"/>
                  <a:pt x="399138" y="93429"/>
                </a:cubicBezTo>
                <a:cubicBezTo>
                  <a:pt x="399233" y="87082"/>
                  <a:pt x="400372" y="85945"/>
                  <a:pt x="406730" y="85850"/>
                </a:cubicBezTo>
                <a:close/>
                <a:moveTo>
                  <a:pt x="205945" y="50"/>
                </a:moveTo>
                <a:cubicBezTo>
                  <a:pt x="214105" y="-329"/>
                  <a:pt x="298173" y="-1087"/>
                  <a:pt x="302823" y="99179"/>
                </a:cubicBezTo>
                <a:cubicBezTo>
                  <a:pt x="302823" y="99179"/>
                  <a:pt x="319238" y="249483"/>
                  <a:pt x="206514" y="250620"/>
                </a:cubicBezTo>
                <a:lnTo>
                  <a:pt x="205945" y="250620"/>
                </a:lnTo>
                <a:lnTo>
                  <a:pt x="205281" y="250620"/>
                </a:lnTo>
                <a:cubicBezTo>
                  <a:pt x="92652" y="249483"/>
                  <a:pt x="108972" y="99179"/>
                  <a:pt x="108972" y="99179"/>
                </a:cubicBezTo>
                <a:cubicBezTo>
                  <a:pt x="113527" y="-1087"/>
                  <a:pt x="197690" y="-329"/>
                  <a:pt x="205945" y="50"/>
                </a:cubicBezTo>
                <a:close/>
              </a:path>
            </a:pathLst>
          </a:custGeom>
          <a:solidFill>
            <a:srgbClr val="4F272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a:cs typeface="+mn-ea"/>
            </a:endParaRPr>
          </a:p>
        </p:txBody>
      </p:sp>
      <p:sp>
        <p:nvSpPr>
          <p:cNvPr id="105" name="Text Placeholder 5">
            <a:extLst>
              <a:ext uri="{FF2B5EF4-FFF2-40B4-BE49-F238E27FC236}">
                <a16:creationId xmlns:a16="http://schemas.microsoft.com/office/drawing/2014/main" id="{C84CE374-19B6-4911-93F5-CEA347707F02}"/>
              </a:ext>
            </a:extLst>
          </p:cNvPr>
          <p:cNvSpPr txBox="1">
            <a:spLocks/>
          </p:cNvSpPr>
          <p:nvPr/>
        </p:nvSpPr>
        <p:spPr>
          <a:xfrm>
            <a:off x="6325656" y="1342483"/>
            <a:ext cx="1892966" cy="3624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Clr>
                <a:schemeClr val="tx1">
                  <a:lumMod val="85000"/>
                  <a:lumOff val="15000"/>
                </a:schemeClr>
              </a:buClr>
              <a:buSzPct val="105000"/>
              <a:buFont typeface="Arial" panose="020B0604020202020204" pitchFamily="34" charset="0"/>
              <a:buNone/>
              <a:defRPr/>
            </a:pPr>
            <a:r>
              <a:rPr lang="zh-CN" altLang="en-US" sz="2000" kern="0">
                <a:solidFill>
                  <a:srgbClr val="4F272F"/>
                </a:solidFill>
                <a:latin typeface="思源黑体 CN Bold" panose="020B0800000000000000" pitchFamily="34" charset="-122"/>
                <a:ea typeface="思源黑体 CN Bold" panose="020B0800000000000000" pitchFamily="34" charset="-122"/>
              </a:rPr>
              <a:t>标题文字添加</a:t>
            </a:r>
            <a:endParaRPr lang="en-AU" altLang="zh-CN" sz="2000" kern="0" dirty="0">
              <a:solidFill>
                <a:srgbClr val="4F272F"/>
              </a:solidFill>
              <a:latin typeface="思源黑体 CN Bold" panose="020B0800000000000000" pitchFamily="34" charset="-122"/>
              <a:ea typeface="思源黑体 CN Bold" panose="020B0800000000000000" pitchFamily="34" charset="-122"/>
            </a:endParaRPr>
          </a:p>
        </p:txBody>
      </p:sp>
      <p:sp>
        <p:nvSpPr>
          <p:cNvPr id="106" name="TextBox 20">
            <a:extLst>
              <a:ext uri="{FF2B5EF4-FFF2-40B4-BE49-F238E27FC236}">
                <a16:creationId xmlns:a16="http://schemas.microsoft.com/office/drawing/2014/main" id="{19A66C6B-C646-455A-B30D-C30E56A17FD7}"/>
              </a:ext>
            </a:extLst>
          </p:cNvPr>
          <p:cNvSpPr txBox="1"/>
          <p:nvPr/>
        </p:nvSpPr>
        <p:spPr>
          <a:xfrm>
            <a:off x="6441061" y="1712827"/>
            <a:ext cx="1662155" cy="1036694"/>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此处输入具体内容此处</a:t>
            </a:r>
          </a:p>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输入具体内容此处具体内容此处输入具体内容此处输入具体内容此处</a:t>
            </a:r>
          </a:p>
        </p:txBody>
      </p:sp>
      <p:sp>
        <p:nvSpPr>
          <p:cNvPr id="114" name="任意多边形: 形状 113">
            <a:extLst>
              <a:ext uri="{FF2B5EF4-FFF2-40B4-BE49-F238E27FC236}">
                <a16:creationId xmlns:a16="http://schemas.microsoft.com/office/drawing/2014/main" id="{80AA8A13-1F84-4E2C-B335-7DC9BD21A670}"/>
              </a:ext>
            </a:extLst>
          </p:cNvPr>
          <p:cNvSpPr/>
          <p:nvPr/>
        </p:nvSpPr>
        <p:spPr>
          <a:xfrm rot="5400000">
            <a:off x="8758670" y="4138220"/>
            <a:ext cx="1805442" cy="1556414"/>
          </a:xfrm>
          <a:custGeom>
            <a:avLst/>
            <a:gdLst>
              <a:gd name="connsiteX0" fmla="*/ 473879 w 4510670"/>
              <a:gd name="connsiteY0" fmla="*/ 1944253 h 3888506"/>
              <a:gd name="connsiteX1" fmla="*/ 1241748 w 4510670"/>
              <a:gd name="connsiteY1" fmla="*/ 3479990 h 3888506"/>
              <a:gd name="connsiteX2" fmla="*/ 3268922 w 4510670"/>
              <a:gd name="connsiteY2" fmla="*/ 3479990 h 3888506"/>
              <a:gd name="connsiteX3" fmla="*/ 4036791 w 4510670"/>
              <a:gd name="connsiteY3" fmla="*/ 1944253 h 3888506"/>
              <a:gd name="connsiteX4" fmla="*/ 3268922 w 4510670"/>
              <a:gd name="connsiteY4" fmla="*/ 408516 h 3888506"/>
              <a:gd name="connsiteX5" fmla="*/ 1241748 w 4510670"/>
              <a:gd name="connsiteY5" fmla="*/ 408516 h 3888506"/>
              <a:gd name="connsiteX6" fmla="*/ 0 w 4510670"/>
              <a:gd name="connsiteY6" fmla="*/ 1944253 h 3888506"/>
              <a:gd name="connsiteX7" fmla="*/ 972127 w 4510670"/>
              <a:gd name="connsiteY7" fmla="*/ 0 h 3888506"/>
              <a:gd name="connsiteX8" fmla="*/ 3538543 w 4510670"/>
              <a:gd name="connsiteY8" fmla="*/ 0 h 3888506"/>
              <a:gd name="connsiteX9" fmla="*/ 4510670 w 4510670"/>
              <a:gd name="connsiteY9" fmla="*/ 1944253 h 3888506"/>
              <a:gd name="connsiteX10" fmla="*/ 3538543 w 4510670"/>
              <a:gd name="connsiteY10" fmla="*/ 3888506 h 3888506"/>
              <a:gd name="connsiteX11" fmla="*/ 972127 w 4510670"/>
              <a:gd name="connsiteY11" fmla="*/ 3888506 h 388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10670" h="3888506">
                <a:moveTo>
                  <a:pt x="473879" y="1944253"/>
                </a:moveTo>
                <a:lnTo>
                  <a:pt x="1241748" y="3479990"/>
                </a:lnTo>
                <a:lnTo>
                  <a:pt x="3268922" y="3479990"/>
                </a:lnTo>
                <a:lnTo>
                  <a:pt x="4036791" y="1944253"/>
                </a:lnTo>
                <a:lnTo>
                  <a:pt x="3268922" y="408516"/>
                </a:lnTo>
                <a:lnTo>
                  <a:pt x="1241748" y="408516"/>
                </a:lnTo>
                <a:close/>
                <a:moveTo>
                  <a:pt x="0" y="1944253"/>
                </a:moveTo>
                <a:lnTo>
                  <a:pt x="972127" y="0"/>
                </a:lnTo>
                <a:lnTo>
                  <a:pt x="3538543" y="0"/>
                </a:lnTo>
                <a:lnTo>
                  <a:pt x="4510670" y="1944253"/>
                </a:lnTo>
                <a:lnTo>
                  <a:pt x="3538543" y="3888506"/>
                </a:lnTo>
                <a:lnTo>
                  <a:pt x="972127" y="3888506"/>
                </a:lnTo>
                <a:close/>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思源黑体 CN Bold"/>
              <a:cs typeface="+mn-ea"/>
            </a:endParaRPr>
          </a:p>
        </p:txBody>
      </p:sp>
      <p:sp>
        <p:nvSpPr>
          <p:cNvPr id="115" name="Oval 12">
            <a:extLst>
              <a:ext uri="{FF2B5EF4-FFF2-40B4-BE49-F238E27FC236}">
                <a16:creationId xmlns:a16="http://schemas.microsoft.com/office/drawing/2014/main" id="{A76A2CB5-4AED-48AE-8B63-DC7C369050C7}"/>
              </a:ext>
            </a:extLst>
          </p:cNvPr>
          <p:cNvSpPr/>
          <p:nvPr/>
        </p:nvSpPr>
        <p:spPr>
          <a:xfrm>
            <a:off x="9339658" y="4596697"/>
            <a:ext cx="643466" cy="639460"/>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40404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a:cs typeface="+mn-ea"/>
            </a:endParaRPr>
          </a:p>
        </p:txBody>
      </p:sp>
      <p:sp>
        <p:nvSpPr>
          <p:cNvPr id="112" name="Text Placeholder 5">
            <a:extLst>
              <a:ext uri="{FF2B5EF4-FFF2-40B4-BE49-F238E27FC236}">
                <a16:creationId xmlns:a16="http://schemas.microsoft.com/office/drawing/2014/main" id="{0F643531-E481-4421-9369-BB0EB684D23B}"/>
              </a:ext>
            </a:extLst>
          </p:cNvPr>
          <p:cNvSpPr txBox="1">
            <a:spLocks/>
          </p:cNvSpPr>
          <p:nvPr/>
        </p:nvSpPr>
        <p:spPr>
          <a:xfrm>
            <a:off x="8714908" y="2216508"/>
            <a:ext cx="1892966" cy="3624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Clr>
                <a:schemeClr val="tx1">
                  <a:lumMod val="85000"/>
                  <a:lumOff val="15000"/>
                </a:schemeClr>
              </a:buClr>
              <a:buSzPct val="105000"/>
              <a:buFont typeface="Arial" panose="020B0604020202020204" pitchFamily="34" charset="0"/>
              <a:buNone/>
              <a:defRPr/>
            </a:pPr>
            <a:r>
              <a:rPr lang="zh-CN" altLang="en-US" sz="2000" kern="0">
                <a:solidFill>
                  <a:schemeClr val="tx1">
                    <a:lumMod val="85000"/>
                    <a:lumOff val="15000"/>
                  </a:schemeClr>
                </a:solidFill>
                <a:latin typeface="思源黑体 CN Bold" panose="020B0800000000000000" pitchFamily="34" charset="-122"/>
                <a:ea typeface="思源黑体 CN Bold" panose="020B0800000000000000" pitchFamily="34" charset="-122"/>
              </a:rPr>
              <a:t>标题文字添加</a:t>
            </a:r>
            <a:endParaRPr lang="en-AU" altLang="zh-CN" sz="2000" kern="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113" name="TextBox 20">
            <a:extLst>
              <a:ext uri="{FF2B5EF4-FFF2-40B4-BE49-F238E27FC236}">
                <a16:creationId xmlns:a16="http://schemas.microsoft.com/office/drawing/2014/main" id="{14565F54-8AFA-44F8-A202-CFA1E2C90FA9}"/>
              </a:ext>
            </a:extLst>
          </p:cNvPr>
          <p:cNvSpPr txBox="1"/>
          <p:nvPr/>
        </p:nvSpPr>
        <p:spPr>
          <a:xfrm>
            <a:off x="8830313" y="2586852"/>
            <a:ext cx="1662155" cy="1036694"/>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此处输入具体内容此处</a:t>
            </a:r>
          </a:p>
          <a:p>
            <a:pPr algn="ctr">
              <a:lnSpc>
                <a:spcPct val="150000"/>
              </a:lnSpc>
            </a:pPr>
            <a:r>
              <a:rPr lang="zh-CN" altLang="en-US" sz="1050" dirty="0">
                <a:solidFill>
                  <a:schemeClr val="tx1">
                    <a:lumMod val="85000"/>
                    <a:lumOff val="15000"/>
                  </a:schemeClr>
                </a:solidFill>
                <a:latin typeface="思源黑体 CN Light" panose="020B0300000000000000" pitchFamily="34" charset="-122"/>
                <a:ea typeface="思源黑体 CN Light" panose="020B0300000000000000" pitchFamily="34" charset="-122"/>
              </a:rPr>
              <a:t>输入具体内容此处具体内容此处输入具体内容此处输入具体内容此处</a:t>
            </a:r>
          </a:p>
        </p:txBody>
      </p:sp>
    </p:spTree>
    <p:extLst>
      <p:ext uri="{BB962C8B-B14F-4D97-AF65-F5344CB8AC3E}">
        <p14:creationId xmlns:p14="http://schemas.microsoft.com/office/powerpoint/2010/main" val="292107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文艺复兴时期</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RENAISSANCE ART</a:t>
            </a:r>
          </a:p>
        </p:txBody>
      </p:sp>
      <p:sp>
        <p:nvSpPr>
          <p:cNvPr id="50" name="Freeform 43">
            <a:extLst>
              <a:ext uri="{FF2B5EF4-FFF2-40B4-BE49-F238E27FC236}">
                <a16:creationId xmlns:a16="http://schemas.microsoft.com/office/drawing/2014/main" id="{00F87B19-C53E-4C4A-A19F-AF1CC94EE954}"/>
              </a:ext>
            </a:extLst>
          </p:cNvPr>
          <p:cNvSpPr>
            <a:spLocks/>
          </p:cNvSpPr>
          <p:nvPr/>
        </p:nvSpPr>
        <p:spPr bwMode="auto">
          <a:xfrm>
            <a:off x="1573364" y="2933700"/>
            <a:ext cx="1440890" cy="1245858"/>
          </a:xfrm>
          <a:custGeom>
            <a:avLst/>
            <a:gdLst>
              <a:gd name="T0" fmla="*/ 0 w 1352"/>
              <a:gd name="T1" fmla="*/ 584 h 1169"/>
              <a:gd name="T2" fmla="*/ 338 w 1352"/>
              <a:gd name="T3" fmla="*/ 1169 h 1169"/>
              <a:gd name="T4" fmla="*/ 1014 w 1352"/>
              <a:gd name="T5" fmla="*/ 1169 h 1169"/>
              <a:gd name="T6" fmla="*/ 1352 w 1352"/>
              <a:gd name="T7" fmla="*/ 584 h 1169"/>
              <a:gd name="T8" fmla="*/ 1014 w 1352"/>
              <a:gd name="T9" fmla="*/ 0 h 1169"/>
              <a:gd name="T10" fmla="*/ 338 w 1352"/>
              <a:gd name="T11" fmla="*/ 0 h 1169"/>
              <a:gd name="T12" fmla="*/ 0 w 1352"/>
              <a:gd name="T13" fmla="*/ 584 h 1169"/>
              <a:gd name="T14" fmla="*/ 0 w 1352"/>
              <a:gd name="T15" fmla="*/ 584 h 1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2" h="1169">
                <a:moveTo>
                  <a:pt x="0" y="584"/>
                </a:moveTo>
                <a:lnTo>
                  <a:pt x="338" y="1169"/>
                </a:lnTo>
                <a:lnTo>
                  <a:pt x="1014" y="1169"/>
                </a:lnTo>
                <a:lnTo>
                  <a:pt x="1352" y="584"/>
                </a:lnTo>
                <a:lnTo>
                  <a:pt x="1014" y="0"/>
                </a:lnTo>
                <a:lnTo>
                  <a:pt x="338" y="0"/>
                </a:lnTo>
                <a:lnTo>
                  <a:pt x="0" y="584"/>
                </a:lnTo>
                <a:lnTo>
                  <a:pt x="0" y="584"/>
                </a:lnTo>
                <a:close/>
              </a:path>
            </a:pathLst>
          </a:custGeom>
          <a:solidFill>
            <a:srgbClr val="4F27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51" name="Title 1">
            <a:extLst>
              <a:ext uri="{FF2B5EF4-FFF2-40B4-BE49-F238E27FC236}">
                <a16:creationId xmlns:a16="http://schemas.microsoft.com/office/drawing/2014/main" id="{1F79A96C-C612-4F73-A99D-EC892D9475A4}"/>
              </a:ext>
            </a:extLst>
          </p:cNvPr>
          <p:cNvSpPr txBox="1">
            <a:spLocks/>
          </p:cNvSpPr>
          <p:nvPr/>
        </p:nvSpPr>
        <p:spPr>
          <a:xfrm>
            <a:off x="1996557" y="3701923"/>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rgbClr val="E7E6E6"/>
                </a:solidFill>
                <a:latin typeface="思源黑体 CN Bold" panose="020B0800000000000000" pitchFamily="34" charset="-122"/>
                <a:ea typeface="思源黑体 CN Bold" panose="020B0800000000000000" pitchFamily="34" charset="-122"/>
              </a:rPr>
              <a:t>01</a:t>
            </a:r>
          </a:p>
        </p:txBody>
      </p:sp>
      <p:sp>
        <p:nvSpPr>
          <p:cNvPr id="52" name="Freeform 415">
            <a:extLst>
              <a:ext uri="{FF2B5EF4-FFF2-40B4-BE49-F238E27FC236}">
                <a16:creationId xmlns:a16="http://schemas.microsoft.com/office/drawing/2014/main" id="{AEDB7C87-84F0-4C97-B090-30F77DE50114}"/>
              </a:ext>
            </a:extLst>
          </p:cNvPr>
          <p:cNvSpPr>
            <a:spLocks noEditPoints="1"/>
          </p:cNvSpPr>
          <p:nvPr/>
        </p:nvSpPr>
        <p:spPr bwMode="auto">
          <a:xfrm>
            <a:off x="2051348" y="3194205"/>
            <a:ext cx="484923" cy="397576"/>
          </a:xfrm>
          <a:custGeom>
            <a:avLst/>
            <a:gdLst>
              <a:gd name="T0" fmla="*/ 91 w 118"/>
              <a:gd name="T1" fmla="*/ 56 h 96"/>
              <a:gd name="T2" fmla="*/ 111 w 118"/>
              <a:gd name="T3" fmla="*/ 36 h 96"/>
              <a:gd name="T4" fmla="*/ 91 w 118"/>
              <a:gd name="T5" fmla="*/ 16 h 96"/>
              <a:gd name="T6" fmla="*/ 71 w 118"/>
              <a:gd name="T7" fmla="*/ 36 h 96"/>
              <a:gd name="T8" fmla="*/ 91 w 118"/>
              <a:gd name="T9" fmla="*/ 56 h 96"/>
              <a:gd name="T10" fmla="*/ 91 w 118"/>
              <a:gd name="T11" fmla="*/ 24 h 96"/>
              <a:gd name="T12" fmla="*/ 103 w 118"/>
              <a:gd name="T13" fmla="*/ 36 h 96"/>
              <a:gd name="T14" fmla="*/ 91 w 118"/>
              <a:gd name="T15" fmla="*/ 48 h 96"/>
              <a:gd name="T16" fmla="*/ 79 w 118"/>
              <a:gd name="T17" fmla="*/ 36 h 96"/>
              <a:gd name="T18" fmla="*/ 91 w 118"/>
              <a:gd name="T19" fmla="*/ 24 h 96"/>
              <a:gd name="T20" fmla="*/ 35 w 118"/>
              <a:gd name="T21" fmla="*/ 56 h 96"/>
              <a:gd name="T22" fmla="*/ 0 w 118"/>
              <a:gd name="T23" fmla="*/ 96 h 96"/>
              <a:gd name="T24" fmla="*/ 8 w 118"/>
              <a:gd name="T25" fmla="*/ 96 h 96"/>
              <a:gd name="T26" fmla="*/ 35 w 118"/>
              <a:gd name="T27" fmla="*/ 64 h 96"/>
              <a:gd name="T28" fmla="*/ 57 w 118"/>
              <a:gd name="T29" fmla="*/ 77 h 96"/>
              <a:gd name="T30" fmla="*/ 62 w 118"/>
              <a:gd name="T31" fmla="*/ 71 h 96"/>
              <a:gd name="T32" fmla="*/ 35 w 118"/>
              <a:gd name="T33" fmla="*/ 56 h 96"/>
              <a:gd name="T34" fmla="*/ 91 w 118"/>
              <a:gd name="T35" fmla="*/ 64 h 96"/>
              <a:gd name="T36" fmla="*/ 64 w 118"/>
              <a:gd name="T37" fmla="*/ 96 h 96"/>
              <a:gd name="T38" fmla="*/ 71 w 118"/>
              <a:gd name="T39" fmla="*/ 96 h 96"/>
              <a:gd name="T40" fmla="*/ 91 w 118"/>
              <a:gd name="T41" fmla="*/ 72 h 96"/>
              <a:gd name="T42" fmla="*/ 111 w 118"/>
              <a:gd name="T43" fmla="*/ 96 h 96"/>
              <a:gd name="T44" fmla="*/ 118 w 118"/>
              <a:gd name="T45" fmla="*/ 96 h 96"/>
              <a:gd name="T46" fmla="*/ 91 w 118"/>
              <a:gd name="T47" fmla="*/ 64 h 96"/>
              <a:gd name="T48" fmla="*/ 35 w 118"/>
              <a:gd name="T49" fmla="*/ 48 h 96"/>
              <a:gd name="T50" fmla="*/ 59 w 118"/>
              <a:gd name="T51" fmla="*/ 24 h 96"/>
              <a:gd name="T52" fmla="*/ 35 w 118"/>
              <a:gd name="T53" fmla="*/ 0 h 96"/>
              <a:gd name="T54" fmla="*/ 11 w 118"/>
              <a:gd name="T55" fmla="*/ 24 h 96"/>
              <a:gd name="T56" fmla="*/ 35 w 118"/>
              <a:gd name="T57" fmla="*/ 48 h 96"/>
              <a:gd name="T58" fmla="*/ 35 w 118"/>
              <a:gd name="T59" fmla="*/ 8 h 96"/>
              <a:gd name="T60" fmla="*/ 51 w 118"/>
              <a:gd name="T61" fmla="*/ 24 h 96"/>
              <a:gd name="T62" fmla="*/ 35 w 118"/>
              <a:gd name="T63" fmla="*/ 40 h 96"/>
              <a:gd name="T64" fmla="*/ 19 w 118"/>
              <a:gd name="T65" fmla="*/ 24 h 96"/>
              <a:gd name="T66" fmla="*/ 35 w 118"/>
              <a:gd name="T67"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8" h="96">
                <a:moveTo>
                  <a:pt x="91" y="56"/>
                </a:moveTo>
                <a:cubicBezTo>
                  <a:pt x="102" y="56"/>
                  <a:pt x="111" y="47"/>
                  <a:pt x="111" y="36"/>
                </a:cubicBezTo>
                <a:cubicBezTo>
                  <a:pt x="111" y="25"/>
                  <a:pt x="102" y="16"/>
                  <a:pt x="91" y="16"/>
                </a:cubicBezTo>
                <a:cubicBezTo>
                  <a:pt x="80" y="16"/>
                  <a:pt x="71" y="25"/>
                  <a:pt x="71" y="36"/>
                </a:cubicBezTo>
                <a:cubicBezTo>
                  <a:pt x="71" y="47"/>
                  <a:pt x="80" y="56"/>
                  <a:pt x="91" y="56"/>
                </a:cubicBezTo>
                <a:close/>
                <a:moveTo>
                  <a:pt x="91" y="24"/>
                </a:moveTo>
                <a:cubicBezTo>
                  <a:pt x="98" y="24"/>
                  <a:pt x="103" y="30"/>
                  <a:pt x="103" y="36"/>
                </a:cubicBezTo>
                <a:cubicBezTo>
                  <a:pt x="103" y="43"/>
                  <a:pt x="98" y="48"/>
                  <a:pt x="91" y="48"/>
                </a:cubicBezTo>
                <a:cubicBezTo>
                  <a:pt x="84" y="48"/>
                  <a:pt x="79" y="43"/>
                  <a:pt x="79" y="36"/>
                </a:cubicBezTo>
                <a:cubicBezTo>
                  <a:pt x="79" y="30"/>
                  <a:pt x="84" y="24"/>
                  <a:pt x="91" y="24"/>
                </a:cubicBezTo>
                <a:close/>
                <a:moveTo>
                  <a:pt x="35" y="56"/>
                </a:moveTo>
                <a:cubicBezTo>
                  <a:pt x="13" y="56"/>
                  <a:pt x="2" y="74"/>
                  <a:pt x="0" y="96"/>
                </a:cubicBezTo>
                <a:cubicBezTo>
                  <a:pt x="8" y="96"/>
                  <a:pt x="8" y="96"/>
                  <a:pt x="8" y="96"/>
                </a:cubicBezTo>
                <a:cubicBezTo>
                  <a:pt x="10" y="79"/>
                  <a:pt x="17" y="64"/>
                  <a:pt x="35" y="64"/>
                </a:cubicBezTo>
                <a:cubicBezTo>
                  <a:pt x="46" y="64"/>
                  <a:pt x="53" y="69"/>
                  <a:pt x="57" y="77"/>
                </a:cubicBezTo>
                <a:cubicBezTo>
                  <a:pt x="58" y="75"/>
                  <a:pt x="60" y="73"/>
                  <a:pt x="62" y="71"/>
                </a:cubicBezTo>
                <a:cubicBezTo>
                  <a:pt x="56" y="62"/>
                  <a:pt x="48" y="56"/>
                  <a:pt x="35" y="56"/>
                </a:cubicBezTo>
                <a:close/>
                <a:moveTo>
                  <a:pt x="91" y="64"/>
                </a:moveTo>
                <a:cubicBezTo>
                  <a:pt x="73" y="64"/>
                  <a:pt x="65" y="79"/>
                  <a:pt x="64" y="96"/>
                </a:cubicBezTo>
                <a:cubicBezTo>
                  <a:pt x="71" y="96"/>
                  <a:pt x="71" y="96"/>
                  <a:pt x="71" y="96"/>
                </a:cubicBezTo>
                <a:cubicBezTo>
                  <a:pt x="73" y="83"/>
                  <a:pt x="78" y="72"/>
                  <a:pt x="91" y="72"/>
                </a:cubicBezTo>
                <a:cubicBezTo>
                  <a:pt x="104" y="72"/>
                  <a:pt x="109" y="83"/>
                  <a:pt x="111" y="96"/>
                </a:cubicBezTo>
                <a:cubicBezTo>
                  <a:pt x="118" y="96"/>
                  <a:pt x="118" y="96"/>
                  <a:pt x="118" y="96"/>
                </a:cubicBezTo>
                <a:cubicBezTo>
                  <a:pt x="117" y="79"/>
                  <a:pt x="109" y="64"/>
                  <a:pt x="91" y="64"/>
                </a:cubicBezTo>
                <a:close/>
                <a:moveTo>
                  <a:pt x="35" y="48"/>
                </a:moveTo>
                <a:cubicBezTo>
                  <a:pt x="48" y="48"/>
                  <a:pt x="59" y="37"/>
                  <a:pt x="59" y="24"/>
                </a:cubicBezTo>
                <a:cubicBezTo>
                  <a:pt x="59" y="11"/>
                  <a:pt x="48" y="0"/>
                  <a:pt x="35" y="0"/>
                </a:cubicBezTo>
                <a:cubicBezTo>
                  <a:pt x="22" y="0"/>
                  <a:pt x="11" y="11"/>
                  <a:pt x="11" y="24"/>
                </a:cubicBezTo>
                <a:cubicBezTo>
                  <a:pt x="11" y="37"/>
                  <a:pt x="22" y="48"/>
                  <a:pt x="35" y="48"/>
                </a:cubicBezTo>
                <a:close/>
                <a:moveTo>
                  <a:pt x="35" y="8"/>
                </a:moveTo>
                <a:cubicBezTo>
                  <a:pt x="44" y="8"/>
                  <a:pt x="51" y="15"/>
                  <a:pt x="51" y="24"/>
                </a:cubicBezTo>
                <a:cubicBezTo>
                  <a:pt x="51" y="33"/>
                  <a:pt x="44" y="40"/>
                  <a:pt x="35" y="40"/>
                </a:cubicBezTo>
                <a:cubicBezTo>
                  <a:pt x="26" y="40"/>
                  <a:pt x="19" y="33"/>
                  <a:pt x="19" y="24"/>
                </a:cubicBezTo>
                <a:cubicBezTo>
                  <a:pt x="19" y="15"/>
                  <a:pt x="26" y="8"/>
                  <a:pt x="3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nvGrpSpPr>
          <p:cNvPr id="53" name="Group 16">
            <a:extLst>
              <a:ext uri="{FF2B5EF4-FFF2-40B4-BE49-F238E27FC236}">
                <a16:creationId xmlns:a16="http://schemas.microsoft.com/office/drawing/2014/main" id="{54976C11-E0C1-42A3-97DC-99373C180EF2}"/>
              </a:ext>
            </a:extLst>
          </p:cNvPr>
          <p:cNvGrpSpPr/>
          <p:nvPr/>
        </p:nvGrpSpPr>
        <p:grpSpPr>
          <a:xfrm>
            <a:off x="2220119" y="4173555"/>
            <a:ext cx="147377" cy="639092"/>
            <a:chOff x="618882" y="4434180"/>
            <a:chExt cx="219527" cy="951970"/>
          </a:xfrm>
          <a:solidFill>
            <a:schemeClr val="tx1">
              <a:lumMod val="75000"/>
              <a:lumOff val="25000"/>
            </a:schemeClr>
          </a:solidFill>
        </p:grpSpPr>
        <p:cxnSp>
          <p:nvCxnSpPr>
            <p:cNvPr id="54" name="Straight Connector 17">
              <a:extLst>
                <a:ext uri="{FF2B5EF4-FFF2-40B4-BE49-F238E27FC236}">
                  <a16:creationId xmlns:a16="http://schemas.microsoft.com/office/drawing/2014/main" id="{76D6DE5F-F4B2-45C8-8A02-358251AF9B86}"/>
                </a:ext>
              </a:extLst>
            </p:cNvPr>
            <p:cNvCxnSpPr/>
            <p:nvPr/>
          </p:nvCxnSpPr>
          <p:spPr>
            <a:xfrm>
              <a:off x="728646" y="4434180"/>
              <a:ext cx="0" cy="842207"/>
            </a:xfrm>
            <a:prstGeom prst="line">
              <a:avLst/>
            </a:prstGeom>
            <a:grpFill/>
            <a:ln w="28575" cap="flat" cmpd="sng" algn="ctr">
              <a:solidFill>
                <a:srgbClr val="000000"/>
              </a:solidFill>
              <a:prstDash val="solid"/>
              <a:miter lim="800000"/>
            </a:ln>
            <a:effectLst/>
          </p:spPr>
        </p:cxnSp>
        <p:sp>
          <p:nvSpPr>
            <p:cNvPr id="55" name="Oval 18">
              <a:extLst>
                <a:ext uri="{FF2B5EF4-FFF2-40B4-BE49-F238E27FC236}">
                  <a16:creationId xmlns:a16="http://schemas.microsoft.com/office/drawing/2014/main" id="{8D4B39F2-D07B-44D2-8F1B-34C4B246AFDF}"/>
                </a:ext>
              </a:extLst>
            </p:cNvPr>
            <p:cNvSpPr/>
            <p:nvPr/>
          </p:nvSpPr>
          <p:spPr>
            <a:xfrm>
              <a:off x="618882" y="5166623"/>
              <a:ext cx="219527" cy="21952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48" name="文本框 47">
            <a:extLst>
              <a:ext uri="{FF2B5EF4-FFF2-40B4-BE49-F238E27FC236}">
                <a16:creationId xmlns:a16="http://schemas.microsoft.com/office/drawing/2014/main" id="{D1E255E4-7CF3-4C4A-B0B4-81E396A4A5A0}"/>
              </a:ext>
            </a:extLst>
          </p:cNvPr>
          <p:cNvSpPr txBox="1"/>
          <p:nvPr/>
        </p:nvSpPr>
        <p:spPr>
          <a:xfrm flipH="1">
            <a:off x="1487371" y="4865034"/>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800" b="0" spc="0" dirty="0">
                <a:solidFill>
                  <a:srgbClr val="4F272F"/>
                </a:solidFill>
                <a:latin typeface="思源黑体 CN Bold" panose="020B0800000000000000" pitchFamily="34" charset="-122"/>
                <a:ea typeface="思源黑体 CN Bold" panose="020B0800000000000000" pitchFamily="34" charset="-122"/>
              </a:rPr>
              <a:t>标题文字添加</a:t>
            </a:r>
          </a:p>
        </p:txBody>
      </p:sp>
      <p:sp>
        <p:nvSpPr>
          <p:cNvPr id="49" name="矩形 48">
            <a:extLst>
              <a:ext uri="{FF2B5EF4-FFF2-40B4-BE49-F238E27FC236}">
                <a16:creationId xmlns:a16="http://schemas.microsoft.com/office/drawing/2014/main" id="{EA63CBE9-B136-4129-8DC2-5E3A821C8787}"/>
              </a:ext>
            </a:extLst>
          </p:cNvPr>
          <p:cNvSpPr/>
          <p:nvPr/>
        </p:nvSpPr>
        <p:spPr>
          <a:xfrm flipH="1">
            <a:off x="1318004" y="5230793"/>
            <a:ext cx="1951610" cy="617605"/>
          </a:xfrm>
          <a:prstGeom prst="rect">
            <a:avLst/>
          </a:prstGeom>
        </p:spPr>
        <p:txBody>
          <a:bodyPr wrap="square">
            <a:spAutoFit/>
          </a:bodyPr>
          <a:lstStyle/>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65" name="Freeform 79">
            <a:extLst>
              <a:ext uri="{FF2B5EF4-FFF2-40B4-BE49-F238E27FC236}">
                <a16:creationId xmlns:a16="http://schemas.microsoft.com/office/drawing/2014/main" id="{D28A9D47-042B-4F1B-B6F0-A0823C634EF5}"/>
              </a:ext>
            </a:extLst>
          </p:cNvPr>
          <p:cNvSpPr>
            <a:spLocks/>
          </p:cNvSpPr>
          <p:nvPr/>
        </p:nvSpPr>
        <p:spPr bwMode="auto">
          <a:xfrm>
            <a:off x="5376090" y="2933702"/>
            <a:ext cx="1440890" cy="1245857"/>
          </a:xfrm>
          <a:custGeom>
            <a:avLst/>
            <a:gdLst>
              <a:gd name="T0" fmla="*/ 0 w 1352"/>
              <a:gd name="T1" fmla="*/ 584 h 1169"/>
              <a:gd name="T2" fmla="*/ 338 w 1352"/>
              <a:gd name="T3" fmla="*/ 1169 h 1169"/>
              <a:gd name="T4" fmla="*/ 1014 w 1352"/>
              <a:gd name="T5" fmla="*/ 1169 h 1169"/>
              <a:gd name="T6" fmla="*/ 1352 w 1352"/>
              <a:gd name="T7" fmla="*/ 584 h 1169"/>
              <a:gd name="T8" fmla="*/ 1014 w 1352"/>
              <a:gd name="T9" fmla="*/ 0 h 1169"/>
              <a:gd name="T10" fmla="*/ 338 w 1352"/>
              <a:gd name="T11" fmla="*/ 0 h 1169"/>
              <a:gd name="T12" fmla="*/ 0 w 1352"/>
              <a:gd name="T13" fmla="*/ 584 h 1169"/>
              <a:gd name="T14" fmla="*/ 0 w 1352"/>
              <a:gd name="T15" fmla="*/ 584 h 1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2" h="1169">
                <a:moveTo>
                  <a:pt x="0" y="584"/>
                </a:moveTo>
                <a:lnTo>
                  <a:pt x="338" y="1169"/>
                </a:lnTo>
                <a:lnTo>
                  <a:pt x="1014" y="1169"/>
                </a:lnTo>
                <a:lnTo>
                  <a:pt x="1352" y="584"/>
                </a:lnTo>
                <a:lnTo>
                  <a:pt x="1014" y="0"/>
                </a:lnTo>
                <a:lnTo>
                  <a:pt x="338" y="0"/>
                </a:lnTo>
                <a:lnTo>
                  <a:pt x="0" y="584"/>
                </a:lnTo>
                <a:lnTo>
                  <a:pt x="0" y="584"/>
                </a:lnTo>
                <a:close/>
              </a:path>
            </a:pathLst>
          </a:custGeom>
          <a:solidFill>
            <a:srgbClr val="4F27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05" name="Title 1">
            <a:extLst>
              <a:ext uri="{FF2B5EF4-FFF2-40B4-BE49-F238E27FC236}">
                <a16:creationId xmlns:a16="http://schemas.microsoft.com/office/drawing/2014/main" id="{D6B4F156-F2BA-4D01-B4BB-D08A650FEAA9}"/>
              </a:ext>
            </a:extLst>
          </p:cNvPr>
          <p:cNvSpPr txBox="1">
            <a:spLocks/>
          </p:cNvSpPr>
          <p:nvPr/>
        </p:nvSpPr>
        <p:spPr>
          <a:xfrm>
            <a:off x="5799283" y="3701924"/>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rgbClr val="E7E6E6"/>
                </a:solidFill>
                <a:latin typeface="思源黑体 CN Bold" panose="020B0800000000000000" pitchFamily="34" charset="-122"/>
                <a:ea typeface="思源黑体 CN Bold" panose="020B0800000000000000" pitchFamily="34" charset="-122"/>
              </a:rPr>
              <a:t>03</a:t>
            </a:r>
          </a:p>
        </p:txBody>
      </p:sp>
      <p:sp>
        <p:nvSpPr>
          <p:cNvPr id="106" name="Freeform 423">
            <a:extLst>
              <a:ext uri="{FF2B5EF4-FFF2-40B4-BE49-F238E27FC236}">
                <a16:creationId xmlns:a16="http://schemas.microsoft.com/office/drawing/2014/main" id="{7E89188C-F46F-4576-B1A7-80E820EB86DB}"/>
              </a:ext>
            </a:extLst>
          </p:cNvPr>
          <p:cNvSpPr>
            <a:spLocks noChangeAspect="1" noEditPoints="1"/>
          </p:cNvSpPr>
          <p:nvPr/>
        </p:nvSpPr>
        <p:spPr bwMode="auto">
          <a:xfrm>
            <a:off x="5927600" y="3194207"/>
            <a:ext cx="336812" cy="399015"/>
          </a:xfrm>
          <a:custGeom>
            <a:avLst/>
            <a:gdLst>
              <a:gd name="T0" fmla="*/ 72 w 80"/>
              <a:gd name="T1" fmla="*/ 0 h 96"/>
              <a:gd name="T2" fmla="*/ 8 w 80"/>
              <a:gd name="T3" fmla="*/ 0 h 96"/>
              <a:gd name="T4" fmla="*/ 0 w 80"/>
              <a:gd name="T5" fmla="*/ 8 h 96"/>
              <a:gd name="T6" fmla="*/ 0 w 80"/>
              <a:gd name="T7" fmla="*/ 88 h 96"/>
              <a:gd name="T8" fmla="*/ 8 w 80"/>
              <a:gd name="T9" fmla="*/ 96 h 96"/>
              <a:gd name="T10" fmla="*/ 40 w 80"/>
              <a:gd name="T11" fmla="*/ 76 h 96"/>
              <a:gd name="T12" fmla="*/ 72 w 80"/>
              <a:gd name="T13" fmla="*/ 96 h 96"/>
              <a:gd name="T14" fmla="*/ 80 w 80"/>
              <a:gd name="T15" fmla="*/ 88 h 96"/>
              <a:gd name="T16" fmla="*/ 80 w 80"/>
              <a:gd name="T17" fmla="*/ 8 h 96"/>
              <a:gd name="T18" fmla="*/ 72 w 80"/>
              <a:gd name="T19" fmla="*/ 0 h 96"/>
              <a:gd name="T20" fmla="*/ 72 w 80"/>
              <a:gd name="T21" fmla="*/ 88 h 96"/>
              <a:gd name="T22" fmla="*/ 40 w 80"/>
              <a:gd name="T23" fmla="*/ 68 h 96"/>
              <a:gd name="T24" fmla="*/ 8 w 80"/>
              <a:gd name="T25" fmla="*/ 88 h 96"/>
              <a:gd name="T26" fmla="*/ 8 w 80"/>
              <a:gd name="T27" fmla="*/ 8 h 96"/>
              <a:gd name="T28" fmla="*/ 72 w 80"/>
              <a:gd name="T29" fmla="*/ 8 h 96"/>
              <a:gd name="T30" fmla="*/ 72 w 80"/>
              <a:gd name="T3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6">
                <a:moveTo>
                  <a:pt x="72" y="0"/>
                </a:moveTo>
                <a:cubicBezTo>
                  <a:pt x="8" y="0"/>
                  <a:pt x="8" y="0"/>
                  <a:pt x="8" y="0"/>
                </a:cubicBezTo>
                <a:cubicBezTo>
                  <a:pt x="4" y="0"/>
                  <a:pt x="0" y="4"/>
                  <a:pt x="0" y="8"/>
                </a:cubicBezTo>
                <a:cubicBezTo>
                  <a:pt x="0" y="88"/>
                  <a:pt x="0" y="88"/>
                  <a:pt x="0" y="88"/>
                </a:cubicBezTo>
                <a:cubicBezTo>
                  <a:pt x="0" y="93"/>
                  <a:pt x="4" y="96"/>
                  <a:pt x="8" y="96"/>
                </a:cubicBezTo>
                <a:cubicBezTo>
                  <a:pt x="40" y="76"/>
                  <a:pt x="40" y="76"/>
                  <a:pt x="40" y="76"/>
                </a:cubicBezTo>
                <a:cubicBezTo>
                  <a:pt x="72" y="96"/>
                  <a:pt x="72" y="96"/>
                  <a:pt x="72" y="96"/>
                </a:cubicBezTo>
                <a:cubicBezTo>
                  <a:pt x="76" y="96"/>
                  <a:pt x="80" y="93"/>
                  <a:pt x="80" y="88"/>
                </a:cubicBezTo>
                <a:cubicBezTo>
                  <a:pt x="80" y="8"/>
                  <a:pt x="80" y="8"/>
                  <a:pt x="80" y="8"/>
                </a:cubicBezTo>
                <a:cubicBezTo>
                  <a:pt x="80" y="4"/>
                  <a:pt x="76" y="0"/>
                  <a:pt x="72" y="0"/>
                </a:cubicBezTo>
                <a:close/>
                <a:moveTo>
                  <a:pt x="72" y="88"/>
                </a:moveTo>
                <a:cubicBezTo>
                  <a:pt x="40" y="68"/>
                  <a:pt x="40" y="68"/>
                  <a:pt x="40" y="68"/>
                </a:cubicBezTo>
                <a:cubicBezTo>
                  <a:pt x="8" y="88"/>
                  <a:pt x="8" y="88"/>
                  <a:pt x="8" y="88"/>
                </a:cubicBezTo>
                <a:cubicBezTo>
                  <a:pt x="8" y="8"/>
                  <a:pt x="8" y="8"/>
                  <a:pt x="8" y="8"/>
                </a:cubicBezTo>
                <a:cubicBezTo>
                  <a:pt x="72" y="8"/>
                  <a:pt x="72" y="8"/>
                  <a:pt x="72" y="8"/>
                </a:cubicBezTo>
                <a:lnTo>
                  <a:pt x="72"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nvGrpSpPr>
          <p:cNvPr id="107" name="Group 19">
            <a:extLst>
              <a:ext uri="{FF2B5EF4-FFF2-40B4-BE49-F238E27FC236}">
                <a16:creationId xmlns:a16="http://schemas.microsoft.com/office/drawing/2014/main" id="{7D75AE47-0FD6-454E-9595-A6C1A9823CFB}"/>
              </a:ext>
            </a:extLst>
          </p:cNvPr>
          <p:cNvGrpSpPr/>
          <p:nvPr/>
        </p:nvGrpSpPr>
        <p:grpSpPr>
          <a:xfrm>
            <a:off x="6022311" y="4179559"/>
            <a:ext cx="147377" cy="639092"/>
            <a:chOff x="618882" y="4434180"/>
            <a:chExt cx="219527" cy="951970"/>
          </a:xfrm>
          <a:solidFill>
            <a:schemeClr val="tx1">
              <a:lumMod val="75000"/>
              <a:lumOff val="25000"/>
            </a:schemeClr>
          </a:solidFill>
        </p:grpSpPr>
        <p:cxnSp>
          <p:nvCxnSpPr>
            <p:cNvPr id="108" name="Straight Connector 20">
              <a:extLst>
                <a:ext uri="{FF2B5EF4-FFF2-40B4-BE49-F238E27FC236}">
                  <a16:creationId xmlns:a16="http://schemas.microsoft.com/office/drawing/2014/main" id="{5F0E8C1B-4B0C-4FF4-934C-54DC0EBCCCF9}"/>
                </a:ext>
              </a:extLst>
            </p:cNvPr>
            <p:cNvCxnSpPr/>
            <p:nvPr/>
          </p:nvCxnSpPr>
          <p:spPr>
            <a:xfrm>
              <a:off x="728646" y="4434180"/>
              <a:ext cx="0" cy="842207"/>
            </a:xfrm>
            <a:prstGeom prst="line">
              <a:avLst/>
            </a:prstGeom>
            <a:grpFill/>
            <a:ln w="28575" cap="flat" cmpd="sng" algn="ctr">
              <a:solidFill>
                <a:srgbClr val="000000"/>
              </a:solidFill>
              <a:prstDash val="solid"/>
              <a:miter lim="800000"/>
            </a:ln>
            <a:effectLst/>
          </p:spPr>
        </p:cxnSp>
        <p:sp>
          <p:nvSpPr>
            <p:cNvPr id="109" name="Oval 21">
              <a:extLst>
                <a:ext uri="{FF2B5EF4-FFF2-40B4-BE49-F238E27FC236}">
                  <a16:creationId xmlns:a16="http://schemas.microsoft.com/office/drawing/2014/main" id="{380D550D-B748-4ED1-ACAB-F0078250B7E4}"/>
                </a:ext>
              </a:extLst>
            </p:cNvPr>
            <p:cNvSpPr/>
            <p:nvPr/>
          </p:nvSpPr>
          <p:spPr>
            <a:xfrm>
              <a:off x="618882" y="5166623"/>
              <a:ext cx="219527" cy="21952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9" name="文本框 58">
            <a:extLst>
              <a:ext uri="{FF2B5EF4-FFF2-40B4-BE49-F238E27FC236}">
                <a16:creationId xmlns:a16="http://schemas.microsoft.com/office/drawing/2014/main" id="{1321BB9A-9CF7-49D0-B237-A7EE26829F87}"/>
              </a:ext>
            </a:extLst>
          </p:cNvPr>
          <p:cNvSpPr txBox="1"/>
          <p:nvPr/>
        </p:nvSpPr>
        <p:spPr>
          <a:xfrm flipH="1">
            <a:off x="5289563" y="4865034"/>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800" b="0" spc="0" dirty="0">
                <a:solidFill>
                  <a:srgbClr val="4F272F"/>
                </a:solidFill>
                <a:latin typeface="思源黑体 CN Bold" panose="020B0800000000000000" pitchFamily="34" charset="-122"/>
                <a:ea typeface="思源黑体 CN Bold" panose="020B0800000000000000" pitchFamily="34" charset="-122"/>
              </a:rPr>
              <a:t>标题文字添加</a:t>
            </a:r>
          </a:p>
        </p:txBody>
      </p:sp>
      <p:sp>
        <p:nvSpPr>
          <p:cNvPr id="60" name="矩形 59">
            <a:extLst>
              <a:ext uri="{FF2B5EF4-FFF2-40B4-BE49-F238E27FC236}">
                <a16:creationId xmlns:a16="http://schemas.microsoft.com/office/drawing/2014/main" id="{8619F5D5-A3CC-4109-86C8-EAC04E8BA168}"/>
              </a:ext>
            </a:extLst>
          </p:cNvPr>
          <p:cNvSpPr/>
          <p:nvPr/>
        </p:nvSpPr>
        <p:spPr>
          <a:xfrm flipH="1">
            <a:off x="5120196" y="5230793"/>
            <a:ext cx="1951610" cy="617605"/>
          </a:xfrm>
          <a:prstGeom prst="rect">
            <a:avLst/>
          </a:prstGeom>
        </p:spPr>
        <p:txBody>
          <a:bodyPr wrap="square">
            <a:spAutoFit/>
          </a:bodyPr>
          <a:lstStyle/>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115" name="Freeform 115">
            <a:extLst>
              <a:ext uri="{FF2B5EF4-FFF2-40B4-BE49-F238E27FC236}">
                <a16:creationId xmlns:a16="http://schemas.microsoft.com/office/drawing/2014/main" id="{545D8D8F-D340-4F96-A536-B79A3F18B441}"/>
              </a:ext>
            </a:extLst>
          </p:cNvPr>
          <p:cNvSpPr>
            <a:spLocks/>
          </p:cNvSpPr>
          <p:nvPr/>
        </p:nvSpPr>
        <p:spPr bwMode="auto">
          <a:xfrm>
            <a:off x="9180413" y="2933700"/>
            <a:ext cx="1440890" cy="1245858"/>
          </a:xfrm>
          <a:custGeom>
            <a:avLst/>
            <a:gdLst>
              <a:gd name="T0" fmla="*/ 0 w 1352"/>
              <a:gd name="T1" fmla="*/ 584 h 1169"/>
              <a:gd name="T2" fmla="*/ 339 w 1352"/>
              <a:gd name="T3" fmla="*/ 1169 h 1169"/>
              <a:gd name="T4" fmla="*/ 1015 w 1352"/>
              <a:gd name="T5" fmla="*/ 1169 h 1169"/>
              <a:gd name="T6" fmla="*/ 1352 w 1352"/>
              <a:gd name="T7" fmla="*/ 584 h 1169"/>
              <a:gd name="T8" fmla="*/ 1015 w 1352"/>
              <a:gd name="T9" fmla="*/ 0 h 1169"/>
              <a:gd name="T10" fmla="*/ 339 w 1352"/>
              <a:gd name="T11" fmla="*/ 0 h 1169"/>
              <a:gd name="T12" fmla="*/ 0 w 1352"/>
              <a:gd name="T13" fmla="*/ 584 h 1169"/>
              <a:gd name="T14" fmla="*/ 0 w 1352"/>
              <a:gd name="T15" fmla="*/ 584 h 1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2" h="1169">
                <a:moveTo>
                  <a:pt x="0" y="584"/>
                </a:moveTo>
                <a:lnTo>
                  <a:pt x="339" y="1169"/>
                </a:lnTo>
                <a:lnTo>
                  <a:pt x="1015" y="1169"/>
                </a:lnTo>
                <a:lnTo>
                  <a:pt x="1352" y="584"/>
                </a:lnTo>
                <a:lnTo>
                  <a:pt x="1015" y="0"/>
                </a:lnTo>
                <a:lnTo>
                  <a:pt x="339" y="0"/>
                </a:lnTo>
                <a:lnTo>
                  <a:pt x="0" y="584"/>
                </a:lnTo>
                <a:lnTo>
                  <a:pt x="0" y="584"/>
                </a:lnTo>
                <a:close/>
              </a:path>
            </a:pathLst>
          </a:custGeom>
          <a:solidFill>
            <a:srgbClr val="4F272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16" name="Title 1">
            <a:extLst>
              <a:ext uri="{FF2B5EF4-FFF2-40B4-BE49-F238E27FC236}">
                <a16:creationId xmlns:a16="http://schemas.microsoft.com/office/drawing/2014/main" id="{C1F0C780-4716-4050-87A4-533AB1543D60}"/>
              </a:ext>
            </a:extLst>
          </p:cNvPr>
          <p:cNvSpPr txBox="1">
            <a:spLocks/>
          </p:cNvSpPr>
          <p:nvPr/>
        </p:nvSpPr>
        <p:spPr>
          <a:xfrm>
            <a:off x="9603607" y="3701922"/>
            <a:ext cx="594506" cy="3098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rgbClr val="E7E6E6"/>
                </a:solidFill>
                <a:latin typeface="思源黑体 CN Bold" panose="020B0800000000000000" pitchFamily="34" charset="-122"/>
                <a:ea typeface="思源黑体 CN Bold" panose="020B0800000000000000" pitchFamily="34" charset="-122"/>
              </a:rPr>
              <a:t>05</a:t>
            </a:r>
          </a:p>
        </p:txBody>
      </p:sp>
      <p:sp>
        <p:nvSpPr>
          <p:cNvPr id="117" name="Freeform 431">
            <a:extLst>
              <a:ext uri="{FF2B5EF4-FFF2-40B4-BE49-F238E27FC236}">
                <a16:creationId xmlns:a16="http://schemas.microsoft.com/office/drawing/2014/main" id="{9B5FA646-9FCB-4933-8C56-B1B9700C25AF}"/>
              </a:ext>
            </a:extLst>
          </p:cNvPr>
          <p:cNvSpPr>
            <a:spLocks noChangeAspect="1" noEditPoints="1"/>
          </p:cNvSpPr>
          <p:nvPr/>
        </p:nvSpPr>
        <p:spPr bwMode="auto">
          <a:xfrm>
            <a:off x="9679724" y="3194205"/>
            <a:ext cx="436938" cy="399016"/>
          </a:xfrm>
          <a:custGeom>
            <a:avLst/>
            <a:gdLst>
              <a:gd name="T0" fmla="*/ 62 w 96"/>
              <a:gd name="T1" fmla="*/ 69 h 88"/>
              <a:gd name="T2" fmla="*/ 52 w 96"/>
              <a:gd name="T3" fmla="*/ 76 h 88"/>
              <a:gd name="T4" fmla="*/ 52 w 96"/>
              <a:gd name="T5" fmla="*/ 44 h 88"/>
              <a:gd name="T6" fmla="*/ 48 w 96"/>
              <a:gd name="T7" fmla="*/ 40 h 88"/>
              <a:gd name="T8" fmla="*/ 44 w 96"/>
              <a:gd name="T9" fmla="*/ 44 h 88"/>
              <a:gd name="T10" fmla="*/ 44 w 96"/>
              <a:gd name="T11" fmla="*/ 76 h 88"/>
              <a:gd name="T12" fmla="*/ 34 w 96"/>
              <a:gd name="T13" fmla="*/ 69 h 88"/>
              <a:gd name="T14" fmla="*/ 28 w 96"/>
              <a:gd name="T15" fmla="*/ 70 h 88"/>
              <a:gd name="T16" fmla="*/ 30 w 96"/>
              <a:gd name="T17" fmla="*/ 76 h 88"/>
              <a:gd name="T18" fmla="*/ 45 w 96"/>
              <a:gd name="T19" fmla="*/ 87 h 88"/>
              <a:gd name="T20" fmla="*/ 45 w 96"/>
              <a:gd name="T21" fmla="*/ 87 h 88"/>
              <a:gd name="T22" fmla="*/ 46 w 96"/>
              <a:gd name="T23" fmla="*/ 88 h 88"/>
              <a:gd name="T24" fmla="*/ 47 w 96"/>
              <a:gd name="T25" fmla="*/ 88 h 88"/>
              <a:gd name="T26" fmla="*/ 48 w 96"/>
              <a:gd name="T27" fmla="*/ 88 h 88"/>
              <a:gd name="T28" fmla="*/ 48 w 96"/>
              <a:gd name="T29" fmla="*/ 88 h 88"/>
              <a:gd name="T30" fmla="*/ 48 w 96"/>
              <a:gd name="T31" fmla="*/ 88 h 88"/>
              <a:gd name="T32" fmla="*/ 48 w 96"/>
              <a:gd name="T33" fmla="*/ 88 h 88"/>
              <a:gd name="T34" fmla="*/ 48 w 96"/>
              <a:gd name="T35" fmla="*/ 88 h 88"/>
              <a:gd name="T36" fmla="*/ 48 w 96"/>
              <a:gd name="T37" fmla="*/ 88 h 88"/>
              <a:gd name="T38" fmla="*/ 48 w 96"/>
              <a:gd name="T39" fmla="*/ 88 h 88"/>
              <a:gd name="T40" fmla="*/ 50 w 96"/>
              <a:gd name="T41" fmla="*/ 88 h 88"/>
              <a:gd name="T42" fmla="*/ 50 w 96"/>
              <a:gd name="T43" fmla="*/ 88 h 88"/>
              <a:gd name="T44" fmla="*/ 51 w 96"/>
              <a:gd name="T45" fmla="*/ 87 h 88"/>
              <a:gd name="T46" fmla="*/ 51 w 96"/>
              <a:gd name="T47" fmla="*/ 87 h 88"/>
              <a:gd name="T48" fmla="*/ 66 w 96"/>
              <a:gd name="T49" fmla="*/ 76 h 88"/>
              <a:gd name="T50" fmla="*/ 68 w 96"/>
              <a:gd name="T51" fmla="*/ 70 h 88"/>
              <a:gd name="T52" fmla="*/ 62 w 96"/>
              <a:gd name="T53" fmla="*/ 69 h 88"/>
              <a:gd name="T54" fmla="*/ 60 w 96"/>
              <a:gd name="T55" fmla="*/ 0 h 88"/>
              <a:gd name="T56" fmla="*/ 26 w 96"/>
              <a:gd name="T57" fmla="*/ 24 h 88"/>
              <a:gd name="T58" fmla="*/ 24 w 96"/>
              <a:gd name="T59" fmla="*/ 24 h 88"/>
              <a:gd name="T60" fmla="*/ 0 w 96"/>
              <a:gd name="T61" fmla="*/ 48 h 88"/>
              <a:gd name="T62" fmla="*/ 16 w 96"/>
              <a:gd name="T63" fmla="*/ 71 h 88"/>
              <a:gd name="T64" fmla="*/ 16 w 96"/>
              <a:gd name="T65" fmla="*/ 62 h 88"/>
              <a:gd name="T66" fmla="*/ 8 w 96"/>
              <a:gd name="T67" fmla="*/ 48 h 88"/>
              <a:gd name="T68" fmla="*/ 24 w 96"/>
              <a:gd name="T69" fmla="*/ 32 h 88"/>
              <a:gd name="T70" fmla="*/ 32 w 96"/>
              <a:gd name="T71" fmla="*/ 32 h 88"/>
              <a:gd name="T72" fmla="*/ 60 w 96"/>
              <a:gd name="T73" fmla="*/ 8 h 88"/>
              <a:gd name="T74" fmla="*/ 88 w 96"/>
              <a:gd name="T75" fmla="*/ 36 h 88"/>
              <a:gd name="T76" fmla="*/ 80 w 96"/>
              <a:gd name="T77" fmla="*/ 56 h 88"/>
              <a:gd name="T78" fmla="*/ 80 w 96"/>
              <a:gd name="T79" fmla="*/ 66 h 88"/>
              <a:gd name="T80" fmla="*/ 96 w 96"/>
              <a:gd name="T81" fmla="*/ 36 h 88"/>
              <a:gd name="T82" fmla="*/ 60 w 96"/>
              <a:gd name="T8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88">
                <a:moveTo>
                  <a:pt x="62" y="69"/>
                </a:moveTo>
                <a:cubicBezTo>
                  <a:pt x="52" y="76"/>
                  <a:pt x="52" y="76"/>
                  <a:pt x="52" y="76"/>
                </a:cubicBezTo>
                <a:cubicBezTo>
                  <a:pt x="52" y="44"/>
                  <a:pt x="52" y="44"/>
                  <a:pt x="52" y="44"/>
                </a:cubicBezTo>
                <a:cubicBezTo>
                  <a:pt x="52" y="42"/>
                  <a:pt x="50" y="40"/>
                  <a:pt x="48" y="40"/>
                </a:cubicBezTo>
                <a:cubicBezTo>
                  <a:pt x="46" y="40"/>
                  <a:pt x="44" y="42"/>
                  <a:pt x="44" y="44"/>
                </a:cubicBezTo>
                <a:cubicBezTo>
                  <a:pt x="44" y="76"/>
                  <a:pt x="44" y="76"/>
                  <a:pt x="44" y="76"/>
                </a:cubicBezTo>
                <a:cubicBezTo>
                  <a:pt x="34" y="69"/>
                  <a:pt x="34" y="69"/>
                  <a:pt x="34" y="69"/>
                </a:cubicBezTo>
                <a:cubicBezTo>
                  <a:pt x="32" y="68"/>
                  <a:pt x="30" y="68"/>
                  <a:pt x="28" y="70"/>
                </a:cubicBezTo>
                <a:cubicBezTo>
                  <a:pt x="27" y="73"/>
                  <a:pt x="28" y="75"/>
                  <a:pt x="30" y="76"/>
                </a:cubicBezTo>
                <a:cubicBezTo>
                  <a:pt x="45" y="87"/>
                  <a:pt x="45" y="87"/>
                  <a:pt x="45" y="87"/>
                </a:cubicBezTo>
                <a:cubicBezTo>
                  <a:pt x="45" y="87"/>
                  <a:pt x="45" y="87"/>
                  <a:pt x="45" y="87"/>
                </a:cubicBezTo>
                <a:cubicBezTo>
                  <a:pt x="46" y="87"/>
                  <a:pt x="46" y="87"/>
                  <a:pt x="46" y="88"/>
                </a:cubicBezTo>
                <a:cubicBezTo>
                  <a:pt x="46" y="88"/>
                  <a:pt x="46" y="88"/>
                  <a:pt x="47" y="88"/>
                </a:cubicBezTo>
                <a:cubicBezTo>
                  <a:pt x="47" y="88"/>
                  <a:pt x="47"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8" y="88"/>
                  <a:pt x="48" y="88"/>
                  <a:pt x="48" y="88"/>
                </a:cubicBezTo>
                <a:cubicBezTo>
                  <a:pt x="49" y="88"/>
                  <a:pt x="49" y="88"/>
                  <a:pt x="50" y="88"/>
                </a:cubicBezTo>
                <a:cubicBezTo>
                  <a:pt x="50" y="88"/>
                  <a:pt x="50" y="88"/>
                  <a:pt x="50" y="88"/>
                </a:cubicBezTo>
                <a:cubicBezTo>
                  <a:pt x="50" y="87"/>
                  <a:pt x="51" y="87"/>
                  <a:pt x="51" y="87"/>
                </a:cubicBezTo>
                <a:cubicBezTo>
                  <a:pt x="51" y="87"/>
                  <a:pt x="51" y="87"/>
                  <a:pt x="51" y="87"/>
                </a:cubicBezTo>
                <a:cubicBezTo>
                  <a:pt x="66" y="76"/>
                  <a:pt x="66" y="76"/>
                  <a:pt x="66" y="76"/>
                </a:cubicBezTo>
                <a:cubicBezTo>
                  <a:pt x="68" y="75"/>
                  <a:pt x="69" y="73"/>
                  <a:pt x="68" y="70"/>
                </a:cubicBezTo>
                <a:cubicBezTo>
                  <a:pt x="66" y="68"/>
                  <a:pt x="64" y="68"/>
                  <a:pt x="62" y="69"/>
                </a:cubicBezTo>
                <a:close/>
                <a:moveTo>
                  <a:pt x="60" y="0"/>
                </a:moveTo>
                <a:cubicBezTo>
                  <a:pt x="44" y="0"/>
                  <a:pt x="31" y="10"/>
                  <a:pt x="26" y="24"/>
                </a:cubicBezTo>
                <a:cubicBezTo>
                  <a:pt x="25" y="24"/>
                  <a:pt x="25" y="24"/>
                  <a:pt x="24" y="24"/>
                </a:cubicBezTo>
                <a:cubicBezTo>
                  <a:pt x="11" y="24"/>
                  <a:pt x="0" y="35"/>
                  <a:pt x="0" y="48"/>
                </a:cubicBezTo>
                <a:cubicBezTo>
                  <a:pt x="0" y="59"/>
                  <a:pt x="7" y="67"/>
                  <a:pt x="16" y="71"/>
                </a:cubicBezTo>
                <a:cubicBezTo>
                  <a:pt x="16" y="62"/>
                  <a:pt x="16" y="62"/>
                  <a:pt x="16" y="62"/>
                </a:cubicBezTo>
                <a:cubicBezTo>
                  <a:pt x="11" y="59"/>
                  <a:pt x="8" y="54"/>
                  <a:pt x="8" y="48"/>
                </a:cubicBezTo>
                <a:cubicBezTo>
                  <a:pt x="8" y="39"/>
                  <a:pt x="15" y="32"/>
                  <a:pt x="24" y="32"/>
                </a:cubicBezTo>
                <a:cubicBezTo>
                  <a:pt x="32" y="32"/>
                  <a:pt x="32" y="32"/>
                  <a:pt x="32" y="32"/>
                </a:cubicBezTo>
                <a:cubicBezTo>
                  <a:pt x="34" y="19"/>
                  <a:pt x="46" y="8"/>
                  <a:pt x="60" y="8"/>
                </a:cubicBezTo>
                <a:cubicBezTo>
                  <a:pt x="75" y="8"/>
                  <a:pt x="88" y="21"/>
                  <a:pt x="88" y="36"/>
                </a:cubicBezTo>
                <a:cubicBezTo>
                  <a:pt x="88" y="44"/>
                  <a:pt x="85" y="51"/>
                  <a:pt x="80" y="56"/>
                </a:cubicBezTo>
                <a:cubicBezTo>
                  <a:pt x="80" y="66"/>
                  <a:pt x="80" y="66"/>
                  <a:pt x="80" y="66"/>
                </a:cubicBezTo>
                <a:cubicBezTo>
                  <a:pt x="90" y="60"/>
                  <a:pt x="96" y="49"/>
                  <a:pt x="96" y="36"/>
                </a:cubicBezTo>
                <a:cubicBezTo>
                  <a:pt x="96" y="16"/>
                  <a:pt x="80" y="0"/>
                  <a:pt x="6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nvGrpSpPr>
          <p:cNvPr id="118" name="Group 22">
            <a:extLst>
              <a:ext uri="{FF2B5EF4-FFF2-40B4-BE49-F238E27FC236}">
                <a16:creationId xmlns:a16="http://schemas.microsoft.com/office/drawing/2014/main" id="{52D28A70-E03C-4140-AB38-60F6927E6271}"/>
              </a:ext>
            </a:extLst>
          </p:cNvPr>
          <p:cNvGrpSpPr/>
          <p:nvPr/>
        </p:nvGrpSpPr>
        <p:grpSpPr>
          <a:xfrm>
            <a:off x="9830357" y="4173555"/>
            <a:ext cx="147377" cy="639092"/>
            <a:chOff x="618882" y="4434180"/>
            <a:chExt cx="219527" cy="951970"/>
          </a:xfrm>
          <a:solidFill>
            <a:schemeClr val="tx1">
              <a:lumMod val="75000"/>
              <a:lumOff val="25000"/>
            </a:schemeClr>
          </a:solidFill>
        </p:grpSpPr>
        <p:cxnSp>
          <p:nvCxnSpPr>
            <p:cNvPr id="119" name="Straight Connector 23">
              <a:extLst>
                <a:ext uri="{FF2B5EF4-FFF2-40B4-BE49-F238E27FC236}">
                  <a16:creationId xmlns:a16="http://schemas.microsoft.com/office/drawing/2014/main" id="{3403C66A-4868-4EBC-A309-A9114EAD104D}"/>
                </a:ext>
              </a:extLst>
            </p:cNvPr>
            <p:cNvCxnSpPr/>
            <p:nvPr/>
          </p:nvCxnSpPr>
          <p:spPr>
            <a:xfrm>
              <a:off x="728646" y="4434180"/>
              <a:ext cx="0" cy="842207"/>
            </a:xfrm>
            <a:prstGeom prst="line">
              <a:avLst/>
            </a:prstGeom>
            <a:grpFill/>
            <a:ln w="28575" cap="flat" cmpd="sng" algn="ctr">
              <a:solidFill>
                <a:srgbClr val="000000"/>
              </a:solidFill>
              <a:prstDash val="solid"/>
              <a:miter lim="800000"/>
            </a:ln>
            <a:effectLst/>
          </p:spPr>
        </p:cxnSp>
        <p:sp>
          <p:nvSpPr>
            <p:cNvPr id="120" name="Oval 24">
              <a:extLst>
                <a:ext uri="{FF2B5EF4-FFF2-40B4-BE49-F238E27FC236}">
                  <a16:creationId xmlns:a16="http://schemas.microsoft.com/office/drawing/2014/main" id="{44A6BBED-68D5-4B93-80A1-DA84F7769399}"/>
                </a:ext>
              </a:extLst>
            </p:cNvPr>
            <p:cNvSpPr/>
            <p:nvPr/>
          </p:nvSpPr>
          <p:spPr>
            <a:xfrm>
              <a:off x="618882" y="5166623"/>
              <a:ext cx="219527" cy="21952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113" name="文本框 112">
            <a:extLst>
              <a:ext uri="{FF2B5EF4-FFF2-40B4-BE49-F238E27FC236}">
                <a16:creationId xmlns:a16="http://schemas.microsoft.com/office/drawing/2014/main" id="{5BE5777D-973F-4763-AFD8-41ED910B1546}"/>
              </a:ext>
            </a:extLst>
          </p:cNvPr>
          <p:cNvSpPr txBox="1"/>
          <p:nvPr/>
        </p:nvSpPr>
        <p:spPr>
          <a:xfrm flipH="1">
            <a:off x="9091754" y="4865034"/>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800" b="0" spc="0" dirty="0">
                <a:solidFill>
                  <a:srgbClr val="4F272F"/>
                </a:solidFill>
                <a:latin typeface="思源黑体 CN Bold" panose="020B0800000000000000" pitchFamily="34" charset="-122"/>
                <a:ea typeface="思源黑体 CN Bold" panose="020B0800000000000000" pitchFamily="34" charset="-122"/>
              </a:rPr>
              <a:t>标题文字添加</a:t>
            </a:r>
          </a:p>
        </p:txBody>
      </p:sp>
      <p:sp>
        <p:nvSpPr>
          <p:cNvPr id="114" name="矩形 113">
            <a:extLst>
              <a:ext uri="{FF2B5EF4-FFF2-40B4-BE49-F238E27FC236}">
                <a16:creationId xmlns:a16="http://schemas.microsoft.com/office/drawing/2014/main" id="{FC8B9AEB-C718-4521-A206-643E7A7DE3C1}"/>
              </a:ext>
            </a:extLst>
          </p:cNvPr>
          <p:cNvSpPr/>
          <p:nvPr/>
        </p:nvSpPr>
        <p:spPr>
          <a:xfrm flipH="1">
            <a:off x="8922387" y="5230793"/>
            <a:ext cx="1951610" cy="617605"/>
          </a:xfrm>
          <a:prstGeom prst="rect">
            <a:avLst/>
          </a:prstGeom>
        </p:spPr>
        <p:txBody>
          <a:bodyPr wrap="square">
            <a:spAutoFit/>
          </a:bodyPr>
          <a:lstStyle/>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nvGrpSpPr>
          <p:cNvPr id="122" name="组合 121">
            <a:extLst>
              <a:ext uri="{FF2B5EF4-FFF2-40B4-BE49-F238E27FC236}">
                <a16:creationId xmlns:a16="http://schemas.microsoft.com/office/drawing/2014/main" id="{52D066E3-DD97-400A-B903-EE3015911008}"/>
              </a:ext>
            </a:extLst>
          </p:cNvPr>
          <p:cNvGrpSpPr/>
          <p:nvPr/>
        </p:nvGrpSpPr>
        <p:grpSpPr>
          <a:xfrm>
            <a:off x="7276652" y="2726265"/>
            <a:ext cx="1440890" cy="1885871"/>
            <a:chOff x="6648460" y="2267695"/>
            <a:chExt cx="2146303" cy="2809127"/>
          </a:xfrm>
        </p:grpSpPr>
        <p:sp>
          <p:nvSpPr>
            <p:cNvPr id="126" name="Freeform 97">
              <a:extLst>
                <a:ext uri="{FF2B5EF4-FFF2-40B4-BE49-F238E27FC236}">
                  <a16:creationId xmlns:a16="http://schemas.microsoft.com/office/drawing/2014/main" id="{FE35CC96-B869-4DC3-A4EA-390AED8A4B06}"/>
                </a:ext>
              </a:extLst>
            </p:cNvPr>
            <p:cNvSpPr>
              <a:spLocks/>
            </p:cNvSpPr>
            <p:nvPr/>
          </p:nvSpPr>
          <p:spPr bwMode="auto">
            <a:xfrm>
              <a:off x="6648460" y="3219448"/>
              <a:ext cx="2146303" cy="1857374"/>
            </a:xfrm>
            <a:custGeom>
              <a:avLst/>
              <a:gdLst>
                <a:gd name="T0" fmla="*/ 0 w 1352"/>
                <a:gd name="T1" fmla="*/ 585 h 1170"/>
                <a:gd name="T2" fmla="*/ 339 w 1352"/>
                <a:gd name="T3" fmla="*/ 1170 h 1170"/>
                <a:gd name="T4" fmla="*/ 1015 w 1352"/>
                <a:gd name="T5" fmla="*/ 1170 h 1170"/>
                <a:gd name="T6" fmla="*/ 1352 w 1352"/>
                <a:gd name="T7" fmla="*/ 585 h 1170"/>
                <a:gd name="T8" fmla="*/ 1015 w 1352"/>
                <a:gd name="T9" fmla="*/ 0 h 1170"/>
                <a:gd name="T10" fmla="*/ 339 w 1352"/>
                <a:gd name="T11" fmla="*/ 0 h 1170"/>
                <a:gd name="T12" fmla="*/ 0 w 1352"/>
                <a:gd name="T13" fmla="*/ 585 h 1170"/>
                <a:gd name="T14" fmla="*/ 0 w 1352"/>
                <a:gd name="T15" fmla="*/ 585 h 1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2" h="1170">
                  <a:moveTo>
                    <a:pt x="0" y="585"/>
                  </a:moveTo>
                  <a:lnTo>
                    <a:pt x="339" y="1170"/>
                  </a:lnTo>
                  <a:lnTo>
                    <a:pt x="1015" y="1170"/>
                  </a:lnTo>
                  <a:lnTo>
                    <a:pt x="1352" y="585"/>
                  </a:lnTo>
                  <a:lnTo>
                    <a:pt x="1015" y="0"/>
                  </a:lnTo>
                  <a:lnTo>
                    <a:pt x="339" y="0"/>
                  </a:lnTo>
                  <a:lnTo>
                    <a:pt x="0" y="585"/>
                  </a:lnTo>
                  <a:lnTo>
                    <a:pt x="0" y="585"/>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27" name="Title 1">
              <a:extLst>
                <a:ext uri="{FF2B5EF4-FFF2-40B4-BE49-F238E27FC236}">
                  <a16:creationId xmlns:a16="http://schemas.microsoft.com/office/drawing/2014/main" id="{1CB3A18C-9B49-4B5D-B2CD-68ABC3AA043F}"/>
                </a:ext>
              </a:extLst>
            </p:cNvPr>
            <p:cNvSpPr txBox="1">
              <a:spLocks/>
            </p:cNvSpPr>
            <p:nvPr/>
          </p:nvSpPr>
          <p:spPr>
            <a:xfrm>
              <a:off x="7272488" y="4288345"/>
              <a:ext cx="885557" cy="461613"/>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04</a:t>
              </a:r>
            </a:p>
          </p:txBody>
        </p:sp>
        <p:sp>
          <p:nvSpPr>
            <p:cNvPr id="128" name="Freeform 435">
              <a:extLst>
                <a:ext uri="{FF2B5EF4-FFF2-40B4-BE49-F238E27FC236}">
                  <a16:creationId xmlns:a16="http://schemas.microsoft.com/office/drawing/2014/main" id="{BE835E0B-3396-49E5-9BFC-BAF3CBAD383D}"/>
                </a:ext>
              </a:extLst>
            </p:cNvPr>
            <p:cNvSpPr>
              <a:spLocks noChangeAspect="1" noEditPoints="1"/>
            </p:cNvSpPr>
            <p:nvPr/>
          </p:nvSpPr>
          <p:spPr bwMode="auto">
            <a:xfrm>
              <a:off x="7467830" y="3571729"/>
              <a:ext cx="487938" cy="594360"/>
            </a:xfrm>
            <a:custGeom>
              <a:avLst/>
              <a:gdLst>
                <a:gd name="T0" fmla="*/ 48 w 88"/>
                <a:gd name="T1" fmla="*/ 64 h 108"/>
                <a:gd name="T2" fmla="*/ 48 w 88"/>
                <a:gd name="T3" fmla="*/ 56 h 108"/>
                <a:gd name="T4" fmla="*/ 44 w 88"/>
                <a:gd name="T5" fmla="*/ 52 h 108"/>
                <a:gd name="T6" fmla="*/ 40 w 88"/>
                <a:gd name="T7" fmla="*/ 56 h 108"/>
                <a:gd name="T8" fmla="*/ 40 w 88"/>
                <a:gd name="T9" fmla="*/ 64 h 108"/>
                <a:gd name="T10" fmla="*/ 32 w 88"/>
                <a:gd name="T11" fmla="*/ 64 h 108"/>
                <a:gd name="T12" fmla="*/ 28 w 88"/>
                <a:gd name="T13" fmla="*/ 68 h 108"/>
                <a:gd name="T14" fmla="*/ 32 w 88"/>
                <a:gd name="T15" fmla="*/ 72 h 108"/>
                <a:gd name="T16" fmla="*/ 40 w 88"/>
                <a:gd name="T17" fmla="*/ 72 h 108"/>
                <a:gd name="T18" fmla="*/ 40 w 88"/>
                <a:gd name="T19" fmla="*/ 80 h 108"/>
                <a:gd name="T20" fmla="*/ 44 w 88"/>
                <a:gd name="T21" fmla="*/ 84 h 108"/>
                <a:gd name="T22" fmla="*/ 48 w 88"/>
                <a:gd name="T23" fmla="*/ 80 h 108"/>
                <a:gd name="T24" fmla="*/ 48 w 88"/>
                <a:gd name="T25" fmla="*/ 72 h 108"/>
                <a:gd name="T26" fmla="*/ 56 w 88"/>
                <a:gd name="T27" fmla="*/ 72 h 108"/>
                <a:gd name="T28" fmla="*/ 60 w 88"/>
                <a:gd name="T29" fmla="*/ 68 h 108"/>
                <a:gd name="T30" fmla="*/ 56 w 88"/>
                <a:gd name="T31" fmla="*/ 64 h 108"/>
                <a:gd name="T32" fmla="*/ 48 w 88"/>
                <a:gd name="T33" fmla="*/ 64 h 108"/>
                <a:gd name="T34" fmla="*/ 88 w 88"/>
                <a:gd name="T35" fmla="*/ 28 h 108"/>
                <a:gd name="T36" fmla="*/ 87 w 88"/>
                <a:gd name="T37" fmla="*/ 25 h 108"/>
                <a:gd name="T38" fmla="*/ 63 w 88"/>
                <a:gd name="T39" fmla="*/ 1 h 108"/>
                <a:gd name="T40" fmla="*/ 60 w 88"/>
                <a:gd name="T41" fmla="*/ 0 h 108"/>
                <a:gd name="T42" fmla="*/ 52 w 88"/>
                <a:gd name="T43" fmla="*/ 0 h 108"/>
                <a:gd name="T44" fmla="*/ 8 w 88"/>
                <a:gd name="T45" fmla="*/ 0 h 108"/>
                <a:gd name="T46" fmla="*/ 0 w 88"/>
                <a:gd name="T47" fmla="*/ 8 h 108"/>
                <a:gd name="T48" fmla="*/ 0 w 88"/>
                <a:gd name="T49" fmla="*/ 100 h 108"/>
                <a:gd name="T50" fmla="*/ 8 w 88"/>
                <a:gd name="T51" fmla="*/ 108 h 108"/>
                <a:gd name="T52" fmla="*/ 80 w 88"/>
                <a:gd name="T53" fmla="*/ 108 h 108"/>
                <a:gd name="T54" fmla="*/ 88 w 88"/>
                <a:gd name="T55" fmla="*/ 100 h 108"/>
                <a:gd name="T56" fmla="*/ 88 w 88"/>
                <a:gd name="T57" fmla="*/ 36 h 108"/>
                <a:gd name="T58" fmla="*/ 88 w 88"/>
                <a:gd name="T59" fmla="*/ 28 h 108"/>
                <a:gd name="T60" fmla="*/ 60 w 88"/>
                <a:gd name="T61" fmla="*/ 10 h 108"/>
                <a:gd name="T62" fmla="*/ 78 w 88"/>
                <a:gd name="T63" fmla="*/ 28 h 108"/>
                <a:gd name="T64" fmla="*/ 60 w 88"/>
                <a:gd name="T65" fmla="*/ 28 h 108"/>
                <a:gd name="T66" fmla="*/ 60 w 88"/>
                <a:gd name="T67" fmla="*/ 10 h 108"/>
                <a:gd name="T68" fmla="*/ 80 w 88"/>
                <a:gd name="T69" fmla="*/ 100 h 108"/>
                <a:gd name="T70" fmla="*/ 8 w 88"/>
                <a:gd name="T71" fmla="*/ 100 h 108"/>
                <a:gd name="T72" fmla="*/ 8 w 88"/>
                <a:gd name="T73" fmla="*/ 8 h 108"/>
                <a:gd name="T74" fmla="*/ 52 w 88"/>
                <a:gd name="T75" fmla="*/ 8 h 108"/>
                <a:gd name="T76" fmla="*/ 52 w 88"/>
                <a:gd name="T77" fmla="*/ 32 h 108"/>
                <a:gd name="T78" fmla="*/ 56 w 88"/>
                <a:gd name="T79" fmla="*/ 36 h 108"/>
                <a:gd name="T80" fmla="*/ 80 w 88"/>
                <a:gd name="T81" fmla="*/ 36 h 108"/>
                <a:gd name="T82" fmla="*/ 80 w 88"/>
                <a:gd name="T83"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08">
                  <a:moveTo>
                    <a:pt x="48" y="64"/>
                  </a:moveTo>
                  <a:cubicBezTo>
                    <a:pt x="48" y="56"/>
                    <a:pt x="48" y="56"/>
                    <a:pt x="48" y="56"/>
                  </a:cubicBezTo>
                  <a:cubicBezTo>
                    <a:pt x="48" y="54"/>
                    <a:pt x="46" y="52"/>
                    <a:pt x="44" y="52"/>
                  </a:cubicBezTo>
                  <a:cubicBezTo>
                    <a:pt x="42" y="52"/>
                    <a:pt x="40" y="54"/>
                    <a:pt x="40" y="56"/>
                  </a:cubicBezTo>
                  <a:cubicBezTo>
                    <a:pt x="40" y="64"/>
                    <a:pt x="40" y="64"/>
                    <a:pt x="40" y="64"/>
                  </a:cubicBezTo>
                  <a:cubicBezTo>
                    <a:pt x="32" y="64"/>
                    <a:pt x="32" y="64"/>
                    <a:pt x="32" y="64"/>
                  </a:cubicBezTo>
                  <a:cubicBezTo>
                    <a:pt x="30" y="64"/>
                    <a:pt x="28" y="66"/>
                    <a:pt x="28" y="68"/>
                  </a:cubicBezTo>
                  <a:cubicBezTo>
                    <a:pt x="28" y="70"/>
                    <a:pt x="30" y="72"/>
                    <a:pt x="32" y="72"/>
                  </a:cubicBezTo>
                  <a:cubicBezTo>
                    <a:pt x="40" y="72"/>
                    <a:pt x="40" y="72"/>
                    <a:pt x="40" y="72"/>
                  </a:cubicBezTo>
                  <a:cubicBezTo>
                    <a:pt x="40" y="80"/>
                    <a:pt x="40" y="80"/>
                    <a:pt x="40" y="80"/>
                  </a:cubicBezTo>
                  <a:cubicBezTo>
                    <a:pt x="40" y="82"/>
                    <a:pt x="42" y="84"/>
                    <a:pt x="44" y="84"/>
                  </a:cubicBezTo>
                  <a:cubicBezTo>
                    <a:pt x="46" y="84"/>
                    <a:pt x="48" y="82"/>
                    <a:pt x="48" y="80"/>
                  </a:cubicBezTo>
                  <a:cubicBezTo>
                    <a:pt x="48" y="72"/>
                    <a:pt x="48" y="72"/>
                    <a:pt x="48" y="72"/>
                  </a:cubicBezTo>
                  <a:cubicBezTo>
                    <a:pt x="56" y="72"/>
                    <a:pt x="56" y="72"/>
                    <a:pt x="56" y="72"/>
                  </a:cubicBezTo>
                  <a:cubicBezTo>
                    <a:pt x="58" y="72"/>
                    <a:pt x="60" y="70"/>
                    <a:pt x="60" y="68"/>
                  </a:cubicBezTo>
                  <a:cubicBezTo>
                    <a:pt x="60" y="66"/>
                    <a:pt x="58" y="64"/>
                    <a:pt x="56" y="64"/>
                  </a:cubicBezTo>
                  <a:lnTo>
                    <a:pt x="48" y="64"/>
                  </a:lnTo>
                  <a:close/>
                  <a:moveTo>
                    <a:pt x="88" y="28"/>
                  </a:moveTo>
                  <a:cubicBezTo>
                    <a:pt x="88" y="27"/>
                    <a:pt x="88" y="26"/>
                    <a:pt x="87" y="25"/>
                  </a:cubicBezTo>
                  <a:cubicBezTo>
                    <a:pt x="63" y="1"/>
                    <a:pt x="63" y="1"/>
                    <a:pt x="63" y="1"/>
                  </a:cubicBezTo>
                  <a:cubicBezTo>
                    <a:pt x="62" y="0"/>
                    <a:pt x="61" y="0"/>
                    <a:pt x="60" y="0"/>
                  </a:cubicBezTo>
                  <a:cubicBezTo>
                    <a:pt x="52" y="0"/>
                    <a:pt x="52" y="0"/>
                    <a:pt x="52" y="0"/>
                  </a:cubicBezTo>
                  <a:cubicBezTo>
                    <a:pt x="8" y="0"/>
                    <a:pt x="8" y="0"/>
                    <a:pt x="8" y="0"/>
                  </a:cubicBezTo>
                  <a:cubicBezTo>
                    <a:pt x="4" y="0"/>
                    <a:pt x="0" y="4"/>
                    <a:pt x="0" y="8"/>
                  </a:cubicBezTo>
                  <a:cubicBezTo>
                    <a:pt x="0" y="100"/>
                    <a:pt x="0" y="100"/>
                    <a:pt x="0" y="100"/>
                  </a:cubicBezTo>
                  <a:cubicBezTo>
                    <a:pt x="0" y="105"/>
                    <a:pt x="4" y="108"/>
                    <a:pt x="8" y="108"/>
                  </a:cubicBezTo>
                  <a:cubicBezTo>
                    <a:pt x="80" y="108"/>
                    <a:pt x="80" y="108"/>
                    <a:pt x="80" y="108"/>
                  </a:cubicBezTo>
                  <a:cubicBezTo>
                    <a:pt x="84" y="108"/>
                    <a:pt x="88" y="105"/>
                    <a:pt x="88" y="100"/>
                  </a:cubicBezTo>
                  <a:cubicBezTo>
                    <a:pt x="88" y="36"/>
                    <a:pt x="88" y="36"/>
                    <a:pt x="88" y="36"/>
                  </a:cubicBezTo>
                  <a:cubicBezTo>
                    <a:pt x="88" y="28"/>
                    <a:pt x="88" y="28"/>
                    <a:pt x="88" y="28"/>
                  </a:cubicBezTo>
                  <a:close/>
                  <a:moveTo>
                    <a:pt x="60" y="10"/>
                  </a:moveTo>
                  <a:cubicBezTo>
                    <a:pt x="78" y="28"/>
                    <a:pt x="78" y="28"/>
                    <a:pt x="78" y="28"/>
                  </a:cubicBezTo>
                  <a:cubicBezTo>
                    <a:pt x="60" y="28"/>
                    <a:pt x="60" y="28"/>
                    <a:pt x="60" y="28"/>
                  </a:cubicBezTo>
                  <a:lnTo>
                    <a:pt x="60" y="10"/>
                  </a:lnTo>
                  <a:close/>
                  <a:moveTo>
                    <a:pt x="80" y="100"/>
                  </a:moveTo>
                  <a:cubicBezTo>
                    <a:pt x="8" y="100"/>
                    <a:pt x="8" y="100"/>
                    <a:pt x="8" y="100"/>
                  </a:cubicBezTo>
                  <a:cubicBezTo>
                    <a:pt x="8" y="8"/>
                    <a:pt x="8" y="8"/>
                    <a:pt x="8" y="8"/>
                  </a:cubicBezTo>
                  <a:cubicBezTo>
                    <a:pt x="52" y="8"/>
                    <a:pt x="52" y="8"/>
                    <a:pt x="52" y="8"/>
                  </a:cubicBezTo>
                  <a:cubicBezTo>
                    <a:pt x="52" y="32"/>
                    <a:pt x="52" y="32"/>
                    <a:pt x="52" y="32"/>
                  </a:cubicBezTo>
                  <a:cubicBezTo>
                    <a:pt x="52" y="34"/>
                    <a:pt x="54" y="36"/>
                    <a:pt x="56" y="36"/>
                  </a:cubicBezTo>
                  <a:cubicBezTo>
                    <a:pt x="80" y="36"/>
                    <a:pt x="80" y="36"/>
                    <a:pt x="80" y="36"/>
                  </a:cubicBezTo>
                  <a:lnTo>
                    <a:pt x="80" y="10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nvGrpSpPr>
            <p:cNvPr id="129" name="Group 28">
              <a:extLst>
                <a:ext uri="{FF2B5EF4-FFF2-40B4-BE49-F238E27FC236}">
                  <a16:creationId xmlns:a16="http://schemas.microsoft.com/office/drawing/2014/main" id="{FD145E8B-4075-4DB8-9E29-4FABB730AFDE}"/>
                </a:ext>
              </a:extLst>
            </p:cNvPr>
            <p:cNvGrpSpPr/>
            <p:nvPr/>
          </p:nvGrpSpPr>
          <p:grpSpPr>
            <a:xfrm flipV="1">
              <a:off x="7612632" y="2267695"/>
              <a:ext cx="219528" cy="951969"/>
              <a:chOff x="618882" y="4434180"/>
              <a:chExt cx="219527" cy="951970"/>
            </a:xfrm>
            <a:solidFill>
              <a:schemeClr val="tx1">
                <a:lumMod val="75000"/>
                <a:lumOff val="25000"/>
              </a:schemeClr>
            </a:solidFill>
          </p:grpSpPr>
          <p:cxnSp>
            <p:nvCxnSpPr>
              <p:cNvPr id="130" name="Straight Connector 29">
                <a:extLst>
                  <a:ext uri="{FF2B5EF4-FFF2-40B4-BE49-F238E27FC236}">
                    <a16:creationId xmlns:a16="http://schemas.microsoft.com/office/drawing/2014/main" id="{BA91446A-225F-4859-8694-8AC4AF61BD3D}"/>
                  </a:ext>
                </a:extLst>
              </p:cNvPr>
              <p:cNvCxnSpPr/>
              <p:nvPr/>
            </p:nvCxnSpPr>
            <p:spPr>
              <a:xfrm>
                <a:off x="728646" y="4434180"/>
                <a:ext cx="0" cy="842207"/>
              </a:xfrm>
              <a:prstGeom prst="line">
                <a:avLst/>
              </a:prstGeom>
              <a:grpFill/>
              <a:ln w="28575" cap="flat" cmpd="sng" algn="ctr">
                <a:solidFill>
                  <a:srgbClr val="000000"/>
                </a:solidFill>
                <a:prstDash val="solid"/>
                <a:miter lim="800000"/>
              </a:ln>
              <a:effectLst/>
            </p:spPr>
          </p:cxnSp>
          <p:sp>
            <p:nvSpPr>
              <p:cNvPr id="131" name="Oval 30">
                <a:extLst>
                  <a:ext uri="{FF2B5EF4-FFF2-40B4-BE49-F238E27FC236}">
                    <a16:creationId xmlns:a16="http://schemas.microsoft.com/office/drawing/2014/main" id="{113A6C2E-BE65-45F8-965B-51D5461AB6AD}"/>
                  </a:ext>
                </a:extLst>
              </p:cNvPr>
              <p:cNvSpPr/>
              <p:nvPr/>
            </p:nvSpPr>
            <p:spPr>
              <a:xfrm>
                <a:off x="618882" y="5166623"/>
                <a:ext cx="219527" cy="21952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grpSp>
      <p:sp>
        <p:nvSpPr>
          <p:cNvPr id="124" name="文本框 123">
            <a:extLst>
              <a:ext uri="{FF2B5EF4-FFF2-40B4-BE49-F238E27FC236}">
                <a16:creationId xmlns:a16="http://schemas.microsoft.com/office/drawing/2014/main" id="{FF7EBC8F-9868-49B9-BA2C-804AC21DBB8F}"/>
              </a:ext>
            </a:extLst>
          </p:cNvPr>
          <p:cNvSpPr txBox="1"/>
          <p:nvPr/>
        </p:nvSpPr>
        <p:spPr>
          <a:xfrm flipH="1">
            <a:off x="7190659" y="1658054"/>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800" b="0" spc="0" dirty="0">
                <a:solidFill>
                  <a:srgbClr val="404040"/>
                </a:solidFill>
                <a:latin typeface="思源黑体 CN Bold" panose="020B0800000000000000" pitchFamily="34" charset="-122"/>
                <a:ea typeface="思源黑体 CN Bold" panose="020B0800000000000000" pitchFamily="34" charset="-122"/>
              </a:rPr>
              <a:t>标题文字添加</a:t>
            </a:r>
          </a:p>
        </p:txBody>
      </p:sp>
      <p:sp>
        <p:nvSpPr>
          <p:cNvPr id="125" name="矩形 124">
            <a:extLst>
              <a:ext uri="{FF2B5EF4-FFF2-40B4-BE49-F238E27FC236}">
                <a16:creationId xmlns:a16="http://schemas.microsoft.com/office/drawing/2014/main" id="{08B924D0-B1D2-4890-ABA7-AB9B38801389}"/>
              </a:ext>
            </a:extLst>
          </p:cNvPr>
          <p:cNvSpPr/>
          <p:nvPr/>
        </p:nvSpPr>
        <p:spPr>
          <a:xfrm flipH="1">
            <a:off x="7021292" y="2023813"/>
            <a:ext cx="1951610" cy="617605"/>
          </a:xfrm>
          <a:prstGeom prst="rect">
            <a:avLst/>
          </a:prstGeom>
        </p:spPr>
        <p:txBody>
          <a:bodyPr wrap="square">
            <a:spAutoFit/>
          </a:bodyPr>
          <a:lstStyle/>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grpSp>
        <p:nvGrpSpPr>
          <p:cNvPr id="133" name="组合 132">
            <a:extLst>
              <a:ext uri="{FF2B5EF4-FFF2-40B4-BE49-F238E27FC236}">
                <a16:creationId xmlns:a16="http://schemas.microsoft.com/office/drawing/2014/main" id="{9F6157DD-16C4-49D4-89F4-C71964179B81}"/>
              </a:ext>
            </a:extLst>
          </p:cNvPr>
          <p:cNvGrpSpPr/>
          <p:nvPr/>
        </p:nvGrpSpPr>
        <p:grpSpPr>
          <a:xfrm>
            <a:off x="3474461" y="2726892"/>
            <a:ext cx="1440890" cy="1889390"/>
            <a:chOff x="3311532" y="2268008"/>
            <a:chExt cx="2146303" cy="2814371"/>
          </a:xfrm>
        </p:grpSpPr>
        <p:sp>
          <p:nvSpPr>
            <p:cNvPr id="137" name="Freeform 53">
              <a:extLst>
                <a:ext uri="{FF2B5EF4-FFF2-40B4-BE49-F238E27FC236}">
                  <a16:creationId xmlns:a16="http://schemas.microsoft.com/office/drawing/2014/main" id="{6F6A4631-85D6-46C5-8BD9-A6088EE61875}"/>
                </a:ext>
              </a:extLst>
            </p:cNvPr>
            <p:cNvSpPr>
              <a:spLocks/>
            </p:cNvSpPr>
            <p:nvPr/>
          </p:nvSpPr>
          <p:spPr bwMode="auto">
            <a:xfrm>
              <a:off x="3311532" y="3225005"/>
              <a:ext cx="2146303" cy="1857374"/>
            </a:xfrm>
            <a:custGeom>
              <a:avLst/>
              <a:gdLst>
                <a:gd name="T0" fmla="*/ 0 w 1352"/>
                <a:gd name="T1" fmla="*/ 585 h 1170"/>
                <a:gd name="T2" fmla="*/ 337 w 1352"/>
                <a:gd name="T3" fmla="*/ 1170 h 1170"/>
                <a:gd name="T4" fmla="*/ 1013 w 1352"/>
                <a:gd name="T5" fmla="*/ 1170 h 1170"/>
                <a:gd name="T6" fmla="*/ 1352 w 1352"/>
                <a:gd name="T7" fmla="*/ 585 h 1170"/>
                <a:gd name="T8" fmla="*/ 1013 w 1352"/>
                <a:gd name="T9" fmla="*/ 0 h 1170"/>
                <a:gd name="T10" fmla="*/ 337 w 1352"/>
                <a:gd name="T11" fmla="*/ 0 h 1170"/>
                <a:gd name="T12" fmla="*/ 0 w 1352"/>
                <a:gd name="T13" fmla="*/ 585 h 1170"/>
                <a:gd name="T14" fmla="*/ 0 w 1352"/>
                <a:gd name="T15" fmla="*/ 585 h 1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2" h="1170">
                  <a:moveTo>
                    <a:pt x="0" y="585"/>
                  </a:moveTo>
                  <a:lnTo>
                    <a:pt x="337" y="1170"/>
                  </a:lnTo>
                  <a:lnTo>
                    <a:pt x="1013" y="1170"/>
                  </a:lnTo>
                  <a:lnTo>
                    <a:pt x="1352" y="585"/>
                  </a:lnTo>
                  <a:lnTo>
                    <a:pt x="1013" y="0"/>
                  </a:lnTo>
                  <a:lnTo>
                    <a:pt x="337" y="0"/>
                  </a:lnTo>
                  <a:lnTo>
                    <a:pt x="0" y="585"/>
                  </a:lnTo>
                  <a:lnTo>
                    <a:pt x="0" y="585"/>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38" name="Title 1">
              <a:extLst>
                <a:ext uri="{FF2B5EF4-FFF2-40B4-BE49-F238E27FC236}">
                  <a16:creationId xmlns:a16="http://schemas.microsoft.com/office/drawing/2014/main" id="{617C7D63-4217-4273-95AC-CD39A656057F}"/>
                </a:ext>
              </a:extLst>
            </p:cNvPr>
            <p:cNvSpPr txBox="1">
              <a:spLocks/>
            </p:cNvSpPr>
            <p:nvPr/>
          </p:nvSpPr>
          <p:spPr>
            <a:xfrm>
              <a:off x="3945873" y="4320748"/>
              <a:ext cx="885557" cy="461614"/>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1" dirty="0">
                  <a:solidFill>
                    <a:schemeClr val="bg1"/>
                  </a:solidFill>
                  <a:latin typeface="思源黑体 CN Bold" panose="020B0800000000000000" pitchFamily="34" charset="-122"/>
                  <a:ea typeface="思源黑体 CN Bold" panose="020B0800000000000000" pitchFamily="34" charset="-122"/>
                </a:rPr>
                <a:t>02</a:t>
              </a:r>
            </a:p>
          </p:txBody>
        </p:sp>
        <p:sp>
          <p:nvSpPr>
            <p:cNvPr id="139" name="Freeform 419">
              <a:extLst>
                <a:ext uri="{FF2B5EF4-FFF2-40B4-BE49-F238E27FC236}">
                  <a16:creationId xmlns:a16="http://schemas.microsoft.com/office/drawing/2014/main" id="{222D0B13-8B47-4548-A447-B6DD1CE33980}"/>
                </a:ext>
              </a:extLst>
            </p:cNvPr>
            <p:cNvSpPr>
              <a:spLocks noChangeAspect="1" noEditPoints="1"/>
            </p:cNvSpPr>
            <p:nvPr/>
          </p:nvSpPr>
          <p:spPr bwMode="auto">
            <a:xfrm>
              <a:off x="4061279" y="3571730"/>
              <a:ext cx="648394" cy="594359"/>
            </a:xfrm>
            <a:custGeom>
              <a:avLst/>
              <a:gdLst>
                <a:gd name="T0" fmla="*/ 72 w 96"/>
                <a:gd name="T1" fmla="*/ 24 h 88"/>
                <a:gd name="T2" fmla="*/ 76 w 96"/>
                <a:gd name="T3" fmla="*/ 24 h 88"/>
                <a:gd name="T4" fmla="*/ 80 w 96"/>
                <a:gd name="T5" fmla="*/ 20 h 88"/>
                <a:gd name="T6" fmla="*/ 76 w 96"/>
                <a:gd name="T7" fmla="*/ 16 h 88"/>
                <a:gd name="T8" fmla="*/ 72 w 96"/>
                <a:gd name="T9" fmla="*/ 16 h 88"/>
                <a:gd name="T10" fmla="*/ 68 w 96"/>
                <a:gd name="T11" fmla="*/ 20 h 88"/>
                <a:gd name="T12" fmla="*/ 72 w 96"/>
                <a:gd name="T13" fmla="*/ 24 h 88"/>
                <a:gd name="T14" fmla="*/ 20 w 96"/>
                <a:gd name="T15" fmla="*/ 40 h 88"/>
                <a:gd name="T16" fmla="*/ 76 w 96"/>
                <a:gd name="T17" fmla="*/ 40 h 88"/>
                <a:gd name="T18" fmla="*/ 96 w 96"/>
                <a:gd name="T19" fmla="*/ 20 h 88"/>
                <a:gd name="T20" fmla="*/ 76 w 96"/>
                <a:gd name="T21" fmla="*/ 0 h 88"/>
                <a:gd name="T22" fmla="*/ 20 w 96"/>
                <a:gd name="T23" fmla="*/ 0 h 88"/>
                <a:gd name="T24" fmla="*/ 0 w 96"/>
                <a:gd name="T25" fmla="*/ 20 h 88"/>
                <a:gd name="T26" fmla="*/ 20 w 96"/>
                <a:gd name="T27" fmla="*/ 40 h 88"/>
                <a:gd name="T28" fmla="*/ 20 w 96"/>
                <a:gd name="T29" fmla="*/ 8 h 88"/>
                <a:gd name="T30" fmla="*/ 76 w 96"/>
                <a:gd name="T31" fmla="*/ 8 h 88"/>
                <a:gd name="T32" fmla="*/ 88 w 96"/>
                <a:gd name="T33" fmla="*/ 20 h 88"/>
                <a:gd name="T34" fmla="*/ 76 w 96"/>
                <a:gd name="T35" fmla="*/ 32 h 88"/>
                <a:gd name="T36" fmla="*/ 20 w 96"/>
                <a:gd name="T37" fmla="*/ 32 h 88"/>
                <a:gd name="T38" fmla="*/ 8 w 96"/>
                <a:gd name="T39" fmla="*/ 20 h 88"/>
                <a:gd name="T40" fmla="*/ 20 w 96"/>
                <a:gd name="T41" fmla="*/ 8 h 88"/>
                <a:gd name="T42" fmla="*/ 24 w 96"/>
                <a:gd name="T43" fmla="*/ 64 h 88"/>
                <a:gd name="T44" fmla="*/ 20 w 96"/>
                <a:gd name="T45" fmla="*/ 64 h 88"/>
                <a:gd name="T46" fmla="*/ 16 w 96"/>
                <a:gd name="T47" fmla="*/ 68 h 88"/>
                <a:gd name="T48" fmla="*/ 20 w 96"/>
                <a:gd name="T49" fmla="*/ 72 h 88"/>
                <a:gd name="T50" fmla="*/ 24 w 96"/>
                <a:gd name="T51" fmla="*/ 72 h 88"/>
                <a:gd name="T52" fmla="*/ 28 w 96"/>
                <a:gd name="T53" fmla="*/ 68 h 88"/>
                <a:gd name="T54" fmla="*/ 24 w 96"/>
                <a:gd name="T55" fmla="*/ 64 h 88"/>
                <a:gd name="T56" fmla="*/ 76 w 96"/>
                <a:gd name="T57" fmla="*/ 48 h 88"/>
                <a:gd name="T58" fmla="*/ 20 w 96"/>
                <a:gd name="T59" fmla="*/ 48 h 88"/>
                <a:gd name="T60" fmla="*/ 0 w 96"/>
                <a:gd name="T61" fmla="*/ 68 h 88"/>
                <a:gd name="T62" fmla="*/ 20 w 96"/>
                <a:gd name="T63" fmla="*/ 88 h 88"/>
                <a:gd name="T64" fmla="*/ 76 w 96"/>
                <a:gd name="T65" fmla="*/ 88 h 88"/>
                <a:gd name="T66" fmla="*/ 96 w 96"/>
                <a:gd name="T67" fmla="*/ 68 h 88"/>
                <a:gd name="T68" fmla="*/ 76 w 96"/>
                <a:gd name="T69" fmla="*/ 48 h 88"/>
                <a:gd name="T70" fmla="*/ 76 w 96"/>
                <a:gd name="T71" fmla="*/ 80 h 88"/>
                <a:gd name="T72" fmla="*/ 20 w 96"/>
                <a:gd name="T73" fmla="*/ 80 h 88"/>
                <a:gd name="T74" fmla="*/ 8 w 96"/>
                <a:gd name="T75" fmla="*/ 68 h 88"/>
                <a:gd name="T76" fmla="*/ 20 w 96"/>
                <a:gd name="T77" fmla="*/ 56 h 88"/>
                <a:gd name="T78" fmla="*/ 76 w 96"/>
                <a:gd name="T79" fmla="*/ 56 h 88"/>
                <a:gd name="T80" fmla="*/ 88 w 96"/>
                <a:gd name="T81" fmla="*/ 68 h 88"/>
                <a:gd name="T82" fmla="*/ 76 w 96"/>
                <a:gd name="T83"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88">
                  <a:moveTo>
                    <a:pt x="72" y="24"/>
                  </a:moveTo>
                  <a:cubicBezTo>
                    <a:pt x="76" y="24"/>
                    <a:pt x="76" y="24"/>
                    <a:pt x="76" y="24"/>
                  </a:cubicBezTo>
                  <a:cubicBezTo>
                    <a:pt x="78" y="24"/>
                    <a:pt x="80" y="22"/>
                    <a:pt x="80" y="20"/>
                  </a:cubicBezTo>
                  <a:cubicBezTo>
                    <a:pt x="80" y="18"/>
                    <a:pt x="78" y="16"/>
                    <a:pt x="76" y="16"/>
                  </a:cubicBezTo>
                  <a:cubicBezTo>
                    <a:pt x="72" y="16"/>
                    <a:pt x="72" y="16"/>
                    <a:pt x="72" y="16"/>
                  </a:cubicBezTo>
                  <a:cubicBezTo>
                    <a:pt x="70" y="16"/>
                    <a:pt x="68" y="18"/>
                    <a:pt x="68" y="20"/>
                  </a:cubicBezTo>
                  <a:cubicBezTo>
                    <a:pt x="68" y="22"/>
                    <a:pt x="70" y="24"/>
                    <a:pt x="72" y="24"/>
                  </a:cubicBezTo>
                  <a:close/>
                  <a:moveTo>
                    <a:pt x="20" y="40"/>
                  </a:moveTo>
                  <a:cubicBezTo>
                    <a:pt x="76" y="40"/>
                    <a:pt x="76" y="40"/>
                    <a:pt x="76" y="40"/>
                  </a:cubicBezTo>
                  <a:cubicBezTo>
                    <a:pt x="87" y="40"/>
                    <a:pt x="96" y="31"/>
                    <a:pt x="96" y="20"/>
                  </a:cubicBezTo>
                  <a:cubicBezTo>
                    <a:pt x="96" y="9"/>
                    <a:pt x="87" y="0"/>
                    <a:pt x="76" y="0"/>
                  </a:cubicBezTo>
                  <a:cubicBezTo>
                    <a:pt x="20" y="0"/>
                    <a:pt x="20" y="0"/>
                    <a:pt x="20" y="0"/>
                  </a:cubicBezTo>
                  <a:cubicBezTo>
                    <a:pt x="9" y="0"/>
                    <a:pt x="0" y="9"/>
                    <a:pt x="0" y="20"/>
                  </a:cubicBezTo>
                  <a:cubicBezTo>
                    <a:pt x="0" y="31"/>
                    <a:pt x="9" y="40"/>
                    <a:pt x="20" y="40"/>
                  </a:cubicBezTo>
                  <a:close/>
                  <a:moveTo>
                    <a:pt x="20" y="8"/>
                  </a:moveTo>
                  <a:cubicBezTo>
                    <a:pt x="76" y="8"/>
                    <a:pt x="76" y="8"/>
                    <a:pt x="76" y="8"/>
                  </a:cubicBezTo>
                  <a:cubicBezTo>
                    <a:pt x="83" y="8"/>
                    <a:pt x="88" y="14"/>
                    <a:pt x="88" y="20"/>
                  </a:cubicBezTo>
                  <a:cubicBezTo>
                    <a:pt x="88" y="27"/>
                    <a:pt x="83" y="32"/>
                    <a:pt x="76" y="32"/>
                  </a:cubicBezTo>
                  <a:cubicBezTo>
                    <a:pt x="20" y="32"/>
                    <a:pt x="20" y="32"/>
                    <a:pt x="20" y="32"/>
                  </a:cubicBezTo>
                  <a:cubicBezTo>
                    <a:pt x="13" y="32"/>
                    <a:pt x="8" y="27"/>
                    <a:pt x="8" y="20"/>
                  </a:cubicBezTo>
                  <a:cubicBezTo>
                    <a:pt x="8" y="14"/>
                    <a:pt x="13" y="8"/>
                    <a:pt x="20" y="8"/>
                  </a:cubicBezTo>
                  <a:close/>
                  <a:moveTo>
                    <a:pt x="24" y="64"/>
                  </a:moveTo>
                  <a:cubicBezTo>
                    <a:pt x="20" y="64"/>
                    <a:pt x="20" y="64"/>
                    <a:pt x="20" y="64"/>
                  </a:cubicBezTo>
                  <a:cubicBezTo>
                    <a:pt x="18" y="64"/>
                    <a:pt x="16" y="66"/>
                    <a:pt x="16" y="68"/>
                  </a:cubicBezTo>
                  <a:cubicBezTo>
                    <a:pt x="16" y="70"/>
                    <a:pt x="18" y="72"/>
                    <a:pt x="20" y="72"/>
                  </a:cubicBezTo>
                  <a:cubicBezTo>
                    <a:pt x="24" y="72"/>
                    <a:pt x="24" y="72"/>
                    <a:pt x="24" y="72"/>
                  </a:cubicBezTo>
                  <a:cubicBezTo>
                    <a:pt x="26" y="72"/>
                    <a:pt x="28" y="70"/>
                    <a:pt x="28" y="68"/>
                  </a:cubicBezTo>
                  <a:cubicBezTo>
                    <a:pt x="28" y="66"/>
                    <a:pt x="26" y="64"/>
                    <a:pt x="24" y="64"/>
                  </a:cubicBezTo>
                  <a:close/>
                  <a:moveTo>
                    <a:pt x="76" y="48"/>
                  </a:moveTo>
                  <a:cubicBezTo>
                    <a:pt x="20" y="48"/>
                    <a:pt x="20" y="48"/>
                    <a:pt x="20" y="48"/>
                  </a:cubicBezTo>
                  <a:cubicBezTo>
                    <a:pt x="9" y="48"/>
                    <a:pt x="0" y="57"/>
                    <a:pt x="0" y="68"/>
                  </a:cubicBezTo>
                  <a:cubicBezTo>
                    <a:pt x="0" y="79"/>
                    <a:pt x="9" y="88"/>
                    <a:pt x="20" y="88"/>
                  </a:cubicBezTo>
                  <a:cubicBezTo>
                    <a:pt x="76" y="88"/>
                    <a:pt x="76" y="88"/>
                    <a:pt x="76" y="88"/>
                  </a:cubicBezTo>
                  <a:cubicBezTo>
                    <a:pt x="87" y="88"/>
                    <a:pt x="96" y="79"/>
                    <a:pt x="96" y="68"/>
                  </a:cubicBezTo>
                  <a:cubicBezTo>
                    <a:pt x="96" y="57"/>
                    <a:pt x="87" y="48"/>
                    <a:pt x="76" y="48"/>
                  </a:cubicBezTo>
                  <a:close/>
                  <a:moveTo>
                    <a:pt x="76" y="80"/>
                  </a:moveTo>
                  <a:cubicBezTo>
                    <a:pt x="20" y="80"/>
                    <a:pt x="20" y="80"/>
                    <a:pt x="20" y="80"/>
                  </a:cubicBezTo>
                  <a:cubicBezTo>
                    <a:pt x="13" y="80"/>
                    <a:pt x="8" y="75"/>
                    <a:pt x="8" y="68"/>
                  </a:cubicBezTo>
                  <a:cubicBezTo>
                    <a:pt x="8" y="62"/>
                    <a:pt x="13" y="56"/>
                    <a:pt x="20" y="56"/>
                  </a:cubicBezTo>
                  <a:cubicBezTo>
                    <a:pt x="76" y="56"/>
                    <a:pt x="76" y="56"/>
                    <a:pt x="76" y="56"/>
                  </a:cubicBezTo>
                  <a:cubicBezTo>
                    <a:pt x="83" y="56"/>
                    <a:pt x="88" y="62"/>
                    <a:pt x="88" y="68"/>
                  </a:cubicBezTo>
                  <a:cubicBezTo>
                    <a:pt x="88" y="75"/>
                    <a:pt x="83" y="80"/>
                    <a:pt x="76" y="8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grpSp>
          <p:nvGrpSpPr>
            <p:cNvPr id="140" name="Group 25">
              <a:extLst>
                <a:ext uri="{FF2B5EF4-FFF2-40B4-BE49-F238E27FC236}">
                  <a16:creationId xmlns:a16="http://schemas.microsoft.com/office/drawing/2014/main" id="{C4E98F58-F26E-49AA-8703-6DCC12DE34E3}"/>
                </a:ext>
              </a:extLst>
            </p:cNvPr>
            <p:cNvGrpSpPr/>
            <p:nvPr/>
          </p:nvGrpSpPr>
          <p:grpSpPr>
            <a:xfrm flipV="1">
              <a:off x="4275232" y="2268008"/>
              <a:ext cx="219528" cy="951970"/>
              <a:chOff x="618882" y="4434180"/>
              <a:chExt cx="219527" cy="951970"/>
            </a:xfrm>
            <a:solidFill>
              <a:schemeClr val="tx1">
                <a:lumMod val="75000"/>
                <a:lumOff val="25000"/>
              </a:schemeClr>
            </a:solidFill>
          </p:grpSpPr>
          <p:cxnSp>
            <p:nvCxnSpPr>
              <p:cNvPr id="141" name="Straight Connector 26">
                <a:extLst>
                  <a:ext uri="{FF2B5EF4-FFF2-40B4-BE49-F238E27FC236}">
                    <a16:creationId xmlns:a16="http://schemas.microsoft.com/office/drawing/2014/main" id="{F82F2DB0-FA91-4855-830D-1C0123467033}"/>
                  </a:ext>
                </a:extLst>
              </p:cNvPr>
              <p:cNvCxnSpPr/>
              <p:nvPr/>
            </p:nvCxnSpPr>
            <p:spPr>
              <a:xfrm>
                <a:off x="728646" y="4434180"/>
                <a:ext cx="0" cy="842207"/>
              </a:xfrm>
              <a:prstGeom prst="line">
                <a:avLst/>
              </a:prstGeom>
              <a:grpFill/>
              <a:ln w="28575" cap="flat" cmpd="sng" algn="ctr">
                <a:solidFill>
                  <a:srgbClr val="000000"/>
                </a:solidFill>
                <a:prstDash val="solid"/>
                <a:miter lim="800000"/>
              </a:ln>
              <a:effectLst/>
            </p:spPr>
          </p:cxnSp>
          <p:sp>
            <p:nvSpPr>
              <p:cNvPr id="142" name="Oval 27">
                <a:extLst>
                  <a:ext uri="{FF2B5EF4-FFF2-40B4-BE49-F238E27FC236}">
                    <a16:creationId xmlns:a16="http://schemas.microsoft.com/office/drawing/2014/main" id="{2029C57F-94AB-48E2-9A19-917189EE87F2}"/>
                  </a:ext>
                </a:extLst>
              </p:cNvPr>
              <p:cNvSpPr/>
              <p:nvPr/>
            </p:nvSpPr>
            <p:spPr>
              <a:xfrm>
                <a:off x="618882" y="5166623"/>
                <a:ext cx="219527" cy="21952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grpSp>
      <p:sp>
        <p:nvSpPr>
          <p:cNvPr id="135" name="文本框 134">
            <a:extLst>
              <a:ext uri="{FF2B5EF4-FFF2-40B4-BE49-F238E27FC236}">
                <a16:creationId xmlns:a16="http://schemas.microsoft.com/office/drawing/2014/main" id="{950AC9FD-24A9-4138-83DA-1978844BF304}"/>
              </a:ext>
            </a:extLst>
          </p:cNvPr>
          <p:cNvSpPr txBox="1"/>
          <p:nvPr/>
        </p:nvSpPr>
        <p:spPr>
          <a:xfrm flipH="1">
            <a:off x="3388467" y="1658472"/>
            <a:ext cx="1612876" cy="36933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800" b="0" spc="0" dirty="0">
                <a:solidFill>
                  <a:srgbClr val="404040"/>
                </a:solidFill>
                <a:latin typeface="思源黑体 CN Bold" panose="020B0800000000000000" pitchFamily="34" charset="-122"/>
                <a:ea typeface="思源黑体 CN Bold" panose="020B0800000000000000" pitchFamily="34" charset="-122"/>
              </a:rPr>
              <a:t>标题文字添加</a:t>
            </a:r>
          </a:p>
        </p:txBody>
      </p:sp>
      <p:sp>
        <p:nvSpPr>
          <p:cNvPr id="136" name="矩形 135">
            <a:extLst>
              <a:ext uri="{FF2B5EF4-FFF2-40B4-BE49-F238E27FC236}">
                <a16:creationId xmlns:a16="http://schemas.microsoft.com/office/drawing/2014/main" id="{C391CB2C-64BC-468E-81BA-353541C91D11}"/>
              </a:ext>
            </a:extLst>
          </p:cNvPr>
          <p:cNvSpPr/>
          <p:nvPr/>
        </p:nvSpPr>
        <p:spPr>
          <a:xfrm flipH="1">
            <a:off x="3219100" y="2024231"/>
            <a:ext cx="1951610" cy="617605"/>
          </a:xfrm>
          <a:prstGeom prst="rect">
            <a:avLst/>
          </a:prstGeom>
        </p:spPr>
        <p:txBody>
          <a:bodyPr wrap="square">
            <a:spAutoFit/>
          </a:bodyPr>
          <a:lstStyle/>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85000"/>
                    <a:lumOff val="15000"/>
                  </a:prst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822378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文艺复兴时期</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RENAISSANCE ART</a:t>
            </a:r>
          </a:p>
        </p:txBody>
      </p:sp>
      <p:sp>
        <p:nvSpPr>
          <p:cNvPr id="110" name="六边形 109">
            <a:extLst>
              <a:ext uri="{FF2B5EF4-FFF2-40B4-BE49-F238E27FC236}">
                <a16:creationId xmlns:a16="http://schemas.microsoft.com/office/drawing/2014/main" id="{E33E0BC3-8223-41D1-9C43-2684F7CA1988}"/>
              </a:ext>
            </a:extLst>
          </p:cNvPr>
          <p:cNvSpPr/>
          <p:nvPr/>
        </p:nvSpPr>
        <p:spPr>
          <a:xfrm rot="5400000">
            <a:off x="4627440" y="3145457"/>
            <a:ext cx="1443457" cy="1209701"/>
          </a:xfrm>
          <a:prstGeom prst="hexagon">
            <a:avLst/>
          </a:prstGeom>
          <a:solidFill>
            <a:schemeClr val="tx1">
              <a:lumMod val="75000"/>
              <a:lumOff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11" name="矩形: 圆顶角 10">
            <a:extLst>
              <a:ext uri="{FF2B5EF4-FFF2-40B4-BE49-F238E27FC236}">
                <a16:creationId xmlns:a16="http://schemas.microsoft.com/office/drawing/2014/main" id="{2D9F8E18-3111-45F2-9027-9713A58BC69F}"/>
              </a:ext>
            </a:extLst>
          </p:cNvPr>
          <p:cNvSpPr/>
          <p:nvPr/>
        </p:nvSpPr>
        <p:spPr>
          <a:xfrm rot="16200000">
            <a:off x="4566914" y="3612382"/>
            <a:ext cx="257355" cy="242233"/>
          </a:xfrm>
          <a:prstGeom prst="round2SameRect">
            <a:avLst>
              <a:gd name="adj1" fmla="val 50000"/>
              <a:gd name="adj2" fmla="val 0"/>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12" name="任意多边形: 形状 48">
            <a:extLst>
              <a:ext uri="{FF2B5EF4-FFF2-40B4-BE49-F238E27FC236}">
                <a16:creationId xmlns:a16="http://schemas.microsoft.com/office/drawing/2014/main" id="{06726CEB-EE91-4397-AA40-8C8252BA130F}"/>
              </a:ext>
            </a:extLst>
          </p:cNvPr>
          <p:cNvSpPr>
            <a:spLocks/>
          </p:cNvSpPr>
          <p:nvPr/>
        </p:nvSpPr>
        <p:spPr bwMode="auto">
          <a:xfrm>
            <a:off x="5179767" y="3521452"/>
            <a:ext cx="347975" cy="466464"/>
          </a:xfrm>
          <a:custGeom>
            <a:avLst/>
            <a:gdLst>
              <a:gd name="connsiteX0" fmla="*/ 134668 w 247903"/>
              <a:gd name="connsiteY0" fmla="*/ 153987 h 332317"/>
              <a:gd name="connsiteX1" fmla="*/ 75777 w 247903"/>
              <a:gd name="connsiteY1" fmla="*/ 196753 h 332317"/>
              <a:gd name="connsiteX2" fmla="*/ 59134 w 247903"/>
              <a:gd name="connsiteY2" fmla="*/ 196753 h 332317"/>
              <a:gd name="connsiteX3" fmla="*/ 51452 w 247903"/>
              <a:gd name="connsiteY3" fmla="*/ 205824 h 332317"/>
              <a:gd name="connsiteX4" fmla="*/ 59134 w 247903"/>
              <a:gd name="connsiteY4" fmla="*/ 214895 h 332317"/>
              <a:gd name="connsiteX5" fmla="*/ 71936 w 247903"/>
              <a:gd name="connsiteY5" fmla="*/ 214895 h 332317"/>
              <a:gd name="connsiteX6" fmla="*/ 71936 w 247903"/>
              <a:gd name="connsiteY6" fmla="*/ 217487 h 332317"/>
              <a:gd name="connsiteX7" fmla="*/ 71936 w 247903"/>
              <a:gd name="connsiteY7" fmla="*/ 221375 h 332317"/>
              <a:gd name="connsiteX8" fmla="*/ 59134 w 247903"/>
              <a:gd name="connsiteY8" fmla="*/ 221375 h 332317"/>
              <a:gd name="connsiteX9" fmla="*/ 51452 w 247903"/>
              <a:gd name="connsiteY9" fmla="*/ 230446 h 332317"/>
              <a:gd name="connsiteX10" fmla="*/ 59134 w 247903"/>
              <a:gd name="connsiteY10" fmla="*/ 238222 h 332317"/>
              <a:gd name="connsiteX11" fmla="*/ 75777 w 247903"/>
              <a:gd name="connsiteY11" fmla="*/ 238222 h 332317"/>
              <a:gd name="connsiteX12" fmla="*/ 134668 w 247903"/>
              <a:gd name="connsiteY12" fmla="*/ 280987 h 332317"/>
              <a:gd name="connsiteX13" fmla="*/ 164114 w 247903"/>
              <a:gd name="connsiteY13" fmla="*/ 274508 h 332317"/>
              <a:gd name="connsiteX14" fmla="*/ 167955 w 247903"/>
              <a:gd name="connsiteY14" fmla="*/ 262844 h 332317"/>
              <a:gd name="connsiteX15" fmla="*/ 156433 w 247903"/>
              <a:gd name="connsiteY15" fmla="*/ 258957 h 332317"/>
              <a:gd name="connsiteX16" fmla="*/ 134668 w 247903"/>
              <a:gd name="connsiteY16" fmla="*/ 264140 h 332317"/>
              <a:gd name="connsiteX17" fmla="*/ 93700 w 247903"/>
              <a:gd name="connsiteY17" fmla="*/ 238222 h 332317"/>
              <a:gd name="connsiteX18" fmla="*/ 137229 w 247903"/>
              <a:gd name="connsiteY18" fmla="*/ 238222 h 332317"/>
              <a:gd name="connsiteX19" fmla="*/ 146191 w 247903"/>
              <a:gd name="connsiteY19" fmla="*/ 230446 h 332317"/>
              <a:gd name="connsiteX20" fmla="*/ 137229 w 247903"/>
              <a:gd name="connsiteY20" fmla="*/ 221375 h 332317"/>
              <a:gd name="connsiteX21" fmla="*/ 88579 w 247903"/>
              <a:gd name="connsiteY21" fmla="*/ 221375 h 332317"/>
              <a:gd name="connsiteX22" fmla="*/ 88579 w 247903"/>
              <a:gd name="connsiteY22" fmla="*/ 217487 h 332317"/>
              <a:gd name="connsiteX23" fmla="*/ 88579 w 247903"/>
              <a:gd name="connsiteY23" fmla="*/ 214895 h 332317"/>
              <a:gd name="connsiteX24" fmla="*/ 137229 w 247903"/>
              <a:gd name="connsiteY24" fmla="*/ 214895 h 332317"/>
              <a:gd name="connsiteX25" fmla="*/ 146191 w 247903"/>
              <a:gd name="connsiteY25" fmla="*/ 205824 h 332317"/>
              <a:gd name="connsiteX26" fmla="*/ 137229 w 247903"/>
              <a:gd name="connsiteY26" fmla="*/ 196753 h 332317"/>
              <a:gd name="connsiteX27" fmla="*/ 93700 w 247903"/>
              <a:gd name="connsiteY27" fmla="*/ 196753 h 332317"/>
              <a:gd name="connsiteX28" fmla="*/ 134668 w 247903"/>
              <a:gd name="connsiteY28" fmla="*/ 170834 h 332317"/>
              <a:gd name="connsiteX29" fmla="*/ 156433 w 247903"/>
              <a:gd name="connsiteY29" fmla="*/ 177314 h 332317"/>
              <a:gd name="connsiteX30" fmla="*/ 167955 w 247903"/>
              <a:gd name="connsiteY30" fmla="*/ 173426 h 332317"/>
              <a:gd name="connsiteX31" fmla="*/ 164114 w 247903"/>
              <a:gd name="connsiteY31" fmla="*/ 161763 h 332317"/>
              <a:gd name="connsiteX32" fmla="*/ 134668 w 247903"/>
              <a:gd name="connsiteY32" fmla="*/ 153987 h 332317"/>
              <a:gd name="connsiteX33" fmla="*/ 43705 w 247903"/>
              <a:gd name="connsiteY33" fmla="*/ 77499 h 332317"/>
              <a:gd name="connsiteX34" fmla="*/ 68260 w 247903"/>
              <a:gd name="connsiteY34" fmla="*/ 90487 h 332317"/>
              <a:gd name="connsiteX35" fmla="*/ 94107 w 247903"/>
              <a:gd name="connsiteY35" fmla="*/ 104775 h 332317"/>
              <a:gd name="connsiteX36" fmla="*/ 112200 w 247903"/>
              <a:gd name="connsiteY36" fmla="*/ 104775 h 332317"/>
              <a:gd name="connsiteX37" fmla="*/ 126415 w 247903"/>
              <a:gd name="connsiteY37" fmla="*/ 100878 h 332317"/>
              <a:gd name="connsiteX38" fmla="*/ 143216 w 247903"/>
              <a:gd name="connsiteY38" fmla="*/ 104775 h 332317"/>
              <a:gd name="connsiteX39" fmla="*/ 163893 w 247903"/>
              <a:gd name="connsiteY39" fmla="*/ 108671 h 332317"/>
              <a:gd name="connsiteX40" fmla="*/ 179401 w 247903"/>
              <a:gd name="connsiteY40" fmla="*/ 122959 h 332317"/>
              <a:gd name="connsiteX41" fmla="*/ 231095 w 247903"/>
              <a:gd name="connsiteY41" fmla="*/ 184006 h 332317"/>
              <a:gd name="connsiteX42" fmla="*/ 244018 w 247903"/>
              <a:gd name="connsiteY42" fmla="*/ 272329 h 332317"/>
              <a:gd name="connsiteX43" fmla="*/ 197494 w 247903"/>
              <a:gd name="connsiteY43" fmla="*/ 319088 h 332317"/>
              <a:gd name="connsiteX44" fmla="*/ 123831 w 247903"/>
              <a:gd name="connsiteY44" fmla="*/ 332076 h 332317"/>
              <a:gd name="connsiteX45" fmla="*/ 55337 w 247903"/>
              <a:gd name="connsiteY45" fmla="*/ 315191 h 332317"/>
              <a:gd name="connsiteX46" fmla="*/ 25612 w 247903"/>
              <a:gd name="connsiteY46" fmla="*/ 290513 h 332317"/>
              <a:gd name="connsiteX47" fmla="*/ 3643 w 247903"/>
              <a:gd name="connsiteY47" fmla="*/ 252846 h 332317"/>
              <a:gd name="connsiteX48" fmla="*/ 13981 w 247903"/>
              <a:gd name="connsiteY48" fmla="*/ 181408 h 332317"/>
              <a:gd name="connsiteX49" fmla="*/ 70845 w 247903"/>
              <a:gd name="connsiteY49" fmla="*/ 117763 h 332317"/>
              <a:gd name="connsiteX50" fmla="*/ 66968 w 247903"/>
              <a:gd name="connsiteY50" fmla="*/ 116465 h 332317"/>
              <a:gd name="connsiteX51" fmla="*/ 37244 w 247903"/>
              <a:gd name="connsiteY51" fmla="*/ 124258 h 332317"/>
              <a:gd name="connsiteX52" fmla="*/ 33367 w 247903"/>
              <a:gd name="connsiteY52" fmla="*/ 111269 h 332317"/>
              <a:gd name="connsiteX53" fmla="*/ 61798 w 247903"/>
              <a:gd name="connsiteY53" fmla="*/ 103476 h 332317"/>
              <a:gd name="connsiteX54" fmla="*/ 39828 w 247903"/>
              <a:gd name="connsiteY54" fmla="*/ 91786 h 332317"/>
              <a:gd name="connsiteX55" fmla="*/ 43705 w 247903"/>
              <a:gd name="connsiteY55" fmla="*/ 77499 h 332317"/>
              <a:gd name="connsiteX56" fmla="*/ 103466 w 247903"/>
              <a:gd name="connsiteY56" fmla="*/ 0 h 332317"/>
              <a:gd name="connsiteX57" fmla="*/ 110002 w 247903"/>
              <a:gd name="connsiteY57" fmla="*/ 1291 h 332317"/>
              <a:gd name="connsiteX58" fmla="*/ 128305 w 247903"/>
              <a:gd name="connsiteY58" fmla="*/ 11620 h 332317"/>
              <a:gd name="connsiteX59" fmla="*/ 140072 w 247903"/>
              <a:gd name="connsiteY59" fmla="*/ 18076 h 332317"/>
              <a:gd name="connsiteX60" fmla="*/ 166219 w 247903"/>
              <a:gd name="connsiteY60" fmla="*/ 23241 h 332317"/>
              <a:gd name="connsiteX61" fmla="*/ 183214 w 247903"/>
              <a:gd name="connsiteY61" fmla="*/ 23241 h 332317"/>
              <a:gd name="connsiteX62" fmla="*/ 202825 w 247903"/>
              <a:gd name="connsiteY62" fmla="*/ 30988 h 332317"/>
              <a:gd name="connsiteX63" fmla="*/ 201517 w 247903"/>
              <a:gd name="connsiteY63" fmla="*/ 47773 h 332317"/>
              <a:gd name="connsiteX64" fmla="*/ 192366 w 247903"/>
              <a:gd name="connsiteY64" fmla="*/ 68432 h 332317"/>
              <a:gd name="connsiteX65" fmla="*/ 157067 w 247903"/>
              <a:gd name="connsiteY65" fmla="*/ 95547 h 332317"/>
              <a:gd name="connsiteX66" fmla="*/ 155760 w 247903"/>
              <a:gd name="connsiteY66" fmla="*/ 95547 h 332317"/>
              <a:gd name="connsiteX67" fmla="*/ 146608 w 247903"/>
              <a:gd name="connsiteY67" fmla="*/ 94255 h 332317"/>
              <a:gd name="connsiteX68" fmla="*/ 128305 w 247903"/>
              <a:gd name="connsiteY68" fmla="*/ 89091 h 332317"/>
              <a:gd name="connsiteX69" fmla="*/ 115232 w 247903"/>
              <a:gd name="connsiteY69" fmla="*/ 91673 h 332317"/>
              <a:gd name="connsiteX70" fmla="*/ 100851 w 247903"/>
              <a:gd name="connsiteY70" fmla="*/ 95547 h 332317"/>
              <a:gd name="connsiteX71" fmla="*/ 95622 w 247903"/>
              <a:gd name="connsiteY71" fmla="*/ 94255 h 332317"/>
              <a:gd name="connsiteX72" fmla="*/ 89085 w 247903"/>
              <a:gd name="connsiteY72" fmla="*/ 91673 h 332317"/>
              <a:gd name="connsiteX73" fmla="*/ 78626 w 247903"/>
              <a:gd name="connsiteY73" fmla="*/ 72305 h 332317"/>
              <a:gd name="connsiteX74" fmla="*/ 72089 w 247903"/>
              <a:gd name="connsiteY74" fmla="*/ 46482 h 332317"/>
              <a:gd name="connsiteX75" fmla="*/ 79933 w 247903"/>
              <a:gd name="connsiteY75" fmla="*/ 19367 h 332317"/>
              <a:gd name="connsiteX76" fmla="*/ 103466 w 247903"/>
              <a:gd name="connsiteY76" fmla="*/ 0 h 33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47903" h="332317">
                <a:moveTo>
                  <a:pt x="134668" y="153987"/>
                </a:moveTo>
                <a:cubicBezTo>
                  <a:pt x="107783" y="153987"/>
                  <a:pt x="83458" y="172130"/>
                  <a:pt x="75777" y="196753"/>
                </a:cubicBezTo>
                <a:cubicBezTo>
                  <a:pt x="75777" y="196753"/>
                  <a:pt x="75777" y="196753"/>
                  <a:pt x="59134" y="196753"/>
                </a:cubicBezTo>
                <a:cubicBezTo>
                  <a:pt x="55293" y="196753"/>
                  <a:pt x="51452" y="200640"/>
                  <a:pt x="51452" y="205824"/>
                </a:cubicBezTo>
                <a:cubicBezTo>
                  <a:pt x="51452" y="211008"/>
                  <a:pt x="55293" y="214895"/>
                  <a:pt x="59134" y="214895"/>
                </a:cubicBezTo>
                <a:cubicBezTo>
                  <a:pt x="59134" y="214895"/>
                  <a:pt x="59134" y="214895"/>
                  <a:pt x="71936" y="214895"/>
                </a:cubicBezTo>
                <a:cubicBezTo>
                  <a:pt x="71936" y="216191"/>
                  <a:pt x="71936" y="216191"/>
                  <a:pt x="71936" y="217487"/>
                </a:cubicBezTo>
                <a:cubicBezTo>
                  <a:pt x="71936" y="218783"/>
                  <a:pt x="71936" y="220079"/>
                  <a:pt x="71936" y="221375"/>
                </a:cubicBezTo>
                <a:cubicBezTo>
                  <a:pt x="71936" y="221375"/>
                  <a:pt x="71936" y="221375"/>
                  <a:pt x="59134" y="221375"/>
                </a:cubicBezTo>
                <a:cubicBezTo>
                  <a:pt x="55293" y="221375"/>
                  <a:pt x="51452" y="225263"/>
                  <a:pt x="51452" y="230446"/>
                </a:cubicBezTo>
                <a:cubicBezTo>
                  <a:pt x="51452" y="234334"/>
                  <a:pt x="55293" y="238222"/>
                  <a:pt x="59134" y="238222"/>
                </a:cubicBezTo>
                <a:cubicBezTo>
                  <a:pt x="59134" y="238222"/>
                  <a:pt x="59134" y="238222"/>
                  <a:pt x="75777" y="238222"/>
                </a:cubicBezTo>
                <a:cubicBezTo>
                  <a:pt x="83458" y="264140"/>
                  <a:pt x="107783" y="280987"/>
                  <a:pt x="134668" y="280987"/>
                </a:cubicBezTo>
                <a:cubicBezTo>
                  <a:pt x="144910" y="280987"/>
                  <a:pt x="155152" y="279691"/>
                  <a:pt x="164114" y="274508"/>
                </a:cubicBezTo>
                <a:cubicBezTo>
                  <a:pt x="167955" y="271916"/>
                  <a:pt x="170515" y="266732"/>
                  <a:pt x="167955" y="262844"/>
                </a:cubicBezTo>
                <a:cubicBezTo>
                  <a:pt x="165394" y="257661"/>
                  <a:pt x="160273" y="256365"/>
                  <a:pt x="156433" y="258957"/>
                </a:cubicBezTo>
                <a:cubicBezTo>
                  <a:pt x="150031" y="262844"/>
                  <a:pt x="142350" y="264140"/>
                  <a:pt x="134668" y="264140"/>
                </a:cubicBezTo>
                <a:cubicBezTo>
                  <a:pt x="116745" y="264140"/>
                  <a:pt x="101382" y="253773"/>
                  <a:pt x="93700" y="238222"/>
                </a:cubicBezTo>
                <a:cubicBezTo>
                  <a:pt x="93700" y="238222"/>
                  <a:pt x="93700" y="238222"/>
                  <a:pt x="137229" y="238222"/>
                </a:cubicBezTo>
                <a:cubicBezTo>
                  <a:pt x="142350" y="238222"/>
                  <a:pt x="146191" y="234334"/>
                  <a:pt x="146191" y="230446"/>
                </a:cubicBezTo>
                <a:cubicBezTo>
                  <a:pt x="146191" y="225263"/>
                  <a:pt x="142350" y="221375"/>
                  <a:pt x="137229" y="221375"/>
                </a:cubicBezTo>
                <a:cubicBezTo>
                  <a:pt x="137229" y="221375"/>
                  <a:pt x="137229" y="221375"/>
                  <a:pt x="88579" y="221375"/>
                </a:cubicBezTo>
                <a:cubicBezTo>
                  <a:pt x="88579" y="220079"/>
                  <a:pt x="88579" y="218783"/>
                  <a:pt x="88579" y="217487"/>
                </a:cubicBezTo>
                <a:cubicBezTo>
                  <a:pt x="88579" y="216191"/>
                  <a:pt x="88579" y="216191"/>
                  <a:pt x="88579" y="214895"/>
                </a:cubicBezTo>
                <a:cubicBezTo>
                  <a:pt x="88579" y="214895"/>
                  <a:pt x="88579" y="214895"/>
                  <a:pt x="137229" y="214895"/>
                </a:cubicBezTo>
                <a:cubicBezTo>
                  <a:pt x="142350" y="214895"/>
                  <a:pt x="146191" y="211008"/>
                  <a:pt x="146191" y="205824"/>
                </a:cubicBezTo>
                <a:cubicBezTo>
                  <a:pt x="146191" y="200640"/>
                  <a:pt x="142350" y="196753"/>
                  <a:pt x="137229" y="196753"/>
                </a:cubicBezTo>
                <a:lnTo>
                  <a:pt x="93700" y="196753"/>
                </a:lnTo>
                <a:cubicBezTo>
                  <a:pt x="101382" y="182497"/>
                  <a:pt x="116745" y="170834"/>
                  <a:pt x="134668" y="170834"/>
                </a:cubicBezTo>
                <a:cubicBezTo>
                  <a:pt x="142350" y="170834"/>
                  <a:pt x="150031" y="173426"/>
                  <a:pt x="156433" y="177314"/>
                </a:cubicBezTo>
                <a:cubicBezTo>
                  <a:pt x="160273" y="178610"/>
                  <a:pt x="165394" y="177314"/>
                  <a:pt x="167955" y="173426"/>
                </a:cubicBezTo>
                <a:cubicBezTo>
                  <a:pt x="170515" y="169538"/>
                  <a:pt x="167955" y="163059"/>
                  <a:pt x="164114" y="161763"/>
                </a:cubicBezTo>
                <a:cubicBezTo>
                  <a:pt x="155152" y="156579"/>
                  <a:pt x="144910" y="153987"/>
                  <a:pt x="134668" y="153987"/>
                </a:cubicBezTo>
                <a:close/>
                <a:moveTo>
                  <a:pt x="43705" y="77499"/>
                </a:moveTo>
                <a:cubicBezTo>
                  <a:pt x="52752" y="80096"/>
                  <a:pt x="60506" y="85292"/>
                  <a:pt x="68260" y="90487"/>
                </a:cubicBezTo>
                <a:cubicBezTo>
                  <a:pt x="86353" y="104775"/>
                  <a:pt x="94107" y="104775"/>
                  <a:pt x="94107" y="104775"/>
                </a:cubicBezTo>
                <a:cubicBezTo>
                  <a:pt x="100569" y="106074"/>
                  <a:pt x="105738" y="106074"/>
                  <a:pt x="112200" y="104775"/>
                </a:cubicBezTo>
                <a:cubicBezTo>
                  <a:pt x="117369" y="103476"/>
                  <a:pt x="121246" y="102177"/>
                  <a:pt x="126415" y="100878"/>
                </a:cubicBezTo>
                <a:cubicBezTo>
                  <a:pt x="132877" y="100878"/>
                  <a:pt x="138046" y="103476"/>
                  <a:pt x="143216" y="104775"/>
                </a:cubicBezTo>
                <a:cubicBezTo>
                  <a:pt x="149677" y="106074"/>
                  <a:pt x="158724" y="106074"/>
                  <a:pt x="163893" y="108671"/>
                </a:cubicBezTo>
                <a:cubicBezTo>
                  <a:pt x="169062" y="112568"/>
                  <a:pt x="174232" y="117763"/>
                  <a:pt x="179401" y="122959"/>
                </a:cubicBezTo>
                <a:cubicBezTo>
                  <a:pt x="198786" y="141143"/>
                  <a:pt x="218171" y="160626"/>
                  <a:pt x="231095" y="184006"/>
                </a:cubicBezTo>
                <a:cubicBezTo>
                  <a:pt x="245310" y="209983"/>
                  <a:pt x="253064" y="242455"/>
                  <a:pt x="244018" y="272329"/>
                </a:cubicBezTo>
                <a:cubicBezTo>
                  <a:pt x="236264" y="294409"/>
                  <a:pt x="218171" y="309996"/>
                  <a:pt x="197494" y="319088"/>
                </a:cubicBezTo>
                <a:cubicBezTo>
                  <a:pt x="174232" y="329479"/>
                  <a:pt x="148385" y="333375"/>
                  <a:pt x="123831" y="332076"/>
                </a:cubicBezTo>
                <a:cubicBezTo>
                  <a:pt x="100569" y="330778"/>
                  <a:pt x="76014" y="326881"/>
                  <a:pt x="55337" y="315191"/>
                </a:cubicBezTo>
                <a:cubicBezTo>
                  <a:pt x="43705" y="309996"/>
                  <a:pt x="34659" y="300904"/>
                  <a:pt x="25612" y="290513"/>
                </a:cubicBezTo>
                <a:cubicBezTo>
                  <a:pt x="16566" y="280122"/>
                  <a:pt x="7520" y="267133"/>
                  <a:pt x="3643" y="252846"/>
                </a:cubicBezTo>
                <a:cubicBezTo>
                  <a:pt x="-4111" y="228167"/>
                  <a:pt x="1058" y="202190"/>
                  <a:pt x="13981" y="181408"/>
                </a:cubicBezTo>
                <a:cubicBezTo>
                  <a:pt x="28197" y="155431"/>
                  <a:pt x="48875" y="135947"/>
                  <a:pt x="70845" y="117763"/>
                </a:cubicBezTo>
                <a:cubicBezTo>
                  <a:pt x="69552" y="116465"/>
                  <a:pt x="68260" y="116465"/>
                  <a:pt x="66968" y="116465"/>
                </a:cubicBezTo>
                <a:cubicBezTo>
                  <a:pt x="56629" y="117763"/>
                  <a:pt x="47582" y="121660"/>
                  <a:pt x="37244" y="124258"/>
                </a:cubicBezTo>
                <a:cubicBezTo>
                  <a:pt x="29490" y="126855"/>
                  <a:pt x="25612" y="113867"/>
                  <a:pt x="33367" y="111269"/>
                </a:cubicBezTo>
                <a:cubicBezTo>
                  <a:pt x="43705" y="108671"/>
                  <a:pt x="52752" y="104775"/>
                  <a:pt x="61798" y="103476"/>
                </a:cubicBezTo>
                <a:cubicBezTo>
                  <a:pt x="55337" y="98280"/>
                  <a:pt x="47582" y="93085"/>
                  <a:pt x="39828" y="91786"/>
                </a:cubicBezTo>
                <a:cubicBezTo>
                  <a:pt x="30782" y="89188"/>
                  <a:pt x="34659" y="76200"/>
                  <a:pt x="43705" y="77499"/>
                </a:cubicBezTo>
                <a:close/>
                <a:moveTo>
                  <a:pt x="103466" y="0"/>
                </a:moveTo>
                <a:cubicBezTo>
                  <a:pt x="106080" y="0"/>
                  <a:pt x="107388" y="0"/>
                  <a:pt x="110002" y="1291"/>
                </a:cubicBezTo>
                <a:cubicBezTo>
                  <a:pt x="116539" y="2582"/>
                  <a:pt x="123076" y="7747"/>
                  <a:pt x="128305" y="11620"/>
                </a:cubicBezTo>
                <a:cubicBezTo>
                  <a:pt x="132227" y="14203"/>
                  <a:pt x="136150" y="16785"/>
                  <a:pt x="140072" y="18076"/>
                </a:cubicBezTo>
                <a:cubicBezTo>
                  <a:pt x="149223" y="23241"/>
                  <a:pt x="158375" y="23241"/>
                  <a:pt x="166219" y="23241"/>
                </a:cubicBezTo>
                <a:cubicBezTo>
                  <a:pt x="168833" y="23241"/>
                  <a:pt x="180600" y="23241"/>
                  <a:pt x="183214" y="23241"/>
                </a:cubicBezTo>
                <a:cubicBezTo>
                  <a:pt x="189751" y="23241"/>
                  <a:pt x="198902" y="23241"/>
                  <a:pt x="202825" y="30988"/>
                </a:cubicBezTo>
                <a:cubicBezTo>
                  <a:pt x="205439" y="37444"/>
                  <a:pt x="204132" y="43900"/>
                  <a:pt x="201517" y="47773"/>
                </a:cubicBezTo>
                <a:cubicBezTo>
                  <a:pt x="198902" y="56811"/>
                  <a:pt x="196288" y="63267"/>
                  <a:pt x="192366" y="68432"/>
                </a:cubicBezTo>
                <a:cubicBezTo>
                  <a:pt x="183214" y="78761"/>
                  <a:pt x="171448" y="89091"/>
                  <a:pt x="157067" y="95547"/>
                </a:cubicBezTo>
                <a:cubicBezTo>
                  <a:pt x="157067" y="95547"/>
                  <a:pt x="155760" y="96838"/>
                  <a:pt x="155760" y="95547"/>
                </a:cubicBezTo>
                <a:cubicBezTo>
                  <a:pt x="151838" y="95547"/>
                  <a:pt x="149223" y="94255"/>
                  <a:pt x="146608" y="94255"/>
                </a:cubicBezTo>
                <a:cubicBezTo>
                  <a:pt x="140072" y="91673"/>
                  <a:pt x="134842" y="89091"/>
                  <a:pt x="128305" y="89091"/>
                </a:cubicBezTo>
                <a:cubicBezTo>
                  <a:pt x="124383" y="89091"/>
                  <a:pt x="120461" y="90382"/>
                  <a:pt x="115232" y="91673"/>
                </a:cubicBezTo>
                <a:cubicBezTo>
                  <a:pt x="111310" y="94255"/>
                  <a:pt x="106080" y="95547"/>
                  <a:pt x="100851" y="95547"/>
                </a:cubicBezTo>
                <a:cubicBezTo>
                  <a:pt x="99544" y="95547"/>
                  <a:pt x="98236" y="95547"/>
                  <a:pt x="95622" y="94255"/>
                </a:cubicBezTo>
                <a:cubicBezTo>
                  <a:pt x="90392" y="94255"/>
                  <a:pt x="89085" y="91673"/>
                  <a:pt x="89085" y="91673"/>
                </a:cubicBezTo>
                <a:cubicBezTo>
                  <a:pt x="85163" y="85217"/>
                  <a:pt x="81241" y="78761"/>
                  <a:pt x="78626" y="72305"/>
                </a:cubicBezTo>
                <a:cubicBezTo>
                  <a:pt x="76011" y="65850"/>
                  <a:pt x="72089" y="56811"/>
                  <a:pt x="72089" y="46482"/>
                </a:cubicBezTo>
                <a:cubicBezTo>
                  <a:pt x="72089" y="36153"/>
                  <a:pt x="76011" y="25823"/>
                  <a:pt x="79933" y="19367"/>
                </a:cubicBezTo>
                <a:cubicBezTo>
                  <a:pt x="82548" y="14203"/>
                  <a:pt x="90392" y="0"/>
                  <a:pt x="10346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107" name="六边形 106">
            <a:extLst>
              <a:ext uri="{FF2B5EF4-FFF2-40B4-BE49-F238E27FC236}">
                <a16:creationId xmlns:a16="http://schemas.microsoft.com/office/drawing/2014/main" id="{C8CEFEF3-0E8C-4771-ADA1-5AB7B72C3A88}"/>
              </a:ext>
            </a:extLst>
          </p:cNvPr>
          <p:cNvSpPr/>
          <p:nvPr/>
        </p:nvSpPr>
        <p:spPr>
          <a:xfrm rot="5400000">
            <a:off x="6662587" y="1697869"/>
            <a:ext cx="1443457" cy="1209701"/>
          </a:xfrm>
          <a:prstGeom prst="hexagon">
            <a:avLst/>
          </a:prstGeom>
          <a:solidFill>
            <a:schemeClr val="tx1">
              <a:lumMod val="50000"/>
              <a:lumOff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8" name="矩形: 圆顶角 9">
            <a:extLst>
              <a:ext uri="{FF2B5EF4-FFF2-40B4-BE49-F238E27FC236}">
                <a16:creationId xmlns:a16="http://schemas.microsoft.com/office/drawing/2014/main" id="{8C2E0937-D24C-4E49-A901-0FE20F813C27}"/>
              </a:ext>
            </a:extLst>
          </p:cNvPr>
          <p:cNvSpPr/>
          <p:nvPr/>
        </p:nvSpPr>
        <p:spPr>
          <a:xfrm rot="5400000" flipH="1">
            <a:off x="7895921" y="2164793"/>
            <a:ext cx="257355" cy="242233"/>
          </a:xfrm>
          <a:prstGeom prst="round2SameRect">
            <a:avLst>
              <a:gd name="adj1" fmla="val 50000"/>
              <a:gd name="adj2" fmla="val 0"/>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9" name="任意多边形: 形状 46">
            <a:extLst>
              <a:ext uri="{FF2B5EF4-FFF2-40B4-BE49-F238E27FC236}">
                <a16:creationId xmlns:a16="http://schemas.microsoft.com/office/drawing/2014/main" id="{B25927CE-DBF7-472A-90B6-8D3686A79127}"/>
              </a:ext>
            </a:extLst>
          </p:cNvPr>
          <p:cNvSpPr>
            <a:spLocks/>
          </p:cNvSpPr>
          <p:nvPr/>
        </p:nvSpPr>
        <p:spPr bwMode="auto">
          <a:xfrm>
            <a:off x="7176826" y="2101274"/>
            <a:ext cx="414979" cy="402892"/>
          </a:xfrm>
          <a:custGeom>
            <a:avLst/>
            <a:gdLst>
              <a:gd name="T0" fmla="*/ 244 w 247"/>
              <a:gd name="T1" fmla="*/ 132 h 241"/>
              <a:gd name="T2" fmla="*/ 244 w 247"/>
              <a:gd name="T3" fmla="*/ 120 h 241"/>
              <a:gd name="T4" fmla="*/ 124 w 247"/>
              <a:gd name="T5" fmla="*/ 0 h 241"/>
              <a:gd name="T6" fmla="*/ 3 w 247"/>
              <a:gd name="T7" fmla="*/ 120 h 241"/>
              <a:gd name="T8" fmla="*/ 4 w 247"/>
              <a:gd name="T9" fmla="*/ 132 h 241"/>
              <a:gd name="T10" fmla="*/ 1 w 247"/>
              <a:gd name="T11" fmla="*/ 142 h 241"/>
              <a:gd name="T12" fmla="*/ 8 w 247"/>
              <a:gd name="T13" fmla="*/ 166 h 241"/>
              <a:gd name="T14" fmla="*/ 22 w 247"/>
              <a:gd name="T15" fmla="*/ 174 h 241"/>
              <a:gd name="T16" fmla="*/ 34 w 247"/>
              <a:gd name="T17" fmla="*/ 171 h 241"/>
              <a:gd name="T18" fmla="*/ 49 w 247"/>
              <a:gd name="T19" fmla="*/ 179 h 241"/>
              <a:gd name="T20" fmla="*/ 60 w 247"/>
              <a:gd name="T21" fmla="*/ 176 h 241"/>
              <a:gd name="T22" fmla="*/ 75 w 247"/>
              <a:gd name="T23" fmla="*/ 185 h 241"/>
              <a:gd name="T24" fmla="*/ 84 w 247"/>
              <a:gd name="T25" fmla="*/ 170 h 241"/>
              <a:gd name="T26" fmla="*/ 65 w 247"/>
              <a:gd name="T27" fmla="*/ 100 h 241"/>
              <a:gd name="T28" fmla="*/ 50 w 247"/>
              <a:gd name="T29" fmla="*/ 92 h 241"/>
              <a:gd name="T30" fmla="*/ 42 w 247"/>
              <a:gd name="T31" fmla="*/ 107 h 241"/>
              <a:gd name="T32" fmla="*/ 30 w 247"/>
              <a:gd name="T33" fmla="*/ 110 h 241"/>
              <a:gd name="T34" fmla="*/ 28 w 247"/>
              <a:gd name="T35" fmla="*/ 114 h 241"/>
              <a:gd name="T36" fmla="*/ 124 w 247"/>
              <a:gd name="T37" fmla="*/ 24 h 241"/>
              <a:gd name="T38" fmla="*/ 220 w 247"/>
              <a:gd name="T39" fmla="*/ 114 h 241"/>
              <a:gd name="T40" fmla="*/ 217 w 247"/>
              <a:gd name="T41" fmla="*/ 110 h 241"/>
              <a:gd name="T42" fmla="*/ 206 w 247"/>
              <a:gd name="T43" fmla="*/ 107 h 241"/>
              <a:gd name="T44" fmla="*/ 197 w 247"/>
              <a:gd name="T45" fmla="*/ 92 h 241"/>
              <a:gd name="T46" fmla="*/ 183 w 247"/>
              <a:gd name="T47" fmla="*/ 100 h 241"/>
              <a:gd name="T48" fmla="*/ 164 w 247"/>
              <a:gd name="T49" fmla="*/ 170 h 241"/>
              <a:gd name="T50" fmla="*/ 172 w 247"/>
              <a:gd name="T51" fmla="*/ 185 h 241"/>
              <a:gd name="T52" fmla="*/ 187 w 247"/>
              <a:gd name="T53" fmla="*/ 176 h 241"/>
              <a:gd name="T54" fmla="*/ 199 w 247"/>
              <a:gd name="T55" fmla="*/ 179 h 241"/>
              <a:gd name="T56" fmla="*/ 212 w 247"/>
              <a:gd name="T57" fmla="*/ 172 h 241"/>
              <a:gd name="T58" fmla="*/ 148 w 247"/>
              <a:gd name="T59" fmla="*/ 220 h 241"/>
              <a:gd name="T60" fmla="*/ 148 w 247"/>
              <a:gd name="T61" fmla="*/ 217 h 241"/>
              <a:gd name="T62" fmla="*/ 124 w 247"/>
              <a:gd name="T63" fmla="*/ 193 h 241"/>
              <a:gd name="T64" fmla="*/ 100 w 247"/>
              <a:gd name="T65" fmla="*/ 217 h 241"/>
              <a:gd name="T66" fmla="*/ 124 w 247"/>
              <a:gd name="T67" fmla="*/ 241 h 241"/>
              <a:gd name="T68" fmla="*/ 141 w 247"/>
              <a:gd name="T69" fmla="*/ 234 h 241"/>
              <a:gd name="T70" fmla="*/ 225 w 247"/>
              <a:gd name="T71" fmla="*/ 174 h 241"/>
              <a:gd name="T72" fmla="*/ 225 w 247"/>
              <a:gd name="T73" fmla="*/ 174 h 241"/>
              <a:gd name="T74" fmla="*/ 240 w 247"/>
              <a:gd name="T75" fmla="*/ 166 h 241"/>
              <a:gd name="T76" fmla="*/ 246 w 247"/>
              <a:gd name="T77" fmla="*/ 142 h 241"/>
              <a:gd name="T78" fmla="*/ 244 w 247"/>
              <a:gd name="T79" fmla="*/ 13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7" h="241">
                <a:moveTo>
                  <a:pt x="244" y="132"/>
                </a:moveTo>
                <a:cubicBezTo>
                  <a:pt x="244" y="128"/>
                  <a:pt x="244" y="124"/>
                  <a:pt x="244" y="120"/>
                </a:cubicBezTo>
                <a:cubicBezTo>
                  <a:pt x="244" y="54"/>
                  <a:pt x="190" y="0"/>
                  <a:pt x="124" y="0"/>
                </a:cubicBezTo>
                <a:cubicBezTo>
                  <a:pt x="57" y="0"/>
                  <a:pt x="3" y="54"/>
                  <a:pt x="3" y="120"/>
                </a:cubicBezTo>
                <a:cubicBezTo>
                  <a:pt x="3" y="124"/>
                  <a:pt x="4" y="128"/>
                  <a:pt x="4" y="132"/>
                </a:cubicBezTo>
                <a:cubicBezTo>
                  <a:pt x="2" y="135"/>
                  <a:pt x="0" y="138"/>
                  <a:pt x="1" y="142"/>
                </a:cubicBezTo>
                <a:cubicBezTo>
                  <a:pt x="8" y="166"/>
                  <a:pt x="8" y="166"/>
                  <a:pt x="8" y="166"/>
                </a:cubicBezTo>
                <a:cubicBezTo>
                  <a:pt x="9" y="172"/>
                  <a:pt x="16" y="176"/>
                  <a:pt x="22" y="174"/>
                </a:cubicBezTo>
                <a:cubicBezTo>
                  <a:pt x="34" y="171"/>
                  <a:pt x="34" y="171"/>
                  <a:pt x="34" y="171"/>
                </a:cubicBezTo>
                <a:cubicBezTo>
                  <a:pt x="40" y="174"/>
                  <a:pt x="43" y="176"/>
                  <a:pt x="49" y="179"/>
                </a:cubicBezTo>
                <a:cubicBezTo>
                  <a:pt x="60" y="176"/>
                  <a:pt x="60" y="176"/>
                  <a:pt x="60" y="176"/>
                </a:cubicBezTo>
                <a:cubicBezTo>
                  <a:pt x="62" y="183"/>
                  <a:pt x="69" y="187"/>
                  <a:pt x="75" y="185"/>
                </a:cubicBezTo>
                <a:cubicBezTo>
                  <a:pt x="82" y="183"/>
                  <a:pt x="85" y="177"/>
                  <a:pt x="84" y="170"/>
                </a:cubicBezTo>
                <a:cubicBezTo>
                  <a:pt x="65" y="100"/>
                  <a:pt x="65" y="100"/>
                  <a:pt x="65" y="100"/>
                </a:cubicBezTo>
                <a:cubicBezTo>
                  <a:pt x="63" y="94"/>
                  <a:pt x="57" y="90"/>
                  <a:pt x="50" y="92"/>
                </a:cubicBezTo>
                <a:cubicBezTo>
                  <a:pt x="44" y="93"/>
                  <a:pt x="40" y="100"/>
                  <a:pt x="42" y="107"/>
                </a:cubicBezTo>
                <a:cubicBezTo>
                  <a:pt x="30" y="110"/>
                  <a:pt x="30" y="110"/>
                  <a:pt x="30" y="110"/>
                </a:cubicBezTo>
                <a:cubicBezTo>
                  <a:pt x="29" y="111"/>
                  <a:pt x="28" y="113"/>
                  <a:pt x="28" y="114"/>
                </a:cubicBezTo>
                <a:cubicBezTo>
                  <a:pt x="31" y="64"/>
                  <a:pt x="73" y="24"/>
                  <a:pt x="124" y="24"/>
                </a:cubicBezTo>
                <a:cubicBezTo>
                  <a:pt x="175" y="24"/>
                  <a:pt x="216" y="64"/>
                  <a:pt x="220" y="114"/>
                </a:cubicBezTo>
                <a:cubicBezTo>
                  <a:pt x="219" y="113"/>
                  <a:pt x="218" y="111"/>
                  <a:pt x="217" y="110"/>
                </a:cubicBezTo>
                <a:cubicBezTo>
                  <a:pt x="206" y="107"/>
                  <a:pt x="206" y="107"/>
                  <a:pt x="206" y="107"/>
                </a:cubicBezTo>
                <a:cubicBezTo>
                  <a:pt x="208" y="100"/>
                  <a:pt x="204" y="94"/>
                  <a:pt x="197" y="92"/>
                </a:cubicBezTo>
                <a:cubicBezTo>
                  <a:pt x="191" y="90"/>
                  <a:pt x="184" y="94"/>
                  <a:pt x="183" y="100"/>
                </a:cubicBezTo>
                <a:cubicBezTo>
                  <a:pt x="164" y="170"/>
                  <a:pt x="164" y="170"/>
                  <a:pt x="164" y="170"/>
                </a:cubicBezTo>
                <a:cubicBezTo>
                  <a:pt x="162" y="177"/>
                  <a:pt x="166" y="183"/>
                  <a:pt x="172" y="185"/>
                </a:cubicBezTo>
                <a:cubicBezTo>
                  <a:pt x="179" y="187"/>
                  <a:pt x="185" y="183"/>
                  <a:pt x="187" y="176"/>
                </a:cubicBezTo>
                <a:cubicBezTo>
                  <a:pt x="199" y="179"/>
                  <a:pt x="199" y="179"/>
                  <a:pt x="199" y="179"/>
                </a:cubicBezTo>
                <a:cubicBezTo>
                  <a:pt x="204" y="176"/>
                  <a:pt x="207" y="175"/>
                  <a:pt x="212" y="172"/>
                </a:cubicBezTo>
                <a:cubicBezTo>
                  <a:pt x="198" y="196"/>
                  <a:pt x="175" y="213"/>
                  <a:pt x="148" y="220"/>
                </a:cubicBezTo>
                <a:cubicBezTo>
                  <a:pt x="148" y="219"/>
                  <a:pt x="148" y="218"/>
                  <a:pt x="148" y="217"/>
                </a:cubicBezTo>
                <a:cubicBezTo>
                  <a:pt x="148" y="204"/>
                  <a:pt x="137" y="193"/>
                  <a:pt x="124" y="193"/>
                </a:cubicBezTo>
                <a:cubicBezTo>
                  <a:pt x="110" y="193"/>
                  <a:pt x="100" y="204"/>
                  <a:pt x="100" y="217"/>
                </a:cubicBezTo>
                <a:cubicBezTo>
                  <a:pt x="100" y="230"/>
                  <a:pt x="110" y="241"/>
                  <a:pt x="124" y="241"/>
                </a:cubicBezTo>
                <a:cubicBezTo>
                  <a:pt x="131" y="241"/>
                  <a:pt x="137" y="238"/>
                  <a:pt x="141" y="234"/>
                </a:cubicBezTo>
                <a:cubicBezTo>
                  <a:pt x="177" y="228"/>
                  <a:pt x="208" y="206"/>
                  <a:pt x="225" y="174"/>
                </a:cubicBezTo>
                <a:cubicBezTo>
                  <a:pt x="225" y="174"/>
                  <a:pt x="225" y="174"/>
                  <a:pt x="225" y="174"/>
                </a:cubicBezTo>
                <a:cubicBezTo>
                  <a:pt x="232" y="176"/>
                  <a:pt x="238" y="172"/>
                  <a:pt x="240" y="166"/>
                </a:cubicBezTo>
                <a:cubicBezTo>
                  <a:pt x="246" y="142"/>
                  <a:pt x="246" y="142"/>
                  <a:pt x="246" y="142"/>
                </a:cubicBezTo>
                <a:cubicBezTo>
                  <a:pt x="247" y="138"/>
                  <a:pt x="246" y="135"/>
                  <a:pt x="244" y="132"/>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65" name="六边形 64">
            <a:extLst>
              <a:ext uri="{FF2B5EF4-FFF2-40B4-BE49-F238E27FC236}">
                <a16:creationId xmlns:a16="http://schemas.microsoft.com/office/drawing/2014/main" id="{FC7D68A6-6280-442C-AE20-C1382F81188D}"/>
              </a:ext>
            </a:extLst>
          </p:cNvPr>
          <p:cNvSpPr/>
          <p:nvPr/>
        </p:nvSpPr>
        <p:spPr>
          <a:xfrm rot="5400000">
            <a:off x="5993691" y="3145457"/>
            <a:ext cx="1443457" cy="1209701"/>
          </a:xfrm>
          <a:prstGeom prst="hexagon">
            <a:avLst/>
          </a:prstGeom>
          <a:solidFill>
            <a:schemeClr val="tx1">
              <a:lumMod val="75000"/>
              <a:lumOff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5" name="矩形: 圆顶角 11">
            <a:extLst>
              <a:ext uri="{FF2B5EF4-FFF2-40B4-BE49-F238E27FC236}">
                <a16:creationId xmlns:a16="http://schemas.microsoft.com/office/drawing/2014/main" id="{77DCDD0D-8F8B-46D7-8E8E-14D1AF600130}"/>
              </a:ext>
            </a:extLst>
          </p:cNvPr>
          <p:cNvSpPr/>
          <p:nvPr/>
        </p:nvSpPr>
        <p:spPr>
          <a:xfrm rot="5400000" flipH="1">
            <a:off x="7227025" y="3612382"/>
            <a:ext cx="257355" cy="242233"/>
          </a:xfrm>
          <a:prstGeom prst="round2SameRect">
            <a:avLst>
              <a:gd name="adj1" fmla="val 50000"/>
              <a:gd name="adj2" fmla="val 0"/>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6" name="任意多边形: 形状 47">
            <a:extLst>
              <a:ext uri="{FF2B5EF4-FFF2-40B4-BE49-F238E27FC236}">
                <a16:creationId xmlns:a16="http://schemas.microsoft.com/office/drawing/2014/main" id="{FF3E5ADB-4CC0-42A6-BC50-16A2EA2CE3CB}"/>
              </a:ext>
            </a:extLst>
          </p:cNvPr>
          <p:cNvSpPr>
            <a:spLocks/>
          </p:cNvSpPr>
          <p:nvPr/>
        </p:nvSpPr>
        <p:spPr bwMode="auto">
          <a:xfrm>
            <a:off x="6537232" y="3548862"/>
            <a:ext cx="411503" cy="409514"/>
          </a:xfrm>
          <a:custGeom>
            <a:avLst/>
            <a:gdLst>
              <a:gd name="connsiteX0" fmla="*/ 179388 w 328613"/>
              <a:gd name="connsiteY0" fmla="*/ 11113 h 327025"/>
              <a:gd name="connsiteX1" fmla="*/ 315913 w 328613"/>
              <a:gd name="connsiteY1" fmla="*/ 136695 h 327025"/>
              <a:gd name="connsiteX2" fmla="*/ 308185 w 328613"/>
              <a:gd name="connsiteY2" fmla="*/ 144463 h 327025"/>
              <a:gd name="connsiteX3" fmla="*/ 179388 w 328613"/>
              <a:gd name="connsiteY3" fmla="*/ 130222 h 327025"/>
              <a:gd name="connsiteX4" fmla="*/ 179388 w 328613"/>
              <a:gd name="connsiteY4" fmla="*/ 11113 h 327025"/>
              <a:gd name="connsiteX5" fmla="*/ 142312 w 328613"/>
              <a:gd name="connsiteY5" fmla="*/ 0 h 327025"/>
              <a:gd name="connsiteX6" fmla="*/ 150075 w 328613"/>
              <a:gd name="connsiteY6" fmla="*/ 7756 h 327025"/>
              <a:gd name="connsiteX7" fmla="*/ 151369 w 328613"/>
              <a:gd name="connsiteY7" fmla="*/ 153818 h 327025"/>
              <a:gd name="connsiteX8" fmla="*/ 328613 w 328613"/>
              <a:gd name="connsiteY8" fmla="*/ 174500 h 327025"/>
              <a:gd name="connsiteX9" fmla="*/ 164306 w 328613"/>
              <a:gd name="connsiteY9" fmla="*/ 327025 h 327025"/>
              <a:gd name="connsiteX10" fmla="*/ 0 w 328613"/>
              <a:gd name="connsiteY10" fmla="*/ 162866 h 327025"/>
              <a:gd name="connsiteX11" fmla="*/ 142312 w 328613"/>
              <a:gd name="connsiteY11"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613" h="327025">
                <a:moveTo>
                  <a:pt x="179388" y="11113"/>
                </a:moveTo>
                <a:cubicBezTo>
                  <a:pt x="246363" y="13702"/>
                  <a:pt x="306897" y="70667"/>
                  <a:pt x="315913" y="136695"/>
                </a:cubicBezTo>
                <a:cubicBezTo>
                  <a:pt x="315913" y="140579"/>
                  <a:pt x="312049" y="144463"/>
                  <a:pt x="308185" y="144463"/>
                </a:cubicBezTo>
                <a:cubicBezTo>
                  <a:pt x="308185" y="144463"/>
                  <a:pt x="308185" y="144463"/>
                  <a:pt x="179388" y="130222"/>
                </a:cubicBezTo>
                <a:cubicBezTo>
                  <a:pt x="179388" y="130222"/>
                  <a:pt x="179388" y="130222"/>
                  <a:pt x="179388" y="11113"/>
                </a:cubicBezTo>
                <a:close/>
                <a:moveTo>
                  <a:pt x="142312" y="0"/>
                </a:moveTo>
                <a:cubicBezTo>
                  <a:pt x="146194" y="0"/>
                  <a:pt x="150075" y="2585"/>
                  <a:pt x="150075" y="7756"/>
                </a:cubicBezTo>
                <a:cubicBezTo>
                  <a:pt x="150075" y="7756"/>
                  <a:pt x="150075" y="7756"/>
                  <a:pt x="151369" y="153818"/>
                </a:cubicBezTo>
                <a:cubicBezTo>
                  <a:pt x="151369" y="153818"/>
                  <a:pt x="151369" y="153818"/>
                  <a:pt x="328613" y="174500"/>
                </a:cubicBezTo>
                <a:cubicBezTo>
                  <a:pt x="323438" y="259810"/>
                  <a:pt x="252282" y="327025"/>
                  <a:pt x="164306" y="327025"/>
                </a:cubicBezTo>
                <a:cubicBezTo>
                  <a:pt x="73744" y="327025"/>
                  <a:pt x="0" y="253347"/>
                  <a:pt x="0" y="162866"/>
                </a:cubicBezTo>
                <a:cubicBezTo>
                  <a:pt x="0" y="80141"/>
                  <a:pt x="62100" y="11633"/>
                  <a:pt x="14231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58" name="六边形 57">
            <a:extLst>
              <a:ext uri="{FF2B5EF4-FFF2-40B4-BE49-F238E27FC236}">
                <a16:creationId xmlns:a16="http://schemas.microsoft.com/office/drawing/2014/main" id="{1BC5F3FB-6935-4E8E-B107-19677595F374}"/>
              </a:ext>
            </a:extLst>
          </p:cNvPr>
          <p:cNvSpPr/>
          <p:nvPr/>
        </p:nvSpPr>
        <p:spPr>
          <a:xfrm rot="5400000">
            <a:off x="5296336" y="4634878"/>
            <a:ext cx="1443457" cy="1209701"/>
          </a:xfrm>
          <a:prstGeom prst="hexagon">
            <a:avLst/>
          </a:prstGeom>
          <a:solidFill>
            <a:srgbClr val="4F272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9" name="矩形: 圆顶角 13">
            <a:extLst>
              <a:ext uri="{FF2B5EF4-FFF2-40B4-BE49-F238E27FC236}">
                <a16:creationId xmlns:a16="http://schemas.microsoft.com/office/drawing/2014/main" id="{E69F5AD3-3D89-4221-B118-BA7102E8FDA1}"/>
              </a:ext>
            </a:extLst>
          </p:cNvPr>
          <p:cNvSpPr/>
          <p:nvPr/>
        </p:nvSpPr>
        <p:spPr>
          <a:xfrm rot="5400000" flipH="1">
            <a:off x="6529670" y="5101802"/>
            <a:ext cx="257355" cy="242233"/>
          </a:xfrm>
          <a:prstGeom prst="round2SameRect">
            <a:avLst>
              <a:gd name="adj1" fmla="val 50000"/>
              <a:gd name="adj2" fmla="val 0"/>
            </a:avLst>
          </a:prstGeom>
          <a:solidFill>
            <a:srgbClr val="4F272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60" name="任意多边形: 形状 50">
            <a:extLst>
              <a:ext uri="{FF2B5EF4-FFF2-40B4-BE49-F238E27FC236}">
                <a16:creationId xmlns:a16="http://schemas.microsoft.com/office/drawing/2014/main" id="{DA99DC21-2E3C-40FD-96DA-B03401175384}"/>
              </a:ext>
            </a:extLst>
          </p:cNvPr>
          <p:cNvSpPr>
            <a:spLocks noChangeAspect="1"/>
          </p:cNvSpPr>
          <p:nvPr/>
        </p:nvSpPr>
        <p:spPr bwMode="auto">
          <a:xfrm>
            <a:off x="5828452" y="5053299"/>
            <a:ext cx="404404" cy="395273"/>
          </a:xfrm>
          <a:custGeom>
            <a:avLst/>
            <a:gdLst>
              <a:gd name="connsiteX0" fmla="*/ 273781 w 330376"/>
              <a:gd name="connsiteY0" fmla="*/ 203912 h 322917"/>
              <a:gd name="connsiteX1" fmla="*/ 307295 w 330376"/>
              <a:gd name="connsiteY1" fmla="*/ 236333 h 322917"/>
              <a:gd name="connsiteX2" fmla="*/ 315029 w 330376"/>
              <a:gd name="connsiteY2" fmla="*/ 276535 h 322917"/>
              <a:gd name="connsiteX3" fmla="*/ 311162 w 330376"/>
              <a:gd name="connsiteY3" fmla="*/ 277832 h 322917"/>
              <a:gd name="connsiteX4" fmla="*/ 174528 w 330376"/>
              <a:gd name="connsiteY4" fmla="*/ 277832 h 322917"/>
              <a:gd name="connsiteX5" fmla="*/ 173239 w 330376"/>
              <a:gd name="connsiteY5" fmla="*/ 275238 h 322917"/>
              <a:gd name="connsiteX6" fmla="*/ 171950 w 330376"/>
              <a:gd name="connsiteY6" fmla="*/ 272644 h 322917"/>
              <a:gd name="connsiteX7" fmla="*/ 178395 w 330376"/>
              <a:gd name="connsiteY7" fmla="*/ 240224 h 322917"/>
              <a:gd name="connsiteX8" fmla="*/ 178395 w 330376"/>
              <a:gd name="connsiteY8" fmla="*/ 238927 h 322917"/>
              <a:gd name="connsiteX9" fmla="*/ 214487 w 330376"/>
              <a:gd name="connsiteY9" fmla="*/ 206506 h 322917"/>
              <a:gd name="connsiteX10" fmla="*/ 217065 w 330376"/>
              <a:gd name="connsiteY10" fmla="*/ 207803 h 322917"/>
              <a:gd name="connsiteX11" fmla="*/ 236400 w 330376"/>
              <a:gd name="connsiteY11" fmla="*/ 231146 h 322917"/>
              <a:gd name="connsiteX12" fmla="*/ 238978 w 330376"/>
              <a:gd name="connsiteY12" fmla="*/ 225958 h 322917"/>
              <a:gd name="connsiteX13" fmla="*/ 238978 w 330376"/>
              <a:gd name="connsiteY13" fmla="*/ 224662 h 322917"/>
              <a:gd name="connsiteX14" fmla="*/ 233822 w 330376"/>
              <a:gd name="connsiteY14" fmla="*/ 216881 h 322917"/>
              <a:gd name="connsiteX15" fmla="*/ 233822 w 330376"/>
              <a:gd name="connsiteY15" fmla="*/ 215584 h 322917"/>
              <a:gd name="connsiteX16" fmla="*/ 235111 w 330376"/>
              <a:gd name="connsiteY16" fmla="*/ 214287 h 322917"/>
              <a:gd name="connsiteX17" fmla="*/ 250579 w 330376"/>
              <a:gd name="connsiteY17" fmla="*/ 212990 h 322917"/>
              <a:gd name="connsiteX18" fmla="*/ 250579 w 330376"/>
              <a:gd name="connsiteY18" fmla="*/ 215584 h 322917"/>
              <a:gd name="connsiteX19" fmla="*/ 249290 w 330376"/>
              <a:gd name="connsiteY19" fmla="*/ 225958 h 322917"/>
              <a:gd name="connsiteX20" fmla="*/ 248001 w 330376"/>
              <a:gd name="connsiteY20" fmla="*/ 225958 h 322917"/>
              <a:gd name="connsiteX21" fmla="*/ 250579 w 330376"/>
              <a:gd name="connsiteY21" fmla="*/ 231146 h 322917"/>
              <a:gd name="connsiteX22" fmla="*/ 268625 w 330376"/>
              <a:gd name="connsiteY22" fmla="*/ 206506 h 322917"/>
              <a:gd name="connsiteX23" fmla="*/ 272492 w 330376"/>
              <a:gd name="connsiteY23" fmla="*/ 205209 h 322917"/>
              <a:gd name="connsiteX24" fmla="*/ 273781 w 330376"/>
              <a:gd name="connsiteY24" fmla="*/ 203912 h 322917"/>
              <a:gd name="connsiteX25" fmla="*/ 28042 w 330376"/>
              <a:gd name="connsiteY25" fmla="*/ 153131 h 322917"/>
              <a:gd name="connsiteX26" fmla="*/ 33675 w 330376"/>
              <a:gd name="connsiteY26" fmla="*/ 155381 h 322917"/>
              <a:gd name="connsiteX27" fmla="*/ 64575 w 330376"/>
              <a:gd name="connsiteY27" fmla="*/ 201665 h 322917"/>
              <a:gd name="connsiteX28" fmla="*/ 62000 w 330376"/>
              <a:gd name="connsiteY28" fmla="*/ 208093 h 322917"/>
              <a:gd name="connsiteX29" fmla="*/ 58137 w 330376"/>
              <a:gd name="connsiteY29" fmla="*/ 210664 h 322917"/>
              <a:gd name="connsiteX30" fmla="*/ 40112 w 330376"/>
              <a:gd name="connsiteY30" fmla="*/ 211950 h 322917"/>
              <a:gd name="connsiteX31" fmla="*/ 154700 w 330376"/>
              <a:gd name="connsiteY31" fmla="*/ 310945 h 322917"/>
              <a:gd name="connsiteX32" fmla="*/ 155988 w 330376"/>
              <a:gd name="connsiteY32" fmla="*/ 321231 h 322917"/>
              <a:gd name="connsiteX33" fmla="*/ 28525 w 330376"/>
              <a:gd name="connsiteY33" fmla="*/ 211950 h 322917"/>
              <a:gd name="connsiteX34" fmla="*/ 7925 w 330376"/>
              <a:gd name="connsiteY34" fmla="*/ 214521 h 322917"/>
              <a:gd name="connsiteX35" fmla="*/ 1487 w 330376"/>
              <a:gd name="connsiteY35" fmla="*/ 209379 h 322917"/>
              <a:gd name="connsiteX36" fmla="*/ 1487 w 330376"/>
              <a:gd name="connsiteY36" fmla="*/ 201665 h 322917"/>
              <a:gd name="connsiteX37" fmla="*/ 23375 w 330376"/>
              <a:gd name="connsiteY37" fmla="*/ 156667 h 322917"/>
              <a:gd name="connsiteX38" fmla="*/ 28042 w 330376"/>
              <a:gd name="connsiteY38" fmla="*/ 153131 h 322917"/>
              <a:gd name="connsiteX39" fmla="*/ 246508 w 330376"/>
              <a:gd name="connsiteY39" fmla="*/ 130314 h 322917"/>
              <a:gd name="connsiteX40" fmla="*/ 237468 w 330376"/>
              <a:gd name="connsiteY40" fmla="*/ 203163 h 322917"/>
              <a:gd name="connsiteX41" fmla="*/ 236176 w 330376"/>
              <a:gd name="connsiteY41" fmla="*/ 203163 h 322917"/>
              <a:gd name="connsiteX42" fmla="*/ 229719 w 330376"/>
              <a:gd name="connsiteY42" fmla="*/ 196659 h 322917"/>
              <a:gd name="connsiteX43" fmla="*/ 246508 w 330376"/>
              <a:gd name="connsiteY43" fmla="*/ 130314 h 322917"/>
              <a:gd name="connsiteX44" fmla="*/ 151312 w 330376"/>
              <a:gd name="connsiteY44" fmla="*/ 73737 h 322917"/>
              <a:gd name="connsiteX45" fmla="*/ 152615 w 330376"/>
              <a:gd name="connsiteY45" fmla="*/ 73737 h 322917"/>
              <a:gd name="connsiteX46" fmla="*/ 186481 w 330376"/>
              <a:gd name="connsiteY46" fmla="*/ 104761 h 322917"/>
              <a:gd name="connsiteX47" fmla="*/ 194297 w 330376"/>
              <a:gd name="connsiteY47" fmla="*/ 146127 h 322917"/>
              <a:gd name="connsiteX48" fmla="*/ 190389 w 330376"/>
              <a:gd name="connsiteY48" fmla="*/ 147420 h 322917"/>
              <a:gd name="connsiteX49" fmla="*/ 52317 w 330376"/>
              <a:gd name="connsiteY49" fmla="*/ 147420 h 322917"/>
              <a:gd name="connsiteX50" fmla="*/ 51015 w 330376"/>
              <a:gd name="connsiteY50" fmla="*/ 144834 h 322917"/>
              <a:gd name="connsiteX51" fmla="*/ 49712 w 330376"/>
              <a:gd name="connsiteY51" fmla="*/ 142249 h 322917"/>
              <a:gd name="connsiteX52" fmla="*/ 56225 w 330376"/>
              <a:gd name="connsiteY52" fmla="*/ 109932 h 322917"/>
              <a:gd name="connsiteX53" fmla="*/ 56225 w 330376"/>
              <a:gd name="connsiteY53" fmla="*/ 107347 h 322917"/>
              <a:gd name="connsiteX54" fmla="*/ 91394 w 330376"/>
              <a:gd name="connsiteY54" fmla="*/ 76322 h 322917"/>
              <a:gd name="connsiteX55" fmla="*/ 93999 w 330376"/>
              <a:gd name="connsiteY55" fmla="*/ 76322 h 322917"/>
              <a:gd name="connsiteX56" fmla="*/ 114840 w 330376"/>
              <a:gd name="connsiteY56" fmla="*/ 99590 h 322917"/>
              <a:gd name="connsiteX57" fmla="*/ 117446 w 330376"/>
              <a:gd name="connsiteY57" fmla="*/ 94420 h 322917"/>
              <a:gd name="connsiteX58" fmla="*/ 112235 w 330376"/>
              <a:gd name="connsiteY58" fmla="*/ 85371 h 322917"/>
              <a:gd name="connsiteX59" fmla="*/ 113538 w 330376"/>
              <a:gd name="connsiteY59" fmla="*/ 84078 h 322917"/>
              <a:gd name="connsiteX60" fmla="*/ 127866 w 330376"/>
              <a:gd name="connsiteY60" fmla="*/ 82786 h 322917"/>
              <a:gd name="connsiteX61" fmla="*/ 129169 w 330376"/>
              <a:gd name="connsiteY61" fmla="*/ 84078 h 322917"/>
              <a:gd name="connsiteX62" fmla="*/ 127866 w 330376"/>
              <a:gd name="connsiteY62" fmla="*/ 94420 h 322917"/>
              <a:gd name="connsiteX63" fmla="*/ 126564 w 330376"/>
              <a:gd name="connsiteY63" fmla="*/ 95712 h 322917"/>
              <a:gd name="connsiteX64" fmla="*/ 129169 w 330376"/>
              <a:gd name="connsiteY64" fmla="*/ 100883 h 322917"/>
              <a:gd name="connsiteX65" fmla="*/ 147405 w 330376"/>
              <a:gd name="connsiteY65" fmla="*/ 75029 h 322917"/>
              <a:gd name="connsiteX66" fmla="*/ 151312 w 330376"/>
              <a:gd name="connsiteY66" fmla="*/ 73737 h 322917"/>
              <a:gd name="connsiteX67" fmla="*/ 175534 w 330376"/>
              <a:gd name="connsiteY67" fmla="*/ 1561 h 322917"/>
              <a:gd name="connsiteX68" fmla="*/ 302253 w 330376"/>
              <a:gd name="connsiteY68" fmla="*/ 114386 h 322917"/>
              <a:gd name="connsiteX69" fmla="*/ 324235 w 330376"/>
              <a:gd name="connsiteY69" fmla="*/ 113089 h 322917"/>
              <a:gd name="connsiteX70" fmla="*/ 329407 w 330376"/>
              <a:gd name="connsiteY70" fmla="*/ 116979 h 322917"/>
              <a:gd name="connsiteX71" fmla="*/ 329407 w 330376"/>
              <a:gd name="connsiteY71" fmla="*/ 124760 h 322917"/>
              <a:gd name="connsiteX72" fmla="*/ 307425 w 330376"/>
              <a:gd name="connsiteY72" fmla="*/ 171447 h 322917"/>
              <a:gd name="connsiteX73" fmla="*/ 295788 w 330376"/>
              <a:gd name="connsiteY73" fmla="*/ 171447 h 322917"/>
              <a:gd name="connsiteX74" fmla="*/ 266048 w 330376"/>
              <a:gd name="connsiteY74" fmla="*/ 124760 h 322917"/>
              <a:gd name="connsiteX75" fmla="*/ 268634 w 330376"/>
              <a:gd name="connsiteY75" fmla="*/ 116979 h 322917"/>
              <a:gd name="connsiteX76" fmla="*/ 272513 w 330376"/>
              <a:gd name="connsiteY76" fmla="*/ 115683 h 322917"/>
              <a:gd name="connsiteX77" fmla="*/ 290616 w 330376"/>
              <a:gd name="connsiteY77" fmla="*/ 114386 h 322917"/>
              <a:gd name="connsiteX78" fmla="*/ 178121 w 330376"/>
              <a:gd name="connsiteY78" fmla="*/ 13233 h 322917"/>
              <a:gd name="connsiteX79" fmla="*/ 175534 w 330376"/>
              <a:gd name="connsiteY79" fmla="*/ 1561 h 322917"/>
              <a:gd name="connsiteX80" fmla="*/ 124271 w 330376"/>
              <a:gd name="connsiteY80" fmla="*/ 94 h 322917"/>
              <a:gd name="connsiteX81" fmla="*/ 115231 w 330376"/>
              <a:gd name="connsiteY81" fmla="*/ 71708 h 322917"/>
              <a:gd name="connsiteX82" fmla="*/ 113939 w 330376"/>
              <a:gd name="connsiteY82" fmla="*/ 70429 h 322917"/>
              <a:gd name="connsiteX83" fmla="*/ 106190 w 330376"/>
              <a:gd name="connsiteY83" fmla="*/ 65314 h 322917"/>
              <a:gd name="connsiteX84" fmla="*/ 124271 w 330376"/>
              <a:gd name="connsiteY84" fmla="*/ 94 h 32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0376" h="322917">
                <a:moveTo>
                  <a:pt x="273781" y="203912"/>
                </a:moveTo>
                <a:cubicBezTo>
                  <a:pt x="290538" y="207803"/>
                  <a:pt x="300850" y="222068"/>
                  <a:pt x="307295" y="236333"/>
                </a:cubicBezTo>
                <a:cubicBezTo>
                  <a:pt x="311162" y="242817"/>
                  <a:pt x="322763" y="270051"/>
                  <a:pt x="315029" y="276535"/>
                </a:cubicBezTo>
                <a:cubicBezTo>
                  <a:pt x="313740" y="277832"/>
                  <a:pt x="312451" y="277832"/>
                  <a:pt x="311162" y="277832"/>
                </a:cubicBezTo>
                <a:cubicBezTo>
                  <a:pt x="268625" y="292097"/>
                  <a:pt x="218354" y="295987"/>
                  <a:pt x="174528" y="277832"/>
                </a:cubicBezTo>
                <a:cubicBezTo>
                  <a:pt x="173239" y="277832"/>
                  <a:pt x="173239" y="276535"/>
                  <a:pt x="173239" y="275238"/>
                </a:cubicBezTo>
                <a:cubicBezTo>
                  <a:pt x="171950" y="275238"/>
                  <a:pt x="171950" y="273941"/>
                  <a:pt x="171950" y="272644"/>
                </a:cubicBezTo>
                <a:cubicBezTo>
                  <a:pt x="171950" y="263566"/>
                  <a:pt x="174528" y="251895"/>
                  <a:pt x="178395" y="240224"/>
                </a:cubicBezTo>
                <a:cubicBezTo>
                  <a:pt x="178395" y="240224"/>
                  <a:pt x="178395" y="238927"/>
                  <a:pt x="178395" y="238927"/>
                </a:cubicBezTo>
                <a:cubicBezTo>
                  <a:pt x="184840" y="220771"/>
                  <a:pt x="195152" y="206506"/>
                  <a:pt x="214487" y="206506"/>
                </a:cubicBezTo>
                <a:cubicBezTo>
                  <a:pt x="214487" y="206506"/>
                  <a:pt x="215776" y="206506"/>
                  <a:pt x="217065" y="207803"/>
                </a:cubicBezTo>
                <a:cubicBezTo>
                  <a:pt x="223510" y="214287"/>
                  <a:pt x="229955" y="222068"/>
                  <a:pt x="236400" y="231146"/>
                </a:cubicBezTo>
                <a:cubicBezTo>
                  <a:pt x="237689" y="228552"/>
                  <a:pt x="237689" y="227255"/>
                  <a:pt x="238978" y="225958"/>
                </a:cubicBezTo>
                <a:cubicBezTo>
                  <a:pt x="238978" y="225958"/>
                  <a:pt x="238978" y="225958"/>
                  <a:pt x="238978" y="224662"/>
                </a:cubicBezTo>
                <a:cubicBezTo>
                  <a:pt x="236400" y="222068"/>
                  <a:pt x="235111" y="219474"/>
                  <a:pt x="233822" y="216881"/>
                </a:cubicBezTo>
                <a:cubicBezTo>
                  <a:pt x="233822" y="215584"/>
                  <a:pt x="233822" y="215584"/>
                  <a:pt x="233822" y="215584"/>
                </a:cubicBezTo>
                <a:cubicBezTo>
                  <a:pt x="233822" y="214287"/>
                  <a:pt x="235111" y="214287"/>
                  <a:pt x="235111" y="214287"/>
                </a:cubicBezTo>
                <a:cubicBezTo>
                  <a:pt x="240267" y="212990"/>
                  <a:pt x="245423" y="211693"/>
                  <a:pt x="250579" y="212990"/>
                </a:cubicBezTo>
                <a:cubicBezTo>
                  <a:pt x="250579" y="212990"/>
                  <a:pt x="250579" y="214287"/>
                  <a:pt x="250579" y="215584"/>
                </a:cubicBezTo>
                <a:cubicBezTo>
                  <a:pt x="251868" y="218177"/>
                  <a:pt x="250579" y="222068"/>
                  <a:pt x="249290" y="225958"/>
                </a:cubicBezTo>
                <a:cubicBezTo>
                  <a:pt x="249290" y="225958"/>
                  <a:pt x="248001" y="225958"/>
                  <a:pt x="248001" y="225958"/>
                </a:cubicBezTo>
                <a:cubicBezTo>
                  <a:pt x="249290" y="228552"/>
                  <a:pt x="250579" y="229849"/>
                  <a:pt x="250579" y="231146"/>
                </a:cubicBezTo>
                <a:cubicBezTo>
                  <a:pt x="255735" y="222068"/>
                  <a:pt x="262180" y="214287"/>
                  <a:pt x="268625" y="206506"/>
                </a:cubicBezTo>
                <a:cubicBezTo>
                  <a:pt x="269914" y="203912"/>
                  <a:pt x="271203" y="203912"/>
                  <a:pt x="272492" y="205209"/>
                </a:cubicBezTo>
                <a:cubicBezTo>
                  <a:pt x="272492" y="203912"/>
                  <a:pt x="273781" y="203912"/>
                  <a:pt x="273781" y="203912"/>
                </a:cubicBezTo>
                <a:close/>
                <a:moveTo>
                  <a:pt x="28042" y="153131"/>
                </a:moveTo>
                <a:cubicBezTo>
                  <a:pt x="30134" y="153131"/>
                  <a:pt x="32387" y="154096"/>
                  <a:pt x="33675" y="155381"/>
                </a:cubicBezTo>
                <a:cubicBezTo>
                  <a:pt x="45262" y="170809"/>
                  <a:pt x="55562" y="184951"/>
                  <a:pt x="64575" y="201665"/>
                </a:cubicBezTo>
                <a:cubicBezTo>
                  <a:pt x="65862" y="204236"/>
                  <a:pt x="64575" y="208093"/>
                  <a:pt x="62000" y="208093"/>
                </a:cubicBezTo>
                <a:cubicBezTo>
                  <a:pt x="60712" y="209379"/>
                  <a:pt x="59425" y="210664"/>
                  <a:pt x="58137" y="210664"/>
                </a:cubicBezTo>
                <a:cubicBezTo>
                  <a:pt x="52987" y="210664"/>
                  <a:pt x="46550" y="211950"/>
                  <a:pt x="40112" y="211950"/>
                </a:cubicBezTo>
                <a:cubicBezTo>
                  <a:pt x="46550" y="267233"/>
                  <a:pt x="96763" y="314802"/>
                  <a:pt x="154700" y="310945"/>
                </a:cubicBezTo>
                <a:cubicBezTo>
                  <a:pt x="161138" y="310945"/>
                  <a:pt x="162425" y="319945"/>
                  <a:pt x="155988" y="321231"/>
                </a:cubicBezTo>
                <a:cubicBezTo>
                  <a:pt x="92900" y="334087"/>
                  <a:pt x="34962" y="271090"/>
                  <a:pt x="28525" y="211950"/>
                </a:cubicBezTo>
                <a:cubicBezTo>
                  <a:pt x="20800" y="213236"/>
                  <a:pt x="14362" y="213236"/>
                  <a:pt x="7925" y="214521"/>
                </a:cubicBezTo>
                <a:cubicBezTo>
                  <a:pt x="4062" y="214521"/>
                  <a:pt x="2775" y="211950"/>
                  <a:pt x="1487" y="209379"/>
                </a:cubicBezTo>
                <a:cubicBezTo>
                  <a:pt x="200" y="208093"/>
                  <a:pt x="-1088" y="204236"/>
                  <a:pt x="1487" y="201665"/>
                </a:cubicBezTo>
                <a:cubicBezTo>
                  <a:pt x="11787" y="190094"/>
                  <a:pt x="16937" y="170809"/>
                  <a:pt x="23375" y="156667"/>
                </a:cubicBezTo>
                <a:cubicBezTo>
                  <a:pt x="24019" y="154096"/>
                  <a:pt x="25950" y="153131"/>
                  <a:pt x="28042" y="153131"/>
                </a:cubicBezTo>
                <a:close/>
                <a:moveTo>
                  <a:pt x="246508" y="130314"/>
                </a:moveTo>
                <a:cubicBezTo>
                  <a:pt x="287837" y="132915"/>
                  <a:pt x="274922" y="221375"/>
                  <a:pt x="237468" y="203163"/>
                </a:cubicBezTo>
                <a:cubicBezTo>
                  <a:pt x="237468" y="203163"/>
                  <a:pt x="236176" y="203163"/>
                  <a:pt x="236176" y="203163"/>
                </a:cubicBezTo>
                <a:cubicBezTo>
                  <a:pt x="233593" y="200561"/>
                  <a:pt x="231010" y="199260"/>
                  <a:pt x="229719" y="196659"/>
                </a:cubicBezTo>
                <a:cubicBezTo>
                  <a:pt x="211637" y="178446"/>
                  <a:pt x="214220" y="127712"/>
                  <a:pt x="246508" y="130314"/>
                </a:cubicBezTo>
                <a:close/>
                <a:moveTo>
                  <a:pt x="151312" y="73737"/>
                </a:moveTo>
                <a:cubicBezTo>
                  <a:pt x="151312" y="73737"/>
                  <a:pt x="152615" y="73737"/>
                  <a:pt x="152615" y="73737"/>
                </a:cubicBezTo>
                <a:cubicBezTo>
                  <a:pt x="169548" y="77615"/>
                  <a:pt x="179969" y="91834"/>
                  <a:pt x="186481" y="104761"/>
                </a:cubicBezTo>
                <a:cubicBezTo>
                  <a:pt x="190389" y="112517"/>
                  <a:pt x="202112" y="138371"/>
                  <a:pt x="194297" y="146127"/>
                </a:cubicBezTo>
                <a:cubicBezTo>
                  <a:pt x="192994" y="147420"/>
                  <a:pt x="191692" y="147420"/>
                  <a:pt x="190389" y="147420"/>
                </a:cubicBezTo>
                <a:cubicBezTo>
                  <a:pt x="146102" y="161640"/>
                  <a:pt x="95302" y="164225"/>
                  <a:pt x="52317" y="147420"/>
                </a:cubicBezTo>
                <a:cubicBezTo>
                  <a:pt x="51015" y="146127"/>
                  <a:pt x="51015" y="146127"/>
                  <a:pt x="51015" y="144834"/>
                </a:cubicBezTo>
                <a:cubicBezTo>
                  <a:pt x="49712" y="144834"/>
                  <a:pt x="49712" y="143542"/>
                  <a:pt x="49712" y="142249"/>
                </a:cubicBezTo>
                <a:cubicBezTo>
                  <a:pt x="49712" y="133200"/>
                  <a:pt x="52317" y="121566"/>
                  <a:pt x="56225" y="109932"/>
                </a:cubicBezTo>
                <a:cubicBezTo>
                  <a:pt x="56225" y="109932"/>
                  <a:pt x="56225" y="108639"/>
                  <a:pt x="56225" y="107347"/>
                </a:cubicBezTo>
                <a:cubicBezTo>
                  <a:pt x="62738" y="90542"/>
                  <a:pt x="73158" y="75029"/>
                  <a:pt x="91394" y="76322"/>
                </a:cubicBezTo>
                <a:cubicBezTo>
                  <a:pt x="92697" y="76322"/>
                  <a:pt x="93999" y="76322"/>
                  <a:pt x="93999" y="76322"/>
                </a:cubicBezTo>
                <a:cubicBezTo>
                  <a:pt x="101815" y="84078"/>
                  <a:pt x="108328" y="91834"/>
                  <a:pt x="114840" y="99590"/>
                </a:cubicBezTo>
                <a:cubicBezTo>
                  <a:pt x="116143" y="98298"/>
                  <a:pt x="116143" y="97005"/>
                  <a:pt x="117446" y="94420"/>
                </a:cubicBezTo>
                <a:cubicBezTo>
                  <a:pt x="114840" y="91834"/>
                  <a:pt x="113538" y="89249"/>
                  <a:pt x="112235" y="85371"/>
                </a:cubicBezTo>
                <a:cubicBezTo>
                  <a:pt x="112235" y="84078"/>
                  <a:pt x="112235" y="84078"/>
                  <a:pt x="113538" y="84078"/>
                </a:cubicBezTo>
                <a:cubicBezTo>
                  <a:pt x="118748" y="82786"/>
                  <a:pt x="123958" y="81493"/>
                  <a:pt x="127866" y="82786"/>
                </a:cubicBezTo>
                <a:cubicBezTo>
                  <a:pt x="129169" y="82786"/>
                  <a:pt x="129169" y="84078"/>
                  <a:pt x="129169" y="84078"/>
                </a:cubicBezTo>
                <a:cubicBezTo>
                  <a:pt x="130471" y="87956"/>
                  <a:pt x="129169" y="91834"/>
                  <a:pt x="127866" y="94420"/>
                </a:cubicBezTo>
                <a:cubicBezTo>
                  <a:pt x="127866" y="95712"/>
                  <a:pt x="126564" y="95712"/>
                  <a:pt x="126564" y="95712"/>
                </a:cubicBezTo>
                <a:cubicBezTo>
                  <a:pt x="127866" y="97005"/>
                  <a:pt x="127866" y="99590"/>
                  <a:pt x="129169" y="100883"/>
                </a:cubicBezTo>
                <a:cubicBezTo>
                  <a:pt x="134379" y="91834"/>
                  <a:pt x="140892" y="84078"/>
                  <a:pt x="147405" y="75029"/>
                </a:cubicBezTo>
                <a:cubicBezTo>
                  <a:pt x="148707" y="73737"/>
                  <a:pt x="150010" y="73737"/>
                  <a:pt x="151312" y="73737"/>
                </a:cubicBezTo>
                <a:close/>
                <a:moveTo>
                  <a:pt x="175534" y="1561"/>
                </a:moveTo>
                <a:cubicBezTo>
                  <a:pt x="240187" y="-8813"/>
                  <a:pt x="297081" y="54731"/>
                  <a:pt x="302253" y="114386"/>
                </a:cubicBezTo>
                <a:cubicBezTo>
                  <a:pt x="310011" y="114386"/>
                  <a:pt x="316477" y="114386"/>
                  <a:pt x="324235" y="113089"/>
                </a:cubicBezTo>
                <a:cubicBezTo>
                  <a:pt x="326821" y="113089"/>
                  <a:pt x="328114" y="114386"/>
                  <a:pt x="329407" y="116979"/>
                </a:cubicBezTo>
                <a:cubicBezTo>
                  <a:pt x="330700" y="119573"/>
                  <a:pt x="330700" y="122167"/>
                  <a:pt x="329407" y="124760"/>
                </a:cubicBezTo>
                <a:cubicBezTo>
                  <a:pt x="319063" y="137729"/>
                  <a:pt x="313891" y="157182"/>
                  <a:pt x="307425" y="171447"/>
                </a:cubicBezTo>
                <a:cubicBezTo>
                  <a:pt x="304839" y="175337"/>
                  <a:pt x="298374" y="174040"/>
                  <a:pt x="295788" y="171447"/>
                </a:cubicBezTo>
                <a:cubicBezTo>
                  <a:pt x="285444" y="155885"/>
                  <a:pt x="273806" y="141619"/>
                  <a:pt x="266048" y="124760"/>
                </a:cubicBezTo>
                <a:cubicBezTo>
                  <a:pt x="264755" y="122167"/>
                  <a:pt x="266048" y="118276"/>
                  <a:pt x="268634" y="116979"/>
                </a:cubicBezTo>
                <a:cubicBezTo>
                  <a:pt x="269927" y="116979"/>
                  <a:pt x="271220" y="115683"/>
                  <a:pt x="272513" y="115683"/>
                </a:cubicBezTo>
                <a:cubicBezTo>
                  <a:pt x="277685" y="114386"/>
                  <a:pt x="284151" y="114386"/>
                  <a:pt x="290616" y="114386"/>
                </a:cubicBezTo>
                <a:cubicBezTo>
                  <a:pt x="285444" y="58622"/>
                  <a:pt x="235015" y="10639"/>
                  <a:pt x="178121" y="13233"/>
                </a:cubicBezTo>
                <a:cubicBezTo>
                  <a:pt x="171655" y="13233"/>
                  <a:pt x="170362" y="2858"/>
                  <a:pt x="175534" y="1561"/>
                </a:cubicBezTo>
                <a:close/>
                <a:moveTo>
                  <a:pt x="124271" y="94"/>
                </a:moveTo>
                <a:cubicBezTo>
                  <a:pt x="165600" y="2652"/>
                  <a:pt x="151393" y="89612"/>
                  <a:pt x="115231" y="71708"/>
                </a:cubicBezTo>
                <a:cubicBezTo>
                  <a:pt x="113939" y="71708"/>
                  <a:pt x="113939" y="71708"/>
                  <a:pt x="113939" y="70429"/>
                </a:cubicBezTo>
                <a:cubicBezTo>
                  <a:pt x="111356" y="69151"/>
                  <a:pt x="108773" y="67872"/>
                  <a:pt x="106190" y="65314"/>
                </a:cubicBezTo>
                <a:cubicBezTo>
                  <a:pt x="89400" y="47411"/>
                  <a:pt x="91983" y="-2463"/>
                  <a:pt x="124271" y="9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55" name="六边形 54">
            <a:extLst>
              <a:ext uri="{FF2B5EF4-FFF2-40B4-BE49-F238E27FC236}">
                <a16:creationId xmlns:a16="http://schemas.microsoft.com/office/drawing/2014/main" id="{77BB774C-2053-4273-8017-7FA740DB90A9}"/>
              </a:ext>
            </a:extLst>
          </p:cNvPr>
          <p:cNvSpPr/>
          <p:nvPr/>
        </p:nvSpPr>
        <p:spPr>
          <a:xfrm rot="5400000">
            <a:off x="5296336" y="1697870"/>
            <a:ext cx="1443457" cy="1209701"/>
          </a:xfrm>
          <a:prstGeom prst="hexagon">
            <a:avLst/>
          </a:prstGeom>
          <a:solidFill>
            <a:srgbClr val="4F272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6" name="矩形: 圆顶角 8">
            <a:extLst>
              <a:ext uri="{FF2B5EF4-FFF2-40B4-BE49-F238E27FC236}">
                <a16:creationId xmlns:a16="http://schemas.microsoft.com/office/drawing/2014/main" id="{4B72C3C2-D524-4294-ABF5-CB866056A6B7}"/>
              </a:ext>
            </a:extLst>
          </p:cNvPr>
          <p:cNvSpPr/>
          <p:nvPr/>
        </p:nvSpPr>
        <p:spPr>
          <a:xfrm rot="16200000">
            <a:off x="5235810" y="2164793"/>
            <a:ext cx="257355" cy="242233"/>
          </a:xfrm>
          <a:prstGeom prst="round2SameRect">
            <a:avLst>
              <a:gd name="adj1" fmla="val 50000"/>
              <a:gd name="adj2" fmla="val 0"/>
            </a:avLst>
          </a:prstGeom>
          <a:solidFill>
            <a:srgbClr val="4F272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7" name="任意多边形: 形状 45">
            <a:extLst>
              <a:ext uri="{FF2B5EF4-FFF2-40B4-BE49-F238E27FC236}">
                <a16:creationId xmlns:a16="http://schemas.microsoft.com/office/drawing/2014/main" id="{CD951176-2765-4616-8A68-C876685E11BB}"/>
              </a:ext>
            </a:extLst>
          </p:cNvPr>
          <p:cNvSpPr>
            <a:spLocks/>
          </p:cNvSpPr>
          <p:nvPr/>
        </p:nvSpPr>
        <p:spPr bwMode="auto">
          <a:xfrm>
            <a:off x="5866052" y="2101274"/>
            <a:ext cx="329205" cy="456153"/>
          </a:xfrm>
          <a:custGeom>
            <a:avLst/>
            <a:gdLst>
              <a:gd name="connsiteX0" fmla="*/ 111778 w 242888"/>
              <a:gd name="connsiteY0" fmla="*/ 144462 h 336550"/>
              <a:gd name="connsiteX1" fmla="*/ 118315 w 242888"/>
              <a:gd name="connsiteY1" fmla="*/ 152291 h 336550"/>
              <a:gd name="connsiteX2" fmla="*/ 100012 w 242888"/>
              <a:gd name="connsiteY2" fmla="*/ 207092 h 336550"/>
              <a:gd name="connsiteX3" fmla="*/ 122237 w 242888"/>
              <a:gd name="connsiteY3" fmla="*/ 239712 h 336550"/>
              <a:gd name="connsiteX4" fmla="*/ 144462 w 242888"/>
              <a:gd name="connsiteY4" fmla="*/ 207092 h 336550"/>
              <a:gd name="connsiteX5" fmla="*/ 126159 w 242888"/>
              <a:gd name="connsiteY5" fmla="*/ 152291 h 336550"/>
              <a:gd name="connsiteX6" fmla="*/ 132696 w 242888"/>
              <a:gd name="connsiteY6" fmla="*/ 144462 h 336550"/>
              <a:gd name="connsiteX7" fmla="*/ 122237 w 242888"/>
              <a:gd name="connsiteY7" fmla="*/ 147072 h 336550"/>
              <a:gd name="connsiteX8" fmla="*/ 111778 w 242888"/>
              <a:gd name="connsiteY8" fmla="*/ 144462 h 336550"/>
              <a:gd name="connsiteX9" fmla="*/ 121444 w 242888"/>
              <a:gd name="connsiteY9" fmla="*/ 23812 h 336550"/>
              <a:gd name="connsiteX10" fmla="*/ 25400 w 242888"/>
              <a:gd name="connsiteY10" fmla="*/ 119249 h 336550"/>
              <a:gd name="connsiteX11" fmla="*/ 47766 w 242888"/>
              <a:gd name="connsiteY11" fmla="*/ 179387 h 336550"/>
              <a:gd name="connsiteX12" fmla="*/ 101709 w 242888"/>
              <a:gd name="connsiteY12" fmla="*/ 140166 h 336550"/>
              <a:gd name="connsiteX13" fmla="*/ 78027 w 242888"/>
              <a:gd name="connsiteY13" fmla="*/ 94409 h 336550"/>
              <a:gd name="connsiteX14" fmla="*/ 121444 w 242888"/>
              <a:gd name="connsiteY14" fmla="*/ 51266 h 336550"/>
              <a:gd name="connsiteX15" fmla="*/ 164861 w 242888"/>
              <a:gd name="connsiteY15" fmla="*/ 94409 h 336550"/>
              <a:gd name="connsiteX16" fmla="*/ 141179 w 242888"/>
              <a:gd name="connsiteY16" fmla="*/ 140166 h 336550"/>
              <a:gd name="connsiteX17" fmla="*/ 195122 w 242888"/>
              <a:gd name="connsiteY17" fmla="*/ 179387 h 336550"/>
              <a:gd name="connsiteX18" fmla="*/ 217488 w 242888"/>
              <a:gd name="connsiteY18" fmla="*/ 119249 h 336550"/>
              <a:gd name="connsiteX19" fmla="*/ 121444 w 242888"/>
              <a:gd name="connsiteY19" fmla="*/ 23812 h 336550"/>
              <a:gd name="connsiteX20" fmla="*/ 121444 w 242888"/>
              <a:gd name="connsiteY20" fmla="*/ 0 h 336550"/>
              <a:gd name="connsiteX21" fmla="*/ 242888 w 242888"/>
              <a:gd name="connsiteY21" fmla="*/ 120947 h 336550"/>
              <a:gd name="connsiteX22" fmla="*/ 121444 w 242888"/>
              <a:gd name="connsiteY22" fmla="*/ 336550 h 336550"/>
              <a:gd name="connsiteX23" fmla="*/ 0 w 242888"/>
              <a:gd name="connsiteY23" fmla="*/ 120947 h 336550"/>
              <a:gd name="connsiteX24" fmla="*/ 121444 w 242888"/>
              <a:gd name="connsiteY2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2888" h="336550">
                <a:moveTo>
                  <a:pt x="111778" y="144462"/>
                </a:moveTo>
                <a:cubicBezTo>
                  <a:pt x="111778" y="144462"/>
                  <a:pt x="111778" y="144462"/>
                  <a:pt x="118315" y="152291"/>
                </a:cubicBezTo>
                <a:cubicBezTo>
                  <a:pt x="118315" y="152291"/>
                  <a:pt x="118315" y="152291"/>
                  <a:pt x="100012" y="207092"/>
                </a:cubicBezTo>
                <a:lnTo>
                  <a:pt x="122237" y="239712"/>
                </a:lnTo>
                <a:cubicBezTo>
                  <a:pt x="122237" y="239712"/>
                  <a:pt x="122237" y="239712"/>
                  <a:pt x="144462" y="207092"/>
                </a:cubicBezTo>
                <a:cubicBezTo>
                  <a:pt x="144462" y="207092"/>
                  <a:pt x="144462" y="207092"/>
                  <a:pt x="126159" y="152291"/>
                </a:cubicBezTo>
                <a:cubicBezTo>
                  <a:pt x="126159" y="152291"/>
                  <a:pt x="126159" y="152291"/>
                  <a:pt x="132696" y="144462"/>
                </a:cubicBezTo>
                <a:cubicBezTo>
                  <a:pt x="130081" y="145767"/>
                  <a:pt x="126159" y="147072"/>
                  <a:pt x="122237" y="147072"/>
                </a:cubicBezTo>
                <a:cubicBezTo>
                  <a:pt x="118315" y="147072"/>
                  <a:pt x="114393" y="145767"/>
                  <a:pt x="111778" y="144462"/>
                </a:cubicBezTo>
                <a:close/>
                <a:moveTo>
                  <a:pt x="121444" y="23812"/>
                </a:moveTo>
                <a:cubicBezTo>
                  <a:pt x="68817" y="23812"/>
                  <a:pt x="25400" y="66954"/>
                  <a:pt x="25400" y="119249"/>
                </a:cubicBezTo>
                <a:cubicBezTo>
                  <a:pt x="25400" y="142781"/>
                  <a:pt x="34609" y="163699"/>
                  <a:pt x="47766" y="179387"/>
                </a:cubicBezTo>
                <a:cubicBezTo>
                  <a:pt x="56976" y="162392"/>
                  <a:pt x="78027" y="145396"/>
                  <a:pt x="101709" y="140166"/>
                </a:cubicBezTo>
                <a:cubicBezTo>
                  <a:pt x="87236" y="129707"/>
                  <a:pt x="78027" y="111404"/>
                  <a:pt x="78027" y="94409"/>
                </a:cubicBezTo>
                <a:cubicBezTo>
                  <a:pt x="78027" y="70876"/>
                  <a:pt x="97762" y="51266"/>
                  <a:pt x="121444" y="51266"/>
                </a:cubicBezTo>
                <a:cubicBezTo>
                  <a:pt x="145126" y="51266"/>
                  <a:pt x="164861" y="70876"/>
                  <a:pt x="164861" y="94409"/>
                </a:cubicBezTo>
                <a:cubicBezTo>
                  <a:pt x="164861" y="111404"/>
                  <a:pt x="155652" y="129707"/>
                  <a:pt x="141179" y="140166"/>
                </a:cubicBezTo>
                <a:cubicBezTo>
                  <a:pt x="164861" y="145396"/>
                  <a:pt x="185912" y="162392"/>
                  <a:pt x="195122" y="179387"/>
                </a:cubicBezTo>
                <a:cubicBezTo>
                  <a:pt x="208279" y="163699"/>
                  <a:pt x="217488" y="142781"/>
                  <a:pt x="217488" y="119249"/>
                </a:cubicBezTo>
                <a:cubicBezTo>
                  <a:pt x="217488" y="66954"/>
                  <a:pt x="174071" y="23812"/>
                  <a:pt x="121444" y="23812"/>
                </a:cubicBezTo>
                <a:close/>
                <a:moveTo>
                  <a:pt x="121444" y="0"/>
                </a:moveTo>
                <a:cubicBezTo>
                  <a:pt x="188766" y="0"/>
                  <a:pt x="242888" y="53900"/>
                  <a:pt x="242888" y="120947"/>
                </a:cubicBezTo>
                <a:cubicBezTo>
                  <a:pt x="242888" y="187995"/>
                  <a:pt x="121444" y="336550"/>
                  <a:pt x="121444" y="336550"/>
                </a:cubicBezTo>
                <a:cubicBezTo>
                  <a:pt x="121444" y="336550"/>
                  <a:pt x="0" y="187995"/>
                  <a:pt x="0" y="120947"/>
                </a:cubicBezTo>
                <a:cubicBezTo>
                  <a:pt x="0" y="53900"/>
                  <a:pt x="54122" y="0"/>
                  <a:pt x="12144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52" name="六边形 51">
            <a:extLst>
              <a:ext uri="{FF2B5EF4-FFF2-40B4-BE49-F238E27FC236}">
                <a16:creationId xmlns:a16="http://schemas.microsoft.com/office/drawing/2014/main" id="{255129EC-B61D-4268-81E0-E7558CB7B882}"/>
              </a:ext>
            </a:extLst>
          </p:cNvPr>
          <p:cNvSpPr/>
          <p:nvPr/>
        </p:nvSpPr>
        <p:spPr>
          <a:xfrm rot="5400000">
            <a:off x="3930084" y="4634878"/>
            <a:ext cx="1443457" cy="1209701"/>
          </a:xfrm>
          <a:prstGeom prst="hexagon">
            <a:avLst/>
          </a:prstGeom>
          <a:solidFill>
            <a:schemeClr val="tx1">
              <a:lumMod val="50000"/>
              <a:lumOff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3" name="矩形: 圆顶角 12">
            <a:extLst>
              <a:ext uri="{FF2B5EF4-FFF2-40B4-BE49-F238E27FC236}">
                <a16:creationId xmlns:a16="http://schemas.microsoft.com/office/drawing/2014/main" id="{3A32DB9E-91B4-4062-B803-F795F11A3B7A}"/>
              </a:ext>
            </a:extLst>
          </p:cNvPr>
          <p:cNvSpPr/>
          <p:nvPr/>
        </p:nvSpPr>
        <p:spPr>
          <a:xfrm rot="16200000">
            <a:off x="3869559" y="5101802"/>
            <a:ext cx="257355" cy="242233"/>
          </a:xfrm>
          <a:prstGeom prst="round2SameRect">
            <a:avLst>
              <a:gd name="adj1" fmla="val 50000"/>
              <a:gd name="adj2" fmla="val 0"/>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4" name="任意多边形: 形状 49">
            <a:extLst>
              <a:ext uri="{FF2B5EF4-FFF2-40B4-BE49-F238E27FC236}">
                <a16:creationId xmlns:a16="http://schemas.microsoft.com/office/drawing/2014/main" id="{6FF779BD-52DE-4762-8DF8-E700C11C4AA4}"/>
              </a:ext>
            </a:extLst>
          </p:cNvPr>
          <p:cNvSpPr>
            <a:spLocks noChangeAspect="1"/>
          </p:cNvSpPr>
          <p:nvPr/>
        </p:nvSpPr>
        <p:spPr bwMode="auto">
          <a:xfrm>
            <a:off x="4425901" y="5053296"/>
            <a:ext cx="453247" cy="455426"/>
          </a:xfrm>
          <a:custGeom>
            <a:avLst/>
            <a:gdLst>
              <a:gd name="connsiteX0" fmla="*/ 164584 w 330200"/>
              <a:gd name="connsiteY0" fmla="*/ 77788 h 331788"/>
              <a:gd name="connsiteX1" fmla="*/ 76200 w 330200"/>
              <a:gd name="connsiteY1" fmla="*/ 165895 h 331788"/>
              <a:gd name="connsiteX2" fmla="*/ 164584 w 330200"/>
              <a:gd name="connsiteY2" fmla="*/ 254001 h 331788"/>
              <a:gd name="connsiteX3" fmla="*/ 213976 w 330200"/>
              <a:gd name="connsiteY3" fmla="*/ 238453 h 331788"/>
              <a:gd name="connsiteX4" fmla="*/ 203577 w 330200"/>
              <a:gd name="connsiteY4" fmla="*/ 216426 h 331788"/>
              <a:gd name="connsiteX5" fmla="*/ 164584 w 330200"/>
              <a:gd name="connsiteY5" fmla="*/ 230679 h 331788"/>
              <a:gd name="connsiteX6" fmla="*/ 99596 w 330200"/>
              <a:gd name="connsiteY6" fmla="*/ 165895 h 331788"/>
              <a:gd name="connsiteX7" fmla="*/ 164584 w 330200"/>
              <a:gd name="connsiteY7" fmla="*/ 101111 h 331788"/>
              <a:gd name="connsiteX8" fmla="*/ 228273 w 330200"/>
              <a:gd name="connsiteY8" fmla="*/ 159416 h 331788"/>
              <a:gd name="connsiteX9" fmla="*/ 199678 w 330200"/>
              <a:gd name="connsiteY9" fmla="*/ 147755 h 331788"/>
              <a:gd name="connsiteX10" fmla="*/ 198378 w 330200"/>
              <a:gd name="connsiteY10" fmla="*/ 147755 h 331788"/>
              <a:gd name="connsiteX11" fmla="*/ 197079 w 330200"/>
              <a:gd name="connsiteY11" fmla="*/ 150347 h 331788"/>
              <a:gd name="connsiteX12" fmla="*/ 238671 w 330200"/>
              <a:gd name="connsiteY12" fmla="*/ 233270 h 331788"/>
              <a:gd name="connsiteX13" fmla="*/ 239971 w 330200"/>
              <a:gd name="connsiteY13" fmla="*/ 234566 h 331788"/>
              <a:gd name="connsiteX14" fmla="*/ 241271 w 330200"/>
              <a:gd name="connsiteY14" fmla="*/ 234566 h 331788"/>
              <a:gd name="connsiteX15" fmla="*/ 242571 w 330200"/>
              <a:gd name="connsiteY15" fmla="*/ 233270 h 331788"/>
              <a:gd name="connsiteX16" fmla="*/ 284163 w 330200"/>
              <a:gd name="connsiteY16" fmla="*/ 150347 h 331788"/>
              <a:gd name="connsiteX17" fmla="*/ 284163 w 330200"/>
              <a:gd name="connsiteY17" fmla="*/ 147755 h 331788"/>
              <a:gd name="connsiteX18" fmla="*/ 281564 w 330200"/>
              <a:gd name="connsiteY18" fmla="*/ 147755 h 331788"/>
              <a:gd name="connsiteX19" fmla="*/ 251669 w 330200"/>
              <a:gd name="connsiteY19" fmla="*/ 159416 h 331788"/>
              <a:gd name="connsiteX20" fmla="*/ 164584 w 330200"/>
              <a:gd name="connsiteY20" fmla="*/ 77788 h 331788"/>
              <a:gd name="connsiteX21" fmla="*/ 165100 w 330200"/>
              <a:gd name="connsiteY21" fmla="*/ 0 h 331788"/>
              <a:gd name="connsiteX22" fmla="*/ 188317 w 330200"/>
              <a:gd name="connsiteY22" fmla="*/ 23329 h 331788"/>
              <a:gd name="connsiteX23" fmla="*/ 188317 w 330200"/>
              <a:gd name="connsiteY23" fmla="*/ 40177 h 331788"/>
              <a:gd name="connsiteX24" fmla="*/ 237331 w 330200"/>
              <a:gd name="connsiteY24" fmla="*/ 59618 h 331788"/>
              <a:gd name="connsiteX25" fmla="*/ 248940 w 330200"/>
              <a:gd name="connsiteY25" fmla="*/ 47953 h 331788"/>
              <a:gd name="connsiteX26" fmla="*/ 282476 w 330200"/>
              <a:gd name="connsiteY26" fmla="*/ 47953 h 331788"/>
              <a:gd name="connsiteX27" fmla="*/ 282476 w 330200"/>
              <a:gd name="connsiteY27" fmla="*/ 81651 h 331788"/>
              <a:gd name="connsiteX28" fmla="*/ 270867 w 330200"/>
              <a:gd name="connsiteY28" fmla="*/ 93316 h 331788"/>
              <a:gd name="connsiteX29" fmla="*/ 290215 w 330200"/>
              <a:gd name="connsiteY29" fmla="*/ 142565 h 331788"/>
              <a:gd name="connsiteX30" fmla="*/ 306983 w 330200"/>
              <a:gd name="connsiteY30" fmla="*/ 142565 h 331788"/>
              <a:gd name="connsiteX31" fmla="*/ 330200 w 330200"/>
              <a:gd name="connsiteY31" fmla="*/ 165894 h 331788"/>
              <a:gd name="connsiteX32" fmla="*/ 306983 w 330200"/>
              <a:gd name="connsiteY32" fmla="*/ 189223 h 331788"/>
              <a:gd name="connsiteX33" fmla="*/ 290215 w 330200"/>
              <a:gd name="connsiteY33" fmla="*/ 189223 h 331788"/>
              <a:gd name="connsiteX34" fmla="*/ 290215 w 330200"/>
              <a:gd name="connsiteY34" fmla="*/ 190519 h 331788"/>
              <a:gd name="connsiteX35" fmla="*/ 270867 w 330200"/>
              <a:gd name="connsiteY35" fmla="*/ 238473 h 331788"/>
              <a:gd name="connsiteX36" fmla="*/ 282476 w 330200"/>
              <a:gd name="connsiteY36" fmla="*/ 250137 h 331788"/>
              <a:gd name="connsiteX37" fmla="*/ 282476 w 330200"/>
              <a:gd name="connsiteY37" fmla="*/ 283834 h 331788"/>
              <a:gd name="connsiteX38" fmla="*/ 265708 w 330200"/>
              <a:gd name="connsiteY38" fmla="*/ 290315 h 331788"/>
              <a:gd name="connsiteX39" fmla="*/ 248940 w 330200"/>
              <a:gd name="connsiteY39" fmla="*/ 283834 h 331788"/>
              <a:gd name="connsiteX40" fmla="*/ 237331 w 330200"/>
              <a:gd name="connsiteY40" fmla="*/ 272170 h 331788"/>
              <a:gd name="connsiteX41" fmla="*/ 188317 w 330200"/>
              <a:gd name="connsiteY41" fmla="*/ 291611 h 331788"/>
              <a:gd name="connsiteX42" fmla="*/ 188317 w 330200"/>
              <a:gd name="connsiteY42" fmla="*/ 308459 h 331788"/>
              <a:gd name="connsiteX43" fmla="*/ 165100 w 330200"/>
              <a:gd name="connsiteY43" fmla="*/ 331788 h 331788"/>
              <a:gd name="connsiteX44" fmla="*/ 141883 w 330200"/>
              <a:gd name="connsiteY44" fmla="*/ 308459 h 331788"/>
              <a:gd name="connsiteX45" fmla="*/ 141883 w 330200"/>
              <a:gd name="connsiteY45" fmla="*/ 291611 h 331788"/>
              <a:gd name="connsiteX46" fmla="*/ 92869 w 330200"/>
              <a:gd name="connsiteY46" fmla="*/ 272170 h 331788"/>
              <a:gd name="connsiteX47" fmla="*/ 81260 w 330200"/>
              <a:gd name="connsiteY47" fmla="*/ 283834 h 331788"/>
              <a:gd name="connsiteX48" fmla="*/ 64492 w 330200"/>
              <a:gd name="connsiteY48" fmla="*/ 290315 h 331788"/>
              <a:gd name="connsiteX49" fmla="*/ 47724 w 330200"/>
              <a:gd name="connsiteY49" fmla="*/ 283834 h 331788"/>
              <a:gd name="connsiteX50" fmla="*/ 47724 w 330200"/>
              <a:gd name="connsiteY50" fmla="*/ 250137 h 331788"/>
              <a:gd name="connsiteX51" fmla="*/ 59333 w 330200"/>
              <a:gd name="connsiteY51" fmla="*/ 238473 h 331788"/>
              <a:gd name="connsiteX52" fmla="*/ 39985 w 330200"/>
              <a:gd name="connsiteY52" fmla="*/ 189223 h 331788"/>
              <a:gd name="connsiteX53" fmla="*/ 23217 w 330200"/>
              <a:gd name="connsiteY53" fmla="*/ 189223 h 331788"/>
              <a:gd name="connsiteX54" fmla="*/ 0 w 330200"/>
              <a:gd name="connsiteY54" fmla="*/ 165894 h 331788"/>
              <a:gd name="connsiteX55" fmla="*/ 23217 w 330200"/>
              <a:gd name="connsiteY55" fmla="*/ 142565 h 331788"/>
              <a:gd name="connsiteX56" fmla="*/ 39985 w 330200"/>
              <a:gd name="connsiteY56" fmla="*/ 142565 h 331788"/>
              <a:gd name="connsiteX57" fmla="*/ 59333 w 330200"/>
              <a:gd name="connsiteY57" fmla="*/ 93316 h 331788"/>
              <a:gd name="connsiteX58" fmla="*/ 47724 w 330200"/>
              <a:gd name="connsiteY58" fmla="*/ 81651 h 331788"/>
              <a:gd name="connsiteX59" fmla="*/ 47724 w 330200"/>
              <a:gd name="connsiteY59" fmla="*/ 47953 h 331788"/>
              <a:gd name="connsiteX60" fmla="*/ 81260 w 330200"/>
              <a:gd name="connsiteY60" fmla="*/ 47953 h 331788"/>
              <a:gd name="connsiteX61" fmla="*/ 92869 w 330200"/>
              <a:gd name="connsiteY61" fmla="*/ 59618 h 331788"/>
              <a:gd name="connsiteX62" fmla="*/ 141883 w 330200"/>
              <a:gd name="connsiteY62" fmla="*/ 40177 h 331788"/>
              <a:gd name="connsiteX63" fmla="*/ 141883 w 330200"/>
              <a:gd name="connsiteY63" fmla="*/ 23329 h 331788"/>
              <a:gd name="connsiteX64" fmla="*/ 165100 w 330200"/>
              <a:gd name="connsiteY6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0200" h="331788">
                <a:moveTo>
                  <a:pt x="164584" y="77788"/>
                </a:moveTo>
                <a:cubicBezTo>
                  <a:pt x="116493" y="77788"/>
                  <a:pt x="76200" y="117954"/>
                  <a:pt x="76200" y="165895"/>
                </a:cubicBezTo>
                <a:cubicBezTo>
                  <a:pt x="76200" y="213835"/>
                  <a:pt x="116493" y="254001"/>
                  <a:pt x="164584" y="254001"/>
                </a:cubicBezTo>
                <a:cubicBezTo>
                  <a:pt x="182781" y="254001"/>
                  <a:pt x="200978" y="247523"/>
                  <a:pt x="213976" y="238453"/>
                </a:cubicBezTo>
                <a:cubicBezTo>
                  <a:pt x="213976" y="238453"/>
                  <a:pt x="213976" y="238453"/>
                  <a:pt x="203577" y="216426"/>
                </a:cubicBezTo>
                <a:cubicBezTo>
                  <a:pt x="193179" y="225496"/>
                  <a:pt x="178882" y="230679"/>
                  <a:pt x="164584" y="230679"/>
                </a:cubicBezTo>
                <a:cubicBezTo>
                  <a:pt x="129491" y="230679"/>
                  <a:pt x="99596" y="200878"/>
                  <a:pt x="99596" y="165895"/>
                </a:cubicBezTo>
                <a:cubicBezTo>
                  <a:pt x="99596" y="130911"/>
                  <a:pt x="129491" y="101111"/>
                  <a:pt x="164584" y="101111"/>
                </a:cubicBezTo>
                <a:cubicBezTo>
                  <a:pt x="198378" y="101111"/>
                  <a:pt x="225674" y="127024"/>
                  <a:pt x="228273" y="159416"/>
                </a:cubicBezTo>
                <a:cubicBezTo>
                  <a:pt x="228273" y="159416"/>
                  <a:pt x="228273" y="159416"/>
                  <a:pt x="199678" y="147755"/>
                </a:cubicBezTo>
                <a:cubicBezTo>
                  <a:pt x="199678" y="147755"/>
                  <a:pt x="198378" y="147755"/>
                  <a:pt x="198378" y="147755"/>
                </a:cubicBezTo>
                <a:cubicBezTo>
                  <a:pt x="197079" y="149051"/>
                  <a:pt x="197079" y="150347"/>
                  <a:pt x="197079" y="150347"/>
                </a:cubicBezTo>
                <a:cubicBezTo>
                  <a:pt x="207477" y="169782"/>
                  <a:pt x="230873" y="219018"/>
                  <a:pt x="238671" y="233270"/>
                </a:cubicBezTo>
                <a:cubicBezTo>
                  <a:pt x="238671" y="234566"/>
                  <a:pt x="238671" y="234566"/>
                  <a:pt x="239971" y="234566"/>
                </a:cubicBezTo>
                <a:cubicBezTo>
                  <a:pt x="239971" y="234566"/>
                  <a:pt x="239971" y="234566"/>
                  <a:pt x="241271" y="234566"/>
                </a:cubicBezTo>
                <a:cubicBezTo>
                  <a:pt x="241271" y="234566"/>
                  <a:pt x="242571" y="234566"/>
                  <a:pt x="242571" y="233270"/>
                </a:cubicBezTo>
                <a:cubicBezTo>
                  <a:pt x="280264" y="159416"/>
                  <a:pt x="269866" y="178852"/>
                  <a:pt x="284163" y="150347"/>
                </a:cubicBezTo>
                <a:cubicBezTo>
                  <a:pt x="284163" y="150347"/>
                  <a:pt x="284163" y="149051"/>
                  <a:pt x="284163" y="147755"/>
                </a:cubicBezTo>
                <a:cubicBezTo>
                  <a:pt x="282863" y="147755"/>
                  <a:pt x="282863" y="147755"/>
                  <a:pt x="281564" y="147755"/>
                </a:cubicBezTo>
                <a:cubicBezTo>
                  <a:pt x="281564" y="147755"/>
                  <a:pt x="281564" y="147755"/>
                  <a:pt x="251669" y="159416"/>
                </a:cubicBezTo>
                <a:cubicBezTo>
                  <a:pt x="249069" y="114067"/>
                  <a:pt x="211376" y="77788"/>
                  <a:pt x="164584" y="77788"/>
                </a:cubicBezTo>
                <a:close/>
                <a:moveTo>
                  <a:pt x="165100" y="0"/>
                </a:moveTo>
                <a:cubicBezTo>
                  <a:pt x="177999" y="0"/>
                  <a:pt x="188317" y="10368"/>
                  <a:pt x="188317" y="23329"/>
                </a:cubicBezTo>
                <a:cubicBezTo>
                  <a:pt x="188317" y="23329"/>
                  <a:pt x="188317" y="23329"/>
                  <a:pt x="188317" y="40177"/>
                </a:cubicBezTo>
                <a:cubicBezTo>
                  <a:pt x="206375" y="42769"/>
                  <a:pt x="223143" y="50546"/>
                  <a:pt x="237331" y="59618"/>
                </a:cubicBezTo>
                <a:cubicBezTo>
                  <a:pt x="237331" y="59618"/>
                  <a:pt x="237331" y="59618"/>
                  <a:pt x="248940" y="47953"/>
                </a:cubicBezTo>
                <a:cubicBezTo>
                  <a:pt x="257969" y="38881"/>
                  <a:pt x="272157" y="38881"/>
                  <a:pt x="282476" y="47953"/>
                </a:cubicBezTo>
                <a:cubicBezTo>
                  <a:pt x="291505" y="58322"/>
                  <a:pt x="291505" y="72578"/>
                  <a:pt x="282476" y="81651"/>
                </a:cubicBezTo>
                <a:cubicBezTo>
                  <a:pt x="282476" y="81651"/>
                  <a:pt x="282476" y="81651"/>
                  <a:pt x="270867" y="93316"/>
                </a:cubicBezTo>
                <a:cubicBezTo>
                  <a:pt x="279896" y="107572"/>
                  <a:pt x="287635" y="124421"/>
                  <a:pt x="290215" y="142565"/>
                </a:cubicBezTo>
                <a:cubicBezTo>
                  <a:pt x="290215" y="142565"/>
                  <a:pt x="290215" y="142565"/>
                  <a:pt x="306983" y="142565"/>
                </a:cubicBezTo>
                <a:cubicBezTo>
                  <a:pt x="319881" y="142565"/>
                  <a:pt x="330200" y="152934"/>
                  <a:pt x="330200" y="165894"/>
                </a:cubicBezTo>
                <a:cubicBezTo>
                  <a:pt x="330200" y="178855"/>
                  <a:pt x="319881" y="189223"/>
                  <a:pt x="306983" y="189223"/>
                </a:cubicBezTo>
                <a:cubicBezTo>
                  <a:pt x="306983" y="189223"/>
                  <a:pt x="306983" y="189223"/>
                  <a:pt x="290215" y="189223"/>
                </a:cubicBezTo>
                <a:cubicBezTo>
                  <a:pt x="290215" y="189223"/>
                  <a:pt x="290215" y="189223"/>
                  <a:pt x="290215" y="190519"/>
                </a:cubicBezTo>
                <a:cubicBezTo>
                  <a:pt x="286345" y="207368"/>
                  <a:pt x="279896" y="224216"/>
                  <a:pt x="270867" y="238473"/>
                </a:cubicBezTo>
                <a:cubicBezTo>
                  <a:pt x="270867" y="238473"/>
                  <a:pt x="270867" y="238473"/>
                  <a:pt x="282476" y="250137"/>
                </a:cubicBezTo>
                <a:cubicBezTo>
                  <a:pt x="291505" y="259210"/>
                  <a:pt x="291505" y="273466"/>
                  <a:pt x="282476" y="283834"/>
                </a:cubicBezTo>
                <a:cubicBezTo>
                  <a:pt x="277317" y="287723"/>
                  <a:pt x="270867" y="290315"/>
                  <a:pt x="265708" y="290315"/>
                </a:cubicBezTo>
                <a:cubicBezTo>
                  <a:pt x="259259" y="290315"/>
                  <a:pt x="254099" y="287723"/>
                  <a:pt x="248940" y="283834"/>
                </a:cubicBezTo>
                <a:cubicBezTo>
                  <a:pt x="248940" y="283834"/>
                  <a:pt x="248940" y="283834"/>
                  <a:pt x="237331" y="272170"/>
                </a:cubicBezTo>
                <a:cubicBezTo>
                  <a:pt x="223143" y="281242"/>
                  <a:pt x="206375" y="289019"/>
                  <a:pt x="188317" y="291611"/>
                </a:cubicBezTo>
                <a:cubicBezTo>
                  <a:pt x="188317" y="291611"/>
                  <a:pt x="188317" y="291611"/>
                  <a:pt x="188317" y="308459"/>
                </a:cubicBezTo>
                <a:cubicBezTo>
                  <a:pt x="188317" y="321420"/>
                  <a:pt x="177999" y="331788"/>
                  <a:pt x="165100" y="331788"/>
                </a:cubicBezTo>
                <a:cubicBezTo>
                  <a:pt x="152202" y="331788"/>
                  <a:pt x="141883" y="321420"/>
                  <a:pt x="141883" y="308459"/>
                </a:cubicBezTo>
                <a:cubicBezTo>
                  <a:pt x="141883" y="308459"/>
                  <a:pt x="141883" y="308459"/>
                  <a:pt x="141883" y="291611"/>
                </a:cubicBezTo>
                <a:cubicBezTo>
                  <a:pt x="123825" y="289019"/>
                  <a:pt x="107057" y="281242"/>
                  <a:pt x="92869" y="272170"/>
                </a:cubicBezTo>
                <a:cubicBezTo>
                  <a:pt x="92869" y="272170"/>
                  <a:pt x="92869" y="272170"/>
                  <a:pt x="81260" y="283834"/>
                </a:cubicBezTo>
                <a:cubicBezTo>
                  <a:pt x="76101" y="287723"/>
                  <a:pt x="70941" y="290315"/>
                  <a:pt x="64492" y="290315"/>
                </a:cubicBezTo>
                <a:cubicBezTo>
                  <a:pt x="59333" y="290315"/>
                  <a:pt x="52883" y="287723"/>
                  <a:pt x="47724" y="283834"/>
                </a:cubicBezTo>
                <a:cubicBezTo>
                  <a:pt x="38695" y="273466"/>
                  <a:pt x="38695" y="259210"/>
                  <a:pt x="47724" y="250137"/>
                </a:cubicBezTo>
                <a:cubicBezTo>
                  <a:pt x="47724" y="250137"/>
                  <a:pt x="47724" y="250137"/>
                  <a:pt x="59333" y="238473"/>
                </a:cubicBezTo>
                <a:cubicBezTo>
                  <a:pt x="50304" y="224216"/>
                  <a:pt x="42565" y="207368"/>
                  <a:pt x="39985" y="189223"/>
                </a:cubicBezTo>
                <a:cubicBezTo>
                  <a:pt x="39985" y="189223"/>
                  <a:pt x="39985" y="189223"/>
                  <a:pt x="23217" y="189223"/>
                </a:cubicBezTo>
                <a:cubicBezTo>
                  <a:pt x="10319" y="189223"/>
                  <a:pt x="0" y="178855"/>
                  <a:pt x="0" y="165894"/>
                </a:cubicBezTo>
                <a:cubicBezTo>
                  <a:pt x="0" y="152934"/>
                  <a:pt x="10319" y="142565"/>
                  <a:pt x="23217" y="142565"/>
                </a:cubicBezTo>
                <a:cubicBezTo>
                  <a:pt x="23217" y="142565"/>
                  <a:pt x="23217" y="142565"/>
                  <a:pt x="39985" y="142565"/>
                </a:cubicBezTo>
                <a:cubicBezTo>
                  <a:pt x="42565" y="124421"/>
                  <a:pt x="50304" y="107572"/>
                  <a:pt x="59333" y="93316"/>
                </a:cubicBezTo>
                <a:cubicBezTo>
                  <a:pt x="59333" y="93316"/>
                  <a:pt x="59333" y="93316"/>
                  <a:pt x="47724" y="81651"/>
                </a:cubicBezTo>
                <a:cubicBezTo>
                  <a:pt x="38695" y="72578"/>
                  <a:pt x="38695" y="58322"/>
                  <a:pt x="47724" y="47953"/>
                </a:cubicBezTo>
                <a:cubicBezTo>
                  <a:pt x="58043" y="38881"/>
                  <a:pt x="72231" y="38881"/>
                  <a:pt x="81260" y="47953"/>
                </a:cubicBezTo>
                <a:cubicBezTo>
                  <a:pt x="81260" y="47953"/>
                  <a:pt x="81260" y="47953"/>
                  <a:pt x="92869" y="59618"/>
                </a:cubicBezTo>
                <a:cubicBezTo>
                  <a:pt x="107057" y="50546"/>
                  <a:pt x="123825" y="42769"/>
                  <a:pt x="141883" y="40177"/>
                </a:cubicBezTo>
                <a:cubicBezTo>
                  <a:pt x="141883" y="40177"/>
                  <a:pt x="141883" y="40177"/>
                  <a:pt x="141883" y="23329"/>
                </a:cubicBezTo>
                <a:cubicBezTo>
                  <a:pt x="141883" y="10368"/>
                  <a:pt x="152202" y="0"/>
                  <a:pt x="165100"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p>
        </p:txBody>
      </p:sp>
      <p:sp>
        <p:nvSpPr>
          <p:cNvPr id="114" name="文本框 113">
            <a:extLst>
              <a:ext uri="{FF2B5EF4-FFF2-40B4-BE49-F238E27FC236}">
                <a16:creationId xmlns:a16="http://schemas.microsoft.com/office/drawing/2014/main" id="{F6DE46CC-1B97-4618-82F5-9E539E9FB916}"/>
              </a:ext>
            </a:extLst>
          </p:cNvPr>
          <p:cNvSpPr txBox="1"/>
          <p:nvPr/>
        </p:nvSpPr>
        <p:spPr>
          <a:xfrm flipH="1">
            <a:off x="1748276" y="2042866"/>
            <a:ext cx="3130616" cy="552972"/>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15" name="文本框 114">
            <a:extLst>
              <a:ext uri="{FF2B5EF4-FFF2-40B4-BE49-F238E27FC236}">
                <a16:creationId xmlns:a16="http://schemas.microsoft.com/office/drawing/2014/main" id="{8FB70B46-F5C5-4EF2-A4ED-8E4BE088C063}"/>
              </a:ext>
            </a:extLst>
          </p:cNvPr>
          <p:cNvSpPr txBox="1"/>
          <p:nvPr/>
        </p:nvSpPr>
        <p:spPr>
          <a:xfrm flipH="1">
            <a:off x="2370782" y="1656813"/>
            <a:ext cx="2523752" cy="415163"/>
          </a:xfrm>
          <a:prstGeom prst="rect">
            <a:avLst/>
          </a:prstGeom>
          <a:noFill/>
        </p:spPr>
        <p:txBody>
          <a:bodyPr wrap="square" rtlCol="0">
            <a:spAutoFit/>
          </a:bodyPr>
          <a:lstStyle/>
          <a:p>
            <a:pPr algn="r" defTabSz="457200"/>
            <a:r>
              <a:rPr kumimoji="1" lang="zh-CN" altLang="en-US">
                <a:solidFill>
                  <a:srgbClr val="4F272F"/>
                </a:solidFill>
                <a:latin typeface="思源黑体 CN Bold" panose="020B0800000000000000" pitchFamily="34" charset="-122"/>
                <a:ea typeface="思源黑体 CN Bold" panose="020B0800000000000000" pitchFamily="34" charset="-122"/>
              </a:rPr>
              <a:t>标题文字添加</a:t>
            </a:r>
            <a:endParaRPr kumimoji="1" lang="zh-CN" altLang="en-US" dirty="0">
              <a:solidFill>
                <a:srgbClr val="4F272F"/>
              </a:solidFill>
              <a:latin typeface="思源黑体 CN Bold" panose="020B0800000000000000" pitchFamily="34" charset="-122"/>
              <a:ea typeface="思源黑体 CN Bold" panose="020B0800000000000000" pitchFamily="34" charset="-122"/>
            </a:endParaRPr>
          </a:p>
        </p:txBody>
      </p:sp>
      <p:sp>
        <p:nvSpPr>
          <p:cNvPr id="117" name="文本框 116">
            <a:extLst>
              <a:ext uri="{FF2B5EF4-FFF2-40B4-BE49-F238E27FC236}">
                <a16:creationId xmlns:a16="http://schemas.microsoft.com/office/drawing/2014/main" id="{9EC6F4ED-6969-41C2-A02C-73B14AA474C5}"/>
              </a:ext>
            </a:extLst>
          </p:cNvPr>
          <p:cNvSpPr txBox="1"/>
          <p:nvPr/>
        </p:nvSpPr>
        <p:spPr>
          <a:xfrm flipH="1">
            <a:off x="1192469" y="3589765"/>
            <a:ext cx="3130616" cy="552972"/>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18" name="文本框 117">
            <a:extLst>
              <a:ext uri="{FF2B5EF4-FFF2-40B4-BE49-F238E27FC236}">
                <a16:creationId xmlns:a16="http://schemas.microsoft.com/office/drawing/2014/main" id="{0114286A-F4C8-4C08-AE15-40EFEE39797A}"/>
              </a:ext>
            </a:extLst>
          </p:cNvPr>
          <p:cNvSpPr txBox="1"/>
          <p:nvPr/>
        </p:nvSpPr>
        <p:spPr>
          <a:xfrm flipH="1">
            <a:off x="1814975" y="3203712"/>
            <a:ext cx="2523752" cy="415163"/>
          </a:xfrm>
          <a:prstGeom prst="rect">
            <a:avLst/>
          </a:prstGeom>
          <a:noFill/>
        </p:spPr>
        <p:txBody>
          <a:bodyPr wrap="square" rtlCol="0">
            <a:spAutoFit/>
          </a:bodyPr>
          <a:lstStyle/>
          <a:p>
            <a:pPr algn="r" defTabSz="457200"/>
            <a:r>
              <a:rPr kumimoji="1"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0" name="文本框 119">
            <a:extLst>
              <a:ext uri="{FF2B5EF4-FFF2-40B4-BE49-F238E27FC236}">
                <a16:creationId xmlns:a16="http://schemas.microsoft.com/office/drawing/2014/main" id="{7F6B1BCD-2C66-48B9-8F38-94DE33E7CA44}"/>
              </a:ext>
            </a:extLst>
          </p:cNvPr>
          <p:cNvSpPr txBox="1"/>
          <p:nvPr/>
        </p:nvSpPr>
        <p:spPr>
          <a:xfrm flipH="1">
            <a:off x="486400" y="5177362"/>
            <a:ext cx="3130616" cy="552972"/>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21" name="文本框 120">
            <a:extLst>
              <a:ext uri="{FF2B5EF4-FFF2-40B4-BE49-F238E27FC236}">
                <a16:creationId xmlns:a16="http://schemas.microsoft.com/office/drawing/2014/main" id="{A0A3C4B9-5184-4DC3-B5A0-D099B61FCCEB}"/>
              </a:ext>
            </a:extLst>
          </p:cNvPr>
          <p:cNvSpPr txBox="1"/>
          <p:nvPr/>
        </p:nvSpPr>
        <p:spPr>
          <a:xfrm flipH="1">
            <a:off x="1108906" y="4791309"/>
            <a:ext cx="2523752" cy="415163"/>
          </a:xfrm>
          <a:prstGeom prst="rect">
            <a:avLst/>
          </a:prstGeom>
          <a:noFill/>
        </p:spPr>
        <p:txBody>
          <a:bodyPr wrap="square" rtlCol="0">
            <a:spAutoFit/>
          </a:bodyPr>
          <a:lstStyle/>
          <a:p>
            <a:pPr algn="r" defTabSz="457200"/>
            <a:r>
              <a:rPr kumimoji="1" lang="zh-CN" altLang="en-US">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kumimoji="1" lang="zh-CN" altLang="en-US"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23" name="文本框 122">
            <a:extLst>
              <a:ext uri="{FF2B5EF4-FFF2-40B4-BE49-F238E27FC236}">
                <a16:creationId xmlns:a16="http://schemas.microsoft.com/office/drawing/2014/main" id="{251FBA78-A11C-455E-BC23-AF115124F71A}"/>
              </a:ext>
            </a:extLst>
          </p:cNvPr>
          <p:cNvSpPr txBox="1"/>
          <p:nvPr/>
        </p:nvSpPr>
        <p:spPr>
          <a:xfrm>
            <a:off x="8402170" y="2042866"/>
            <a:ext cx="3107300"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24" name="文本框 123">
            <a:extLst>
              <a:ext uri="{FF2B5EF4-FFF2-40B4-BE49-F238E27FC236}">
                <a16:creationId xmlns:a16="http://schemas.microsoft.com/office/drawing/2014/main" id="{FDF66114-5A5C-4371-8373-7F096F2BEC45}"/>
              </a:ext>
            </a:extLst>
          </p:cNvPr>
          <p:cNvSpPr txBox="1"/>
          <p:nvPr/>
        </p:nvSpPr>
        <p:spPr>
          <a:xfrm>
            <a:off x="8386528" y="1656813"/>
            <a:ext cx="2523752" cy="415163"/>
          </a:xfrm>
          <a:prstGeom prst="rect">
            <a:avLst/>
          </a:prstGeom>
          <a:noFill/>
        </p:spPr>
        <p:txBody>
          <a:bodyPr wrap="square" rtlCol="0">
            <a:spAutoFit/>
          </a:bodyPr>
          <a:lstStyle/>
          <a:p>
            <a:pPr defTabSz="457200"/>
            <a:r>
              <a:rPr kumimoji="1" lang="zh-CN" altLang="en-US"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sp>
        <p:nvSpPr>
          <p:cNvPr id="126" name="文本框 125">
            <a:extLst>
              <a:ext uri="{FF2B5EF4-FFF2-40B4-BE49-F238E27FC236}">
                <a16:creationId xmlns:a16="http://schemas.microsoft.com/office/drawing/2014/main" id="{176BB409-4ED6-42EC-BF5A-EC5AE3A24591}"/>
              </a:ext>
            </a:extLst>
          </p:cNvPr>
          <p:cNvSpPr txBox="1"/>
          <p:nvPr/>
        </p:nvSpPr>
        <p:spPr>
          <a:xfrm>
            <a:off x="7795327" y="3589765"/>
            <a:ext cx="3107300"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27" name="文本框 126">
            <a:extLst>
              <a:ext uri="{FF2B5EF4-FFF2-40B4-BE49-F238E27FC236}">
                <a16:creationId xmlns:a16="http://schemas.microsoft.com/office/drawing/2014/main" id="{942B069C-C810-4F3E-8ACB-AA3D04000D3E}"/>
              </a:ext>
            </a:extLst>
          </p:cNvPr>
          <p:cNvSpPr txBox="1"/>
          <p:nvPr/>
        </p:nvSpPr>
        <p:spPr>
          <a:xfrm>
            <a:off x="7779686" y="3203712"/>
            <a:ext cx="2523752" cy="415163"/>
          </a:xfrm>
          <a:prstGeom prst="rect">
            <a:avLst/>
          </a:prstGeom>
          <a:noFill/>
        </p:spPr>
        <p:txBody>
          <a:bodyPr wrap="square" rtlCol="0">
            <a:spAutoFit/>
          </a:bodyPr>
          <a:lstStyle/>
          <a:p>
            <a:pPr defTabSz="457200"/>
            <a:r>
              <a:rPr kumimoji="1"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29" name="文本框 128">
            <a:extLst>
              <a:ext uri="{FF2B5EF4-FFF2-40B4-BE49-F238E27FC236}">
                <a16:creationId xmlns:a16="http://schemas.microsoft.com/office/drawing/2014/main" id="{5900652C-7802-45B6-B3D8-B29CFAA3CAB1}"/>
              </a:ext>
            </a:extLst>
          </p:cNvPr>
          <p:cNvSpPr txBox="1"/>
          <p:nvPr/>
        </p:nvSpPr>
        <p:spPr>
          <a:xfrm>
            <a:off x="7192467" y="5177362"/>
            <a:ext cx="3107300" cy="552972"/>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30" name="文本框 129">
            <a:extLst>
              <a:ext uri="{FF2B5EF4-FFF2-40B4-BE49-F238E27FC236}">
                <a16:creationId xmlns:a16="http://schemas.microsoft.com/office/drawing/2014/main" id="{DE7E0435-B585-45C4-B55A-64BE1A602E6B}"/>
              </a:ext>
            </a:extLst>
          </p:cNvPr>
          <p:cNvSpPr txBox="1"/>
          <p:nvPr/>
        </p:nvSpPr>
        <p:spPr>
          <a:xfrm>
            <a:off x="7176826" y="4791309"/>
            <a:ext cx="2523752" cy="415163"/>
          </a:xfrm>
          <a:prstGeom prst="rect">
            <a:avLst/>
          </a:prstGeom>
          <a:noFill/>
        </p:spPr>
        <p:txBody>
          <a:bodyPr wrap="square" rtlCol="0">
            <a:spAutoFit/>
          </a:bodyPr>
          <a:lstStyle/>
          <a:p>
            <a:pPr defTabSz="457200"/>
            <a:r>
              <a:rPr kumimoji="1" lang="zh-CN" altLang="en-US">
                <a:solidFill>
                  <a:srgbClr val="4F272F"/>
                </a:solidFill>
                <a:latin typeface="思源黑体 CN Bold" panose="020B0800000000000000" pitchFamily="34" charset="-122"/>
                <a:ea typeface="思源黑体 CN Bold" panose="020B0800000000000000" pitchFamily="34" charset="-122"/>
              </a:rPr>
              <a:t>标题文字添加</a:t>
            </a:r>
            <a:endParaRPr kumimoji="1" lang="zh-CN" altLang="en-US" dirty="0">
              <a:solidFill>
                <a:srgbClr val="4F272F"/>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457847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任意多边形: 形状 167">
            <a:extLst>
              <a:ext uri="{FF2B5EF4-FFF2-40B4-BE49-F238E27FC236}">
                <a16:creationId xmlns:a16="http://schemas.microsoft.com/office/drawing/2014/main" id="{7F818FD2-EE99-4BAF-8253-2AB305866D64}"/>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2C9673B-C839-48AC-AAD2-AA70136DA01A}"/>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6568138-6410-4D63-AB09-F11DCB10BBBB}"/>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D0D16E9-325A-4A8D-838D-360AD23A52E3}"/>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5591B006-C609-4721-B409-6A19DC1C8768}"/>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1D74236-A9B9-4972-AB66-A12B2AEEBDE4}"/>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0848A62F-BA2A-476F-80C3-A1E9E8BF10D1}"/>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8454555-EBA3-4CE2-BB5A-5307788D457F}"/>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091FB9E8-5D8B-4889-9A5C-764D19B302D7}"/>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E071720B-927C-40B6-8378-E5E53C200B86}"/>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9210BBD-CC26-498B-A35C-4AEAD2A8416A}"/>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7110CAFB-F854-42DC-BD29-EBD25A7B909E}"/>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3C81ADDA-3CD2-4C30-8973-DA71859C1A01}"/>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0D79243-6CA5-451B-AB69-FD9823AA4D63}"/>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E39B9299-E5B6-4DF6-8754-D197403823F4}"/>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90DDD5E-80EA-4B8C-B19D-7A56F963E0AB}"/>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7839DEDF-4F31-42E8-86B7-272BAD32330C}"/>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34D6805-24A4-436A-9BD7-7C852403A8DF}"/>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4CDDB509-76D1-43A7-B194-4A843698AF0A}"/>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F41A17B5-6849-4621-94D7-63B4BC4C519D}"/>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4E7D4008-F6CE-489A-B8BC-5D002BF481E7}"/>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0955DC4-D885-4845-9BE3-A329A17AFDCA}"/>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54D59965-393B-497A-A050-AAE79F0B585F}"/>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1C92FC6-3944-4AD9-856E-29DCFCF22779}"/>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3162D6CF-DE0B-4A0A-98CC-80186227388B}"/>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CCDF0E0-19DA-4A74-A639-3DDCDA5039C3}"/>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4D524C81-F1B0-48A7-975E-F2585209CD1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22FEB2A-9F0F-4FAA-B78B-9BAF517F655B}"/>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1BA81DD8-25B1-4EFD-96E7-9CA81E2E9B3A}"/>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7E470ED-A551-4B43-B4B1-66D202BC09C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1A55DEE5-1F9B-471C-A185-B533DA3704E8}"/>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C36F8024-62C9-4E94-8628-2D76018559DF}"/>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93B96D45-D07E-46F8-B174-D421D3070ACA}"/>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603EAF71-2162-41A8-8C42-46723D9D9692}"/>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F5CC3105-A64A-4855-A969-16AEC3B7F1A6}"/>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0A2BD32-8CDF-4F00-B72B-DB60D9295F0E}"/>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pic>
        <p:nvPicPr>
          <p:cNvPr id="130" name="图片 129" descr="房间里的墙上挂着一幅画&#10;&#10;低可信度描述已自动生成">
            <a:extLst>
              <a:ext uri="{FF2B5EF4-FFF2-40B4-BE49-F238E27FC236}">
                <a16:creationId xmlns:a16="http://schemas.microsoft.com/office/drawing/2014/main" id="{BFB6134F-0A93-4E86-9D07-094A809753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pic>
        <p:nvPicPr>
          <p:cNvPr id="4" name="图片 3">
            <a:extLst>
              <a:ext uri="{FF2B5EF4-FFF2-40B4-BE49-F238E27FC236}">
                <a16:creationId xmlns:a16="http://schemas.microsoft.com/office/drawing/2014/main" id="{06C9711D-43BE-44D4-AA17-9DF6F0B5A4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423536" y="669562"/>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6" name="图形 4">
            <a:extLst>
              <a:ext uri="{FF2B5EF4-FFF2-40B4-BE49-F238E27FC236}">
                <a16:creationId xmlns:a16="http://schemas.microsoft.com/office/drawing/2014/main" id="{A0C3E5DF-FE41-4492-BE5C-1E2733ACB9CF}"/>
              </a:ext>
            </a:extLst>
          </p:cNvPr>
          <p:cNvGrpSpPr/>
          <p:nvPr/>
        </p:nvGrpSpPr>
        <p:grpSpPr>
          <a:xfrm flipH="1">
            <a:off x="5494609" y="706355"/>
            <a:ext cx="5791659" cy="5468598"/>
            <a:chOff x="5477732" y="706355"/>
            <a:chExt cx="5791659" cy="5468598"/>
          </a:xfrm>
        </p:grpSpPr>
        <p:sp>
          <p:nvSpPr>
            <p:cNvPr id="7" name="任意多边形: 形状 6">
              <a:extLst>
                <a:ext uri="{FF2B5EF4-FFF2-40B4-BE49-F238E27FC236}">
                  <a16:creationId xmlns:a16="http://schemas.microsoft.com/office/drawing/2014/main" id="{59325460-C0BC-4755-B9F4-D02F212A27BB}"/>
                </a:ext>
              </a:extLst>
            </p:cNvPr>
            <p:cNvSpPr/>
            <p:nvPr/>
          </p:nvSpPr>
          <p:spPr>
            <a:xfrm>
              <a:off x="10656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C3D47627-705B-493A-BF38-8EFD640BA8A7}"/>
                </a:ext>
              </a:extLst>
            </p:cNvPr>
            <p:cNvSpPr/>
            <p:nvPr/>
          </p:nvSpPr>
          <p:spPr>
            <a:xfrm>
              <a:off x="5477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grpSp>
        <p:nvGrpSpPr>
          <p:cNvPr id="9" name="图形 4">
            <a:extLst>
              <a:ext uri="{FF2B5EF4-FFF2-40B4-BE49-F238E27FC236}">
                <a16:creationId xmlns:a16="http://schemas.microsoft.com/office/drawing/2014/main" id="{65C9BA7D-2D40-44FC-84B8-72C23F2AA98D}"/>
              </a:ext>
            </a:extLst>
          </p:cNvPr>
          <p:cNvGrpSpPr/>
          <p:nvPr/>
        </p:nvGrpSpPr>
        <p:grpSpPr>
          <a:xfrm flipH="1">
            <a:off x="5503736" y="668177"/>
            <a:ext cx="5801582" cy="5524119"/>
            <a:chOff x="5458682" y="668177"/>
            <a:chExt cx="5801582" cy="5524119"/>
          </a:xfrm>
        </p:grpSpPr>
        <p:sp>
          <p:nvSpPr>
            <p:cNvPr id="10" name="任意多边形: 形状 9">
              <a:extLst>
                <a:ext uri="{FF2B5EF4-FFF2-40B4-BE49-F238E27FC236}">
                  <a16:creationId xmlns:a16="http://schemas.microsoft.com/office/drawing/2014/main" id="{DF66821C-C512-4163-B7AC-F8AAEDFCA102}"/>
                </a:ext>
              </a:extLst>
            </p:cNvPr>
            <p:cNvSpPr/>
            <p:nvPr/>
          </p:nvSpPr>
          <p:spPr>
            <a:xfrm>
              <a:off x="6450996" y="719897"/>
              <a:ext cx="7239" cy="5431536"/>
            </a:xfrm>
            <a:custGeom>
              <a:avLst/>
              <a:gdLst>
                <a:gd name="connsiteX0" fmla="*/ 7239 w 7239"/>
                <a:gd name="connsiteY0" fmla="*/ 5431536 h 5431536"/>
                <a:gd name="connsiteX1" fmla="*/ 0 w 7239"/>
                <a:gd name="connsiteY1" fmla="*/ 0 h 5431536"/>
              </a:gdLst>
              <a:ahLst/>
              <a:cxnLst>
                <a:cxn ang="0">
                  <a:pos x="connsiteX0" y="connsiteY0"/>
                </a:cxn>
                <a:cxn ang="0">
                  <a:pos x="connsiteX1" y="connsiteY1"/>
                </a:cxn>
              </a:cxnLst>
              <a:rect l="l" t="t" r="r" b="b"/>
              <a:pathLst>
                <a:path w="7239" h="5431536">
                  <a:moveTo>
                    <a:pt x="7239" y="5431536"/>
                  </a:moveTo>
                  <a:lnTo>
                    <a:pt x="0" y="0"/>
                  </a:lnTo>
                </a:path>
              </a:pathLst>
            </a:custGeom>
            <a:ln w="7724" cap="flat">
              <a:solidFill>
                <a:srgbClr val="000000">
                  <a:alpha val="11000"/>
                </a:srgbClr>
              </a:solidFill>
              <a:prstDash val="solid"/>
              <a:miter/>
            </a:ln>
          </p:spPr>
          <p:txBody>
            <a:bodyPr rtlCol="0" anchor="ctr"/>
            <a:lstStyle/>
            <a:p>
              <a:endParaRPr lang="zh-CN" altLang="en-US"/>
            </a:p>
          </p:txBody>
        </p:sp>
        <p:grpSp>
          <p:nvGrpSpPr>
            <p:cNvPr id="11" name="图形 4">
              <a:extLst>
                <a:ext uri="{FF2B5EF4-FFF2-40B4-BE49-F238E27FC236}">
                  <a16:creationId xmlns:a16="http://schemas.microsoft.com/office/drawing/2014/main" id="{84346156-1DDF-4843-A4FE-BC232D66BEA6}"/>
                </a:ext>
              </a:extLst>
            </p:cNvPr>
            <p:cNvGrpSpPr/>
            <p:nvPr/>
          </p:nvGrpSpPr>
          <p:grpSpPr>
            <a:xfrm>
              <a:off x="5458682" y="668177"/>
              <a:ext cx="5801582" cy="5524119"/>
              <a:chOff x="5458682" y="668177"/>
              <a:chExt cx="5801582" cy="5524119"/>
            </a:xfrm>
          </p:grpSpPr>
          <p:grpSp>
            <p:nvGrpSpPr>
              <p:cNvPr id="12" name="图形 4">
                <a:extLst>
                  <a:ext uri="{FF2B5EF4-FFF2-40B4-BE49-F238E27FC236}">
                    <a16:creationId xmlns:a16="http://schemas.microsoft.com/office/drawing/2014/main" id="{292A96A6-96D9-4462-8F27-6975DD783FEF}"/>
                  </a:ext>
                </a:extLst>
              </p:cNvPr>
              <p:cNvGrpSpPr/>
              <p:nvPr/>
            </p:nvGrpSpPr>
            <p:grpSpPr>
              <a:xfrm>
                <a:off x="5458682" y="910398"/>
                <a:ext cx="5801582" cy="5072919"/>
                <a:chOff x="5458682" y="910398"/>
                <a:chExt cx="5801582" cy="5072919"/>
              </a:xfrm>
            </p:grpSpPr>
            <p:sp>
              <p:nvSpPr>
                <p:cNvPr id="13" name="任意多边形: 形状 12">
                  <a:extLst>
                    <a:ext uri="{FF2B5EF4-FFF2-40B4-BE49-F238E27FC236}">
                      <a16:creationId xmlns:a16="http://schemas.microsoft.com/office/drawing/2014/main" id="{3BAF82EE-59C8-40C1-AE5A-9AF1BE7F3E77}"/>
                    </a:ext>
                  </a:extLst>
                </p:cNvPr>
                <p:cNvSpPr/>
                <p:nvPr/>
              </p:nvSpPr>
              <p:spPr>
                <a:xfrm>
                  <a:off x="5473065" y="5962648"/>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02FB2D0E-6238-44DA-A593-A27984381B9C}"/>
                    </a:ext>
                  </a:extLst>
                </p:cNvPr>
                <p:cNvSpPr/>
                <p:nvPr/>
              </p:nvSpPr>
              <p:spPr>
                <a:xfrm>
                  <a:off x="5472398" y="5722047"/>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4E338B15-1165-4BD6-B3BB-32F55F5F528D}"/>
                    </a:ext>
                  </a:extLst>
                </p:cNvPr>
                <p:cNvSpPr/>
                <p:nvPr/>
              </p:nvSpPr>
              <p:spPr>
                <a:xfrm>
                  <a:off x="5471731" y="5481445"/>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7E8ED74-D524-4628-92CD-55883BB9EC3E}"/>
                    </a:ext>
                  </a:extLst>
                </p:cNvPr>
                <p:cNvSpPr/>
                <p:nvPr/>
              </p:nvSpPr>
              <p:spPr>
                <a:xfrm>
                  <a:off x="5470969" y="5240844"/>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8D6737B3-466A-4BA8-A183-8D466932ACCF}"/>
                    </a:ext>
                  </a:extLst>
                </p:cNvPr>
                <p:cNvSpPr/>
                <p:nvPr/>
              </p:nvSpPr>
              <p:spPr>
                <a:xfrm>
                  <a:off x="5470302" y="5000242"/>
                  <a:ext cx="5787199" cy="20764"/>
                </a:xfrm>
                <a:custGeom>
                  <a:avLst/>
                  <a:gdLst>
                    <a:gd name="connsiteX0" fmla="*/ 5787200 w 5787199"/>
                    <a:gd name="connsiteY0" fmla="*/ 20765 h 20764"/>
                    <a:gd name="connsiteX1" fmla="*/ 0 w 5787199"/>
                    <a:gd name="connsiteY1" fmla="*/ 0 h 20764"/>
                  </a:gdLst>
                  <a:ahLst/>
                  <a:cxnLst>
                    <a:cxn ang="0">
                      <a:pos x="connsiteX0" y="connsiteY0"/>
                    </a:cxn>
                    <a:cxn ang="0">
                      <a:pos x="connsiteX1" y="connsiteY1"/>
                    </a:cxn>
                  </a:cxnLst>
                  <a:rect l="l" t="t" r="r" b="b"/>
                  <a:pathLst>
                    <a:path w="5787199" h="20764">
                      <a:moveTo>
                        <a:pt x="5787200" y="20765"/>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C401337-7A5C-49C3-A562-A7463FD81CDB}"/>
                    </a:ext>
                  </a:extLst>
                </p:cNvPr>
                <p:cNvSpPr/>
                <p:nvPr/>
              </p:nvSpPr>
              <p:spPr>
                <a:xfrm>
                  <a:off x="5469636" y="4759736"/>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79DAEFF0-A19A-49D0-A34A-8509C0C4A4E2}"/>
                    </a:ext>
                  </a:extLst>
                </p:cNvPr>
                <p:cNvSpPr/>
                <p:nvPr/>
              </p:nvSpPr>
              <p:spPr>
                <a:xfrm>
                  <a:off x="5468969" y="4519134"/>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3278DC3-D7DC-4748-BBB2-6C676EE4CBF7}"/>
                    </a:ext>
                  </a:extLst>
                </p:cNvPr>
                <p:cNvSpPr/>
                <p:nvPr/>
              </p:nvSpPr>
              <p:spPr>
                <a:xfrm>
                  <a:off x="5468207" y="4278533"/>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EAB5CBBC-E3F4-4795-A3AD-E9A9A9943F86}"/>
                    </a:ext>
                  </a:extLst>
                </p:cNvPr>
                <p:cNvSpPr/>
                <p:nvPr/>
              </p:nvSpPr>
              <p:spPr>
                <a:xfrm>
                  <a:off x="5467540" y="403793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CDAC6AEA-3D69-44C0-AFFD-A178FF75A0A4}"/>
                    </a:ext>
                  </a:extLst>
                </p:cNvPr>
                <p:cNvSpPr/>
                <p:nvPr/>
              </p:nvSpPr>
              <p:spPr>
                <a:xfrm>
                  <a:off x="5466873" y="3797425"/>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0EB4D76C-F14C-46E0-9B26-6E6753D259E1}"/>
                    </a:ext>
                  </a:extLst>
                </p:cNvPr>
                <p:cNvSpPr/>
                <p:nvPr/>
              </p:nvSpPr>
              <p:spPr>
                <a:xfrm>
                  <a:off x="5466207" y="3556824"/>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09B4451C-D270-4221-9C4F-7F07CA824DD6}"/>
                    </a:ext>
                  </a:extLst>
                </p:cNvPr>
                <p:cNvSpPr/>
                <p:nvPr/>
              </p:nvSpPr>
              <p:spPr>
                <a:xfrm>
                  <a:off x="5465540" y="3316222"/>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75C5D3E-ECDD-4CE9-B43C-E120471CFDDE}"/>
                    </a:ext>
                  </a:extLst>
                </p:cNvPr>
                <p:cNvSpPr/>
                <p:nvPr/>
              </p:nvSpPr>
              <p:spPr>
                <a:xfrm>
                  <a:off x="5464778" y="307562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A1A17FE-6606-4117-9D09-42F5AD7B843D}"/>
                    </a:ext>
                  </a:extLst>
                </p:cNvPr>
                <p:cNvSpPr/>
                <p:nvPr/>
              </p:nvSpPr>
              <p:spPr>
                <a:xfrm>
                  <a:off x="5464111" y="2835019"/>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DC34CD3-F2DC-4F83-B3E1-85A538A1F6C7}"/>
                    </a:ext>
                  </a:extLst>
                </p:cNvPr>
                <p:cNvSpPr/>
                <p:nvPr/>
              </p:nvSpPr>
              <p:spPr>
                <a:xfrm>
                  <a:off x="5463444" y="2594513"/>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962ACEF-0BA0-4520-BF5D-7EB78DA0E98B}"/>
                    </a:ext>
                  </a:extLst>
                </p:cNvPr>
                <p:cNvSpPr/>
                <p:nvPr/>
              </p:nvSpPr>
              <p:spPr>
                <a:xfrm>
                  <a:off x="5462778" y="2353911"/>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A03DAD48-D183-4A36-9617-7C73DA6E01BB}"/>
                    </a:ext>
                  </a:extLst>
                </p:cNvPr>
                <p:cNvSpPr/>
                <p:nvPr/>
              </p:nvSpPr>
              <p:spPr>
                <a:xfrm>
                  <a:off x="5462111" y="2113310"/>
                  <a:ext cx="5787104" cy="20669"/>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6B024E3-FDD2-4265-896E-92036F358101}"/>
                    </a:ext>
                  </a:extLst>
                </p:cNvPr>
                <p:cNvSpPr/>
                <p:nvPr/>
              </p:nvSpPr>
              <p:spPr>
                <a:xfrm>
                  <a:off x="5461349" y="1872708"/>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169F931-5CD5-4F50-B913-E2B6E0BDEA2E}"/>
                    </a:ext>
                  </a:extLst>
                </p:cNvPr>
                <p:cNvSpPr/>
                <p:nvPr/>
              </p:nvSpPr>
              <p:spPr>
                <a:xfrm>
                  <a:off x="5460682" y="1632107"/>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656B77F-5900-413F-AE1D-1F9DB3136B9D}"/>
                    </a:ext>
                  </a:extLst>
                </p:cNvPr>
                <p:cNvSpPr/>
                <p:nvPr/>
              </p:nvSpPr>
              <p:spPr>
                <a:xfrm>
                  <a:off x="5460015" y="1391601"/>
                  <a:ext cx="5787199" cy="20669"/>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E88A066-5FA4-4828-BD59-0BCE27D95FDB}"/>
                    </a:ext>
                  </a:extLst>
                </p:cNvPr>
                <p:cNvSpPr/>
                <p:nvPr/>
              </p:nvSpPr>
              <p:spPr>
                <a:xfrm>
                  <a:off x="5459349" y="1150999"/>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000000">
                      <a:alpha val="11000"/>
                    </a:srgbClr>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21325DF1-9792-4C6D-A2C4-E97CB233028D}"/>
                    </a:ext>
                  </a:extLst>
                </p:cNvPr>
                <p:cNvSpPr/>
                <p:nvPr/>
              </p:nvSpPr>
              <p:spPr>
                <a:xfrm>
                  <a:off x="5458682" y="910398"/>
                  <a:ext cx="5787104" cy="20669"/>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000000">
                      <a:alpha val="11000"/>
                    </a:srgbClr>
                  </a:solidFill>
                  <a:prstDash val="solid"/>
                  <a:miter/>
                </a:ln>
              </p:spPr>
              <p:txBody>
                <a:bodyPr rtlCol="0" anchor="ctr"/>
                <a:lstStyle/>
                <a:p>
                  <a:endParaRPr lang="zh-CN" altLang="en-US"/>
                </a:p>
              </p:txBody>
            </p:sp>
          </p:grpSp>
          <p:grpSp>
            <p:nvGrpSpPr>
              <p:cNvPr id="35" name="图形 4">
                <a:extLst>
                  <a:ext uri="{FF2B5EF4-FFF2-40B4-BE49-F238E27FC236}">
                    <a16:creationId xmlns:a16="http://schemas.microsoft.com/office/drawing/2014/main" id="{C42AE709-AC4A-4304-97A4-62B03658108A}"/>
                  </a:ext>
                </a:extLst>
              </p:cNvPr>
              <p:cNvGrpSpPr/>
              <p:nvPr/>
            </p:nvGrpSpPr>
            <p:grpSpPr>
              <a:xfrm>
                <a:off x="5592032" y="668177"/>
                <a:ext cx="5553456" cy="5524119"/>
                <a:chOff x="5592032" y="668177"/>
                <a:chExt cx="5553456" cy="5524119"/>
              </a:xfrm>
            </p:grpSpPr>
            <p:sp>
              <p:nvSpPr>
                <p:cNvPr id="36" name="任意多边形: 形状 35">
                  <a:extLst>
                    <a:ext uri="{FF2B5EF4-FFF2-40B4-BE49-F238E27FC236}">
                      <a16:creationId xmlns:a16="http://schemas.microsoft.com/office/drawing/2014/main" id="{45F2B4D4-835A-4FB5-A7F6-B2C1605E0664}"/>
                    </a:ext>
                  </a:extLst>
                </p:cNvPr>
                <p:cNvSpPr/>
                <p:nvPr/>
              </p:nvSpPr>
              <p:spPr>
                <a:xfrm>
                  <a:off x="10163175" y="668177"/>
                  <a:ext cx="19621" cy="5512403"/>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000000">
                      <a:alpha val="11000"/>
                    </a:srgbClr>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7F44DDE-A32E-47F8-9F03-735998E9D1AB}"/>
                    </a:ext>
                  </a:extLst>
                </p:cNvPr>
                <p:cNvSpPr/>
                <p:nvPr/>
              </p:nvSpPr>
              <p:spPr>
                <a:xfrm>
                  <a:off x="9922573"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D18BD3A-0146-4EB1-BC97-5060C8DEC454}"/>
                    </a:ext>
                  </a:extLst>
                </p:cNvPr>
                <p:cNvSpPr/>
                <p:nvPr/>
              </p:nvSpPr>
              <p:spPr>
                <a:xfrm>
                  <a:off x="9681972" y="669320"/>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DE1D220-655E-4B96-881A-BECCA06D44BF}"/>
                    </a:ext>
                  </a:extLst>
                </p:cNvPr>
                <p:cNvSpPr/>
                <p:nvPr/>
              </p:nvSpPr>
              <p:spPr>
                <a:xfrm>
                  <a:off x="9441370" y="66998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778F3F8-A4C0-4A99-BE5B-0344DA5EADF5}"/>
                    </a:ext>
                  </a:extLst>
                </p:cNvPr>
                <p:cNvSpPr/>
                <p:nvPr/>
              </p:nvSpPr>
              <p:spPr>
                <a:xfrm>
                  <a:off x="10885170" y="668177"/>
                  <a:ext cx="19716" cy="5512403"/>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000000">
                      <a:alpha val="11000"/>
                    </a:srgbClr>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AA73DEB-9F89-45D3-87AF-059486F0EF49}"/>
                    </a:ext>
                  </a:extLst>
                </p:cNvPr>
                <p:cNvSpPr/>
                <p:nvPr/>
              </p:nvSpPr>
              <p:spPr>
                <a:xfrm>
                  <a:off x="10644568"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CA821B7-54BF-4C7E-8E32-C9847C752BF4}"/>
                    </a:ext>
                  </a:extLst>
                </p:cNvPr>
                <p:cNvSpPr/>
                <p:nvPr/>
              </p:nvSpPr>
              <p:spPr>
                <a:xfrm>
                  <a:off x="10404062" y="669320"/>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076714C-2CD2-436F-98E7-4DA68A82D0D6}"/>
                    </a:ext>
                  </a:extLst>
                </p:cNvPr>
                <p:cNvSpPr/>
                <p:nvPr/>
              </p:nvSpPr>
              <p:spPr>
                <a:xfrm>
                  <a:off x="11125771" y="66874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D0C23953-4577-4ECB-8008-EA44C57D20EC}"/>
                    </a:ext>
                  </a:extLst>
                </p:cNvPr>
                <p:cNvSpPr/>
                <p:nvPr/>
              </p:nvSpPr>
              <p:spPr>
                <a:xfrm>
                  <a:off x="9200769" y="670558"/>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DAE1453-6784-427B-AD04-FE5FD614BDD9}"/>
                    </a:ext>
                  </a:extLst>
                </p:cNvPr>
                <p:cNvSpPr/>
                <p:nvPr/>
              </p:nvSpPr>
              <p:spPr>
                <a:xfrm>
                  <a:off x="8960262" y="671225"/>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26843D53-D2AD-4712-B6C1-5B1C2B0BE9EA}"/>
                    </a:ext>
                  </a:extLst>
                </p:cNvPr>
                <p:cNvSpPr/>
                <p:nvPr/>
              </p:nvSpPr>
              <p:spPr>
                <a:xfrm>
                  <a:off x="8719661" y="67179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6AE0AD0-149B-417A-B4C6-A094EBC9B845}"/>
                    </a:ext>
                  </a:extLst>
                </p:cNvPr>
                <p:cNvSpPr/>
                <p:nvPr/>
              </p:nvSpPr>
              <p:spPr>
                <a:xfrm>
                  <a:off x="8479059" y="672463"/>
                  <a:ext cx="19716" cy="5512403"/>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000000">
                      <a:alpha val="11000"/>
                    </a:srgbClr>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E996BA9B-98BA-4D88-B4B0-5C8151167615}"/>
                    </a:ext>
                  </a:extLst>
                </p:cNvPr>
                <p:cNvSpPr/>
                <p:nvPr/>
              </p:nvSpPr>
              <p:spPr>
                <a:xfrm>
                  <a:off x="8238458" y="673034"/>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AE07057-B081-4B51-85C7-2F9D1B677E82}"/>
                    </a:ext>
                  </a:extLst>
                </p:cNvPr>
                <p:cNvSpPr/>
                <p:nvPr/>
              </p:nvSpPr>
              <p:spPr>
                <a:xfrm>
                  <a:off x="7997856" y="673606"/>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7168A73-4225-4B6D-8657-CFE43A0FCBF0}"/>
                    </a:ext>
                  </a:extLst>
                </p:cNvPr>
                <p:cNvSpPr/>
                <p:nvPr/>
              </p:nvSpPr>
              <p:spPr>
                <a:xfrm>
                  <a:off x="7757350" y="674273"/>
                  <a:ext cx="19621" cy="5512498"/>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56E907E-5FD8-4F60-A862-B04DD85CE4FB}"/>
                    </a:ext>
                  </a:extLst>
                </p:cNvPr>
                <p:cNvSpPr/>
                <p:nvPr/>
              </p:nvSpPr>
              <p:spPr>
                <a:xfrm>
                  <a:off x="7516749" y="674844"/>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1C02672-FEC3-4CB4-A5EB-98EAEACBB7A6}"/>
                    </a:ext>
                  </a:extLst>
                </p:cNvPr>
                <p:cNvSpPr/>
                <p:nvPr/>
              </p:nvSpPr>
              <p:spPr>
                <a:xfrm>
                  <a:off x="7276147" y="675511"/>
                  <a:ext cx="19716" cy="5512498"/>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000000">
                      <a:alpha val="11000"/>
                    </a:srgbClr>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DCEFC9F-DE13-484E-A199-D42424DB7D87}"/>
                    </a:ext>
                  </a:extLst>
                </p:cNvPr>
                <p:cNvSpPr/>
                <p:nvPr/>
              </p:nvSpPr>
              <p:spPr>
                <a:xfrm>
                  <a:off x="7035546" y="676083"/>
                  <a:ext cx="19716" cy="5512498"/>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000000">
                      <a:alpha val="11000"/>
                    </a:srgbClr>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38CCEA4-B35B-4DF2-B116-76EC025A8C4E}"/>
                    </a:ext>
                  </a:extLst>
                </p:cNvPr>
                <p:cNvSpPr/>
                <p:nvPr/>
              </p:nvSpPr>
              <p:spPr>
                <a:xfrm>
                  <a:off x="6794944" y="676749"/>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8A53A5F-71C6-4813-9389-4908E42A603B}"/>
                    </a:ext>
                  </a:extLst>
                </p:cNvPr>
                <p:cNvSpPr/>
                <p:nvPr/>
              </p:nvSpPr>
              <p:spPr>
                <a:xfrm>
                  <a:off x="6554438" y="677321"/>
                  <a:ext cx="19621" cy="5512498"/>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F6883368-F21D-41A6-AF23-043B0BDC5531}"/>
                    </a:ext>
                  </a:extLst>
                </p:cNvPr>
                <p:cNvSpPr/>
                <p:nvPr/>
              </p:nvSpPr>
              <p:spPr>
                <a:xfrm>
                  <a:off x="6313836" y="677988"/>
                  <a:ext cx="19716" cy="5512403"/>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000000">
                      <a:alpha val="11000"/>
                    </a:srgbClr>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E1353C4D-E3B4-43C4-BB05-2AED3F107C4F}"/>
                    </a:ext>
                  </a:extLst>
                </p:cNvPr>
                <p:cNvSpPr/>
                <p:nvPr/>
              </p:nvSpPr>
              <p:spPr>
                <a:xfrm>
                  <a:off x="6073235" y="678559"/>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7E86D23-0D49-47D1-8D18-AB565B59445F}"/>
                    </a:ext>
                  </a:extLst>
                </p:cNvPr>
                <p:cNvSpPr/>
                <p:nvPr/>
              </p:nvSpPr>
              <p:spPr>
                <a:xfrm>
                  <a:off x="5832633" y="679131"/>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C3DBB41-36BA-4578-A3E5-1585BA899F5E}"/>
                    </a:ext>
                  </a:extLst>
                </p:cNvPr>
                <p:cNvSpPr/>
                <p:nvPr/>
              </p:nvSpPr>
              <p:spPr>
                <a:xfrm>
                  <a:off x="5592032" y="679797"/>
                  <a:ext cx="19716" cy="5512498"/>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000000">
                      <a:alpha val="11000"/>
                    </a:srgbClr>
                  </a:solidFill>
                  <a:prstDash val="solid"/>
                  <a:miter/>
                </a:ln>
              </p:spPr>
              <p:txBody>
                <a:bodyPr rtlCol="0" anchor="ctr"/>
                <a:lstStyle/>
                <a:p>
                  <a:endParaRPr lang="zh-CN" altLang="en-US"/>
                </a:p>
              </p:txBody>
            </p:sp>
          </p:grpSp>
        </p:grpSp>
      </p:grpSp>
      <p:sp>
        <p:nvSpPr>
          <p:cNvPr id="60" name="任意多边形: 形状 59">
            <a:extLst>
              <a:ext uri="{FF2B5EF4-FFF2-40B4-BE49-F238E27FC236}">
                <a16:creationId xmlns:a16="http://schemas.microsoft.com/office/drawing/2014/main" id="{C4B9D1CA-353E-4430-874F-14E5B9218B26}"/>
              </a:ext>
            </a:extLst>
          </p:cNvPr>
          <p:cNvSpPr/>
          <p:nvPr/>
        </p:nvSpPr>
        <p:spPr>
          <a:xfrm flipH="1">
            <a:off x="7319737" y="366901"/>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124" name="图形 123">
            <a:extLst>
              <a:ext uri="{FF2B5EF4-FFF2-40B4-BE49-F238E27FC236}">
                <a16:creationId xmlns:a16="http://schemas.microsoft.com/office/drawing/2014/main" id="{6FA64132-1802-443B-A5B6-2A7D8BAC68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612438" y="1008062"/>
            <a:ext cx="1181100" cy="981075"/>
          </a:xfrm>
          <a:prstGeom prst="rect">
            <a:avLst/>
          </a:prstGeom>
        </p:spPr>
      </p:pic>
      <p:sp>
        <p:nvSpPr>
          <p:cNvPr id="131" name="矩形: 圆角 130">
            <a:extLst>
              <a:ext uri="{FF2B5EF4-FFF2-40B4-BE49-F238E27FC236}">
                <a16:creationId xmlns:a16="http://schemas.microsoft.com/office/drawing/2014/main" id="{5E2062FC-5EB9-4C74-98D8-76B2D6F74F7B}"/>
              </a:ext>
            </a:extLst>
          </p:cNvPr>
          <p:cNvSpPr/>
          <p:nvPr/>
        </p:nvSpPr>
        <p:spPr>
          <a:xfrm>
            <a:off x="7165887" y="5013073"/>
            <a:ext cx="2769337" cy="325219"/>
          </a:xfrm>
          <a:prstGeom prst="roundRect">
            <a:avLst>
              <a:gd name="adj" fmla="val 25547"/>
            </a:avLst>
          </a:prstGeom>
          <a:solidFill>
            <a:srgbClr val="4F272F"/>
          </a:solidFill>
          <a:ln>
            <a:noFill/>
          </a:ln>
        </p:spPr>
        <p:txBody>
          <a:bodyPr wrap="square">
            <a:sp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汇报人：</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hlinkClick r:id="rId6">
                  <a:extLst>
                    <a:ext uri="{A12FA001-AC4F-418D-AE19-62706E023703}">
                      <ahyp:hlinkClr xmlns:ahyp="http://schemas.microsoft.com/office/drawing/2018/hyperlinkcolor" val="tx"/>
                    </a:ext>
                  </a:extLst>
                </a:hlinkClick>
              </a:rPr>
              <a:t>世界</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hlinkClick r:id="rId6">
                  <a:extLst>
                    <a:ext uri="{A12FA001-AC4F-418D-AE19-62706E023703}">
                      <ahyp:hlinkClr xmlns:ahyp="http://schemas.microsoft.com/office/drawing/2018/hyperlinkcolor" val="tx"/>
                    </a:ext>
                  </a:extLst>
                </a:hlinkClick>
              </a:rPr>
              <a:t>      </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时间：</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20XX.XX</a:t>
            </a:r>
          </a:p>
        </p:txBody>
      </p:sp>
      <p:sp>
        <p:nvSpPr>
          <p:cNvPr id="133" name="矩形 132">
            <a:extLst>
              <a:ext uri="{FF2B5EF4-FFF2-40B4-BE49-F238E27FC236}">
                <a16:creationId xmlns:a16="http://schemas.microsoft.com/office/drawing/2014/main" id="{276601A1-886B-4C03-A34D-AFD02D72188F}"/>
              </a:ext>
            </a:extLst>
          </p:cNvPr>
          <p:cNvSpPr/>
          <p:nvPr/>
        </p:nvSpPr>
        <p:spPr>
          <a:xfrm>
            <a:off x="6322609" y="1880836"/>
            <a:ext cx="4455899" cy="1354217"/>
          </a:xfrm>
          <a:prstGeom prst="rect">
            <a:avLst/>
          </a:prstGeom>
        </p:spPr>
        <p:txBody>
          <a:bodyPr wrap="none">
            <a:spAutoFit/>
          </a:bodyPr>
          <a:lstStyle/>
          <a:p>
            <a:pPr algn="ctr"/>
            <a:r>
              <a:rPr lang="en-US" altLang="zh-CN" sz="8200" dirty="0">
                <a:solidFill>
                  <a:srgbClr val="4F272F"/>
                </a:solidFill>
                <a:latin typeface="思源黑体 CN Bold" panose="020B0800000000000000" pitchFamily="34" charset="-122"/>
                <a:ea typeface="思源黑体 CN Bold" panose="020B0800000000000000" pitchFamily="34" charset="-122"/>
              </a:rPr>
              <a:t>THANKS</a:t>
            </a:r>
            <a:endParaRPr lang="zh-CN" altLang="en-US" sz="8200" dirty="0">
              <a:solidFill>
                <a:srgbClr val="4F272F"/>
              </a:solidFill>
              <a:latin typeface="思源黑体 CN Bold" panose="020B0800000000000000" pitchFamily="34" charset="-122"/>
              <a:ea typeface="思源黑体 CN Bold" panose="020B0800000000000000" pitchFamily="34" charset="-122"/>
            </a:endParaRPr>
          </a:p>
        </p:txBody>
      </p:sp>
      <p:sp>
        <p:nvSpPr>
          <p:cNvPr id="136" name="矩形 135">
            <a:extLst>
              <a:ext uri="{FF2B5EF4-FFF2-40B4-BE49-F238E27FC236}">
                <a16:creationId xmlns:a16="http://schemas.microsoft.com/office/drawing/2014/main" id="{1D59EA55-00E0-48F2-A2A4-34ABBFBA1D6E}"/>
              </a:ext>
            </a:extLst>
          </p:cNvPr>
          <p:cNvSpPr/>
          <p:nvPr/>
        </p:nvSpPr>
        <p:spPr>
          <a:xfrm>
            <a:off x="6360417" y="3837451"/>
            <a:ext cx="4442799" cy="400110"/>
          </a:xfrm>
          <a:prstGeom prst="rect">
            <a:avLst/>
          </a:prstGeom>
        </p:spPr>
        <p:txBody>
          <a:bodyPr wrap="square">
            <a:sp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艺术专业大学课程通用</a:t>
            </a:r>
            <a:r>
              <a:rPr lang="en-US" altLang="zh-CN"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PPT</a:t>
            </a: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模板</a:t>
            </a:r>
          </a:p>
        </p:txBody>
      </p:sp>
      <p:sp>
        <p:nvSpPr>
          <p:cNvPr id="137" name="矩形 136">
            <a:extLst>
              <a:ext uri="{FF2B5EF4-FFF2-40B4-BE49-F238E27FC236}">
                <a16:creationId xmlns:a16="http://schemas.microsoft.com/office/drawing/2014/main" id="{E33BC36B-372F-43F5-A4DB-AEB20F830F7C}"/>
              </a:ext>
            </a:extLst>
          </p:cNvPr>
          <p:cNvSpPr/>
          <p:nvPr/>
        </p:nvSpPr>
        <p:spPr>
          <a:xfrm>
            <a:off x="6369941" y="4258008"/>
            <a:ext cx="4416593" cy="261610"/>
          </a:xfrm>
          <a:prstGeom prst="rect">
            <a:avLst/>
          </a:prstGeom>
        </p:spPr>
        <p:txBody>
          <a:bodyPr wrap="square">
            <a:spAutoFit/>
          </a:bodyPr>
          <a:lstStyle/>
          <a:p>
            <a:pPr algn="dist"/>
            <a:r>
              <a:rPr lang="en-US" altLang="zh-CN" sz="1100" dirty="0">
                <a:solidFill>
                  <a:schemeClr val="tx1">
                    <a:lumMod val="75000"/>
                    <a:lumOff val="25000"/>
                  </a:schemeClr>
                </a:solidFill>
                <a:latin typeface="思源黑体 CN Bold" panose="020B0800000000000000" pitchFamily="34" charset="-122"/>
                <a:ea typeface="思源黑体 CN Bold" panose="020B0800000000000000" pitchFamily="34" charset="-122"/>
              </a:rPr>
              <a:t>GENERAL PPT TEMPLATE FOR ART COLLEGE COURSES</a:t>
            </a:r>
            <a:endPar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cxnSp>
        <p:nvCxnSpPr>
          <p:cNvPr id="135" name="直接连接符 134">
            <a:extLst>
              <a:ext uri="{FF2B5EF4-FFF2-40B4-BE49-F238E27FC236}">
                <a16:creationId xmlns:a16="http://schemas.microsoft.com/office/drawing/2014/main" id="{FA43A314-6F92-4726-9A59-F674B1A3AFE2}"/>
              </a:ext>
            </a:extLst>
          </p:cNvPr>
          <p:cNvCxnSpPr>
            <a:cxnSpLocks/>
          </p:cNvCxnSpPr>
          <p:nvPr/>
        </p:nvCxnSpPr>
        <p:spPr>
          <a:xfrm>
            <a:off x="6426631" y="3689905"/>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149" name="椭圆 148">
            <a:extLst>
              <a:ext uri="{FF2B5EF4-FFF2-40B4-BE49-F238E27FC236}">
                <a16:creationId xmlns:a16="http://schemas.microsoft.com/office/drawing/2014/main" id="{FAC2E26E-221F-4710-BAA2-60C609541DEE}"/>
              </a:ext>
            </a:extLst>
          </p:cNvPr>
          <p:cNvSpPr/>
          <p:nvPr/>
        </p:nvSpPr>
        <p:spPr>
          <a:xfrm>
            <a:off x="10427140"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0" name="icon3">
            <a:extLst>
              <a:ext uri="{FF2B5EF4-FFF2-40B4-BE49-F238E27FC236}">
                <a16:creationId xmlns:a16="http://schemas.microsoft.com/office/drawing/2014/main" id="{0DF756DC-79AE-42B4-A0B5-5175C962CE89}"/>
              </a:ext>
            </a:extLst>
          </p:cNvPr>
          <p:cNvSpPr/>
          <p:nvPr/>
        </p:nvSpPr>
        <p:spPr>
          <a:xfrm>
            <a:off x="10488454" y="6437941"/>
            <a:ext cx="102564" cy="136742"/>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椭圆 146">
            <a:extLst>
              <a:ext uri="{FF2B5EF4-FFF2-40B4-BE49-F238E27FC236}">
                <a16:creationId xmlns:a16="http://schemas.microsoft.com/office/drawing/2014/main" id="{7BE538D6-8F79-4D95-8E5B-067D9A74F16C}"/>
              </a:ext>
            </a:extLst>
          </p:cNvPr>
          <p:cNvSpPr/>
          <p:nvPr/>
        </p:nvSpPr>
        <p:spPr>
          <a:xfrm>
            <a:off x="10758999"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icon2">
            <a:extLst>
              <a:ext uri="{FF2B5EF4-FFF2-40B4-BE49-F238E27FC236}">
                <a16:creationId xmlns:a16="http://schemas.microsoft.com/office/drawing/2014/main" id="{6150EFA6-9EAF-44E8-A5AF-A75B8E8C1411}"/>
              </a:ext>
            </a:extLst>
          </p:cNvPr>
          <p:cNvSpPr/>
          <p:nvPr/>
        </p:nvSpPr>
        <p:spPr>
          <a:xfrm>
            <a:off x="10803216" y="6438018"/>
            <a:ext cx="136743" cy="136585"/>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5" name="椭圆 144">
            <a:extLst>
              <a:ext uri="{FF2B5EF4-FFF2-40B4-BE49-F238E27FC236}">
                <a16:creationId xmlns:a16="http://schemas.microsoft.com/office/drawing/2014/main" id="{EA658F34-8325-4528-AFD9-60EFA4128449}"/>
              </a:ext>
            </a:extLst>
          </p:cNvPr>
          <p:cNvSpPr/>
          <p:nvPr/>
        </p:nvSpPr>
        <p:spPr>
          <a:xfrm>
            <a:off x="11090859"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icon1">
            <a:extLst>
              <a:ext uri="{FF2B5EF4-FFF2-40B4-BE49-F238E27FC236}">
                <a16:creationId xmlns:a16="http://schemas.microsoft.com/office/drawing/2014/main" id="{C94082B6-139E-48B7-A7F0-053923758076}"/>
              </a:ext>
            </a:extLst>
          </p:cNvPr>
          <p:cNvSpPr/>
          <p:nvPr/>
        </p:nvSpPr>
        <p:spPr>
          <a:xfrm>
            <a:off x="11135084" y="6449935"/>
            <a:ext cx="136743" cy="11275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3" name="椭圆 142">
            <a:extLst>
              <a:ext uri="{FF2B5EF4-FFF2-40B4-BE49-F238E27FC236}">
                <a16:creationId xmlns:a16="http://schemas.microsoft.com/office/drawing/2014/main" id="{6C5263F8-F0A7-4BA3-96F1-692B6EC57655}"/>
              </a:ext>
            </a:extLst>
          </p:cNvPr>
          <p:cNvSpPr/>
          <p:nvPr/>
        </p:nvSpPr>
        <p:spPr>
          <a:xfrm>
            <a:off x="11422718" y="6393716"/>
            <a:ext cx="225192" cy="225191"/>
          </a:xfrm>
          <a:prstGeom prst="ellipse">
            <a:avLst/>
          </a:prstGeom>
          <a:solidFill>
            <a:srgbClr val="FFB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icon1">
            <a:extLst>
              <a:ext uri="{FF2B5EF4-FFF2-40B4-BE49-F238E27FC236}">
                <a16:creationId xmlns:a16="http://schemas.microsoft.com/office/drawing/2014/main" id="{84C65F23-AFB9-4FD7-85E4-1B7C1FBFAB36}"/>
              </a:ext>
            </a:extLst>
          </p:cNvPr>
          <p:cNvSpPr/>
          <p:nvPr/>
        </p:nvSpPr>
        <p:spPr>
          <a:xfrm>
            <a:off x="11481425" y="6437940"/>
            <a:ext cx="107777" cy="136742"/>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cxnSp>
        <p:nvCxnSpPr>
          <p:cNvPr id="152" name="直接连接符 151">
            <a:extLst>
              <a:ext uri="{FF2B5EF4-FFF2-40B4-BE49-F238E27FC236}">
                <a16:creationId xmlns:a16="http://schemas.microsoft.com/office/drawing/2014/main" id="{57EBAA7A-0BD8-4A6C-B246-38DEF6A93A46}"/>
              </a:ext>
            </a:extLst>
          </p:cNvPr>
          <p:cNvCxnSpPr>
            <a:cxnSpLocks/>
          </p:cNvCxnSpPr>
          <p:nvPr/>
        </p:nvCxnSpPr>
        <p:spPr>
          <a:xfrm>
            <a:off x="6426631" y="1746562"/>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pic>
        <p:nvPicPr>
          <p:cNvPr id="154" name="图片 153" descr="图片包含 黑暗, 桌子, 亮, 游戏机&#10;&#10;描述已自动生成">
            <a:extLst>
              <a:ext uri="{FF2B5EF4-FFF2-40B4-BE49-F238E27FC236}">
                <a16:creationId xmlns:a16="http://schemas.microsoft.com/office/drawing/2014/main" id="{A7B36954-1C3D-4B03-892A-142FA04200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99641" y="4098423"/>
            <a:ext cx="1782436" cy="2063270"/>
          </a:xfrm>
          <a:prstGeom prst="rect">
            <a:avLst/>
          </a:prstGeom>
        </p:spPr>
      </p:pic>
      <p:pic>
        <p:nvPicPr>
          <p:cNvPr id="161" name="图片 160" descr="图片包含 游戏机, 刷子&#10;&#10;描述已自动生成">
            <a:extLst>
              <a:ext uri="{FF2B5EF4-FFF2-40B4-BE49-F238E27FC236}">
                <a16:creationId xmlns:a16="http://schemas.microsoft.com/office/drawing/2014/main" id="{31AA3AD1-7DCA-41A6-AB31-37A96D5904A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1025152">
            <a:off x="5199069" y="4201034"/>
            <a:ext cx="1123950" cy="1564773"/>
          </a:xfrm>
          <a:prstGeom prst="rect">
            <a:avLst/>
          </a:prstGeom>
        </p:spPr>
      </p:pic>
      <p:pic>
        <p:nvPicPr>
          <p:cNvPr id="162" name="图片 161" descr="图片包含 游戏机, 刷子&#10;&#10;描述已自动生成">
            <a:extLst>
              <a:ext uri="{FF2B5EF4-FFF2-40B4-BE49-F238E27FC236}">
                <a16:creationId xmlns:a16="http://schemas.microsoft.com/office/drawing/2014/main" id="{F3C380C8-EB72-47F1-9536-3B664D330DD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8000000">
            <a:off x="10337299" y="1093030"/>
            <a:ext cx="674363" cy="938854"/>
          </a:xfrm>
          <a:prstGeom prst="rect">
            <a:avLst/>
          </a:prstGeom>
        </p:spPr>
      </p:pic>
      <p:sp>
        <p:nvSpPr>
          <p:cNvPr id="63" name="矩形 62">
            <a:extLst>
              <a:ext uri="{FF2B5EF4-FFF2-40B4-BE49-F238E27FC236}">
                <a16:creationId xmlns:a16="http://schemas.microsoft.com/office/drawing/2014/main" id="{852A6A25-2D4F-43C9-8468-2C8FE29DEF92}"/>
              </a:ext>
            </a:extLst>
          </p:cNvPr>
          <p:cNvSpPr/>
          <p:nvPr/>
        </p:nvSpPr>
        <p:spPr>
          <a:xfrm>
            <a:off x="6374898" y="3093990"/>
            <a:ext cx="4351319" cy="461665"/>
          </a:xfrm>
          <a:prstGeom prst="rect">
            <a:avLst/>
          </a:prstGeom>
        </p:spPr>
        <p:txBody>
          <a:bodyPr wrap="none">
            <a:spAutoFit/>
          </a:bodyPr>
          <a:lstStyle/>
          <a:p>
            <a:pPr algn="ctr"/>
            <a:r>
              <a:rPr lang="en-US" altLang="zh-CN" sz="2400" dirty="0">
                <a:solidFill>
                  <a:srgbClr val="4F272F"/>
                </a:solidFill>
                <a:latin typeface="思源黑体 CN Bold" panose="020B0800000000000000" pitchFamily="34" charset="-122"/>
                <a:ea typeface="思源黑体 CN Bold" panose="020B0800000000000000" pitchFamily="34" charset="-122"/>
              </a:rPr>
              <a:t>THANK YOU FOR WATCHING</a:t>
            </a:r>
            <a:endParaRPr lang="zh-CN" altLang="en-US" sz="2400" dirty="0">
              <a:solidFill>
                <a:srgbClr val="4F272F"/>
              </a:solidFill>
              <a:latin typeface="思源黑体 CN Bold" panose="020B0800000000000000" pitchFamily="34" charset="-122"/>
              <a:ea typeface="思源黑体 CN Bold" panose="020B0800000000000000" pitchFamily="34" charset="-122"/>
            </a:endParaRPr>
          </a:p>
        </p:txBody>
      </p:sp>
      <p:pic>
        <p:nvPicPr>
          <p:cNvPr id="118" name="图形 117">
            <a:hlinkClick r:id="rId6"/>
            <a:extLst>
              <a:ext uri="{FF2B5EF4-FFF2-40B4-BE49-F238E27FC236}">
                <a16:creationId xmlns:a16="http://schemas.microsoft.com/office/drawing/2014/main" id="{8292F625-CBB0-4987-933C-5E3455ECEB1F}"/>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0713" y="425768"/>
            <a:ext cx="1316795" cy="320946"/>
          </a:xfrm>
          <a:prstGeom prst="rect">
            <a:avLst/>
          </a:prstGeom>
        </p:spPr>
      </p:pic>
    </p:spTree>
    <p:extLst>
      <p:ext uri="{BB962C8B-B14F-4D97-AF65-F5344CB8AC3E}">
        <p14:creationId xmlns:p14="http://schemas.microsoft.com/office/powerpoint/2010/main" val="1045061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任意多边形: 形状 120">
            <a:extLst>
              <a:ext uri="{FF2B5EF4-FFF2-40B4-BE49-F238E27FC236}">
                <a16:creationId xmlns:a16="http://schemas.microsoft.com/office/drawing/2014/main" id="{15CA97AF-1DA9-485A-903B-1742CD291CED}"/>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A602F7C-A100-40E2-A036-5DA0DB948F9D}"/>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3335BE2-D529-4126-B845-B77008D801E5}"/>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C03FDA1-27E4-40E2-8F0B-02D91B2642E2}"/>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C173360-E2B2-442D-8B9E-E7FF22F54B51}"/>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D31840F-C389-4022-84AC-41D3E03AC803}"/>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37B38CDB-697E-4B2C-BD27-992CE1B6C527}"/>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80C3918-F5CE-4587-8CAA-F34762DA1DAB}"/>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164C1D1-90E2-47C7-96D5-2E93D6F39C4F}"/>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A435478-8F05-4AD4-BD7C-8D8858C72BB3}"/>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B90E8481-4E29-4FF4-A71B-AF2EE16FD85E}"/>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877E33D-C8F3-4CEB-917A-194CB012593B}"/>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9BCD479-3661-4011-8F82-8E65264B167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754AD91C-B797-4B2B-8745-B4BEE4DC5AB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C9AF43F-385F-4DBC-81B4-49BFA73828CA}"/>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66B99C5-F2F6-4209-9D71-2D950415405A}"/>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503762DD-BAD3-4ED4-A3A0-2B954930A57E}"/>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8EA957A3-AE78-46CC-9611-9CFE8A0890DC}"/>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B474FA7-3E26-4A2A-912A-58ECDDCD7509}"/>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E6DAFB1-826C-46E0-A1F5-E654CC174E92}"/>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9304C3E-062A-4551-B498-A991CFF0E630}"/>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CFF0036-C34A-4B76-80E5-753137A0D28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77F72CC-35B3-4070-9C91-AF13DD838947}"/>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5672FDE-37FA-4F97-B35B-32D9BEEA27E0}"/>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54649C-403F-4A0D-9A6B-9DE71BAB3FA5}"/>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803422C-3576-49C6-B529-939B17BBCEC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F0EEEFD-97D8-4ADB-8DA2-79A7D650A40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82A00EB-02AD-4008-A0A3-5918EEB28489}"/>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4F1D10B-0CAE-409A-8026-5501D7E67445}"/>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2D2C954-E5BA-4516-BDFE-593A3456A9A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234375B-990E-48A8-8E3A-5869BF522E26}"/>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285DCD5-472D-4978-A9D6-847E3CE967CE}"/>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3703FA5-5AFC-480E-AD0D-1B362665CF62}"/>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31938E9-6228-4470-8214-C35EA3A86985}"/>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9AAFD31-2DA1-4E76-938D-362251BA64F5}"/>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A9FEB4D-5853-4619-9A2F-448270206A28}"/>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pic>
        <p:nvPicPr>
          <p:cNvPr id="87" name="图片 86" descr="图片包含 自行车, 华美, 猫, 窗户&#10;&#10;描述已自动生成">
            <a:extLst>
              <a:ext uri="{FF2B5EF4-FFF2-40B4-BE49-F238E27FC236}">
                <a16:creationId xmlns:a16="http://schemas.microsoft.com/office/drawing/2014/main" id="{53BB087A-A09B-4FEF-A3DE-5E3EED8ED8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901756" y="1152152"/>
            <a:ext cx="7538088" cy="4629896"/>
          </a:xfrm>
          <a:prstGeom prst="roundRect">
            <a:avLst>
              <a:gd name="adj" fmla="val 9809"/>
            </a:avLst>
          </a:prstGeom>
          <a:ln w="73025">
            <a:solidFill>
              <a:srgbClr val="4F272F"/>
            </a:solidFill>
          </a:ln>
        </p:spPr>
      </p:pic>
      <p:pic>
        <p:nvPicPr>
          <p:cNvPr id="29" name="图片 28">
            <a:extLst>
              <a:ext uri="{FF2B5EF4-FFF2-40B4-BE49-F238E27FC236}">
                <a16:creationId xmlns:a16="http://schemas.microsoft.com/office/drawing/2014/main" id="{834309E5-95B5-4F17-A452-C4B004CE51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325" y="669036"/>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30" name="图形 2">
            <a:extLst>
              <a:ext uri="{FF2B5EF4-FFF2-40B4-BE49-F238E27FC236}">
                <a16:creationId xmlns:a16="http://schemas.microsoft.com/office/drawing/2014/main" id="{262A197E-0616-46AA-8EEB-6208C65BB018}"/>
              </a:ext>
            </a:extLst>
          </p:cNvPr>
          <p:cNvGrpSpPr/>
          <p:nvPr/>
        </p:nvGrpSpPr>
        <p:grpSpPr>
          <a:xfrm>
            <a:off x="880332" y="705829"/>
            <a:ext cx="5791659" cy="5468598"/>
            <a:chOff x="905732" y="706355"/>
            <a:chExt cx="5791659" cy="5468598"/>
          </a:xfrm>
        </p:grpSpPr>
        <p:sp>
          <p:nvSpPr>
            <p:cNvPr id="31" name="任意多边形: 形状 30">
              <a:extLst>
                <a:ext uri="{FF2B5EF4-FFF2-40B4-BE49-F238E27FC236}">
                  <a16:creationId xmlns:a16="http://schemas.microsoft.com/office/drawing/2014/main" id="{CFA105F2-AA42-40A5-8CE9-D2D7B94EEA44}"/>
                </a:ext>
              </a:extLst>
            </p:cNvPr>
            <p:cNvSpPr/>
            <p:nvPr/>
          </p:nvSpPr>
          <p:spPr>
            <a:xfrm>
              <a:off x="6084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14D74A6-E740-4508-AD1E-B1BD55346781}"/>
                </a:ext>
              </a:extLst>
            </p:cNvPr>
            <p:cNvSpPr/>
            <p:nvPr/>
          </p:nvSpPr>
          <p:spPr>
            <a:xfrm>
              <a:off x="905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sp>
        <p:nvSpPr>
          <p:cNvPr id="84" name="任意多边形: 形状 83">
            <a:extLst>
              <a:ext uri="{FF2B5EF4-FFF2-40B4-BE49-F238E27FC236}">
                <a16:creationId xmlns:a16="http://schemas.microsoft.com/office/drawing/2014/main" id="{0151C9BA-592B-4F6B-A090-DDBE48FC258B}"/>
              </a:ext>
            </a:extLst>
          </p:cNvPr>
          <p:cNvSpPr/>
          <p:nvPr/>
        </p:nvSpPr>
        <p:spPr>
          <a:xfrm>
            <a:off x="2579115" y="366375"/>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19" name="图片 18" descr="图片包含 黑暗, 桌子, 亮, 游戏机&#10;&#10;描述已自动生成">
            <a:extLst>
              <a:ext uri="{FF2B5EF4-FFF2-40B4-BE49-F238E27FC236}">
                <a16:creationId xmlns:a16="http://schemas.microsoft.com/office/drawing/2014/main" id="{ED8FDE1D-5216-4D85-9D3E-59CA27FC4D4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22555" y="4522157"/>
            <a:ext cx="1782436" cy="2063270"/>
          </a:xfrm>
          <a:prstGeom prst="rect">
            <a:avLst/>
          </a:prstGeom>
        </p:spPr>
      </p:pic>
      <p:pic>
        <p:nvPicPr>
          <p:cNvPr id="21" name="图片 20" descr="图片包含 游戏机, 刷子&#10;&#10;描述已自动生成">
            <a:extLst>
              <a:ext uri="{FF2B5EF4-FFF2-40B4-BE49-F238E27FC236}">
                <a16:creationId xmlns:a16="http://schemas.microsoft.com/office/drawing/2014/main" id="{8F5715EC-7FD9-4D7C-8E41-77A882FC5F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3600000" flipH="1">
            <a:off x="5922284" y="3358503"/>
            <a:ext cx="674363" cy="938854"/>
          </a:xfrm>
          <a:prstGeom prst="rect">
            <a:avLst/>
          </a:prstGeom>
        </p:spPr>
      </p:pic>
      <p:sp>
        <p:nvSpPr>
          <p:cNvPr id="142" name="椭圆 141">
            <a:extLst>
              <a:ext uri="{FF2B5EF4-FFF2-40B4-BE49-F238E27FC236}">
                <a16:creationId xmlns:a16="http://schemas.microsoft.com/office/drawing/2014/main" id="{4CB837E5-65DC-4FFB-9D91-274EE650C6D3}"/>
              </a:ext>
            </a:extLst>
          </p:cNvPr>
          <p:cNvSpPr/>
          <p:nvPr/>
        </p:nvSpPr>
        <p:spPr>
          <a:xfrm>
            <a:off x="1988563" y="27898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3" name="文本框 142">
            <a:extLst>
              <a:ext uri="{FF2B5EF4-FFF2-40B4-BE49-F238E27FC236}">
                <a16:creationId xmlns:a16="http://schemas.microsoft.com/office/drawing/2014/main" id="{40CC068D-04FB-4E02-B059-FAE6F5FEA2E7}"/>
              </a:ext>
            </a:extLst>
          </p:cNvPr>
          <p:cNvSpPr txBox="1"/>
          <p:nvPr/>
        </p:nvSpPr>
        <p:spPr>
          <a:xfrm>
            <a:off x="1975964" y="28811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145" name="文本框 144">
            <a:extLst>
              <a:ext uri="{FF2B5EF4-FFF2-40B4-BE49-F238E27FC236}">
                <a16:creationId xmlns:a16="http://schemas.microsoft.com/office/drawing/2014/main" id="{780E3003-FB8F-4EFA-BC35-C2A55298C97B}"/>
              </a:ext>
            </a:extLst>
          </p:cNvPr>
          <p:cNvSpPr txBox="1"/>
          <p:nvPr/>
        </p:nvSpPr>
        <p:spPr>
          <a:xfrm>
            <a:off x="2850155" y="27920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古希腊美术</a:t>
            </a:r>
          </a:p>
        </p:txBody>
      </p:sp>
      <p:sp>
        <p:nvSpPr>
          <p:cNvPr id="146" name="文本框 145">
            <a:extLst>
              <a:ext uri="{FF2B5EF4-FFF2-40B4-BE49-F238E27FC236}">
                <a16:creationId xmlns:a16="http://schemas.microsoft.com/office/drawing/2014/main" id="{8DC166BD-1277-49C7-A8DF-EC7A4D22C2B7}"/>
              </a:ext>
            </a:extLst>
          </p:cNvPr>
          <p:cNvSpPr txBox="1"/>
          <p:nvPr/>
        </p:nvSpPr>
        <p:spPr>
          <a:xfrm>
            <a:off x="2884559" y="31727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148" name="椭圆 147">
            <a:extLst>
              <a:ext uri="{FF2B5EF4-FFF2-40B4-BE49-F238E27FC236}">
                <a16:creationId xmlns:a16="http://schemas.microsoft.com/office/drawing/2014/main" id="{EE12E76A-7E10-4A71-A659-277B234098A6}"/>
              </a:ext>
            </a:extLst>
          </p:cNvPr>
          <p:cNvSpPr/>
          <p:nvPr/>
        </p:nvSpPr>
        <p:spPr>
          <a:xfrm>
            <a:off x="1988563" y="3812347"/>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9" name="文本框 148">
            <a:extLst>
              <a:ext uri="{FF2B5EF4-FFF2-40B4-BE49-F238E27FC236}">
                <a16:creationId xmlns:a16="http://schemas.microsoft.com/office/drawing/2014/main" id="{4305D80D-D4AC-447D-9C16-3B02720E2E14}"/>
              </a:ext>
            </a:extLst>
          </p:cNvPr>
          <p:cNvSpPr txBox="1"/>
          <p:nvPr/>
        </p:nvSpPr>
        <p:spPr>
          <a:xfrm>
            <a:off x="1975964" y="3903607"/>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151" name="文本框 150">
            <a:extLst>
              <a:ext uri="{FF2B5EF4-FFF2-40B4-BE49-F238E27FC236}">
                <a16:creationId xmlns:a16="http://schemas.microsoft.com/office/drawing/2014/main" id="{82C8BBB1-729C-4861-9BAB-96980C235E07}"/>
              </a:ext>
            </a:extLst>
          </p:cNvPr>
          <p:cNvSpPr txBox="1"/>
          <p:nvPr/>
        </p:nvSpPr>
        <p:spPr>
          <a:xfrm>
            <a:off x="2850155" y="3814548"/>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中世纪美术</a:t>
            </a:r>
          </a:p>
        </p:txBody>
      </p:sp>
      <p:sp>
        <p:nvSpPr>
          <p:cNvPr id="152" name="文本框 151">
            <a:extLst>
              <a:ext uri="{FF2B5EF4-FFF2-40B4-BE49-F238E27FC236}">
                <a16:creationId xmlns:a16="http://schemas.microsoft.com/office/drawing/2014/main" id="{9D49C627-0918-44A2-B7CB-BA9D2DB25E0F}"/>
              </a:ext>
            </a:extLst>
          </p:cNvPr>
          <p:cNvSpPr txBox="1"/>
          <p:nvPr/>
        </p:nvSpPr>
        <p:spPr>
          <a:xfrm>
            <a:off x="2884559" y="4195199"/>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MEDIEVAL ART</a:t>
            </a:r>
          </a:p>
        </p:txBody>
      </p:sp>
      <p:sp>
        <p:nvSpPr>
          <p:cNvPr id="154" name="椭圆 153">
            <a:extLst>
              <a:ext uri="{FF2B5EF4-FFF2-40B4-BE49-F238E27FC236}">
                <a16:creationId xmlns:a16="http://schemas.microsoft.com/office/drawing/2014/main" id="{854F6FDA-5483-41C0-9166-0566D296F2E3}"/>
              </a:ext>
            </a:extLst>
          </p:cNvPr>
          <p:cNvSpPr/>
          <p:nvPr/>
        </p:nvSpPr>
        <p:spPr>
          <a:xfrm>
            <a:off x="1988563" y="4834846"/>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5" name="文本框 154">
            <a:extLst>
              <a:ext uri="{FF2B5EF4-FFF2-40B4-BE49-F238E27FC236}">
                <a16:creationId xmlns:a16="http://schemas.microsoft.com/office/drawing/2014/main" id="{F429CD07-01AE-42D6-ABCF-3E450BFD7AF6}"/>
              </a:ext>
            </a:extLst>
          </p:cNvPr>
          <p:cNvSpPr txBox="1"/>
          <p:nvPr/>
        </p:nvSpPr>
        <p:spPr>
          <a:xfrm>
            <a:off x="1975964" y="4926106"/>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157" name="文本框 156">
            <a:extLst>
              <a:ext uri="{FF2B5EF4-FFF2-40B4-BE49-F238E27FC236}">
                <a16:creationId xmlns:a16="http://schemas.microsoft.com/office/drawing/2014/main" id="{22C43EE3-DCFA-4B86-8CDF-B2A9C56F6B07}"/>
              </a:ext>
            </a:extLst>
          </p:cNvPr>
          <p:cNvSpPr txBox="1"/>
          <p:nvPr/>
        </p:nvSpPr>
        <p:spPr>
          <a:xfrm>
            <a:off x="2850155" y="4837047"/>
            <a:ext cx="1917432" cy="405068"/>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文艺复兴时期</a:t>
            </a:r>
          </a:p>
        </p:txBody>
      </p:sp>
      <p:sp>
        <p:nvSpPr>
          <p:cNvPr id="158" name="文本框 157">
            <a:extLst>
              <a:ext uri="{FF2B5EF4-FFF2-40B4-BE49-F238E27FC236}">
                <a16:creationId xmlns:a16="http://schemas.microsoft.com/office/drawing/2014/main" id="{57924967-803B-421F-9524-BA9352F28F29}"/>
              </a:ext>
            </a:extLst>
          </p:cNvPr>
          <p:cNvSpPr txBox="1"/>
          <p:nvPr/>
        </p:nvSpPr>
        <p:spPr>
          <a:xfrm>
            <a:off x="2884559" y="5217698"/>
            <a:ext cx="2323101"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RENAISSANCE ART</a:t>
            </a:r>
          </a:p>
        </p:txBody>
      </p:sp>
      <p:sp>
        <p:nvSpPr>
          <p:cNvPr id="165" name="文本框 164">
            <a:extLst>
              <a:ext uri="{FF2B5EF4-FFF2-40B4-BE49-F238E27FC236}">
                <a16:creationId xmlns:a16="http://schemas.microsoft.com/office/drawing/2014/main" id="{FA0E5B40-73AC-4B02-A811-DC55707778E7}"/>
              </a:ext>
            </a:extLst>
          </p:cNvPr>
          <p:cNvSpPr txBox="1"/>
          <p:nvPr/>
        </p:nvSpPr>
        <p:spPr>
          <a:xfrm>
            <a:off x="1839531" y="1452126"/>
            <a:ext cx="1597139" cy="830997"/>
          </a:xfrm>
          <a:prstGeom prst="rect">
            <a:avLst/>
          </a:prstGeom>
          <a:noFill/>
        </p:spPr>
        <p:txBody>
          <a:bodyPr wrap="square" rtlCol="0">
            <a:spAutoFit/>
          </a:bodyPr>
          <a:lstStyle/>
          <a:p>
            <a:pPr algn="dist"/>
            <a:r>
              <a:rPr lang="zh-CN" altLang="en-US" sz="4800" spc="300" dirty="0">
                <a:solidFill>
                  <a:srgbClr val="4F272F"/>
                </a:solidFill>
                <a:latin typeface="思源黑体 CN Bold" panose="020B0800000000000000" pitchFamily="34" charset="-122"/>
                <a:ea typeface="思源黑体 CN Bold" panose="020B0800000000000000" pitchFamily="34" charset="-122"/>
              </a:rPr>
              <a:t>目录</a:t>
            </a:r>
          </a:p>
        </p:txBody>
      </p:sp>
      <p:sp>
        <p:nvSpPr>
          <p:cNvPr id="166" name="文本框 165">
            <a:extLst>
              <a:ext uri="{FF2B5EF4-FFF2-40B4-BE49-F238E27FC236}">
                <a16:creationId xmlns:a16="http://schemas.microsoft.com/office/drawing/2014/main" id="{6EFB98CB-90E7-45CD-9F27-BC514498769F}"/>
              </a:ext>
            </a:extLst>
          </p:cNvPr>
          <p:cNvSpPr txBox="1"/>
          <p:nvPr/>
        </p:nvSpPr>
        <p:spPr>
          <a:xfrm>
            <a:off x="3443945" y="1796906"/>
            <a:ext cx="1820322" cy="423001"/>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p>
        </p:txBody>
      </p:sp>
      <p:cxnSp>
        <p:nvCxnSpPr>
          <p:cNvPr id="167" name="直接连接符 166">
            <a:extLst>
              <a:ext uri="{FF2B5EF4-FFF2-40B4-BE49-F238E27FC236}">
                <a16:creationId xmlns:a16="http://schemas.microsoft.com/office/drawing/2014/main" id="{4EF671B0-704F-4069-A0E3-C36B407DE1C7}"/>
              </a:ext>
            </a:extLst>
          </p:cNvPr>
          <p:cNvCxnSpPr>
            <a:cxnSpLocks/>
          </p:cNvCxnSpPr>
          <p:nvPr/>
        </p:nvCxnSpPr>
        <p:spPr>
          <a:xfrm>
            <a:off x="2032924" y="2411890"/>
            <a:ext cx="343879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8527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97620202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任意多边形: 形状 120">
            <a:extLst>
              <a:ext uri="{FF2B5EF4-FFF2-40B4-BE49-F238E27FC236}">
                <a16:creationId xmlns:a16="http://schemas.microsoft.com/office/drawing/2014/main" id="{15CA97AF-1DA9-485A-903B-1742CD291CED}"/>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pic>
        <p:nvPicPr>
          <p:cNvPr id="86" name="图片 85" descr="桌子上放着许多花&#10;&#10;描述已自动生成">
            <a:extLst>
              <a:ext uri="{FF2B5EF4-FFF2-40B4-BE49-F238E27FC236}">
                <a16:creationId xmlns:a16="http://schemas.microsoft.com/office/drawing/2014/main" id="{2E25525C-7659-4D97-BDEF-47E7775FFD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9949" y="928673"/>
            <a:ext cx="3514626" cy="5000654"/>
          </a:xfrm>
          <a:prstGeom prst="roundRect">
            <a:avLst>
              <a:gd name="adj" fmla="val 9809"/>
            </a:avLst>
          </a:prstGeom>
          <a:ln w="73025">
            <a:solidFill>
              <a:srgbClr val="4F272F"/>
            </a:solidFill>
          </a:ln>
        </p:spPr>
      </p:pic>
      <p:sp>
        <p:nvSpPr>
          <p:cNvPr id="122" name="任意多边形: 形状 121">
            <a:extLst>
              <a:ext uri="{FF2B5EF4-FFF2-40B4-BE49-F238E27FC236}">
                <a16:creationId xmlns:a16="http://schemas.microsoft.com/office/drawing/2014/main" id="{4A602F7C-A100-40E2-A036-5DA0DB948F9D}"/>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3335BE2-D529-4126-B845-B77008D801E5}"/>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C03FDA1-27E4-40E2-8F0B-02D91B2642E2}"/>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C173360-E2B2-442D-8B9E-E7FF22F54B51}"/>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D31840F-C389-4022-84AC-41D3E03AC803}"/>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37B38CDB-697E-4B2C-BD27-992CE1B6C527}"/>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80C3918-F5CE-4587-8CAA-F34762DA1DAB}"/>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164C1D1-90E2-47C7-96D5-2E93D6F39C4F}"/>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A435478-8F05-4AD4-BD7C-8D8858C72BB3}"/>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B90E8481-4E29-4FF4-A71B-AF2EE16FD85E}"/>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877E33D-C8F3-4CEB-917A-194CB012593B}"/>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9BCD479-3661-4011-8F82-8E65264B167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754AD91C-B797-4B2B-8745-B4BEE4DC5AB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C9AF43F-385F-4DBC-81B4-49BFA73828CA}"/>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66B99C5-F2F6-4209-9D71-2D950415405A}"/>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503762DD-BAD3-4ED4-A3A0-2B954930A57E}"/>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8EA957A3-AE78-46CC-9611-9CFE8A0890DC}"/>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B474FA7-3E26-4A2A-912A-58ECDDCD7509}"/>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E6DAFB1-826C-46E0-A1F5-E654CC174E92}"/>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9304C3E-062A-4551-B498-A991CFF0E630}"/>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CFF0036-C34A-4B76-80E5-753137A0D28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77F72CC-35B3-4070-9C91-AF13DD838947}"/>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5672FDE-37FA-4F97-B35B-32D9BEEA27E0}"/>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54649C-403F-4A0D-9A6B-9DE71BAB3FA5}"/>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803422C-3576-49C6-B529-939B17BBCEC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F0EEEFD-97D8-4ADB-8DA2-79A7D650A40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82A00EB-02AD-4008-A0A3-5918EEB28489}"/>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4F1D10B-0CAE-409A-8026-5501D7E67445}"/>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2D2C954-E5BA-4516-BDFE-593A3456A9A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234375B-990E-48A8-8E3A-5869BF522E26}"/>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285DCD5-472D-4978-A9D6-847E3CE967CE}"/>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3703FA5-5AFC-480E-AD0D-1B362665CF62}"/>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31938E9-6228-4470-8214-C35EA3A86985}"/>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9AAFD31-2DA1-4E76-938D-362251BA64F5}"/>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A9FEB4D-5853-4619-9A2F-448270206A28}"/>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nvGrpSpPr>
          <p:cNvPr id="79" name="组合 78">
            <a:extLst>
              <a:ext uri="{FF2B5EF4-FFF2-40B4-BE49-F238E27FC236}">
                <a16:creationId xmlns:a16="http://schemas.microsoft.com/office/drawing/2014/main" id="{DA1CDC41-E186-421D-8356-FAD4065E788B}"/>
              </a:ext>
            </a:extLst>
          </p:cNvPr>
          <p:cNvGrpSpPr/>
          <p:nvPr/>
        </p:nvGrpSpPr>
        <p:grpSpPr>
          <a:xfrm>
            <a:off x="3363974" y="669562"/>
            <a:ext cx="7980301" cy="5596128"/>
            <a:chOff x="5423536" y="669562"/>
            <a:chExt cx="5920739" cy="5596128"/>
          </a:xfrm>
        </p:grpSpPr>
        <p:pic>
          <p:nvPicPr>
            <p:cNvPr id="6" name="图片 5">
              <a:extLst>
                <a:ext uri="{FF2B5EF4-FFF2-40B4-BE49-F238E27FC236}">
                  <a16:creationId xmlns:a16="http://schemas.microsoft.com/office/drawing/2014/main" id="{B686C9AE-4D43-43CA-ADC2-36022231A79E}"/>
                </a:ext>
              </a:extLst>
            </p:cNvPr>
            <p:cNvPicPr>
              <a:picLocks noChangeAspect="1"/>
            </p:cNvPicPr>
            <p:nvPr/>
          </p:nvPicPr>
          <p:blipFill>
            <a:blip r:embed="rId3"/>
            <a:stretch>
              <a:fillRect/>
            </a:stretch>
          </p:blipFill>
          <p:spPr>
            <a:xfrm flipH="1">
              <a:off x="5423536" y="669562"/>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7" name="图形 62">
              <a:extLst>
                <a:ext uri="{FF2B5EF4-FFF2-40B4-BE49-F238E27FC236}">
                  <a16:creationId xmlns:a16="http://schemas.microsoft.com/office/drawing/2014/main" id="{743B4528-A9D5-4106-8E3C-733598C8C4BF}"/>
                </a:ext>
              </a:extLst>
            </p:cNvPr>
            <p:cNvGrpSpPr/>
            <p:nvPr/>
          </p:nvGrpSpPr>
          <p:grpSpPr>
            <a:xfrm flipH="1">
              <a:off x="5494609" y="706355"/>
              <a:ext cx="5791659" cy="5468598"/>
              <a:chOff x="5477732" y="706355"/>
              <a:chExt cx="5791659" cy="5468598"/>
            </a:xfrm>
          </p:grpSpPr>
          <p:sp>
            <p:nvSpPr>
              <p:cNvPr id="8" name="任意多边形: 形状 7">
                <a:extLst>
                  <a:ext uri="{FF2B5EF4-FFF2-40B4-BE49-F238E27FC236}">
                    <a16:creationId xmlns:a16="http://schemas.microsoft.com/office/drawing/2014/main" id="{1B9E862F-15F5-4239-A4A5-CC5444FAF15F}"/>
                  </a:ext>
                </a:extLst>
              </p:cNvPr>
              <p:cNvSpPr/>
              <p:nvPr/>
            </p:nvSpPr>
            <p:spPr>
              <a:xfrm>
                <a:off x="10656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E1B81941-91C6-4F5B-871A-09DF8D3183C7}"/>
                  </a:ext>
                </a:extLst>
              </p:cNvPr>
              <p:cNvSpPr/>
              <p:nvPr/>
            </p:nvSpPr>
            <p:spPr>
              <a:xfrm>
                <a:off x="5477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grpSp>
      <p:sp>
        <p:nvSpPr>
          <p:cNvPr id="78" name="任意多边形: 形状 77">
            <a:extLst>
              <a:ext uri="{FF2B5EF4-FFF2-40B4-BE49-F238E27FC236}">
                <a16:creationId xmlns:a16="http://schemas.microsoft.com/office/drawing/2014/main" id="{5D215F63-5559-41AF-9557-4FC0FE96FA81}"/>
              </a:ext>
            </a:extLst>
          </p:cNvPr>
          <p:cNvSpPr/>
          <p:nvPr/>
        </p:nvSpPr>
        <p:spPr>
          <a:xfrm flipH="1">
            <a:off x="6433906" y="366901"/>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64" name="图形 63">
            <a:extLst>
              <a:ext uri="{FF2B5EF4-FFF2-40B4-BE49-F238E27FC236}">
                <a16:creationId xmlns:a16="http://schemas.microsoft.com/office/drawing/2014/main" id="{F72C1D8C-8BCF-488B-8B81-44131EC57D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612438" y="1008062"/>
            <a:ext cx="1181100" cy="981075"/>
          </a:xfrm>
          <a:prstGeom prst="rect">
            <a:avLst/>
          </a:prstGeom>
        </p:spPr>
      </p:pic>
      <p:pic>
        <p:nvPicPr>
          <p:cNvPr id="72" name="图片 71" descr="图片包含 游戏机, 刷子&#10;&#10;描述已自动生成">
            <a:extLst>
              <a:ext uri="{FF2B5EF4-FFF2-40B4-BE49-F238E27FC236}">
                <a16:creationId xmlns:a16="http://schemas.microsoft.com/office/drawing/2014/main" id="{B4B5882E-1AFE-4C82-8794-923D3F52C9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025152">
            <a:off x="290121" y="272557"/>
            <a:ext cx="1123950" cy="1564773"/>
          </a:xfrm>
          <a:prstGeom prst="rect">
            <a:avLst/>
          </a:prstGeom>
        </p:spPr>
      </p:pic>
      <p:pic>
        <p:nvPicPr>
          <p:cNvPr id="73" name="图片 72" descr="图片包含 游戏机, 刷子&#10;&#10;描述已自动生成">
            <a:extLst>
              <a:ext uri="{FF2B5EF4-FFF2-40B4-BE49-F238E27FC236}">
                <a16:creationId xmlns:a16="http://schemas.microsoft.com/office/drawing/2014/main" id="{CF9EC8B6-B050-48A6-9A06-06BBE61D98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8000000">
            <a:off x="3352566" y="5098066"/>
            <a:ext cx="674363" cy="938854"/>
          </a:xfrm>
          <a:prstGeom prst="rect">
            <a:avLst/>
          </a:prstGeom>
        </p:spPr>
      </p:pic>
      <p:pic>
        <p:nvPicPr>
          <p:cNvPr id="83" name="图片 82" descr="黑暗中蓝色的球&#10;&#10;中度可信度描述已自动生成">
            <a:extLst>
              <a:ext uri="{FF2B5EF4-FFF2-40B4-BE49-F238E27FC236}">
                <a16:creationId xmlns:a16="http://schemas.microsoft.com/office/drawing/2014/main" id="{49EDEACA-B498-48A7-AE6C-2791C97C3C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453222" y="3694423"/>
            <a:ext cx="2738778" cy="2951098"/>
          </a:xfrm>
          <a:prstGeom prst="rect">
            <a:avLst/>
          </a:prstGeom>
        </p:spPr>
      </p:pic>
      <p:sp>
        <p:nvSpPr>
          <p:cNvPr id="140" name="文本框 139">
            <a:extLst>
              <a:ext uri="{FF2B5EF4-FFF2-40B4-BE49-F238E27FC236}">
                <a16:creationId xmlns:a16="http://schemas.microsoft.com/office/drawing/2014/main" id="{1FEAB733-E5DF-4BD5-BC0D-547674FF06C8}"/>
              </a:ext>
            </a:extLst>
          </p:cNvPr>
          <p:cNvSpPr txBox="1"/>
          <p:nvPr/>
        </p:nvSpPr>
        <p:spPr>
          <a:xfrm>
            <a:off x="4770947" y="2836278"/>
            <a:ext cx="5803946" cy="1446550"/>
          </a:xfrm>
          <a:prstGeom prst="rect">
            <a:avLst/>
          </a:prstGeom>
          <a:noFill/>
        </p:spPr>
        <p:txBody>
          <a:bodyPr wrap="square" rtlCol="0">
            <a:spAutoFit/>
          </a:bodyPr>
          <a:lstStyle/>
          <a:p>
            <a:pPr lvl="0" algn="ctr">
              <a:defRPr/>
            </a:pPr>
            <a:r>
              <a:rPr lang="zh-CN" altLang="en-US" sz="8800" dirty="0">
                <a:solidFill>
                  <a:srgbClr val="4F272F"/>
                </a:solidFill>
                <a:latin typeface="思源黑体 CN Bold" panose="020B0800000000000000" pitchFamily="34" charset="-122"/>
                <a:ea typeface="思源黑体 CN Bold" panose="020B0800000000000000" pitchFamily="34" charset="-122"/>
              </a:rPr>
              <a:t>古希腊美术</a:t>
            </a:r>
          </a:p>
        </p:txBody>
      </p:sp>
      <p:sp>
        <p:nvSpPr>
          <p:cNvPr id="141" name="文本框 140">
            <a:extLst>
              <a:ext uri="{FF2B5EF4-FFF2-40B4-BE49-F238E27FC236}">
                <a16:creationId xmlns:a16="http://schemas.microsoft.com/office/drawing/2014/main" id="{805BC979-34C7-4EE3-9409-4D2B1980A65B}"/>
              </a:ext>
            </a:extLst>
          </p:cNvPr>
          <p:cNvSpPr txBox="1"/>
          <p:nvPr/>
        </p:nvSpPr>
        <p:spPr>
          <a:xfrm>
            <a:off x="4899191" y="1933000"/>
            <a:ext cx="5480662"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noProof="0" dirty="0">
                <a:solidFill>
                  <a:schemeClr val="tx1">
                    <a:lumMod val="75000"/>
                    <a:lumOff val="25000"/>
                  </a:schemeClr>
                </a:solidFill>
                <a:latin typeface="思源黑体 CN Bold" panose="020B0800000000000000" pitchFamily="34" charset="-122"/>
                <a:ea typeface="思源黑体 CN Bold" panose="020B0800000000000000" pitchFamily="34" charset="-122"/>
              </a:rPr>
              <a:t>PART ONE</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endParaRPr>
          </a:p>
        </p:txBody>
      </p:sp>
      <p:sp>
        <p:nvSpPr>
          <p:cNvPr id="144" name="文本框 143">
            <a:extLst>
              <a:ext uri="{FF2B5EF4-FFF2-40B4-BE49-F238E27FC236}">
                <a16:creationId xmlns:a16="http://schemas.microsoft.com/office/drawing/2014/main" id="{3016BDD4-3A8E-4E7E-9463-D0E58622B0E7}"/>
              </a:ext>
            </a:extLst>
          </p:cNvPr>
          <p:cNvSpPr txBox="1"/>
          <p:nvPr/>
        </p:nvSpPr>
        <p:spPr>
          <a:xfrm>
            <a:off x="4882445" y="4643406"/>
            <a:ext cx="5549168" cy="261610"/>
          </a:xfrm>
          <a:prstGeom prst="rect">
            <a:avLst/>
          </a:prstGeom>
          <a:noFill/>
        </p:spPr>
        <p:txBody>
          <a:bodyPr wrap="square" rtlCol="0">
            <a:spAutoFit/>
          </a:bodyPr>
          <a:lstStyle/>
          <a:p>
            <a:pPr lvl="0" algn="dist">
              <a:defRPr/>
            </a:pPr>
            <a:r>
              <a:rPr lang="en-US" altLang="zh-CN" sz="1100" dirty="0">
                <a:solidFill>
                  <a:prstClr val="black">
                    <a:lumMod val="85000"/>
                    <a:lumOff val="15000"/>
                  </a:prstClr>
                </a:solidFill>
                <a:latin typeface="思源黑体 CN Bold" panose="020B0800000000000000" pitchFamily="34" charset="-122"/>
                <a:ea typeface="思源黑体 CN Bold" panose="020B0800000000000000" pitchFamily="34" charset="-122"/>
              </a:rPr>
              <a:t>ANCIENT GREEK ART</a:t>
            </a:r>
          </a:p>
        </p:txBody>
      </p:sp>
      <p:sp>
        <p:nvSpPr>
          <p:cNvPr id="147" name="矩形: 圆角 146">
            <a:extLst>
              <a:ext uri="{FF2B5EF4-FFF2-40B4-BE49-F238E27FC236}">
                <a16:creationId xmlns:a16="http://schemas.microsoft.com/office/drawing/2014/main" id="{4F1187CE-7EBF-4FDC-B651-7309B59299A0}"/>
              </a:ext>
            </a:extLst>
          </p:cNvPr>
          <p:cNvSpPr/>
          <p:nvPr/>
        </p:nvSpPr>
        <p:spPr>
          <a:xfrm rot="10800000" flipH="1" flipV="1">
            <a:off x="4963351" y="436519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sp>
        <p:nvSpPr>
          <p:cNvPr id="150" name="矩形: 圆角 149">
            <a:extLst>
              <a:ext uri="{FF2B5EF4-FFF2-40B4-BE49-F238E27FC236}">
                <a16:creationId xmlns:a16="http://schemas.microsoft.com/office/drawing/2014/main" id="{09834D67-6A4A-46E4-B582-73B3E563F972}"/>
              </a:ext>
            </a:extLst>
          </p:cNvPr>
          <p:cNvSpPr/>
          <p:nvPr/>
        </p:nvSpPr>
        <p:spPr>
          <a:xfrm rot="10800000" flipH="1" flipV="1">
            <a:off x="4963351" y="264078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pic>
        <p:nvPicPr>
          <p:cNvPr id="90" name="图片 89" descr="图片包含 黑暗, 桌子, 亮, 游戏机&#10;&#10;描述已自动生成">
            <a:extLst>
              <a:ext uri="{FF2B5EF4-FFF2-40B4-BE49-F238E27FC236}">
                <a16:creationId xmlns:a16="http://schemas.microsoft.com/office/drawing/2014/main" id="{88942FBD-D7F1-4EBC-BE97-8D8625AEE2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688583" y="3297391"/>
            <a:ext cx="1385997" cy="1502405"/>
          </a:xfrm>
          <a:prstGeom prst="rect">
            <a:avLst/>
          </a:prstGeom>
        </p:spPr>
      </p:pic>
    </p:spTree>
    <p:extLst>
      <p:ext uri="{BB962C8B-B14F-4D97-AF65-F5344CB8AC3E}">
        <p14:creationId xmlns:p14="http://schemas.microsoft.com/office/powerpoint/2010/main" val="186579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古希腊美术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116" name="Freeform 40">
            <a:extLst>
              <a:ext uri="{FF2B5EF4-FFF2-40B4-BE49-F238E27FC236}">
                <a16:creationId xmlns:a16="http://schemas.microsoft.com/office/drawing/2014/main" id="{C396CAE3-B847-405E-BF4D-6D0001899043}"/>
              </a:ext>
            </a:extLst>
          </p:cNvPr>
          <p:cNvSpPr>
            <a:spLocks/>
          </p:cNvSpPr>
          <p:nvPr/>
        </p:nvSpPr>
        <p:spPr bwMode="auto">
          <a:xfrm>
            <a:off x="1816455" y="2860141"/>
            <a:ext cx="1668901" cy="1747965"/>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rgbClr val="4F272F"/>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17" name="Oval 6">
            <a:extLst>
              <a:ext uri="{FF2B5EF4-FFF2-40B4-BE49-F238E27FC236}">
                <a16:creationId xmlns:a16="http://schemas.microsoft.com/office/drawing/2014/main" id="{3769335A-9C0C-455E-8854-35670511B240}"/>
              </a:ext>
            </a:extLst>
          </p:cNvPr>
          <p:cNvSpPr>
            <a:spLocks noChangeArrowheads="1"/>
          </p:cNvSpPr>
          <p:nvPr/>
        </p:nvSpPr>
        <p:spPr bwMode="auto">
          <a:xfrm>
            <a:off x="1803634" y="2554567"/>
            <a:ext cx="1694543" cy="550246"/>
          </a:xfrm>
          <a:prstGeom prst="ellipse">
            <a:avLst/>
          </a:prstGeom>
          <a:gradFill>
            <a:gsLst>
              <a:gs pos="0">
                <a:srgbClr val="FFFFFF"/>
              </a:gs>
              <a:gs pos="53000">
                <a:srgbClr val="FFFFFF">
                  <a:lumMod val="95000"/>
                </a:srgbClr>
              </a:gs>
              <a:gs pos="100000">
                <a:srgbClr val="FFFFFF">
                  <a:lumMod val="85000"/>
                </a:srgbClr>
              </a:gs>
            </a:gsLst>
            <a:lin ang="16800000" scaled="0"/>
          </a:gra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11" name="TextBox 42">
            <a:extLst>
              <a:ext uri="{FF2B5EF4-FFF2-40B4-BE49-F238E27FC236}">
                <a16:creationId xmlns:a16="http://schemas.microsoft.com/office/drawing/2014/main" id="{F3C7CE5E-2C4B-4B08-8055-08AEE78460EB}"/>
              </a:ext>
            </a:extLst>
          </p:cNvPr>
          <p:cNvSpPr txBox="1"/>
          <p:nvPr/>
        </p:nvSpPr>
        <p:spPr>
          <a:xfrm>
            <a:off x="2002707" y="1911755"/>
            <a:ext cx="1271503" cy="1200329"/>
          </a:xfrm>
          <a:prstGeom prst="rect">
            <a:avLst/>
          </a:prstGeom>
          <a:noFill/>
          <a:effectLst/>
        </p:spPr>
        <p:txBody>
          <a:bodyPr wrap="none" rtlCol="0">
            <a:spAutoFit/>
          </a:bodyPr>
          <a:lstStyle/>
          <a:p>
            <a:pPr algn="ctr"/>
            <a:r>
              <a:rPr lang="id-ID" sz="7200" b="1" dirty="0">
                <a:solidFill>
                  <a:srgbClr val="000000">
                    <a:lumMod val="65000"/>
                    <a:lumOff val="35000"/>
                  </a:srgbClr>
                </a:solidFill>
                <a:latin typeface="思源黑体 CN Bold" panose="020B0800000000000000" pitchFamily="34" charset="-122"/>
                <a:ea typeface="思源黑体 CN Bold" panose="020B0800000000000000" pitchFamily="34" charset="-122"/>
              </a:rPr>
              <a:t>01</a:t>
            </a:r>
          </a:p>
        </p:txBody>
      </p:sp>
      <p:sp>
        <p:nvSpPr>
          <p:cNvPr id="114" name="Freeform 59">
            <a:extLst>
              <a:ext uri="{FF2B5EF4-FFF2-40B4-BE49-F238E27FC236}">
                <a16:creationId xmlns:a16="http://schemas.microsoft.com/office/drawing/2014/main" id="{7710EAAC-8411-45D1-AFE3-327753625336}"/>
              </a:ext>
            </a:extLst>
          </p:cNvPr>
          <p:cNvSpPr>
            <a:spLocks noEditPoints="1"/>
          </p:cNvSpPr>
          <p:nvPr/>
        </p:nvSpPr>
        <p:spPr bwMode="auto">
          <a:xfrm flipH="1">
            <a:off x="2562624" y="3611968"/>
            <a:ext cx="244491" cy="244491"/>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15" name="Freeform 60">
            <a:extLst>
              <a:ext uri="{FF2B5EF4-FFF2-40B4-BE49-F238E27FC236}">
                <a16:creationId xmlns:a16="http://schemas.microsoft.com/office/drawing/2014/main" id="{E242C7F9-1D46-4677-99E8-8EF535F08EA1}"/>
              </a:ext>
            </a:extLst>
          </p:cNvPr>
          <p:cNvSpPr>
            <a:spLocks/>
          </p:cNvSpPr>
          <p:nvPr/>
        </p:nvSpPr>
        <p:spPr bwMode="auto">
          <a:xfrm flipH="1">
            <a:off x="2452604" y="3496914"/>
            <a:ext cx="286198" cy="258154"/>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13" name="Freeform 14">
            <a:extLst>
              <a:ext uri="{FF2B5EF4-FFF2-40B4-BE49-F238E27FC236}">
                <a16:creationId xmlns:a16="http://schemas.microsoft.com/office/drawing/2014/main" id="{4A014088-85D9-4D8B-8D3E-1173903159AE}"/>
              </a:ext>
            </a:extLst>
          </p:cNvPr>
          <p:cNvSpPr>
            <a:spLocks noEditPoints="1"/>
          </p:cNvSpPr>
          <p:nvPr/>
        </p:nvSpPr>
        <p:spPr bwMode="auto">
          <a:xfrm>
            <a:off x="2452604" y="1469410"/>
            <a:ext cx="349682" cy="35082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4F272F"/>
          </a:solidFill>
          <a:ln>
            <a:noFill/>
          </a:ln>
        </p:spPr>
        <p:txBody>
          <a:bodyPr vert="horz" wrap="square" lIns="91440" tIns="45720" rIns="91440" bIns="45720" numCol="1" anchor="t" anchorCtr="0" compatLnSpc="1">
            <a:prstTxWarp prst="textNoShape">
              <a:avLst/>
            </a:prstTxWarp>
          </a:bodyPr>
          <a:lstStyle/>
          <a:p>
            <a:pPr algn="ctr"/>
            <a:endParaRPr lang="id-ID" sz="1600" dirty="0">
              <a:solidFill>
                <a:srgbClr val="000000"/>
              </a:solidFill>
              <a:latin typeface="思源黑体 CN Bold" panose="020B0800000000000000" pitchFamily="34" charset="-122"/>
              <a:ea typeface="思源黑体 CN Bold" panose="020B0800000000000000" pitchFamily="34" charset="-122"/>
            </a:endParaRPr>
          </a:p>
        </p:txBody>
      </p:sp>
      <p:sp>
        <p:nvSpPr>
          <p:cNvPr id="108" name="矩形 107">
            <a:extLst>
              <a:ext uri="{FF2B5EF4-FFF2-40B4-BE49-F238E27FC236}">
                <a16:creationId xmlns:a16="http://schemas.microsoft.com/office/drawing/2014/main" id="{B9D7F110-4DBD-472F-9D07-73CC38B886EE}"/>
              </a:ext>
            </a:extLst>
          </p:cNvPr>
          <p:cNvSpPr/>
          <p:nvPr/>
        </p:nvSpPr>
        <p:spPr>
          <a:xfrm flipH="1">
            <a:off x="1421191" y="519218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09" name="PPT">
            <a:extLst>
              <a:ext uri="{FF2B5EF4-FFF2-40B4-BE49-F238E27FC236}">
                <a16:creationId xmlns:a16="http://schemas.microsoft.com/office/drawing/2014/main" id="{65E0F803-B2F1-450B-A765-076FE41109AE}"/>
              </a:ext>
            </a:extLst>
          </p:cNvPr>
          <p:cNvSpPr txBox="1"/>
          <p:nvPr/>
        </p:nvSpPr>
        <p:spPr>
          <a:xfrm flipH="1">
            <a:off x="1671852" y="4902323"/>
            <a:ext cx="1958106" cy="307750"/>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lgn="ctr">
              <a:lnSpc>
                <a:spcPct val="120000"/>
              </a:lnSpc>
            </a:pPr>
            <a:r>
              <a:rPr kumimoji="1" lang="zh-CN" altLang="en-US"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rPr>
              <a:t>标题文字添加</a:t>
            </a:r>
            <a:endParaRPr kumimoji="1" lang="en-GB"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endParaRPr>
          </a:p>
        </p:txBody>
      </p:sp>
      <p:sp>
        <p:nvSpPr>
          <p:cNvPr id="127" name="Freeform 37">
            <a:extLst>
              <a:ext uri="{FF2B5EF4-FFF2-40B4-BE49-F238E27FC236}">
                <a16:creationId xmlns:a16="http://schemas.microsoft.com/office/drawing/2014/main" id="{AC1D6737-562D-49BE-A65E-62ABAD0C06DF}"/>
              </a:ext>
            </a:extLst>
          </p:cNvPr>
          <p:cNvSpPr>
            <a:spLocks/>
          </p:cNvSpPr>
          <p:nvPr/>
        </p:nvSpPr>
        <p:spPr bwMode="auto">
          <a:xfrm>
            <a:off x="5287066" y="2837530"/>
            <a:ext cx="1668901" cy="1747965"/>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28" name="Oval 6">
            <a:extLst>
              <a:ext uri="{FF2B5EF4-FFF2-40B4-BE49-F238E27FC236}">
                <a16:creationId xmlns:a16="http://schemas.microsoft.com/office/drawing/2014/main" id="{ACDCA0A9-DC2A-4DD3-90E3-86EE5AA0CC02}"/>
              </a:ext>
            </a:extLst>
          </p:cNvPr>
          <p:cNvSpPr>
            <a:spLocks noChangeArrowheads="1"/>
          </p:cNvSpPr>
          <p:nvPr/>
        </p:nvSpPr>
        <p:spPr bwMode="auto">
          <a:xfrm>
            <a:off x="5274245" y="2531956"/>
            <a:ext cx="1694543" cy="550246"/>
          </a:xfrm>
          <a:prstGeom prst="ellipse">
            <a:avLst/>
          </a:prstGeom>
          <a:gradFill>
            <a:gsLst>
              <a:gs pos="0">
                <a:srgbClr val="FFFFFF"/>
              </a:gs>
              <a:gs pos="53000">
                <a:srgbClr val="FFFFFF">
                  <a:lumMod val="95000"/>
                </a:srgbClr>
              </a:gs>
              <a:gs pos="100000">
                <a:srgbClr val="FFFFFF">
                  <a:lumMod val="85000"/>
                </a:srgbClr>
              </a:gs>
            </a:gsLst>
            <a:lin ang="16800000" scaled="0"/>
          </a:gra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24" name="TextBox 43">
            <a:extLst>
              <a:ext uri="{FF2B5EF4-FFF2-40B4-BE49-F238E27FC236}">
                <a16:creationId xmlns:a16="http://schemas.microsoft.com/office/drawing/2014/main" id="{54BEC9ED-050C-42CE-8202-E8D8635F930A}"/>
              </a:ext>
            </a:extLst>
          </p:cNvPr>
          <p:cNvSpPr txBox="1"/>
          <p:nvPr/>
        </p:nvSpPr>
        <p:spPr>
          <a:xfrm>
            <a:off x="5494395" y="1889483"/>
            <a:ext cx="1271502" cy="1200329"/>
          </a:xfrm>
          <a:prstGeom prst="rect">
            <a:avLst/>
          </a:prstGeom>
          <a:noFill/>
          <a:effectLst/>
        </p:spPr>
        <p:txBody>
          <a:bodyPr wrap="none" rtlCol="0">
            <a:spAutoFit/>
          </a:bodyPr>
          <a:lstStyle/>
          <a:p>
            <a:pPr algn="ctr"/>
            <a:r>
              <a:rPr lang="id-ID" sz="7200" b="1" dirty="0">
                <a:solidFill>
                  <a:srgbClr val="000000">
                    <a:lumMod val="65000"/>
                    <a:lumOff val="35000"/>
                  </a:srgbClr>
                </a:solidFill>
                <a:latin typeface="思源黑体 CN Bold" panose="020B0800000000000000" pitchFamily="34" charset="-122"/>
                <a:ea typeface="思源黑体 CN Bold" panose="020B0800000000000000" pitchFamily="34" charset="-122"/>
              </a:rPr>
              <a:t>02</a:t>
            </a:r>
          </a:p>
        </p:txBody>
      </p:sp>
      <p:sp>
        <p:nvSpPr>
          <p:cNvPr id="125" name="Freeform 46">
            <a:extLst>
              <a:ext uri="{FF2B5EF4-FFF2-40B4-BE49-F238E27FC236}">
                <a16:creationId xmlns:a16="http://schemas.microsoft.com/office/drawing/2014/main" id="{5BCBC029-389C-427C-A328-6060AF310B2D}"/>
              </a:ext>
            </a:extLst>
          </p:cNvPr>
          <p:cNvSpPr>
            <a:spLocks noEditPoints="1"/>
          </p:cNvSpPr>
          <p:nvPr/>
        </p:nvSpPr>
        <p:spPr bwMode="auto">
          <a:xfrm>
            <a:off x="6011361" y="3474428"/>
            <a:ext cx="279517" cy="278996"/>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26" name="Freeform 14">
            <a:extLst>
              <a:ext uri="{FF2B5EF4-FFF2-40B4-BE49-F238E27FC236}">
                <a16:creationId xmlns:a16="http://schemas.microsoft.com/office/drawing/2014/main" id="{7712CB77-1FAA-4DA5-9769-065BAE82A6E8}"/>
              </a:ext>
            </a:extLst>
          </p:cNvPr>
          <p:cNvSpPr>
            <a:spLocks noEditPoints="1"/>
          </p:cNvSpPr>
          <p:nvPr/>
        </p:nvSpPr>
        <p:spPr bwMode="auto">
          <a:xfrm>
            <a:off x="5925900" y="1492023"/>
            <a:ext cx="349682" cy="35082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gn="ctr"/>
            <a:endParaRPr lang="id-ID" sz="1600" dirty="0">
              <a:solidFill>
                <a:srgbClr val="000000"/>
              </a:solidFill>
              <a:latin typeface="思源黑体 CN Bold" panose="020B0800000000000000" pitchFamily="34" charset="-122"/>
              <a:ea typeface="思源黑体 CN Bold" panose="020B0800000000000000" pitchFamily="34" charset="-122"/>
            </a:endParaRPr>
          </a:p>
        </p:txBody>
      </p:sp>
      <p:sp>
        <p:nvSpPr>
          <p:cNvPr id="121" name="矩形 120">
            <a:extLst>
              <a:ext uri="{FF2B5EF4-FFF2-40B4-BE49-F238E27FC236}">
                <a16:creationId xmlns:a16="http://schemas.microsoft.com/office/drawing/2014/main" id="{A576AFC8-D182-490B-96D6-4A85CC43AD3A}"/>
              </a:ext>
            </a:extLst>
          </p:cNvPr>
          <p:cNvSpPr/>
          <p:nvPr/>
        </p:nvSpPr>
        <p:spPr>
          <a:xfrm flipH="1">
            <a:off x="4891802" y="519218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22" name="PPT">
            <a:extLst>
              <a:ext uri="{FF2B5EF4-FFF2-40B4-BE49-F238E27FC236}">
                <a16:creationId xmlns:a16="http://schemas.microsoft.com/office/drawing/2014/main" id="{8A8B7AF1-1A20-4001-909D-A1B43F9E711B}"/>
              </a:ext>
            </a:extLst>
          </p:cNvPr>
          <p:cNvSpPr txBox="1"/>
          <p:nvPr/>
        </p:nvSpPr>
        <p:spPr>
          <a:xfrm flipH="1">
            <a:off x="5142463" y="4902323"/>
            <a:ext cx="1958106" cy="307750"/>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lgn="ctr">
              <a:lnSpc>
                <a:spcPct val="120000"/>
              </a:lnSpc>
            </a:pPr>
            <a:r>
              <a:rPr kumimoji="1" lang="zh-CN" altLang="en-US"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rPr>
              <a:t>标题文字添加</a:t>
            </a:r>
            <a:endParaRPr kumimoji="1" lang="en-GB"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endParaRPr>
          </a:p>
        </p:txBody>
      </p:sp>
      <p:sp>
        <p:nvSpPr>
          <p:cNvPr id="138" name="Freeform 34">
            <a:extLst>
              <a:ext uri="{FF2B5EF4-FFF2-40B4-BE49-F238E27FC236}">
                <a16:creationId xmlns:a16="http://schemas.microsoft.com/office/drawing/2014/main" id="{0C04CBD4-3AEC-49BB-9AB8-F085979B5D1B}"/>
              </a:ext>
            </a:extLst>
          </p:cNvPr>
          <p:cNvSpPr>
            <a:spLocks/>
          </p:cNvSpPr>
          <p:nvPr/>
        </p:nvSpPr>
        <p:spPr bwMode="auto">
          <a:xfrm>
            <a:off x="8757678" y="2834970"/>
            <a:ext cx="1668901" cy="174796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rgbClr val="A5A5A5"/>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39" name="Oval 6">
            <a:extLst>
              <a:ext uri="{FF2B5EF4-FFF2-40B4-BE49-F238E27FC236}">
                <a16:creationId xmlns:a16="http://schemas.microsoft.com/office/drawing/2014/main" id="{4FC47F31-A3C5-4FC9-AB24-1BD31F9684FA}"/>
              </a:ext>
            </a:extLst>
          </p:cNvPr>
          <p:cNvSpPr>
            <a:spLocks noChangeArrowheads="1"/>
          </p:cNvSpPr>
          <p:nvPr/>
        </p:nvSpPr>
        <p:spPr bwMode="auto">
          <a:xfrm>
            <a:off x="8744857" y="2529396"/>
            <a:ext cx="1694543" cy="550246"/>
          </a:xfrm>
          <a:prstGeom prst="ellipse">
            <a:avLst/>
          </a:prstGeom>
          <a:gradFill>
            <a:gsLst>
              <a:gs pos="0">
                <a:srgbClr val="FFFFFF"/>
              </a:gs>
              <a:gs pos="53000">
                <a:srgbClr val="FFFFFF">
                  <a:lumMod val="95000"/>
                </a:srgbClr>
              </a:gs>
              <a:gs pos="100000">
                <a:srgbClr val="FFFFFF">
                  <a:lumMod val="85000"/>
                </a:srgbClr>
              </a:gs>
            </a:gsLst>
            <a:lin ang="16800000" scaled="0"/>
          </a:gra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35" name="TextBox 44">
            <a:extLst>
              <a:ext uri="{FF2B5EF4-FFF2-40B4-BE49-F238E27FC236}">
                <a16:creationId xmlns:a16="http://schemas.microsoft.com/office/drawing/2014/main" id="{5B08C792-B4FB-43F1-A5ED-4F874B44B8E0}"/>
              </a:ext>
            </a:extLst>
          </p:cNvPr>
          <p:cNvSpPr txBox="1"/>
          <p:nvPr/>
        </p:nvSpPr>
        <p:spPr>
          <a:xfrm>
            <a:off x="8973824" y="1912014"/>
            <a:ext cx="1271502" cy="1200329"/>
          </a:xfrm>
          <a:prstGeom prst="rect">
            <a:avLst/>
          </a:prstGeom>
          <a:noFill/>
          <a:effectLst/>
        </p:spPr>
        <p:txBody>
          <a:bodyPr wrap="none" rtlCol="0">
            <a:spAutoFit/>
          </a:bodyPr>
          <a:lstStyle/>
          <a:p>
            <a:pPr algn="ctr"/>
            <a:r>
              <a:rPr lang="id-ID" sz="7200" b="1" dirty="0">
                <a:solidFill>
                  <a:srgbClr val="000000">
                    <a:lumMod val="65000"/>
                    <a:lumOff val="35000"/>
                  </a:srgbClr>
                </a:solidFill>
                <a:latin typeface="思源黑体 CN Bold" panose="020B0800000000000000" pitchFamily="34" charset="-122"/>
                <a:ea typeface="思源黑体 CN Bold" panose="020B0800000000000000" pitchFamily="34" charset="-122"/>
              </a:rPr>
              <a:t>03</a:t>
            </a:r>
          </a:p>
        </p:txBody>
      </p:sp>
      <p:sp>
        <p:nvSpPr>
          <p:cNvPr id="136" name="Freeform 45">
            <a:extLst>
              <a:ext uri="{FF2B5EF4-FFF2-40B4-BE49-F238E27FC236}">
                <a16:creationId xmlns:a16="http://schemas.microsoft.com/office/drawing/2014/main" id="{C9DBB18C-FEFF-4A5D-8664-089F83C37C9E}"/>
              </a:ext>
            </a:extLst>
          </p:cNvPr>
          <p:cNvSpPr>
            <a:spLocks noEditPoints="1"/>
          </p:cNvSpPr>
          <p:nvPr/>
        </p:nvSpPr>
        <p:spPr bwMode="auto">
          <a:xfrm>
            <a:off x="9453386" y="3543344"/>
            <a:ext cx="294818" cy="207485"/>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37" name="Freeform 14">
            <a:extLst>
              <a:ext uri="{FF2B5EF4-FFF2-40B4-BE49-F238E27FC236}">
                <a16:creationId xmlns:a16="http://schemas.microsoft.com/office/drawing/2014/main" id="{4E0CB775-6CAE-4962-AE99-5921F1BED60F}"/>
              </a:ext>
            </a:extLst>
          </p:cNvPr>
          <p:cNvSpPr>
            <a:spLocks noEditPoints="1"/>
          </p:cNvSpPr>
          <p:nvPr/>
        </p:nvSpPr>
        <p:spPr bwMode="auto">
          <a:xfrm>
            <a:off x="9412017" y="1494581"/>
            <a:ext cx="349682" cy="35082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A5A5A5"/>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endParaRPr>
          </a:p>
        </p:txBody>
      </p:sp>
      <p:sp>
        <p:nvSpPr>
          <p:cNvPr id="132" name="矩形 131">
            <a:extLst>
              <a:ext uri="{FF2B5EF4-FFF2-40B4-BE49-F238E27FC236}">
                <a16:creationId xmlns:a16="http://schemas.microsoft.com/office/drawing/2014/main" id="{96D160D4-5EFC-492B-9BEE-53B656084C32}"/>
              </a:ext>
            </a:extLst>
          </p:cNvPr>
          <p:cNvSpPr/>
          <p:nvPr/>
        </p:nvSpPr>
        <p:spPr>
          <a:xfrm flipH="1">
            <a:off x="8371081" y="5192181"/>
            <a:ext cx="2459428" cy="705129"/>
          </a:xfrm>
          <a:prstGeom prst="rect">
            <a:avLst/>
          </a:prstGeom>
        </p:spPr>
        <p:txBody>
          <a:bodyPr wrap="square">
            <a:spAutoFit/>
          </a:bodyPr>
          <a:lstStyle/>
          <a:p>
            <a:pPr lvl="0"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33" name="PPT">
            <a:extLst>
              <a:ext uri="{FF2B5EF4-FFF2-40B4-BE49-F238E27FC236}">
                <a16:creationId xmlns:a16="http://schemas.microsoft.com/office/drawing/2014/main" id="{693D7285-A56F-4D3F-B69E-7064AC96BC73}"/>
              </a:ext>
            </a:extLst>
          </p:cNvPr>
          <p:cNvSpPr txBox="1"/>
          <p:nvPr/>
        </p:nvSpPr>
        <p:spPr>
          <a:xfrm flipH="1">
            <a:off x="8621742" y="4902323"/>
            <a:ext cx="1958106" cy="307750"/>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algn="ctr">
              <a:lnSpc>
                <a:spcPct val="120000"/>
              </a:lnSpc>
            </a:pPr>
            <a:r>
              <a:rPr kumimoji="1" lang="zh-CN" altLang="en-US"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rPr>
              <a:t>标题文字添加</a:t>
            </a:r>
            <a:endParaRPr kumimoji="1" lang="en-GB" b="0" i="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2559195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古希腊美术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46" name="矩形 45">
            <a:extLst>
              <a:ext uri="{FF2B5EF4-FFF2-40B4-BE49-F238E27FC236}">
                <a16:creationId xmlns:a16="http://schemas.microsoft.com/office/drawing/2014/main" id="{47F82C64-B555-4599-98D8-407B52DE7B44}"/>
              </a:ext>
            </a:extLst>
          </p:cNvPr>
          <p:cNvSpPr/>
          <p:nvPr/>
        </p:nvSpPr>
        <p:spPr>
          <a:xfrm>
            <a:off x="1735189" y="3181011"/>
            <a:ext cx="4215384" cy="420624"/>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箭头: 下 6">
            <a:extLst>
              <a:ext uri="{FF2B5EF4-FFF2-40B4-BE49-F238E27FC236}">
                <a16:creationId xmlns:a16="http://schemas.microsoft.com/office/drawing/2014/main" id="{C6534FEF-FF43-4000-B4DD-DE0E3FE10B1F}"/>
              </a:ext>
            </a:extLst>
          </p:cNvPr>
          <p:cNvSpPr/>
          <p:nvPr/>
        </p:nvSpPr>
        <p:spPr>
          <a:xfrm flipH="1" flipV="1">
            <a:off x="1237255" y="2668214"/>
            <a:ext cx="733627" cy="935662"/>
          </a:xfrm>
          <a:custGeom>
            <a:avLst/>
            <a:gdLst>
              <a:gd name="connsiteX0" fmla="*/ 0 w 712404"/>
              <a:gd name="connsiteY0" fmla="*/ 591314 h 905256"/>
              <a:gd name="connsiteX1" fmla="*/ 123239 w 712404"/>
              <a:gd name="connsiteY1" fmla="*/ 591314 h 905256"/>
              <a:gd name="connsiteX2" fmla="*/ 123239 w 712404"/>
              <a:gd name="connsiteY2" fmla="*/ 0 h 905256"/>
              <a:gd name="connsiteX3" fmla="*/ 589165 w 712404"/>
              <a:gd name="connsiteY3" fmla="*/ 0 h 905256"/>
              <a:gd name="connsiteX4" fmla="*/ 589165 w 712404"/>
              <a:gd name="connsiteY4" fmla="*/ 591314 h 905256"/>
              <a:gd name="connsiteX5" fmla="*/ 712404 w 712404"/>
              <a:gd name="connsiteY5" fmla="*/ 591314 h 905256"/>
              <a:gd name="connsiteX6" fmla="*/ 356202 w 712404"/>
              <a:gd name="connsiteY6" fmla="*/ 905256 h 905256"/>
              <a:gd name="connsiteX7" fmla="*/ 0 w 712404"/>
              <a:gd name="connsiteY7" fmla="*/ 591314 h 905256"/>
              <a:gd name="connsiteX0" fmla="*/ 0 w 712404"/>
              <a:gd name="connsiteY0" fmla="*/ 591314 h 905256"/>
              <a:gd name="connsiteX1" fmla="*/ 123239 w 712404"/>
              <a:gd name="connsiteY1" fmla="*/ 591314 h 905256"/>
              <a:gd name="connsiteX2" fmla="*/ 116520 w 712404"/>
              <a:gd name="connsiteY2" fmla="*/ 329692 h 905256"/>
              <a:gd name="connsiteX3" fmla="*/ 123239 w 712404"/>
              <a:gd name="connsiteY3" fmla="*/ 0 h 905256"/>
              <a:gd name="connsiteX4" fmla="*/ 589165 w 712404"/>
              <a:gd name="connsiteY4" fmla="*/ 0 h 905256"/>
              <a:gd name="connsiteX5" fmla="*/ 589165 w 712404"/>
              <a:gd name="connsiteY5" fmla="*/ 591314 h 905256"/>
              <a:gd name="connsiteX6" fmla="*/ 712404 w 712404"/>
              <a:gd name="connsiteY6" fmla="*/ 591314 h 905256"/>
              <a:gd name="connsiteX7" fmla="*/ 356202 w 712404"/>
              <a:gd name="connsiteY7" fmla="*/ 905256 h 905256"/>
              <a:gd name="connsiteX8" fmla="*/ 0 w 712404"/>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698132 w 824115"/>
              <a:gd name="connsiteY5" fmla="*/ 350153 h 944767"/>
              <a:gd name="connsiteX6" fmla="*/ 700876 w 824115"/>
              <a:gd name="connsiteY6" fmla="*/ 630825 h 944767"/>
              <a:gd name="connsiteX7" fmla="*/ 824115 w 824115"/>
              <a:gd name="connsiteY7" fmla="*/ 630825 h 944767"/>
              <a:gd name="connsiteX8" fmla="*/ 467913 w 824115"/>
              <a:gd name="connsiteY8" fmla="*/ 944767 h 944767"/>
              <a:gd name="connsiteX9" fmla="*/ 111711 w 824115"/>
              <a:gd name="connsiteY9" fmla="*/ 630825 h 944767"/>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0583 h 924525"/>
              <a:gd name="connsiteX1" fmla="*/ 234950 w 824115"/>
              <a:gd name="connsiteY1" fmla="*/ 610583 h 924525"/>
              <a:gd name="connsiteX2" fmla="*/ 228231 w 824115"/>
              <a:gd name="connsiteY2" fmla="*/ 348961 h 924525"/>
              <a:gd name="connsiteX3" fmla="*/ 0 w 824115"/>
              <a:gd name="connsiteY3" fmla="*/ 19269 h 924525"/>
              <a:gd name="connsiteX4" fmla="*/ 580226 w 824115"/>
              <a:gd name="connsiteY4" fmla="*/ 44669 h 924525"/>
              <a:gd name="connsiteX5" fmla="*/ 698132 w 824115"/>
              <a:gd name="connsiteY5" fmla="*/ 329911 h 924525"/>
              <a:gd name="connsiteX6" fmla="*/ 700876 w 824115"/>
              <a:gd name="connsiteY6" fmla="*/ 610583 h 924525"/>
              <a:gd name="connsiteX7" fmla="*/ 824115 w 824115"/>
              <a:gd name="connsiteY7" fmla="*/ 610583 h 924525"/>
              <a:gd name="connsiteX8" fmla="*/ 467913 w 824115"/>
              <a:gd name="connsiteY8" fmla="*/ 924525 h 924525"/>
              <a:gd name="connsiteX9" fmla="*/ 111711 w 824115"/>
              <a:gd name="connsiteY9" fmla="*/ 610583 h 924525"/>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2359 h 936301"/>
              <a:gd name="connsiteX1" fmla="*/ 234950 w 824115"/>
              <a:gd name="connsiteY1" fmla="*/ 622359 h 936301"/>
              <a:gd name="connsiteX2" fmla="*/ 228231 w 824115"/>
              <a:gd name="connsiteY2" fmla="*/ 360737 h 936301"/>
              <a:gd name="connsiteX3" fmla="*/ 0 w 824115"/>
              <a:gd name="connsiteY3" fmla="*/ 31045 h 936301"/>
              <a:gd name="connsiteX4" fmla="*/ 567526 w 824115"/>
              <a:gd name="connsiteY4" fmla="*/ 31045 h 936301"/>
              <a:gd name="connsiteX5" fmla="*/ 698132 w 824115"/>
              <a:gd name="connsiteY5" fmla="*/ 341687 h 936301"/>
              <a:gd name="connsiteX6" fmla="*/ 700876 w 824115"/>
              <a:gd name="connsiteY6" fmla="*/ 622359 h 936301"/>
              <a:gd name="connsiteX7" fmla="*/ 824115 w 824115"/>
              <a:gd name="connsiteY7" fmla="*/ 622359 h 936301"/>
              <a:gd name="connsiteX8" fmla="*/ 467913 w 824115"/>
              <a:gd name="connsiteY8" fmla="*/ 936301 h 936301"/>
              <a:gd name="connsiteX9" fmla="*/ 111711 w 824115"/>
              <a:gd name="connsiteY9" fmla="*/ 622359 h 936301"/>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9238 h 923180"/>
              <a:gd name="connsiteX1" fmla="*/ 234950 w 824115"/>
              <a:gd name="connsiteY1" fmla="*/ 609238 h 923180"/>
              <a:gd name="connsiteX2" fmla="*/ 228231 w 824115"/>
              <a:gd name="connsiteY2" fmla="*/ 347616 h 923180"/>
              <a:gd name="connsiteX3" fmla="*/ 0 w 824115"/>
              <a:gd name="connsiteY3" fmla="*/ 17924 h 923180"/>
              <a:gd name="connsiteX4" fmla="*/ 583401 w 824115"/>
              <a:gd name="connsiteY4" fmla="*/ 43324 h 923180"/>
              <a:gd name="connsiteX5" fmla="*/ 698132 w 824115"/>
              <a:gd name="connsiteY5" fmla="*/ 328566 h 923180"/>
              <a:gd name="connsiteX6" fmla="*/ 700876 w 824115"/>
              <a:gd name="connsiteY6" fmla="*/ 609238 h 923180"/>
              <a:gd name="connsiteX7" fmla="*/ 824115 w 824115"/>
              <a:gd name="connsiteY7" fmla="*/ 609238 h 923180"/>
              <a:gd name="connsiteX8" fmla="*/ 467913 w 824115"/>
              <a:gd name="connsiteY8" fmla="*/ 923180 h 923180"/>
              <a:gd name="connsiteX9" fmla="*/ 111711 w 824115"/>
              <a:gd name="connsiteY9" fmla="*/ 609238 h 923180"/>
              <a:gd name="connsiteX0" fmla="*/ 111711 w 824115"/>
              <a:gd name="connsiteY0" fmla="*/ 639059 h 953001"/>
              <a:gd name="connsiteX1" fmla="*/ 234950 w 824115"/>
              <a:gd name="connsiteY1" fmla="*/ 639059 h 953001"/>
              <a:gd name="connsiteX2" fmla="*/ 228231 w 824115"/>
              <a:gd name="connsiteY2" fmla="*/ 377437 h 953001"/>
              <a:gd name="connsiteX3" fmla="*/ 0 w 824115"/>
              <a:gd name="connsiteY3" fmla="*/ 120 h 953001"/>
              <a:gd name="connsiteX4" fmla="*/ 583401 w 824115"/>
              <a:gd name="connsiteY4" fmla="*/ 73145 h 953001"/>
              <a:gd name="connsiteX5" fmla="*/ 698132 w 824115"/>
              <a:gd name="connsiteY5" fmla="*/ 358387 h 953001"/>
              <a:gd name="connsiteX6" fmla="*/ 700876 w 824115"/>
              <a:gd name="connsiteY6" fmla="*/ 639059 h 953001"/>
              <a:gd name="connsiteX7" fmla="*/ 824115 w 824115"/>
              <a:gd name="connsiteY7" fmla="*/ 639059 h 953001"/>
              <a:gd name="connsiteX8" fmla="*/ 467913 w 824115"/>
              <a:gd name="connsiteY8" fmla="*/ 953001 h 953001"/>
              <a:gd name="connsiteX9" fmla="*/ 111711 w 824115"/>
              <a:gd name="connsiteY9" fmla="*/ 639059 h 953001"/>
              <a:gd name="connsiteX0" fmla="*/ 3761 w 716165"/>
              <a:gd name="connsiteY0" fmla="*/ 628243 h 942185"/>
              <a:gd name="connsiteX1" fmla="*/ 127000 w 716165"/>
              <a:gd name="connsiteY1" fmla="*/ 628243 h 942185"/>
              <a:gd name="connsiteX2" fmla="*/ 120281 w 716165"/>
              <a:gd name="connsiteY2" fmla="*/ 366621 h 942185"/>
              <a:gd name="connsiteX3" fmla="*/ 0 w 716165"/>
              <a:gd name="connsiteY3" fmla="*/ 2004 h 942185"/>
              <a:gd name="connsiteX4" fmla="*/ 475451 w 716165"/>
              <a:gd name="connsiteY4" fmla="*/ 62329 h 942185"/>
              <a:gd name="connsiteX5" fmla="*/ 590182 w 716165"/>
              <a:gd name="connsiteY5" fmla="*/ 347571 h 942185"/>
              <a:gd name="connsiteX6" fmla="*/ 592926 w 716165"/>
              <a:gd name="connsiteY6" fmla="*/ 628243 h 942185"/>
              <a:gd name="connsiteX7" fmla="*/ 716165 w 716165"/>
              <a:gd name="connsiteY7" fmla="*/ 628243 h 942185"/>
              <a:gd name="connsiteX8" fmla="*/ 359963 w 716165"/>
              <a:gd name="connsiteY8" fmla="*/ 942185 h 942185"/>
              <a:gd name="connsiteX9" fmla="*/ 3761 w 7161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16330 h 930272"/>
              <a:gd name="connsiteX1" fmla="*/ 139700 w 728865"/>
              <a:gd name="connsiteY1" fmla="*/ 616330 h 930272"/>
              <a:gd name="connsiteX2" fmla="*/ 132981 w 728865"/>
              <a:gd name="connsiteY2" fmla="*/ 354708 h 930272"/>
              <a:gd name="connsiteX3" fmla="*/ 0 w 728865"/>
              <a:gd name="connsiteY3" fmla="*/ 9141 h 930272"/>
              <a:gd name="connsiteX4" fmla="*/ 488151 w 728865"/>
              <a:gd name="connsiteY4" fmla="*/ 50416 h 930272"/>
              <a:gd name="connsiteX5" fmla="*/ 602882 w 728865"/>
              <a:gd name="connsiteY5" fmla="*/ 335658 h 930272"/>
              <a:gd name="connsiteX6" fmla="*/ 605626 w 728865"/>
              <a:gd name="connsiteY6" fmla="*/ 616330 h 930272"/>
              <a:gd name="connsiteX7" fmla="*/ 728865 w 728865"/>
              <a:gd name="connsiteY7" fmla="*/ 616330 h 930272"/>
              <a:gd name="connsiteX8" fmla="*/ 372663 w 728865"/>
              <a:gd name="connsiteY8" fmla="*/ 930272 h 930272"/>
              <a:gd name="connsiteX9" fmla="*/ 16461 w 728865"/>
              <a:gd name="connsiteY9" fmla="*/ 616330 h 930272"/>
              <a:gd name="connsiteX0" fmla="*/ 21223 w 733627"/>
              <a:gd name="connsiteY0" fmla="*/ 618899 h 932841"/>
              <a:gd name="connsiteX1" fmla="*/ 144462 w 733627"/>
              <a:gd name="connsiteY1" fmla="*/ 618899 h 932841"/>
              <a:gd name="connsiteX2" fmla="*/ 137743 w 733627"/>
              <a:gd name="connsiteY2" fmla="*/ 357277 h 932841"/>
              <a:gd name="connsiteX3" fmla="*/ 0 w 733627"/>
              <a:gd name="connsiteY3" fmla="*/ 6948 h 932841"/>
              <a:gd name="connsiteX4" fmla="*/ 492913 w 733627"/>
              <a:gd name="connsiteY4" fmla="*/ 52985 h 932841"/>
              <a:gd name="connsiteX5" fmla="*/ 607644 w 733627"/>
              <a:gd name="connsiteY5" fmla="*/ 338227 h 932841"/>
              <a:gd name="connsiteX6" fmla="*/ 610388 w 733627"/>
              <a:gd name="connsiteY6" fmla="*/ 618899 h 932841"/>
              <a:gd name="connsiteX7" fmla="*/ 733627 w 733627"/>
              <a:gd name="connsiteY7" fmla="*/ 618899 h 932841"/>
              <a:gd name="connsiteX8" fmla="*/ 377425 w 733627"/>
              <a:gd name="connsiteY8" fmla="*/ 932841 h 932841"/>
              <a:gd name="connsiteX9" fmla="*/ 21223 w 733627"/>
              <a:gd name="connsiteY9" fmla="*/ 618899 h 932841"/>
              <a:gd name="connsiteX0" fmla="*/ 21223 w 733627"/>
              <a:gd name="connsiteY0" fmla="*/ 621720 h 935662"/>
              <a:gd name="connsiteX1" fmla="*/ 144462 w 733627"/>
              <a:gd name="connsiteY1" fmla="*/ 621720 h 935662"/>
              <a:gd name="connsiteX2" fmla="*/ 137743 w 733627"/>
              <a:gd name="connsiteY2" fmla="*/ 360098 h 935662"/>
              <a:gd name="connsiteX3" fmla="*/ 0 w 733627"/>
              <a:gd name="connsiteY3" fmla="*/ 5007 h 935662"/>
              <a:gd name="connsiteX4" fmla="*/ 492913 w 733627"/>
              <a:gd name="connsiteY4" fmla="*/ 55806 h 935662"/>
              <a:gd name="connsiteX5" fmla="*/ 607644 w 733627"/>
              <a:gd name="connsiteY5" fmla="*/ 341048 h 935662"/>
              <a:gd name="connsiteX6" fmla="*/ 610388 w 733627"/>
              <a:gd name="connsiteY6" fmla="*/ 621720 h 935662"/>
              <a:gd name="connsiteX7" fmla="*/ 733627 w 733627"/>
              <a:gd name="connsiteY7" fmla="*/ 621720 h 935662"/>
              <a:gd name="connsiteX8" fmla="*/ 377425 w 733627"/>
              <a:gd name="connsiteY8" fmla="*/ 935662 h 935662"/>
              <a:gd name="connsiteX9" fmla="*/ 21223 w 733627"/>
              <a:gd name="connsiteY9" fmla="*/ 621720 h 93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627" h="935662">
                <a:moveTo>
                  <a:pt x="21223" y="621720"/>
                </a:moveTo>
                <a:lnTo>
                  <a:pt x="144462" y="621720"/>
                </a:lnTo>
                <a:lnTo>
                  <a:pt x="137743" y="360098"/>
                </a:lnTo>
                <a:cubicBezTo>
                  <a:pt x="134691" y="167651"/>
                  <a:pt x="123702" y="32354"/>
                  <a:pt x="0" y="5007"/>
                </a:cubicBezTo>
                <a:cubicBezTo>
                  <a:pt x="233625" y="5007"/>
                  <a:pt x="357713" y="-23569"/>
                  <a:pt x="492913" y="55806"/>
                </a:cubicBezTo>
                <a:cubicBezTo>
                  <a:pt x="599948" y="121253"/>
                  <a:pt x="608559" y="237501"/>
                  <a:pt x="607644" y="341048"/>
                </a:cubicBezTo>
                <a:cubicBezTo>
                  <a:pt x="608559" y="434605"/>
                  <a:pt x="609473" y="528163"/>
                  <a:pt x="610388" y="621720"/>
                </a:cubicBezTo>
                <a:lnTo>
                  <a:pt x="733627" y="621720"/>
                </a:lnTo>
                <a:lnTo>
                  <a:pt x="377425" y="935662"/>
                </a:lnTo>
                <a:lnTo>
                  <a:pt x="21223" y="621720"/>
                </a:lnTo>
                <a:close/>
              </a:path>
            </a:pathLst>
          </a:cu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箭头: 下 6">
            <a:extLst>
              <a:ext uri="{FF2B5EF4-FFF2-40B4-BE49-F238E27FC236}">
                <a16:creationId xmlns:a16="http://schemas.microsoft.com/office/drawing/2014/main" id="{0E33D3E7-5291-4EA5-81D5-A2114DD5E0B5}"/>
              </a:ext>
            </a:extLst>
          </p:cNvPr>
          <p:cNvSpPr/>
          <p:nvPr/>
        </p:nvSpPr>
        <p:spPr>
          <a:xfrm flipV="1">
            <a:off x="5583759" y="2668214"/>
            <a:ext cx="733627" cy="935662"/>
          </a:xfrm>
          <a:custGeom>
            <a:avLst/>
            <a:gdLst>
              <a:gd name="connsiteX0" fmla="*/ 0 w 712404"/>
              <a:gd name="connsiteY0" fmla="*/ 591314 h 905256"/>
              <a:gd name="connsiteX1" fmla="*/ 123239 w 712404"/>
              <a:gd name="connsiteY1" fmla="*/ 591314 h 905256"/>
              <a:gd name="connsiteX2" fmla="*/ 123239 w 712404"/>
              <a:gd name="connsiteY2" fmla="*/ 0 h 905256"/>
              <a:gd name="connsiteX3" fmla="*/ 589165 w 712404"/>
              <a:gd name="connsiteY3" fmla="*/ 0 h 905256"/>
              <a:gd name="connsiteX4" fmla="*/ 589165 w 712404"/>
              <a:gd name="connsiteY4" fmla="*/ 591314 h 905256"/>
              <a:gd name="connsiteX5" fmla="*/ 712404 w 712404"/>
              <a:gd name="connsiteY5" fmla="*/ 591314 h 905256"/>
              <a:gd name="connsiteX6" fmla="*/ 356202 w 712404"/>
              <a:gd name="connsiteY6" fmla="*/ 905256 h 905256"/>
              <a:gd name="connsiteX7" fmla="*/ 0 w 712404"/>
              <a:gd name="connsiteY7" fmla="*/ 591314 h 905256"/>
              <a:gd name="connsiteX0" fmla="*/ 0 w 712404"/>
              <a:gd name="connsiteY0" fmla="*/ 591314 h 905256"/>
              <a:gd name="connsiteX1" fmla="*/ 123239 w 712404"/>
              <a:gd name="connsiteY1" fmla="*/ 591314 h 905256"/>
              <a:gd name="connsiteX2" fmla="*/ 116520 w 712404"/>
              <a:gd name="connsiteY2" fmla="*/ 329692 h 905256"/>
              <a:gd name="connsiteX3" fmla="*/ 123239 w 712404"/>
              <a:gd name="connsiteY3" fmla="*/ 0 h 905256"/>
              <a:gd name="connsiteX4" fmla="*/ 589165 w 712404"/>
              <a:gd name="connsiteY4" fmla="*/ 0 h 905256"/>
              <a:gd name="connsiteX5" fmla="*/ 589165 w 712404"/>
              <a:gd name="connsiteY5" fmla="*/ 591314 h 905256"/>
              <a:gd name="connsiteX6" fmla="*/ 712404 w 712404"/>
              <a:gd name="connsiteY6" fmla="*/ 591314 h 905256"/>
              <a:gd name="connsiteX7" fmla="*/ 356202 w 712404"/>
              <a:gd name="connsiteY7" fmla="*/ 905256 h 905256"/>
              <a:gd name="connsiteX8" fmla="*/ 0 w 712404"/>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698132 w 824115"/>
              <a:gd name="connsiteY5" fmla="*/ 350153 h 944767"/>
              <a:gd name="connsiteX6" fmla="*/ 700876 w 824115"/>
              <a:gd name="connsiteY6" fmla="*/ 630825 h 944767"/>
              <a:gd name="connsiteX7" fmla="*/ 824115 w 824115"/>
              <a:gd name="connsiteY7" fmla="*/ 630825 h 944767"/>
              <a:gd name="connsiteX8" fmla="*/ 467913 w 824115"/>
              <a:gd name="connsiteY8" fmla="*/ 944767 h 944767"/>
              <a:gd name="connsiteX9" fmla="*/ 111711 w 824115"/>
              <a:gd name="connsiteY9" fmla="*/ 630825 h 944767"/>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0583 h 924525"/>
              <a:gd name="connsiteX1" fmla="*/ 234950 w 824115"/>
              <a:gd name="connsiteY1" fmla="*/ 610583 h 924525"/>
              <a:gd name="connsiteX2" fmla="*/ 228231 w 824115"/>
              <a:gd name="connsiteY2" fmla="*/ 348961 h 924525"/>
              <a:gd name="connsiteX3" fmla="*/ 0 w 824115"/>
              <a:gd name="connsiteY3" fmla="*/ 19269 h 924525"/>
              <a:gd name="connsiteX4" fmla="*/ 580226 w 824115"/>
              <a:gd name="connsiteY4" fmla="*/ 44669 h 924525"/>
              <a:gd name="connsiteX5" fmla="*/ 698132 w 824115"/>
              <a:gd name="connsiteY5" fmla="*/ 329911 h 924525"/>
              <a:gd name="connsiteX6" fmla="*/ 700876 w 824115"/>
              <a:gd name="connsiteY6" fmla="*/ 610583 h 924525"/>
              <a:gd name="connsiteX7" fmla="*/ 824115 w 824115"/>
              <a:gd name="connsiteY7" fmla="*/ 610583 h 924525"/>
              <a:gd name="connsiteX8" fmla="*/ 467913 w 824115"/>
              <a:gd name="connsiteY8" fmla="*/ 924525 h 924525"/>
              <a:gd name="connsiteX9" fmla="*/ 111711 w 824115"/>
              <a:gd name="connsiteY9" fmla="*/ 610583 h 924525"/>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2359 h 936301"/>
              <a:gd name="connsiteX1" fmla="*/ 234950 w 824115"/>
              <a:gd name="connsiteY1" fmla="*/ 622359 h 936301"/>
              <a:gd name="connsiteX2" fmla="*/ 228231 w 824115"/>
              <a:gd name="connsiteY2" fmla="*/ 360737 h 936301"/>
              <a:gd name="connsiteX3" fmla="*/ 0 w 824115"/>
              <a:gd name="connsiteY3" fmla="*/ 31045 h 936301"/>
              <a:gd name="connsiteX4" fmla="*/ 567526 w 824115"/>
              <a:gd name="connsiteY4" fmla="*/ 31045 h 936301"/>
              <a:gd name="connsiteX5" fmla="*/ 698132 w 824115"/>
              <a:gd name="connsiteY5" fmla="*/ 341687 h 936301"/>
              <a:gd name="connsiteX6" fmla="*/ 700876 w 824115"/>
              <a:gd name="connsiteY6" fmla="*/ 622359 h 936301"/>
              <a:gd name="connsiteX7" fmla="*/ 824115 w 824115"/>
              <a:gd name="connsiteY7" fmla="*/ 622359 h 936301"/>
              <a:gd name="connsiteX8" fmla="*/ 467913 w 824115"/>
              <a:gd name="connsiteY8" fmla="*/ 936301 h 936301"/>
              <a:gd name="connsiteX9" fmla="*/ 111711 w 824115"/>
              <a:gd name="connsiteY9" fmla="*/ 622359 h 936301"/>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9238 h 923180"/>
              <a:gd name="connsiteX1" fmla="*/ 234950 w 824115"/>
              <a:gd name="connsiteY1" fmla="*/ 609238 h 923180"/>
              <a:gd name="connsiteX2" fmla="*/ 228231 w 824115"/>
              <a:gd name="connsiteY2" fmla="*/ 347616 h 923180"/>
              <a:gd name="connsiteX3" fmla="*/ 0 w 824115"/>
              <a:gd name="connsiteY3" fmla="*/ 17924 h 923180"/>
              <a:gd name="connsiteX4" fmla="*/ 583401 w 824115"/>
              <a:gd name="connsiteY4" fmla="*/ 43324 h 923180"/>
              <a:gd name="connsiteX5" fmla="*/ 698132 w 824115"/>
              <a:gd name="connsiteY5" fmla="*/ 328566 h 923180"/>
              <a:gd name="connsiteX6" fmla="*/ 700876 w 824115"/>
              <a:gd name="connsiteY6" fmla="*/ 609238 h 923180"/>
              <a:gd name="connsiteX7" fmla="*/ 824115 w 824115"/>
              <a:gd name="connsiteY7" fmla="*/ 609238 h 923180"/>
              <a:gd name="connsiteX8" fmla="*/ 467913 w 824115"/>
              <a:gd name="connsiteY8" fmla="*/ 923180 h 923180"/>
              <a:gd name="connsiteX9" fmla="*/ 111711 w 824115"/>
              <a:gd name="connsiteY9" fmla="*/ 609238 h 923180"/>
              <a:gd name="connsiteX0" fmla="*/ 111711 w 824115"/>
              <a:gd name="connsiteY0" fmla="*/ 639059 h 953001"/>
              <a:gd name="connsiteX1" fmla="*/ 234950 w 824115"/>
              <a:gd name="connsiteY1" fmla="*/ 639059 h 953001"/>
              <a:gd name="connsiteX2" fmla="*/ 228231 w 824115"/>
              <a:gd name="connsiteY2" fmla="*/ 377437 h 953001"/>
              <a:gd name="connsiteX3" fmla="*/ 0 w 824115"/>
              <a:gd name="connsiteY3" fmla="*/ 120 h 953001"/>
              <a:gd name="connsiteX4" fmla="*/ 583401 w 824115"/>
              <a:gd name="connsiteY4" fmla="*/ 73145 h 953001"/>
              <a:gd name="connsiteX5" fmla="*/ 698132 w 824115"/>
              <a:gd name="connsiteY5" fmla="*/ 358387 h 953001"/>
              <a:gd name="connsiteX6" fmla="*/ 700876 w 824115"/>
              <a:gd name="connsiteY6" fmla="*/ 639059 h 953001"/>
              <a:gd name="connsiteX7" fmla="*/ 824115 w 824115"/>
              <a:gd name="connsiteY7" fmla="*/ 639059 h 953001"/>
              <a:gd name="connsiteX8" fmla="*/ 467913 w 824115"/>
              <a:gd name="connsiteY8" fmla="*/ 953001 h 953001"/>
              <a:gd name="connsiteX9" fmla="*/ 111711 w 824115"/>
              <a:gd name="connsiteY9" fmla="*/ 639059 h 953001"/>
              <a:gd name="connsiteX0" fmla="*/ 3761 w 716165"/>
              <a:gd name="connsiteY0" fmla="*/ 628243 h 942185"/>
              <a:gd name="connsiteX1" fmla="*/ 127000 w 716165"/>
              <a:gd name="connsiteY1" fmla="*/ 628243 h 942185"/>
              <a:gd name="connsiteX2" fmla="*/ 120281 w 716165"/>
              <a:gd name="connsiteY2" fmla="*/ 366621 h 942185"/>
              <a:gd name="connsiteX3" fmla="*/ 0 w 716165"/>
              <a:gd name="connsiteY3" fmla="*/ 2004 h 942185"/>
              <a:gd name="connsiteX4" fmla="*/ 475451 w 716165"/>
              <a:gd name="connsiteY4" fmla="*/ 62329 h 942185"/>
              <a:gd name="connsiteX5" fmla="*/ 590182 w 716165"/>
              <a:gd name="connsiteY5" fmla="*/ 347571 h 942185"/>
              <a:gd name="connsiteX6" fmla="*/ 592926 w 716165"/>
              <a:gd name="connsiteY6" fmla="*/ 628243 h 942185"/>
              <a:gd name="connsiteX7" fmla="*/ 716165 w 716165"/>
              <a:gd name="connsiteY7" fmla="*/ 628243 h 942185"/>
              <a:gd name="connsiteX8" fmla="*/ 359963 w 716165"/>
              <a:gd name="connsiteY8" fmla="*/ 942185 h 942185"/>
              <a:gd name="connsiteX9" fmla="*/ 3761 w 7161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16330 h 930272"/>
              <a:gd name="connsiteX1" fmla="*/ 139700 w 728865"/>
              <a:gd name="connsiteY1" fmla="*/ 616330 h 930272"/>
              <a:gd name="connsiteX2" fmla="*/ 132981 w 728865"/>
              <a:gd name="connsiteY2" fmla="*/ 354708 h 930272"/>
              <a:gd name="connsiteX3" fmla="*/ 0 w 728865"/>
              <a:gd name="connsiteY3" fmla="*/ 9141 h 930272"/>
              <a:gd name="connsiteX4" fmla="*/ 488151 w 728865"/>
              <a:gd name="connsiteY4" fmla="*/ 50416 h 930272"/>
              <a:gd name="connsiteX5" fmla="*/ 602882 w 728865"/>
              <a:gd name="connsiteY5" fmla="*/ 335658 h 930272"/>
              <a:gd name="connsiteX6" fmla="*/ 605626 w 728865"/>
              <a:gd name="connsiteY6" fmla="*/ 616330 h 930272"/>
              <a:gd name="connsiteX7" fmla="*/ 728865 w 728865"/>
              <a:gd name="connsiteY7" fmla="*/ 616330 h 930272"/>
              <a:gd name="connsiteX8" fmla="*/ 372663 w 728865"/>
              <a:gd name="connsiteY8" fmla="*/ 930272 h 930272"/>
              <a:gd name="connsiteX9" fmla="*/ 16461 w 728865"/>
              <a:gd name="connsiteY9" fmla="*/ 616330 h 930272"/>
              <a:gd name="connsiteX0" fmla="*/ 21223 w 733627"/>
              <a:gd name="connsiteY0" fmla="*/ 618899 h 932841"/>
              <a:gd name="connsiteX1" fmla="*/ 144462 w 733627"/>
              <a:gd name="connsiteY1" fmla="*/ 618899 h 932841"/>
              <a:gd name="connsiteX2" fmla="*/ 137743 w 733627"/>
              <a:gd name="connsiteY2" fmla="*/ 357277 h 932841"/>
              <a:gd name="connsiteX3" fmla="*/ 0 w 733627"/>
              <a:gd name="connsiteY3" fmla="*/ 6948 h 932841"/>
              <a:gd name="connsiteX4" fmla="*/ 492913 w 733627"/>
              <a:gd name="connsiteY4" fmla="*/ 52985 h 932841"/>
              <a:gd name="connsiteX5" fmla="*/ 607644 w 733627"/>
              <a:gd name="connsiteY5" fmla="*/ 338227 h 932841"/>
              <a:gd name="connsiteX6" fmla="*/ 610388 w 733627"/>
              <a:gd name="connsiteY6" fmla="*/ 618899 h 932841"/>
              <a:gd name="connsiteX7" fmla="*/ 733627 w 733627"/>
              <a:gd name="connsiteY7" fmla="*/ 618899 h 932841"/>
              <a:gd name="connsiteX8" fmla="*/ 377425 w 733627"/>
              <a:gd name="connsiteY8" fmla="*/ 932841 h 932841"/>
              <a:gd name="connsiteX9" fmla="*/ 21223 w 733627"/>
              <a:gd name="connsiteY9" fmla="*/ 618899 h 932841"/>
              <a:gd name="connsiteX0" fmla="*/ 21223 w 733627"/>
              <a:gd name="connsiteY0" fmla="*/ 621720 h 935662"/>
              <a:gd name="connsiteX1" fmla="*/ 144462 w 733627"/>
              <a:gd name="connsiteY1" fmla="*/ 621720 h 935662"/>
              <a:gd name="connsiteX2" fmla="*/ 137743 w 733627"/>
              <a:gd name="connsiteY2" fmla="*/ 360098 h 935662"/>
              <a:gd name="connsiteX3" fmla="*/ 0 w 733627"/>
              <a:gd name="connsiteY3" fmla="*/ 5007 h 935662"/>
              <a:gd name="connsiteX4" fmla="*/ 492913 w 733627"/>
              <a:gd name="connsiteY4" fmla="*/ 55806 h 935662"/>
              <a:gd name="connsiteX5" fmla="*/ 607644 w 733627"/>
              <a:gd name="connsiteY5" fmla="*/ 341048 h 935662"/>
              <a:gd name="connsiteX6" fmla="*/ 610388 w 733627"/>
              <a:gd name="connsiteY6" fmla="*/ 621720 h 935662"/>
              <a:gd name="connsiteX7" fmla="*/ 733627 w 733627"/>
              <a:gd name="connsiteY7" fmla="*/ 621720 h 935662"/>
              <a:gd name="connsiteX8" fmla="*/ 377425 w 733627"/>
              <a:gd name="connsiteY8" fmla="*/ 935662 h 935662"/>
              <a:gd name="connsiteX9" fmla="*/ 21223 w 733627"/>
              <a:gd name="connsiteY9" fmla="*/ 621720 h 93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627" h="935662">
                <a:moveTo>
                  <a:pt x="21223" y="621720"/>
                </a:moveTo>
                <a:lnTo>
                  <a:pt x="144462" y="621720"/>
                </a:lnTo>
                <a:lnTo>
                  <a:pt x="137743" y="360098"/>
                </a:lnTo>
                <a:cubicBezTo>
                  <a:pt x="134691" y="167651"/>
                  <a:pt x="123702" y="32354"/>
                  <a:pt x="0" y="5007"/>
                </a:cubicBezTo>
                <a:cubicBezTo>
                  <a:pt x="233625" y="5007"/>
                  <a:pt x="357713" y="-23569"/>
                  <a:pt x="492913" y="55806"/>
                </a:cubicBezTo>
                <a:cubicBezTo>
                  <a:pt x="599948" y="121253"/>
                  <a:pt x="608559" y="237501"/>
                  <a:pt x="607644" y="341048"/>
                </a:cubicBezTo>
                <a:cubicBezTo>
                  <a:pt x="608559" y="434605"/>
                  <a:pt x="609473" y="528163"/>
                  <a:pt x="610388" y="621720"/>
                </a:cubicBezTo>
                <a:lnTo>
                  <a:pt x="733627" y="621720"/>
                </a:lnTo>
                <a:lnTo>
                  <a:pt x="377425" y="935662"/>
                </a:lnTo>
                <a:lnTo>
                  <a:pt x="21223" y="621720"/>
                </a:lnTo>
                <a:close/>
              </a:path>
            </a:pathLst>
          </a:cu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0" name="矩形 49">
            <a:extLst>
              <a:ext uri="{FF2B5EF4-FFF2-40B4-BE49-F238E27FC236}">
                <a16:creationId xmlns:a16="http://schemas.microsoft.com/office/drawing/2014/main" id="{88D257B9-0A4E-4F1F-B88F-82B6B1495499}"/>
              </a:ext>
            </a:extLst>
          </p:cNvPr>
          <p:cNvSpPr/>
          <p:nvPr/>
        </p:nvSpPr>
        <p:spPr>
          <a:xfrm flipV="1">
            <a:off x="3908441" y="3737840"/>
            <a:ext cx="4215384" cy="420624"/>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1" name="箭头: 下 6">
            <a:extLst>
              <a:ext uri="{FF2B5EF4-FFF2-40B4-BE49-F238E27FC236}">
                <a16:creationId xmlns:a16="http://schemas.microsoft.com/office/drawing/2014/main" id="{35384E8F-1CAA-409B-860B-A5F4EDEE9BA2}"/>
              </a:ext>
            </a:extLst>
          </p:cNvPr>
          <p:cNvSpPr/>
          <p:nvPr/>
        </p:nvSpPr>
        <p:spPr>
          <a:xfrm flipH="1">
            <a:off x="3410507" y="3735599"/>
            <a:ext cx="733627" cy="935662"/>
          </a:xfrm>
          <a:custGeom>
            <a:avLst/>
            <a:gdLst>
              <a:gd name="connsiteX0" fmla="*/ 0 w 712404"/>
              <a:gd name="connsiteY0" fmla="*/ 591314 h 905256"/>
              <a:gd name="connsiteX1" fmla="*/ 123239 w 712404"/>
              <a:gd name="connsiteY1" fmla="*/ 591314 h 905256"/>
              <a:gd name="connsiteX2" fmla="*/ 123239 w 712404"/>
              <a:gd name="connsiteY2" fmla="*/ 0 h 905256"/>
              <a:gd name="connsiteX3" fmla="*/ 589165 w 712404"/>
              <a:gd name="connsiteY3" fmla="*/ 0 h 905256"/>
              <a:gd name="connsiteX4" fmla="*/ 589165 w 712404"/>
              <a:gd name="connsiteY4" fmla="*/ 591314 h 905256"/>
              <a:gd name="connsiteX5" fmla="*/ 712404 w 712404"/>
              <a:gd name="connsiteY5" fmla="*/ 591314 h 905256"/>
              <a:gd name="connsiteX6" fmla="*/ 356202 w 712404"/>
              <a:gd name="connsiteY6" fmla="*/ 905256 h 905256"/>
              <a:gd name="connsiteX7" fmla="*/ 0 w 712404"/>
              <a:gd name="connsiteY7" fmla="*/ 591314 h 905256"/>
              <a:gd name="connsiteX0" fmla="*/ 0 w 712404"/>
              <a:gd name="connsiteY0" fmla="*/ 591314 h 905256"/>
              <a:gd name="connsiteX1" fmla="*/ 123239 w 712404"/>
              <a:gd name="connsiteY1" fmla="*/ 591314 h 905256"/>
              <a:gd name="connsiteX2" fmla="*/ 116520 w 712404"/>
              <a:gd name="connsiteY2" fmla="*/ 329692 h 905256"/>
              <a:gd name="connsiteX3" fmla="*/ 123239 w 712404"/>
              <a:gd name="connsiteY3" fmla="*/ 0 h 905256"/>
              <a:gd name="connsiteX4" fmla="*/ 589165 w 712404"/>
              <a:gd name="connsiteY4" fmla="*/ 0 h 905256"/>
              <a:gd name="connsiteX5" fmla="*/ 589165 w 712404"/>
              <a:gd name="connsiteY5" fmla="*/ 591314 h 905256"/>
              <a:gd name="connsiteX6" fmla="*/ 712404 w 712404"/>
              <a:gd name="connsiteY6" fmla="*/ 591314 h 905256"/>
              <a:gd name="connsiteX7" fmla="*/ 356202 w 712404"/>
              <a:gd name="connsiteY7" fmla="*/ 905256 h 905256"/>
              <a:gd name="connsiteX8" fmla="*/ 0 w 712404"/>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698132 w 824115"/>
              <a:gd name="connsiteY5" fmla="*/ 350153 h 944767"/>
              <a:gd name="connsiteX6" fmla="*/ 700876 w 824115"/>
              <a:gd name="connsiteY6" fmla="*/ 630825 h 944767"/>
              <a:gd name="connsiteX7" fmla="*/ 824115 w 824115"/>
              <a:gd name="connsiteY7" fmla="*/ 630825 h 944767"/>
              <a:gd name="connsiteX8" fmla="*/ 467913 w 824115"/>
              <a:gd name="connsiteY8" fmla="*/ 944767 h 944767"/>
              <a:gd name="connsiteX9" fmla="*/ 111711 w 824115"/>
              <a:gd name="connsiteY9" fmla="*/ 630825 h 944767"/>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0583 h 924525"/>
              <a:gd name="connsiteX1" fmla="*/ 234950 w 824115"/>
              <a:gd name="connsiteY1" fmla="*/ 610583 h 924525"/>
              <a:gd name="connsiteX2" fmla="*/ 228231 w 824115"/>
              <a:gd name="connsiteY2" fmla="*/ 348961 h 924525"/>
              <a:gd name="connsiteX3" fmla="*/ 0 w 824115"/>
              <a:gd name="connsiteY3" fmla="*/ 19269 h 924525"/>
              <a:gd name="connsiteX4" fmla="*/ 580226 w 824115"/>
              <a:gd name="connsiteY4" fmla="*/ 44669 h 924525"/>
              <a:gd name="connsiteX5" fmla="*/ 698132 w 824115"/>
              <a:gd name="connsiteY5" fmla="*/ 329911 h 924525"/>
              <a:gd name="connsiteX6" fmla="*/ 700876 w 824115"/>
              <a:gd name="connsiteY6" fmla="*/ 610583 h 924525"/>
              <a:gd name="connsiteX7" fmla="*/ 824115 w 824115"/>
              <a:gd name="connsiteY7" fmla="*/ 610583 h 924525"/>
              <a:gd name="connsiteX8" fmla="*/ 467913 w 824115"/>
              <a:gd name="connsiteY8" fmla="*/ 924525 h 924525"/>
              <a:gd name="connsiteX9" fmla="*/ 111711 w 824115"/>
              <a:gd name="connsiteY9" fmla="*/ 610583 h 924525"/>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2359 h 936301"/>
              <a:gd name="connsiteX1" fmla="*/ 234950 w 824115"/>
              <a:gd name="connsiteY1" fmla="*/ 622359 h 936301"/>
              <a:gd name="connsiteX2" fmla="*/ 228231 w 824115"/>
              <a:gd name="connsiteY2" fmla="*/ 360737 h 936301"/>
              <a:gd name="connsiteX3" fmla="*/ 0 w 824115"/>
              <a:gd name="connsiteY3" fmla="*/ 31045 h 936301"/>
              <a:gd name="connsiteX4" fmla="*/ 567526 w 824115"/>
              <a:gd name="connsiteY4" fmla="*/ 31045 h 936301"/>
              <a:gd name="connsiteX5" fmla="*/ 698132 w 824115"/>
              <a:gd name="connsiteY5" fmla="*/ 341687 h 936301"/>
              <a:gd name="connsiteX6" fmla="*/ 700876 w 824115"/>
              <a:gd name="connsiteY6" fmla="*/ 622359 h 936301"/>
              <a:gd name="connsiteX7" fmla="*/ 824115 w 824115"/>
              <a:gd name="connsiteY7" fmla="*/ 622359 h 936301"/>
              <a:gd name="connsiteX8" fmla="*/ 467913 w 824115"/>
              <a:gd name="connsiteY8" fmla="*/ 936301 h 936301"/>
              <a:gd name="connsiteX9" fmla="*/ 111711 w 824115"/>
              <a:gd name="connsiteY9" fmla="*/ 622359 h 936301"/>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9238 h 923180"/>
              <a:gd name="connsiteX1" fmla="*/ 234950 w 824115"/>
              <a:gd name="connsiteY1" fmla="*/ 609238 h 923180"/>
              <a:gd name="connsiteX2" fmla="*/ 228231 w 824115"/>
              <a:gd name="connsiteY2" fmla="*/ 347616 h 923180"/>
              <a:gd name="connsiteX3" fmla="*/ 0 w 824115"/>
              <a:gd name="connsiteY3" fmla="*/ 17924 h 923180"/>
              <a:gd name="connsiteX4" fmla="*/ 583401 w 824115"/>
              <a:gd name="connsiteY4" fmla="*/ 43324 h 923180"/>
              <a:gd name="connsiteX5" fmla="*/ 698132 w 824115"/>
              <a:gd name="connsiteY5" fmla="*/ 328566 h 923180"/>
              <a:gd name="connsiteX6" fmla="*/ 700876 w 824115"/>
              <a:gd name="connsiteY6" fmla="*/ 609238 h 923180"/>
              <a:gd name="connsiteX7" fmla="*/ 824115 w 824115"/>
              <a:gd name="connsiteY7" fmla="*/ 609238 h 923180"/>
              <a:gd name="connsiteX8" fmla="*/ 467913 w 824115"/>
              <a:gd name="connsiteY8" fmla="*/ 923180 h 923180"/>
              <a:gd name="connsiteX9" fmla="*/ 111711 w 824115"/>
              <a:gd name="connsiteY9" fmla="*/ 609238 h 923180"/>
              <a:gd name="connsiteX0" fmla="*/ 111711 w 824115"/>
              <a:gd name="connsiteY0" fmla="*/ 639059 h 953001"/>
              <a:gd name="connsiteX1" fmla="*/ 234950 w 824115"/>
              <a:gd name="connsiteY1" fmla="*/ 639059 h 953001"/>
              <a:gd name="connsiteX2" fmla="*/ 228231 w 824115"/>
              <a:gd name="connsiteY2" fmla="*/ 377437 h 953001"/>
              <a:gd name="connsiteX3" fmla="*/ 0 w 824115"/>
              <a:gd name="connsiteY3" fmla="*/ 120 h 953001"/>
              <a:gd name="connsiteX4" fmla="*/ 583401 w 824115"/>
              <a:gd name="connsiteY4" fmla="*/ 73145 h 953001"/>
              <a:gd name="connsiteX5" fmla="*/ 698132 w 824115"/>
              <a:gd name="connsiteY5" fmla="*/ 358387 h 953001"/>
              <a:gd name="connsiteX6" fmla="*/ 700876 w 824115"/>
              <a:gd name="connsiteY6" fmla="*/ 639059 h 953001"/>
              <a:gd name="connsiteX7" fmla="*/ 824115 w 824115"/>
              <a:gd name="connsiteY7" fmla="*/ 639059 h 953001"/>
              <a:gd name="connsiteX8" fmla="*/ 467913 w 824115"/>
              <a:gd name="connsiteY8" fmla="*/ 953001 h 953001"/>
              <a:gd name="connsiteX9" fmla="*/ 111711 w 824115"/>
              <a:gd name="connsiteY9" fmla="*/ 639059 h 953001"/>
              <a:gd name="connsiteX0" fmla="*/ 3761 w 716165"/>
              <a:gd name="connsiteY0" fmla="*/ 628243 h 942185"/>
              <a:gd name="connsiteX1" fmla="*/ 127000 w 716165"/>
              <a:gd name="connsiteY1" fmla="*/ 628243 h 942185"/>
              <a:gd name="connsiteX2" fmla="*/ 120281 w 716165"/>
              <a:gd name="connsiteY2" fmla="*/ 366621 h 942185"/>
              <a:gd name="connsiteX3" fmla="*/ 0 w 716165"/>
              <a:gd name="connsiteY3" fmla="*/ 2004 h 942185"/>
              <a:gd name="connsiteX4" fmla="*/ 475451 w 716165"/>
              <a:gd name="connsiteY4" fmla="*/ 62329 h 942185"/>
              <a:gd name="connsiteX5" fmla="*/ 590182 w 716165"/>
              <a:gd name="connsiteY5" fmla="*/ 347571 h 942185"/>
              <a:gd name="connsiteX6" fmla="*/ 592926 w 716165"/>
              <a:gd name="connsiteY6" fmla="*/ 628243 h 942185"/>
              <a:gd name="connsiteX7" fmla="*/ 716165 w 716165"/>
              <a:gd name="connsiteY7" fmla="*/ 628243 h 942185"/>
              <a:gd name="connsiteX8" fmla="*/ 359963 w 716165"/>
              <a:gd name="connsiteY8" fmla="*/ 942185 h 942185"/>
              <a:gd name="connsiteX9" fmla="*/ 3761 w 7161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16330 h 930272"/>
              <a:gd name="connsiteX1" fmla="*/ 139700 w 728865"/>
              <a:gd name="connsiteY1" fmla="*/ 616330 h 930272"/>
              <a:gd name="connsiteX2" fmla="*/ 132981 w 728865"/>
              <a:gd name="connsiteY2" fmla="*/ 354708 h 930272"/>
              <a:gd name="connsiteX3" fmla="*/ 0 w 728865"/>
              <a:gd name="connsiteY3" fmla="*/ 9141 h 930272"/>
              <a:gd name="connsiteX4" fmla="*/ 488151 w 728865"/>
              <a:gd name="connsiteY4" fmla="*/ 50416 h 930272"/>
              <a:gd name="connsiteX5" fmla="*/ 602882 w 728865"/>
              <a:gd name="connsiteY5" fmla="*/ 335658 h 930272"/>
              <a:gd name="connsiteX6" fmla="*/ 605626 w 728865"/>
              <a:gd name="connsiteY6" fmla="*/ 616330 h 930272"/>
              <a:gd name="connsiteX7" fmla="*/ 728865 w 728865"/>
              <a:gd name="connsiteY7" fmla="*/ 616330 h 930272"/>
              <a:gd name="connsiteX8" fmla="*/ 372663 w 728865"/>
              <a:gd name="connsiteY8" fmla="*/ 930272 h 930272"/>
              <a:gd name="connsiteX9" fmla="*/ 16461 w 728865"/>
              <a:gd name="connsiteY9" fmla="*/ 616330 h 930272"/>
              <a:gd name="connsiteX0" fmla="*/ 21223 w 733627"/>
              <a:gd name="connsiteY0" fmla="*/ 618899 h 932841"/>
              <a:gd name="connsiteX1" fmla="*/ 144462 w 733627"/>
              <a:gd name="connsiteY1" fmla="*/ 618899 h 932841"/>
              <a:gd name="connsiteX2" fmla="*/ 137743 w 733627"/>
              <a:gd name="connsiteY2" fmla="*/ 357277 h 932841"/>
              <a:gd name="connsiteX3" fmla="*/ 0 w 733627"/>
              <a:gd name="connsiteY3" fmla="*/ 6948 h 932841"/>
              <a:gd name="connsiteX4" fmla="*/ 492913 w 733627"/>
              <a:gd name="connsiteY4" fmla="*/ 52985 h 932841"/>
              <a:gd name="connsiteX5" fmla="*/ 607644 w 733627"/>
              <a:gd name="connsiteY5" fmla="*/ 338227 h 932841"/>
              <a:gd name="connsiteX6" fmla="*/ 610388 w 733627"/>
              <a:gd name="connsiteY6" fmla="*/ 618899 h 932841"/>
              <a:gd name="connsiteX7" fmla="*/ 733627 w 733627"/>
              <a:gd name="connsiteY7" fmla="*/ 618899 h 932841"/>
              <a:gd name="connsiteX8" fmla="*/ 377425 w 733627"/>
              <a:gd name="connsiteY8" fmla="*/ 932841 h 932841"/>
              <a:gd name="connsiteX9" fmla="*/ 21223 w 733627"/>
              <a:gd name="connsiteY9" fmla="*/ 618899 h 932841"/>
              <a:gd name="connsiteX0" fmla="*/ 21223 w 733627"/>
              <a:gd name="connsiteY0" fmla="*/ 621720 h 935662"/>
              <a:gd name="connsiteX1" fmla="*/ 144462 w 733627"/>
              <a:gd name="connsiteY1" fmla="*/ 621720 h 935662"/>
              <a:gd name="connsiteX2" fmla="*/ 137743 w 733627"/>
              <a:gd name="connsiteY2" fmla="*/ 360098 h 935662"/>
              <a:gd name="connsiteX3" fmla="*/ 0 w 733627"/>
              <a:gd name="connsiteY3" fmla="*/ 5007 h 935662"/>
              <a:gd name="connsiteX4" fmla="*/ 492913 w 733627"/>
              <a:gd name="connsiteY4" fmla="*/ 55806 h 935662"/>
              <a:gd name="connsiteX5" fmla="*/ 607644 w 733627"/>
              <a:gd name="connsiteY5" fmla="*/ 341048 h 935662"/>
              <a:gd name="connsiteX6" fmla="*/ 610388 w 733627"/>
              <a:gd name="connsiteY6" fmla="*/ 621720 h 935662"/>
              <a:gd name="connsiteX7" fmla="*/ 733627 w 733627"/>
              <a:gd name="connsiteY7" fmla="*/ 621720 h 935662"/>
              <a:gd name="connsiteX8" fmla="*/ 377425 w 733627"/>
              <a:gd name="connsiteY8" fmla="*/ 935662 h 935662"/>
              <a:gd name="connsiteX9" fmla="*/ 21223 w 733627"/>
              <a:gd name="connsiteY9" fmla="*/ 621720 h 93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627" h="935662">
                <a:moveTo>
                  <a:pt x="21223" y="621720"/>
                </a:moveTo>
                <a:lnTo>
                  <a:pt x="144462" y="621720"/>
                </a:lnTo>
                <a:lnTo>
                  <a:pt x="137743" y="360098"/>
                </a:lnTo>
                <a:cubicBezTo>
                  <a:pt x="134691" y="167651"/>
                  <a:pt x="123702" y="32354"/>
                  <a:pt x="0" y="5007"/>
                </a:cubicBezTo>
                <a:cubicBezTo>
                  <a:pt x="233625" y="5007"/>
                  <a:pt x="357713" y="-23569"/>
                  <a:pt x="492913" y="55806"/>
                </a:cubicBezTo>
                <a:cubicBezTo>
                  <a:pt x="599948" y="121253"/>
                  <a:pt x="608559" y="237501"/>
                  <a:pt x="607644" y="341048"/>
                </a:cubicBezTo>
                <a:cubicBezTo>
                  <a:pt x="608559" y="434605"/>
                  <a:pt x="609473" y="528163"/>
                  <a:pt x="610388" y="621720"/>
                </a:cubicBezTo>
                <a:lnTo>
                  <a:pt x="733627" y="621720"/>
                </a:lnTo>
                <a:lnTo>
                  <a:pt x="377425" y="935662"/>
                </a:lnTo>
                <a:lnTo>
                  <a:pt x="21223" y="621720"/>
                </a:lnTo>
                <a:close/>
              </a:path>
            </a:pathLst>
          </a:cu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2" name="箭头: 下 6">
            <a:extLst>
              <a:ext uri="{FF2B5EF4-FFF2-40B4-BE49-F238E27FC236}">
                <a16:creationId xmlns:a16="http://schemas.microsoft.com/office/drawing/2014/main" id="{39C8AC71-4FE7-4C82-8B56-E1A3A66D4638}"/>
              </a:ext>
            </a:extLst>
          </p:cNvPr>
          <p:cNvSpPr/>
          <p:nvPr/>
        </p:nvSpPr>
        <p:spPr>
          <a:xfrm>
            <a:off x="7757011" y="3735599"/>
            <a:ext cx="733627" cy="935662"/>
          </a:xfrm>
          <a:custGeom>
            <a:avLst/>
            <a:gdLst>
              <a:gd name="connsiteX0" fmla="*/ 0 w 712404"/>
              <a:gd name="connsiteY0" fmla="*/ 591314 h 905256"/>
              <a:gd name="connsiteX1" fmla="*/ 123239 w 712404"/>
              <a:gd name="connsiteY1" fmla="*/ 591314 h 905256"/>
              <a:gd name="connsiteX2" fmla="*/ 123239 w 712404"/>
              <a:gd name="connsiteY2" fmla="*/ 0 h 905256"/>
              <a:gd name="connsiteX3" fmla="*/ 589165 w 712404"/>
              <a:gd name="connsiteY3" fmla="*/ 0 h 905256"/>
              <a:gd name="connsiteX4" fmla="*/ 589165 w 712404"/>
              <a:gd name="connsiteY4" fmla="*/ 591314 h 905256"/>
              <a:gd name="connsiteX5" fmla="*/ 712404 w 712404"/>
              <a:gd name="connsiteY5" fmla="*/ 591314 h 905256"/>
              <a:gd name="connsiteX6" fmla="*/ 356202 w 712404"/>
              <a:gd name="connsiteY6" fmla="*/ 905256 h 905256"/>
              <a:gd name="connsiteX7" fmla="*/ 0 w 712404"/>
              <a:gd name="connsiteY7" fmla="*/ 591314 h 905256"/>
              <a:gd name="connsiteX0" fmla="*/ 0 w 712404"/>
              <a:gd name="connsiteY0" fmla="*/ 591314 h 905256"/>
              <a:gd name="connsiteX1" fmla="*/ 123239 w 712404"/>
              <a:gd name="connsiteY1" fmla="*/ 591314 h 905256"/>
              <a:gd name="connsiteX2" fmla="*/ 116520 w 712404"/>
              <a:gd name="connsiteY2" fmla="*/ 329692 h 905256"/>
              <a:gd name="connsiteX3" fmla="*/ 123239 w 712404"/>
              <a:gd name="connsiteY3" fmla="*/ 0 h 905256"/>
              <a:gd name="connsiteX4" fmla="*/ 589165 w 712404"/>
              <a:gd name="connsiteY4" fmla="*/ 0 h 905256"/>
              <a:gd name="connsiteX5" fmla="*/ 589165 w 712404"/>
              <a:gd name="connsiteY5" fmla="*/ 591314 h 905256"/>
              <a:gd name="connsiteX6" fmla="*/ 712404 w 712404"/>
              <a:gd name="connsiteY6" fmla="*/ 591314 h 905256"/>
              <a:gd name="connsiteX7" fmla="*/ 356202 w 712404"/>
              <a:gd name="connsiteY7" fmla="*/ 905256 h 905256"/>
              <a:gd name="connsiteX8" fmla="*/ 0 w 712404"/>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591314 h 905256"/>
              <a:gd name="connsiteX1" fmla="*/ 234950 w 824115"/>
              <a:gd name="connsiteY1" fmla="*/ 591314 h 905256"/>
              <a:gd name="connsiteX2" fmla="*/ 228231 w 824115"/>
              <a:gd name="connsiteY2" fmla="*/ 329692 h 905256"/>
              <a:gd name="connsiteX3" fmla="*/ 0 w 824115"/>
              <a:gd name="connsiteY3" fmla="*/ 0 h 905256"/>
              <a:gd name="connsiteX4" fmla="*/ 700876 w 824115"/>
              <a:gd name="connsiteY4" fmla="*/ 0 h 905256"/>
              <a:gd name="connsiteX5" fmla="*/ 700876 w 824115"/>
              <a:gd name="connsiteY5" fmla="*/ 591314 h 905256"/>
              <a:gd name="connsiteX6" fmla="*/ 824115 w 824115"/>
              <a:gd name="connsiteY6" fmla="*/ 591314 h 905256"/>
              <a:gd name="connsiteX7" fmla="*/ 467913 w 824115"/>
              <a:gd name="connsiteY7" fmla="*/ 905256 h 905256"/>
              <a:gd name="connsiteX8" fmla="*/ 111711 w 824115"/>
              <a:gd name="connsiteY8" fmla="*/ 591314 h 905256"/>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700876 w 824115"/>
              <a:gd name="connsiteY5" fmla="*/ 630825 h 944767"/>
              <a:gd name="connsiteX6" fmla="*/ 824115 w 824115"/>
              <a:gd name="connsiteY6" fmla="*/ 630825 h 944767"/>
              <a:gd name="connsiteX7" fmla="*/ 467913 w 824115"/>
              <a:gd name="connsiteY7" fmla="*/ 944767 h 944767"/>
              <a:gd name="connsiteX8" fmla="*/ 111711 w 824115"/>
              <a:gd name="connsiteY8" fmla="*/ 630825 h 944767"/>
              <a:gd name="connsiteX0" fmla="*/ 111711 w 824115"/>
              <a:gd name="connsiteY0" fmla="*/ 630825 h 944767"/>
              <a:gd name="connsiteX1" fmla="*/ 234950 w 824115"/>
              <a:gd name="connsiteY1" fmla="*/ 630825 h 944767"/>
              <a:gd name="connsiteX2" fmla="*/ 228231 w 824115"/>
              <a:gd name="connsiteY2" fmla="*/ 369203 h 944767"/>
              <a:gd name="connsiteX3" fmla="*/ 0 w 824115"/>
              <a:gd name="connsiteY3" fmla="*/ 39511 h 944767"/>
              <a:gd name="connsiteX4" fmla="*/ 700876 w 824115"/>
              <a:gd name="connsiteY4" fmla="*/ 39511 h 944767"/>
              <a:gd name="connsiteX5" fmla="*/ 698132 w 824115"/>
              <a:gd name="connsiteY5" fmla="*/ 350153 h 944767"/>
              <a:gd name="connsiteX6" fmla="*/ 700876 w 824115"/>
              <a:gd name="connsiteY6" fmla="*/ 630825 h 944767"/>
              <a:gd name="connsiteX7" fmla="*/ 824115 w 824115"/>
              <a:gd name="connsiteY7" fmla="*/ 630825 h 944767"/>
              <a:gd name="connsiteX8" fmla="*/ 467913 w 824115"/>
              <a:gd name="connsiteY8" fmla="*/ 944767 h 944767"/>
              <a:gd name="connsiteX9" fmla="*/ 111711 w 824115"/>
              <a:gd name="connsiteY9" fmla="*/ 630825 h 944767"/>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3287 h 927229"/>
              <a:gd name="connsiteX1" fmla="*/ 234950 w 824115"/>
              <a:gd name="connsiteY1" fmla="*/ 613287 h 927229"/>
              <a:gd name="connsiteX2" fmla="*/ 228231 w 824115"/>
              <a:gd name="connsiteY2" fmla="*/ 351665 h 927229"/>
              <a:gd name="connsiteX3" fmla="*/ 0 w 824115"/>
              <a:gd name="connsiteY3" fmla="*/ 21973 h 927229"/>
              <a:gd name="connsiteX4" fmla="*/ 580226 w 824115"/>
              <a:gd name="connsiteY4" fmla="*/ 47373 h 927229"/>
              <a:gd name="connsiteX5" fmla="*/ 698132 w 824115"/>
              <a:gd name="connsiteY5" fmla="*/ 332615 h 927229"/>
              <a:gd name="connsiteX6" fmla="*/ 700876 w 824115"/>
              <a:gd name="connsiteY6" fmla="*/ 613287 h 927229"/>
              <a:gd name="connsiteX7" fmla="*/ 824115 w 824115"/>
              <a:gd name="connsiteY7" fmla="*/ 613287 h 927229"/>
              <a:gd name="connsiteX8" fmla="*/ 467913 w 824115"/>
              <a:gd name="connsiteY8" fmla="*/ 927229 h 927229"/>
              <a:gd name="connsiteX9" fmla="*/ 111711 w 824115"/>
              <a:gd name="connsiteY9" fmla="*/ 613287 h 927229"/>
              <a:gd name="connsiteX0" fmla="*/ 111711 w 824115"/>
              <a:gd name="connsiteY0" fmla="*/ 610583 h 924525"/>
              <a:gd name="connsiteX1" fmla="*/ 234950 w 824115"/>
              <a:gd name="connsiteY1" fmla="*/ 610583 h 924525"/>
              <a:gd name="connsiteX2" fmla="*/ 228231 w 824115"/>
              <a:gd name="connsiteY2" fmla="*/ 348961 h 924525"/>
              <a:gd name="connsiteX3" fmla="*/ 0 w 824115"/>
              <a:gd name="connsiteY3" fmla="*/ 19269 h 924525"/>
              <a:gd name="connsiteX4" fmla="*/ 580226 w 824115"/>
              <a:gd name="connsiteY4" fmla="*/ 44669 h 924525"/>
              <a:gd name="connsiteX5" fmla="*/ 698132 w 824115"/>
              <a:gd name="connsiteY5" fmla="*/ 329911 h 924525"/>
              <a:gd name="connsiteX6" fmla="*/ 700876 w 824115"/>
              <a:gd name="connsiteY6" fmla="*/ 610583 h 924525"/>
              <a:gd name="connsiteX7" fmla="*/ 824115 w 824115"/>
              <a:gd name="connsiteY7" fmla="*/ 610583 h 924525"/>
              <a:gd name="connsiteX8" fmla="*/ 467913 w 824115"/>
              <a:gd name="connsiteY8" fmla="*/ 924525 h 924525"/>
              <a:gd name="connsiteX9" fmla="*/ 111711 w 824115"/>
              <a:gd name="connsiteY9" fmla="*/ 610583 h 924525"/>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8002 h 941944"/>
              <a:gd name="connsiteX1" fmla="*/ 234950 w 824115"/>
              <a:gd name="connsiteY1" fmla="*/ 628002 h 941944"/>
              <a:gd name="connsiteX2" fmla="*/ 228231 w 824115"/>
              <a:gd name="connsiteY2" fmla="*/ 366380 h 941944"/>
              <a:gd name="connsiteX3" fmla="*/ 0 w 824115"/>
              <a:gd name="connsiteY3" fmla="*/ 36688 h 941944"/>
              <a:gd name="connsiteX4" fmla="*/ 567526 w 824115"/>
              <a:gd name="connsiteY4" fmla="*/ 36688 h 941944"/>
              <a:gd name="connsiteX5" fmla="*/ 698132 w 824115"/>
              <a:gd name="connsiteY5" fmla="*/ 347330 h 941944"/>
              <a:gd name="connsiteX6" fmla="*/ 700876 w 824115"/>
              <a:gd name="connsiteY6" fmla="*/ 628002 h 941944"/>
              <a:gd name="connsiteX7" fmla="*/ 824115 w 824115"/>
              <a:gd name="connsiteY7" fmla="*/ 628002 h 941944"/>
              <a:gd name="connsiteX8" fmla="*/ 467913 w 824115"/>
              <a:gd name="connsiteY8" fmla="*/ 941944 h 941944"/>
              <a:gd name="connsiteX9" fmla="*/ 111711 w 824115"/>
              <a:gd name="connsiteY9" fmla="*/ 628002 h 941944"/>
              <a:gd name="connsiteX0" fmla="*/ 111711 w 824115"/>
              <a:gd name="connsiteY0" fmla="*/ 622359 h 936301"/>
              <a:gd name="connsiteX1" fmla="*/ 234950 w 824115"/>
              <a:gd name="connsiteY1" fmla="*/ 622359 h 936301"/>
              <a:gd name="connsiteX2" fmla="*/ 228231 w 824115"/>
              <a:gd name="connsiteY2" fmla="*/ 360737 h 936301"/>
              <a:gd name="connsiteX3" fmla="*/ 0 w 824115"/>
              <a:gd name="connsiteY3" fmla="*/ 31045 h 936301"/>
              <a:gd name="connsiteX4" fmla="*/ 567526 w 824115"/>
              <a:gd name="connsiteY4" fmla="*/ 31045 h 936301"/>
              <a:gd name="connsiteX5" fmla="*/ 698132 w 824115"/>
              <a:gd name="connsiteY5" fmla="*/ 341687 h 936301"/>
              <a:gd name="connsiteX6" fmla="*/ 700876 w 824115"/>
              <a:gd name="connsiteY6" fmla="*/ 622359 h 936301"/>
              <a:gd name="connsiteX7" fmla="*/ 824115 w 824115"/>
              <a:gd name="connsiteY7" fmla="*/ 622359 h 936301"/>
              <a:gd name="connsiteX8" fmla="*/ 467913 w 824115"/>
              <a:gd name="connsiteY8" fmla="*/ 936301 h 936301"/>
              <a:gd name="connsiteX9" fmla="*/ 111711 w 824115"/>
              <a:gd name="connsiteY9" fmla="*/ 622359 h 936301"/>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5254 h 919196"/>
              <a:gd name="connsiteX1" fmla="*/ 234950 w 824115"/>
              <a:gd name="connsiteY1" fmla="*/ 605254 h 919196"/>
              <a:gd name="connsiteX2" fmla="*/ 228231 w 824115"/>
              <a:gd name="connsiteY2" fmla="*/ 343632 h 919196"/>
              <a:gd name="connsiteX3" fmla="*/ 0 w 824115"/>
              <a:gd name="connsiteY3" fmla="*/ 13940 h 919196"/>
              <a:gd name="connsiteX4" fmla="*/ 583401 w 824115"/>
              <a:gd name="connsiteY4" fmla="*/ 39340 h 919196"/>
              <a:gd name="connsiteX5" fmla="*/ 698132 w 824115"/>
              <a:gd name="connsiteY5" fmla="*/ 324582 h 919196"/>
              <a:gd name="connsiteX6" fmla="*/ 700876 w 824115"/>
              <a:gd name="connsiteY6" fmla="*/ 605254 h 919196"/>
              <a:gd name="connsiteX7" fmla="*/ 824115 w 824115"/>
              <a:gd name="connsiteY7" fmla="*/ 605254 h 919196"/>
              <a:gd name="connsiteX8" fmla="*/ 467913 w 824115"/>
              <a:gd name="connsiteY8" fmla="*/ 919196 h 919196"/>
              <a:gd name="connsiteX9" fmla="*/ 111711 w 824115"/>
              <a:gd name="connsiteY9" fmla="*/ 605254 h 919196"/>
              <a:gd name="connsiteX0" fmla="*/ 111711 w 824115"/>
              <a:gd name="connsiteY0" fmla="*/ 609238 h 923180"/>
              <a:gd name="connsiteX1" fmla="*/ 234950 w 824115"/>
              <a:gd name="connsiteY1" fmla="*/ 609238 h 923180"/>
              <a:gd name="connsiteX2" fmla="*/ 228231 w 824115"/>
              <a:gd name="connsiteY2" fmla="*/ 347616 h 923180"/>
              <a:gd name="connsiteX3" fmla="*/ 0 w 824115"/>
              <a:gd name="connsiteY3" fmla="*/ 17924 h 923180"/>
              <a:gd name="connsiteX4" fmla="*/ 583401 w 824115"/>
              <a:gd name="connsiteY4" fmla="*/ 43324 h 923180"/>
              <a:gd name="connsiteX5" fmla="*/ 698132 w 824115"/>
              <a:gd name="connsiteY5" fmla="*/ 328566 h 923180"/>
              <a:gd name="connsiteX6" fmla="*/ 700876 w 824115"/>
              <a:gd name="connsiteY6" fmla="*/ 609238 h 923180"/>
              <a:gd name="connsiteX7" fmla="*/ 824115 w 824115"/>
              <a:gd name="connsiteY7" fmla="*/ 609238 h 923180"/>
              <a:gd name="connsiteX8" fmla="*/ 467913 w 824115"/>
              <a:gd name="connsiteY8" fmla="*/ 923180 h 923180"/>
              <a:gd name="connsiteX9" fmla="*/ 111711 w 824115"/>
              <a:gd name="connsiteY9" fmla="*/ 609238 h 923180"/>
              <a:gd name="connsiteX0" fmla="*/ 111711 w 824115"/>
              <a:gd name="connsiteY0" fmla="*/ 639059 h 953001"/>
              <a:gd name="connsiteX1" fmla="*/ 234950 w 824115"/>
              <a:gd name="connsiteY1" fmla="*/ 639059 h 953001"/>
              <a:gd name="connsiteX2" fmla="*/ 228231 w 824115"/>
              <a:gd name="connsiteY2" fmla="*/ 377437 h 953001"/>
              <a:gd name="connsiteX3" fmla="*/ 0 w 824115"/>
              <a:gd name="connsiteY3" fmla="*/ 120 h 953001"/>
              <a:gd name="connsiteX4" fmla="*/ 583401 w 824115"/>
              <a:gd name="connsiteY4" fmla="*/ 73145 h 953001"/>
              <a:gd name="connsiteX5" fmla="*/ 698132 w 824115"/>
              <a:gd name="connsiteY5" fmla="*/ 358387 h 953001"/>
              <a:gd name="connsiteX6" fmla="*/ 700876 w 824115"/>
              <a:gd name="connsiteY6" fmla="*/ 639059 h 953001"/>
              <a:gd name="connsiteX7" fmla="*/ 824115 w 824115"/>
              <a:gd name="connsiteY7" fmla="*/ 639059 h 953001"/>
              <a:gd name="connsiteX8" fmla="*/ 467913 w 824115"/>
              <a:gd name="connsiteY8" fmla="*/ 953001 h 953001"/>
              <a:gd name="connsiteX9" fmla="*/ 111711 w 824115"/>
              <a:gd name="connsiteY9" fmla="*/ 639059 h 953001"/>
              <a:gd name="connsiteX0" fmla="*/ 3761 w 716165"/>
              <a:gd name="connsiteY0" fmla="*/ 628243 h 942185"/>
              <a:gd name="connsiteX1" fmla="*/ 127000 w 716165"/>
              <a:gd name="connsiteY1" fmla="*/ 628243 h 942185"/>
              <a:gd name="connsiteX2" fmla="*/ 120281 w 716165"/>
              <a:gd name="connsiteY2" fmla="*/ 366621 h 942185"/>
              <a:gd name="connsiteX3" fmla="*/ 0 w 716165"/>
              <a:gd name="connsiteY3" fmla="*/ 2004 h 942185"/>
              <a:gd name="connsiteX4" fmla="*/ 475451 w 716165"/>
              <a:gd name="connsiteY4" fmla="*/ 62329 h 942185"/>
              <a:gd name="connsiteX5" fmla="*/ 590182 w 716165"/>
              <a:gd name="connsiteY5" fmla="*/ 347571 h 942185"/>
              <a:gd name="connsiteX6" fmla="*/ 592926 w 716165"/>
              <a:gd name="connsiteY6" fmla="*/ 628243 h 942185"/>
              <a:gd name="connsiteX7" fmla="*/ 716165 w 716165"/>
              <a:gd name="connsiteY7" fmla="*/ 628243 h 942185"/>
              <a:gd name="connsiteX8" fmla="*/ 359963 w 716165"/>
              <a:gd name="connsiteY8" fmla="*/ 942185 h 942185"/>
              <a:gd name="connsiteX9" fmla="*/ 3761 w 7161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28243 h 942185"/>
              <a:gd name="connsiteX1" fmla="*/ 139700 w 728865"/>
              <a:gd name="connsiteY1" fmla="*/ 628243 h 942185"/>
              <a:gd name="connsiteX2" fmla="*/ 132981 w 728865"/>
              <a:gd name="connsiteY2" fmla="*/ 366621 h 942185"/>
              <a:gd name="connsiteX3" fmla="*/ 0 w 728865"/>
              <a:gd name="connsiteY3" fmla="*/ 2004 h 942185"/>
              <a:gd name="connsiteX4" fmla="*/ 488151 w 728865"/>
              <a:gd name="connsiteY4" fmla="*/ 62329 h 942185"/>
              <a:gd name="connsiteX5" fmla="*/ 602882 w 728865"/>
              <a:gd name="connsiteY5" fmla="*/ 347571 h 942185"/>
              <a:gd name="connsiteX6" fmla="*/ 605626 w 728865"/>
              <a:gd name="connsiteY6" fmla="*/ 628243 h 942185"/>
              <a:gd name="connsiteX7" fmla="*/ 728865 w 728865"/>
              <a:gd name="connsiteY7" fmla="*/ 628243 h 942185"/>
              <a:gd name="connsiteX8" fmla="*/ 372663 w 728865"/>
              <a:gd name="connsiteY8" fmla="*/ 942185 h 942185"/>
              <a:gd name="connsiteX9" fmla="*/ 16461 w 728865"/>
              <a:gd name="connsiteY9" fmla="*/ 628243 h 942185"/>
              <a:gd name="connsiteX0" fmla="*/ 16461 w 728865"/>
              <a:gd name="connsiteY0" fmla="*/ 616330 h 930272"/>
              <a:gd name="connsiteX1" fmla="*/ 139700 w 728865"/>
              <a:gd name="connsiteY1" fmla="*/ 616330 h 930272"/>
              <a:gd name="connsiteX2" fmla="*/ 132981 w 728865"/>
              <a:gd name="connsiteY2" fmla="*/ 354708 h 930272"/>
              <a:gd name="connsiteX3" fmla="*/ 0 w 728865"/>
              <a:gd name="connsiteY3" fmla="*/ 9141 h 930272"/>
              <a:gd name="connsiteX4" fmla="*/ 488151 w 728865"/>
              <a:gd name="connsiteY4" fmla="*/ 50416 h 930272"/>
              <a:gd name="connsiteX5" fmla="*/ 602882 w 728865"/>
              <a:gd name="connsiteY5" fmla="*/ 335658 h 930272"/>
              <a:gd name="connsiteX6" fmla="*/ 605626 w 728865"/>
              <a:gd name="connsiteY6" fmla="*/ 616330 h 930272"/>
              <a:gd name="connsiteX7" fmla="*/ 728865 w 728865"/>
              <a:gd name="connsiteY7" fmla="*/ 616330 h 930272"/>
              <a:gd name="connsiteX8" fmla="*/ 372663 w 728865"/>
              <a:gd name="connsiteY8" fmla="*/ 930272 h 930272"/>
              <a:gd name="connsiteX9" fmla="*/ 16461 w 728865"/>
              <a:gd name="connsiteY9" fmla="*/ 616330 h 930272"/>
              <a:gd name="connsiteX0" fmla="*/ 21223 w 733627"/>
              <a:gd name="connsiteY0" fmla="*/ 618899 h 932841"/>
              <a:gd name="connsiteX1" fmla="*/ 144462 w 733627"/>
              <a:gd name="connsiteY1" fmla="*/ 618899 h 932841"/>
              <a:gd name="connsiteX2" fmla="*/ 137743 w 733627"/>
              <a:gd name="connsiteY2" fmla="*/ 357277 h 932841"/>
              <a:gd name="connsiteX3" fmla="*/ 0 w 733627"/>
              <a:gd name="connsiteY3" fmla="*/ 6948 h 932841"/>
              <a:gd name="connsiteX4" fmla="*/ 492913 w 733627"/>
              <a:gd name="connsiteY4" fmla="*/ 52985 h 932841"/>
              <a:gd name="connsiteX5" fmla="*/ 607644 w 733627"/>
              <a:gd name="connsiteY5" fmla="*/ 338227 h 932841"/>
              <a:gd name="connsiteX6" fmla="*/ 610388 w 733627"/>
              <a:gd name="connsiteY6" fmla="*/ 618899 h 932841"/>
              <a:gd name="connsiteX7" fmla="*/ 733627 w 733627"/>
              <a:gd name="connsiteY7" fmla="*/ 618899 h 932841"/>
              <a:gd name="connsiteX8" fmla="*/ 377425 w 733627"/>
              <a:gd name="connsiteY8" fmla="*/ 932841 h 932841"/>
              <a:gd name="connsiteX9" fmla="*/ 21223 w 733627"/>
              <a:gd name="connsiteY9" fmla="*/ 618899 h 932841"/>
              <a:gd name="connsiteX0" fmla="*/ 21223 w 733627"/>
              <a:gd name="connsiteY0" fmla="*/ 621720 h 935662"/>
              <a:gd name="connsiteX1" fmla="*/ 144462 w 733627"/>
              <a:gd name="connsiteY1" fmla="*/ 621720 h 935662"/>
              <a:gd name="connsiteX2" fmla="*/ 137743 w 733627"/>
              <a:gd name="connsiteY2" fmla="*/ 360098 h 935662"/>
              <a:gd name="connsiteX3" fmla="*/ 0 w 733627"/>
              <a:gd name="connsiteY3" fmla="*/ 5007 h 935662"/>
              <a:gd name="connsiteX4" fmla="*/ 492913 w 733627"/>
              <a:gd name="connsiteY4" fmla="*/ 55806 h 935662"/>
              <a:gd name="connsiteX5" fmla="*/ 607644 w 733627"/>
              <a:gd name="connsiteY5" fmla="*/ 341048 h 935662"/>
              <a:gd name="connsiteX6" fmla="*/ 610388 w 733627"/>
              <a:gd name="connsiteY6" fmla="*/ 621720 h 935662"/>
              <a:gd name="connsiteX7" fmla="*/ 733627 w 733627"/>
              <a:gd name="connsiteY7" fmla="*/ 621720 h 935662"/>
              <a:gd name="connsiteX8" fmla="*/ 377425 w 733627"/>
              <a:gd name="connsiteY8" fmla="*/ 935662 h 935662"/>
              <a:gd name="connsiteX9" fmla="*/ 21223 w 733627"/>
              <a:gd name="connsiteY9" fmla="*/ 621720 h 93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627" h="935662">
                <a:moveTo>
                  <a:pt x="21223" y="621720"/>
                </a:moveTo>
                <a:lnTo>
                  <a:pt x="144462" y="621720"/>
                </a:lnTo>
                <a:lnTo>
                  <a:pt x="137743" y="360098"/>
                </a:lnTo>
                <a:cubicBezTo>
                  <a:pt x="134691" y="167651"/>
                  <a:pt x="123702" y="32354"/>
                  <a:pt x="0" y="5007"/>
                </a:cubicBezTo>
                <a:cubicBezTo>
                  <a:pt x="233625" y="5007"/>
                  <a:pt x="357713" y="-23569"/>
                  <a:pt x="492913" y="55806"/>
                </a:cubicBezTo>
                <a:cubicBezTo>
                  <a:pt x="599948" y="121253"/>
                  <a:pt x="608559" y="237501"/>
                  <a:pt x="607644" y="341048"/>
                </a:cubicBezTo>
                <a:cubicBezTo>
                  <a:pt x="608559" y="434605"/>
                  <a:pt x="609473" y="528163"/>
                  <a:pt x="610388" y="621720"/>
                </a:cubicBezTo>
                <a:lnTo>
                  <a:pt x="733627" y="621720"/>
                </a:lnTo>
                <a:lnTo>
                  <a:pt x="377425" y="935662"/>
                </a:lnTo>
                <a:lnTo>
                  <a:pt x="21223" y="621720"/>
                </a:lnTo>
                <a:close/>
              </a:path>
            </a:pathLst>
          </a:cu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文本框 53">
            <a:extLst>
              <a:ext uri="{FF2B5EF4-FFF2-40B4-BE49-F238E27FC236}">
                <a16:creationId xmlns:a16="http://schemas.microsoft.com/office/drawing/2014/main" id="{B1559427-F3DF-4715-9E6A-13EE442DA98F}"/>
              </a:ext>
            </a:extLst>
          </p:cNvPr>
          <p:cNvSpPr txBox="1"/>
          <p:nvPr/>
        </p:nvSpPr>
        <p:spPr>
          <a:xfrm>
            <a:off x="1353038" y="1596575"/>
            <a:ext cx="546945" cy="830997"/>
          </a:xfrm>
          <a:prstGeom prst="rect">
            <a:avLst/>
          </a:prstGeom>
          <a:noFill/>
        </p:spPr>
        <p:txBody>
          <a:bodyPr wrap="none" rtlCol="0">
            <a:spAutoFit/>
          </a:bodyPr>
          <a:lstStyle/>
          <a:p>
            <a:r>
              <a:rPr lang="en-US" altLang="zh-CN" sz="4800" dirty="0">
                <a:solidFill>
                  <a:srgbClr val="4F272F"/>
                </a:solidFill>
                <a:latin typeface="思源黑体 CN Bold" panose="020B0800000000000000" pitchFamily="34" charset="-122"/>
                <a:ea typeface="思源黑体 CN Bold" panose="020B0800000000000000" pitchFamily="34" charset="-122"/>
              </a:rPr>
              <a:t>1</a:t>
            </a:r>
            <a:endParaRPr lang="zh-CN" altLang="en-US" sz="4800" dirty="0">
              <a:solidFill>
                <a:srgbClr val="4F272F"/>
              </a:solidFill>
              <a:latin typeface="思源黑体 CN Bold" panose="020B0800000000000000" pitchFamily="34" charset="-122"/>
              <a:ea typeface="思源黑体 CN Bold" panose="020B0800000000000000" pitchFamily="34" charset="-122"/>
            </a:endParaRPr>
          </a:p>
        </p:txBody>
      </p:sp>
      <p:sp>
        <p:nvSpPr>
          <p:cNvPr id="56" name="PPT">
            <a:extLst>
              <a:ext uri="{FF2B5EF4-FFF2-40B4-BE49-F238E27FC236}">
                <a16:creationId xmlns:a16="http://schemas.microsoft.com/office/drawing/2014/main" id="{E611CD0F-4460-4D00-849D-7ABCAD974223}"/>
              </a:ext>
            </a:extLst>
          </p:cNvPr>
          <p:cNvSpPr txBox="1"/>
          <p:nvPr/>
        </p:nvSpPr>
        <p:spPr>
          <a:xfrm>
            <a:off x="2139605" y="1769330"/>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cs typeface="+mj-cs"/>
            </a:endParaRPr>
          </a:p>
        </p:txBody>
      </p:sp>
      <p:sp>
        <p:nvSpPr>
          <p:cNvPr id="57" name="文本框 56">
            <a:extLst>
              <a:ext uri="{FF2B5EF4-FFF2-40B4-BE49-F238E27FC236}">
                <a16:creationId xmlns:a16="http://schemas.microsoft.com/office/drawing/2014/main" id="{D4156058-E8B5-4FE8-86F9-C7427D63B5A8}"/>
              </a:ext>
            </a:extLst>
          </p:cNvPr>
          <p:cNvSpPr txBox="1"/>
          <p:nvPr/>
        </p:nvSpPr>
        <p:spPr>
          <a:xfrm>
            <a:off x="2159106" y="2100556"/>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59" name="文本框 58">
            <a:extLst>
              <a:ext uri="{FF2B5EF4-FFF2-40B4-BE49-F238E27FC236}">
                <a16:creationId xmlns:a16="http://schemas.microsoft.com/office/drawing/2014/main" id="{6C160A7C-E427-41E1-A270-BD461C6A45CC}"/>
              </a:ext>
            </a:extLst>
          </p:cNvPr>
          <p:cNvSpPr txBox="1"/>
          <p:nvPr/>
        </p:nvSpPr>
        <p:spPr>
          <a:xfrm>
            <a:off x="5539547" y="1596575"/>
            <a:ext cx="546945" cy="830997"/>
          </a:xfrm>
          <a:prstGeom prst="rect">
            <a:avLst/>
          </a:prstGeom>
          <a:noFill/>
        </p:spPr>
        <p:txBody>
          <a:bodyPr wrap="none" rtlCol="0">
            <a:spAutoFit/>
          </a:bodyPr>
          <a:lstStyle/>
          <a:p>
            <a:r>
              <a:rPr lang="en-US" altLang="zh-CN" sz="4800" dirty="0">
                <a:solidFill>
                  <a:srgbClr val="404040"/>
                </a:solidFill>
                <a:latin typeface="思源黑体 CN Bold" panose="020B0800000000000000" pitchFamily="34" charset="-122"/>
                <a:ea typeface="思源黑体 CN Bold" panose="020B0800000000000000" pitchFamily="34" charset="-122"/>
              </a:rPr>
              <a:t>2</a:t>
            </a:r>
            <a:endParaRPr lang="zh-CN" altLang="en-US" sz="4800" dirty="0">
              <a:solidFill>
                <a:srgbClr val="404040"/>
              </a:solidFill>
              <a:latin typeface="思源黑体 CN Bold" panose="020B0800000000000000" pitchFamily="34" charset="-122"/>
              <a:ea typeface="思源黑体 CN Bold" panose="020B0800000000000000" pitchFamily="34" charset="-122"/>
            </a:endParaRPr>
          </a:p>
        </p:txBody>
      </p:sp>
      <p:sp>
        <p:nvSpPr>
          <p:cNvPr id="65" name="PPT">
            <a:extLst>
              <a:ext uri="{FF2B5EF4-FFF2-40B4-BE49-F238E27FC236}">
                <a16:creationId xmlns:a16="http://schemas.microsoft.com/office/drawing/2014/main" id="{5311CDF4-2FBA-4B31-B1A1-5A8313BA4FC3}"/>
              </a:ext>
            </a:extLst>
          </p:cNvPr>
          <p:cNvSpPr txBox="1"/>
          <p:nvPr/>
        </p:nvSpPr>
        <p:spPr>
          <a:xfrm>
            <a:off x="6370139" y="1769330"/>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cs typeface="+mj-cs"/>
            </a:endParaRPr>
          </a:p>
        </p:txBody>
      </p:sp>
      <p:sp>
        <p:nvSpPr>
          <p:cNvPr id="105" name="文本框 104">
            <a:extLst>
              <a:ext uri="{FF2B5EF4-FFF2-40B4-BE49-F238E27FC236}">
                <a16:creationId xmlns:a16="http://schemas.microsoft.com/office/drawing/2014/main" id="{326E13B1-7AF1-43FA-88E6-294D221AF3E3}"/>
              </a:ext>
            </a:extLst>
          </p:cNvPr>
          <p:cNvSpPr txBox="1"/>
          <p:nvPr/>
        </p:nvSpPr>
        <p:spPr>
          <a:xfrm>
            <a:off x="6389640" y="2100556"/>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07" name="文本框 106">
            <a:extLst>
              <a:ext uri="{FF2B5EF4-FFF2-40B4-BE49-F238E27FC236}">
                <a16:creationId xmlns:a16="http://schemas.microsoft.com/office/drawing/2014/main" id="{1B2260B1-C11F-4718-A7FC-B15726D18BE6}"/>
              </a:ext>
            </a:extLst>
          </p:cNvPr>
          <p:cNvSpPr txBox="1"/>
          <p:nvPr/>
        </p:nvSpPr>
        <p:spPr>
          <a:xfrm>
            <a:off x="3526289" y="4851063"/>
            <a:ext cx="546945" cy="830997"/>
          </a:xfrm>
          <a:prstGeom prst="rect">
            <a:avLst/>
          </a:prstGeom>
          <a:noFill/>
        </p:spPr>
        <p:txBody>
          <a:bodyPr wrap="none" rtlCol="0">
            <a:spAutoFit/>
          </a:bodyPr>
          <a:lstStyle/>
          <a:p>
            <a:r>
              <a:rPr lang="en-US" altLang="zh-CN" sz="4800" dirty="0">
                <a:solidFill>
                  <a:srgbClr val="404040"/>
                </a:solidFill>
                <a:latin typeface="思源黑体 CN Bold" panose="020B0800000000000000" pitchFamily="34" charset="-122"/>
                <a:ea typeface="思源黑体 CN Bold" panose="020B0800000000000000" pitchFamily="34" charset="-122"/>
              </a:rPr>
              <a:t>3</a:t>
            </a:r>
            <a:endParaRPr lang="zh-CN" altLang="en-US" sz="4800" dirty="0">
              <a:solidFill>
                <a:srgbClr val="404040"/>
              </a:solidFill>
              <a:latin typeface="思源黑体 CN Bold" panose="020B0800000000000000" pitchFamily="34" charset="-122"/>
              <a:ea typeface="思源黑体 CN Bold" panose="020B0800000000000000" pitchFamily="34" charset="-122"/>
            </a:endParaRPr>
          </a:p>
        </p:txBody>
      </p:sp>
      <p:sp>
        <p:nvSpPr>
          <p:cNvPr id="108" name="PPT">
            <a:extLst>
              <a:ext uri="{FF2B5EF4-FFF2-40B4-BE49-F238E27FC236}">
                <a16:creationId xmlns:a16="http://schemas.microsoft.com/office/drawing/2014/main" id="{2A32530C-5702-4D13-96D8-9E7379FBF5C0}"/>
              </a:ext>
            </a:extLst>
          </p:cNvPr>
          <p:cNvSpPr txBox="1"/>
          <p:nvPr/>
        </p:nvSpPr>
        <p:spPr>
          <a:xfrm>
            <a:off x="4259396" y="4927263"/>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cs typeface="+mj-cs"/>
            </a:endParaRPr>
          </a:p>
        </p:txBody>
      </p:sp>
      <p:sp>
        <p:nvSpPr>
          <p:cNvPr id="109" name="文本框 108">
            <a:extLst>
              <a:ext uri="{FF2B5EF4-FFF2-40B4-BE49-F238E27FC236}">
                <a16:creationId xmlns:a16="http://schemas.microsoft.com/office/drawing/2014/main" id="{8C0F35B2-1C14-4A0B-B9CB-AA8B618D2B63}"/>
              </a:ext>
            </a:extLst>
          </p:cNvPr>
          <p:cNvSpPr txBox="1"/>
          <p:nvPr/>
        </p:nvSpPr>
        <p:spPr>
          <a:xfrm>
            <a:off x="4278897" y="5258489"/>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此处输入具体内容此处输入具体内容此处具体内容</a:t>
            </a:r>
          </a:p>
        </p:txBody>
      </p:sp>
      <p:sp>
        <p:nvSpPr>
          <p:cNvPr id="111" name="文本框 110">
            <a:extLst>
              <a:ext uri="{FF2B5EF4-FFF2-40B4-BE49-F238E27FC236}">
                <a16:creationId xmlns:a16="http://schemas.microsoft.com/office/drawing/2014/main" id="{2984A906-7D7A-44FB-BE55-EEBC40B55C96}"/>
              </a:ext>
            </a:extLst>
          </p:cNvPr>
          <p:cNvSpPr txBox="1"/>
          <p:nvPr/>
        </p:nvSpPr>
        <p:spPr>
          <a:xfrm>
            <a:off x="7756823" y="4851064"/>
            <a:ext cx="546945" cy="830997"/>
          </a:xfrm>
          <a:prstGeom prst="rect">
            <a:avLst/>
          </a:prstGeom>
          <a:noFill/>
        </p:spPr>
        <p:txBody>
          <a:bodyPr wrap="none" rtlCol="0">
            <a:spAutoFit/>
          </a:bodyPr>
          <a:lstStyle/>
          <a:p>
            <a:r>
              <a:rPr lang="en-US" altLang="zh-CN" sz="4800" dirty="0">
                <a:solidFill>
                  <a:srgbClr val="4F272F"/>
                </a:solidFill>
                <a:latin typeface="思源黑体 CN Bold" panose="020B0800000000000000" pitchFamily="34" charset="-122"/>
                <a:ea typeface="思源黑体 CN Bold" panose="020B0800000000000000" pitchFamily="34" charset="-122"/>
              </a:rPr>
              <a:t>4</a:t>
            </a:r>
            <a:endParaRPr lang="zh-CN" altLang="en-US" sz="4800" dirty="0">
              <a:solidFill>
                <a:srgbClr val="4F272F"/>
              </a:solidFill>
              <a:latin typeface="思源黑体 CN Bold" panose="020B0800000000000000" pitchFamily="34" charset="-122"/>
              <a:ea typeface="思源黑体 CN Bold" panose="020B0800000000000000" pitchFamily="34" charset="-122"/>
            </a:endParaRPr>
          </a:p>
        </p:txBody>
      </p:sp>
      <p:sp>
        <p:nvSpPr>
          <p:cNvPr id="112" name="PPT">
            <a:extLst>
              <a:ext uri="{FF2B5EF4-FFF2-40B4-BE49-F238E27FC236}">
                <a16:creationId xmlns:a16="http://schemas.microsoft.com/office/drawing/2014/main" id="{F2774EA0-E5D3-41FE-9F1D-9FD1F57BF1C9}"/>
              </a:ext>
            </a:extLst>
          </p:cNvPr>
          <p:cNvSpPr txBox="1"/>
          <p:nvPr/>
        </p:nvSpPr>
        <p:spPr>
          <a:xfrm>
            <a:off x="8489930" y="4927263"/>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cs typeface="+mj-cs"/>
            </a:endParaRPr>
          </a:p>
        </p:txBody>
      </p:sp>
      <p:sp>
        <p:nvSpPr>
          <p:cNvPr id="113" name="文本框 112">
            <a:extLst>
              <a:ext uri="{FF2B5EF4-FFF2-40B4-BE49-F238E27FC236}">
                <a16:creationId xmlns:a16="http://schemas.microsoft.com/office/drawing/2014/main" id="{05BABDC0-39B9-4519-9182-21ED97D6FB8F}"/>
              </a:ext>
            </a:extLst>
          </p:cNvPr>
          <p:cNvSpPr txBox="1"/>
          <p:nvPr/>
        </p:nvSpPr>
        <p:spPr>
          <a:xfrm>
            <a:off x="8509431" y="5258489"/>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此处输入具体内容此处输入具体内容此处具体内容</a:t>
            </a:r>
          </a:p>
        </p:txBody>
      </p:sp>
    </p:spTree>
    <p:extLst>
      <p:ext uri="{BB962C8B-B14F-4D97-AF65-F5344CB8AC3E}">
        <p14:creationId xmlns:p14="http://schemas.microsoft.com/office/powerpoint/2010/main" val="1525010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古希腊美术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cxnSp>
        <p:nvCxnSpPr>
          <p:cNvPr id="151" name="Straight Connector 15">
            <a:extLst>
              <a:ext uri="{FF2B5EF4-FFF2-40B4-BE49-F238E27FC236}">
                <a16:creationId xmlns:a16="http://schemas.microsoft.com/office/drawing/2014/main" id="{BF40F4A5-23F9-41B5-8E52-3089A4AB31C6}"/>
              </a:ext>
            </a:extLst>
          </p:cNvPr>
          <p:cNvCxnSpPr/>
          <p:nvPr/>
        </p:nvCxnSpPr>
        <p:spPr>
          <a:xfrm>
            <a:off x="1006078" y="3507274"/>
            <a:ext cx="10179844" cy="0"/>
          </a:xfrm>
          <a:prstGeom prst="lin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52" name="Oval 7">
            <a:extLst>
              <a:ext uri="{FF2B5EF4-FFF2-40B4-BE49-F238E27FC236}">
                <a16:creationId xmlns:a16="http://schemas.microsoft.com/office/drawing/2014/main" id="{89CDDE88-5AEE-4CC7-A280-C789A6E5794E}"/>
              </a:ext>
            </a:extLst>
          </p:cNvPr>
          <p:cNvSpPr/>
          <p:nvPr/>
        </p:nvSpPr>
        <p:spPr>
          <a:xfrm>
            <a:off x="874713" y="3371430"/>
            <a:ext cx="271688" cy="271688"/>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153" name="Oval 13">
            <a:extLst>
              <a:ext uri="{FF2B5EF4-FFF2-40B4-BE49-F238E27FC236}">
                <a16:creationId xmlns:a16="http://schemas.microsoft.com/office/drawing/2014/main" id="{A603E227-0352-4E3C-95CF-0579A5E21D2C}"/>
              </a:ext>
            </a:extLst>
          </p:cNvPr>
          <p:cNvSpPr/>
          <p:nvPr/>
        </p:nvSpPr>
        <p:spPr>
          <a:xfrm>
            <a:off x="11045600" y="3371430"/>
            <a:ext cx="271688" cy="271688"/>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tx1"/>
              </a:solidFill>
              <a:cs typeface="+mn-ea"/>
              <a:sym typeface="+mn-lt"/>
            </a:endParaRPr>
          </a:p>
        </p:txBody>
      </p:sp>
      <p:sp>
        <p:nvSpPr>
          <p:cNvPr id="155" name="Oval 8">
            <a:extLst>
              <a:ext uri="{FF2B5EF4-FFF2-40B4-BE49-F238E27FC236}">
                <a16:creationId xmlns:a16="http://schemas.microsoft.com/office/drawing/2014/main" id="{5CE35355-0A73-440D-BAF3-1B618384BE41}"/>
              </a:ext>
            </a:extLst>
          </p:cNvPr>
          <p:cNvSpPr/>
          <p:nvPr/>
        </p:nvSpPr>
        <p:spPr>
          <a:xfrm>
            <a:off x="2018393" y="3040549"/>
            <a:ext cx="933450" cy="933450"/>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156" name="Arc 17">
            <a:extLst>
              <a:ext uri="{FF2B5EF4-FFF2-40B4-BE49-F238E27FC236}">
                <a16:creationId xmlns:a16="http://schemas.microsoft.com/office/drawing/2014/main" id="{372F5359-37EE-46B0-99EC-2CB6D3B701F5}"/>
              </a:ext>
            </a:extLst>
          </p:cNvPr>
          <p:cNvSpPr/>
          <p:nvPr/>
        </p:nvSpPr>
        <p:spPr>
          <a:xfrm>
            <a:off x="1888217" y="2910373"/>
            <a:ext cx="1193802" cy="1193802"/>
          </a:xfrm>
          <a:prstGeom prst="arc">
            <a:avLst>
              <a:gd name="adj1" fmla="val 9907"/>
              <a:gd name="adj2" fmla="val 10780622"/>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tx1"/>
              </a:solidFill>
              <a:cs typeface="+mn-ea"/>
              <a:sym typeface="+mn-lt"/>
            </a:endParaRPr>
          </a:p>
        </p:txBody>
      </p:sp>
      <p:cxnSp>
        <p:nvCxnSpPr>
          <p:cNvPr id="157" name="Straight Connector 19">
            <a:extLst>
              <a:ext uri="{FF2B5EF4-FFF2-40B4-BE49-F238E27FC236}">
                <a16:creationId xmlns:a16="http://schemas.microsoft.com/office/drawing/2014/main" id="{6E96E799-9C42-440B-B2A5-212AF8F8753B}"/>
              </a:ext>
            </a:extLst>
          </p:cNvPr>
          <p:cNvCxnSpPr/>
          <p:nvPr/>
        </p:nvCxnSpPr>
        <p:spPr>
          <a:xfrm>
            <a:off x="2485118" y="4104175"/>
            <a:ext cx="0" cy="641349"/>
          </a:xfrm>
          <a:prstGeom prst="lin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58" name="Group 52">
            <a:extLst>
              <a:ext uri="{FF2B5EF4-FFF2-40B4-BE49-F238E27FC236}">
                <a16:creationId xmlns:a16="http://schemas.microsoft.com/office/drawing/2014/main" id="{D40BB3D6-9456-49B2-B5B0-D1666DF920BF}"/>
              </a:ext>
            </a:extLst>
          </p:cNvPr>
          <p:cNvGrpSpPr/>
          <p:nvPr/>
        </p:nvGrpSpPr>
        <p:grpSpPr>
          <a:xfrm>
            <a:off x="2304937" y="3330268"/>
            <a:ext cx="360363" cy="354013"/>
            <a:chOff x="9161463" y="4692650"/>
            <a:chExt cx="360363" cy="354013"/>
          </a:xfrm>
          <a:solidFill>
            <a:schemeClr val="bg1"/>
          </a:solidFill>
        </p:grpSpPr>
        <p:sp>
          <p:nvSpPr>
            <p:cNvPr id="162" name="Freeform 156">
              <a:extLst>
                <a:ext uri="{FF2B5EF4-FFF2-40B4-BE49-F238E27FC236}">
                  <a16:creationId xmlns:a16="http://schemas.microsoft.com/office/drawing/2014/main" id="{1FF1F68E-2218-4782-8124-E09811792C79}"/>
                </a:ext>
              </a:extLst>
            </p:cNvPr>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63" name="Freeform 157">
              <a:extLst>
                <a:ext uri="{FF2B5EF4-FFF2-40B4-BE49-F238E27FC236}">
                  <a16:creationId xmlns:a16="http://schemas.microsoft.com/office/drawing/2014/main" id="{3B7AE3A8-6E9B-456A-AAC5-533874BC89E9}"/>
                </a:ext>
              </a:extLst>
            </p:cNvPr>
            <p:cNvSpPr>
              <a:spLocks/>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64" name="Freeform 158">
              <a:extLst>
                <a:ext uri="{FF2B5EF4-FFF2-40B4-BE49-F238E27FC236}">
                  <a16:creationId xmlns:a16="http://schemas.microsoft.com/office/drawing/2014/main" id="{DD99870A-5AB7-4CDD-8520-B70CF91D9202}"/>
                </a:ext>
              </a:extLst>
            </p:cNvPr>
            <p:cNvSpPr>
              <a:spLocks/>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65" name="Freeform 159">
              <a:extLst>
                <a:ext uri="{FF2B5EF4-FFF2-40B4-BE49-F238E27FC236}">
                  <a16:creationId xmlns:a16="http://schemas.microsoft.com/office/drawing/2014/main" id="{AC01BF5C-320C-4287-9B4E-4F6C6B60177A}"/>
                </a:ext>
              </a:extLst>
            </p:cNvPr>
            <p:cNvSpPr>
              <a:spLocks/>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grpSp>
      <p:sp>
        <p:nvSpPr>
          <p:cNvPr id="160" name="矩形 159">
            <a:extLst>
              <a:ext uri="{FF2B5EF4-FFF2-40B4-BE49-F238E27FC236}">
                <a16:creationId xmlns:a16="http://schemas.microsoft.com/office/drawing/2014/main" id="{253BF192-CE7E-4C80-9FA4-616F3AE6190C}"/>
              </a:ext>
            </a:extLst>
          </p:cNvPr>
          <p:cNvSpPr/>
          <p:nvPr/>
        </p:nvSpPr>
        <p:spPr>
          <a:xfrm>
            <a:off x="1623344" y="4875700"/>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rPr>
              <a:t>标题文字添加</a:t>
            </a:r>
          </a:p>
        </p:txBody>
      </p:sp>
      <p:sp>
        <p:nvSpPr>
          <p:cNvPr id="161" name="文本框 160">
            <a:extLst>
              <a:ext uri="{FF2B5EF4-FFF2-40B4-BE49-F238E27FC236}">
                <a16:creationId xmlns:a16="http://schemas.microsoft.com/office/drawing/2014/main" id="{A1C65DFE-0ADB-45F8-BDF7-674C7BFDA256}"/>
              </a:ext>
            </a:extLst>
          </p:cNvPr>
          <p:cNvSpPr txBox="1"/>
          <p:nvPr/>
        </p:nvSpPr>
        <p:spPr>
          <a:xfrm>
            <a:off x="1270283" y="5251044"/>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167" name="Oval 10">
            <a:extLst>
              <a:ext uri="{FF2B5EF4-FFF2-40B4-BE49-F238E27FC236}">
                <a16:creationId xmlns:a16="http://schemas.microsoft.com/office/drawing/2014/main" id="{B756DBE0-7317-4D10-9FD8-B79ABFCF5CF2}"/>
              </a:ext>
            </a:extLst>
          </p:cNvPr>
          <p:cNvSpPr/>
          <p:nvPr/>
        </p:nvSpPr>
        <p:spPr>
          <a:xfrm>
            <a:off x="5635118" y="3040549"/>
            <a:ext cx="933450" cy="933450"/>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168" name="Arc 26">
            <a:extLst>
              <a:ext uri="{FF2B5EF4-FFF2-40B4-BE49-F238E27FC236}">
                <a16:creationId xmlns:a16="http://schemas.microsoft.com/office/drawing/2014/main" id="{1BE1285A-2481-4666-8B58-F6150D14A236}"/>
              </a:ext>
            </a:extLst>
          </p:cNvPr>
          <p:cNvSpPr/>
          <p:nvPr/>
        </p:nvSpPr>
        <p:spPr>
          <a:xfrm>
            <a:off x="5504942" y="2910373"/>
            <a:ext cx="1193802" cy="1193802"/>
          </a:xfrm>
          <a:prstGeom prst="arc">
            <a:avLst>
              <a:gd name="adj1" fmla="val 9907"/>
              <a:gd name="adj2" fmla="val 10780622"/>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tx1"/>
              </a:solidFill>
              <a:cs typeface="+mn-ea"/>
              <a:sym typeface="+mn-lt"/>
            </a:endParaRPr>
          </a:p>
        </p:txBody>
      </p:sp>
      <p:cxnSp>
        <p:nvCxnSpPr>
          <p:cNvPr id="169" name="Straight Connector 27">
            <a:extLst>
              <a:ext uri="{FF2B5EF4-FFF2-40B4-BE49-F238E27FC236}">
                <a16:creationId xmlns:a16="http://schemas.microsoft.com/office/drawing/2014/main" id="{F81149AF-6E50-46F6-8A9A-15436FF68858}"/>
              </a:ext>
            </a:extLst>
          </p:cNvPr>
          <p:cNvCxnSpPr/>
          <p:nvPr/>
        </p:nvCxnSpPr>
        <p:spPr>
          <a:xfrm>
            <a:off x="6101843" y="4104175"/>
            <a:ext cx="0" cy="641349"/>
          </a:xfrm>
          <a:prstGeom prst="line">
            <a:avLst/>
          </a:prstGeom>
          <a:noFill/>
          <a:ln>
            <a:solidFill>
              <a:srgbClr val="02466C"/>
            </a:solidFill>
          </a:ln>
        </p:spPr>
        <p:style>
          <a:lnRef idx="2">
            <a:schemeClr val="accent1">
              <a:shade val="50000"/>
            </a:schemeClr>
          </a:lnRef>
          <a:fillRef idx="1">
            <a:schemeClr val="accent1"/>
          </a:fillRef>
          <a:effectRef idx="0">
            <a:schemeClr val="accent1"/>
          </a:effectRef>
          <a:fontRef idx="minor">
            <a:schemeClr val="lt1"/>
          </a:fontRef>
        </p:style>
      </p:cxnSp>
      <p:grpSp>
        <p:nvGrpSpPr>
          <p:cNvPr id="170" name="Group 63">
            <a:extLst>
              <a:ext uri="{FF2B5EF4-FFF2-40B4-BE49-F238E27FC236}">
                <a16:creationId xmlns:a16="http://schemas.microsoft.com/office/drawing/2014/main" id="{791F4BC4-DED4-47A5-B8D7-30F7CC7E0312}"/>
              </a:ext>
            </a:extLst>
          </p:cNvPr>
          <p:cNvGrpSpPr/>
          <p:nvPr/>
        </p:nvGrpSpPr>
        <p:grpSpPr>
          <a:xfrm>
            <a:off x="5981193" y="3326299"/>
            <a:ext cx="241300" cy="361951"/>
            <a:chOff x="7778750" y="2535238"/>
            <a:chExt cx="241300" cy="361951"/>
          </a:xfrm>
          <a:solidFill>
            <a:schemeClr val="bg1"/>
          </a:solidFill>
        </p:grpSpPr>
        <p:sp>
          <p:nvSpPr>
            <p:cNvPr id="174" name="Freeform 64">
              <a:extLst>
                <a:ext uri="{FF2B5EF4-FFF2-40B4-BE49-F238E27FC236}">
                  <a16:creationId xmlns:a16="http://schemas.microsoft.com/office/drawing/2014/main" id="{CFEA4E62-143C-4D9A-A8E8-0EDCDBAD5CF2}"/>
                </a:ext>
              </a:extLst>
            </p:cNvPr>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75" name="Freeform 65">
              <a:extLst>
                <a:ext uri="{FF2B5EF4-FFF2-40B4-BE49-F238E27FC236}">
                  <a16:creationId xmlns:a16="http://schemas.microsoft.com/office/drawing/2014/main" id="{41F7A99E-45CB-4ED6-986E-5F4B60F24D55}"/>
                </a:ext>
              </a:extLst>
            </p:cNvPr>
            <p:cNvSpPr>
              <a:spLocks/>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76" name="Freeform 66">
              <a:extLst>
                <a:ext uri="{FF2B5EF4-FFF2-40B4-BE49-F238E27FC236}">
                  <a16:creationId xmlns:a16="http://schemas.microsoft.com/office/drawing/2014/main" id="{142DEDD5-F4DC-45CA-ACD0-21C4464894C8}"/>
                </a:ext>
              </a:extLst>
            </p:cNvPr>
            <p:cNvSpPr>
              <a:spLocks/>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grpSp>
      <p:sp>
        <p:nvSpPr>
          <p:cNvPr id="172" name="矩形 171">
            <a:extLst>
              <a:ext uri="{FF2B5EF4-FFF2-40B4-BE49-F238E27FC236}">
                <a16:creationId xmlns:a16="http://schemas.microsoft.com/office/drawing/2014/main" id="{8B16915C-8DEC-44C0-B410-F8EBEF0DF5A9}"/>
              </a:ext>
            </a:extLst>
          </p:cNvPr>
          <p:cNvSpPr/>
          <p:nvPr/>
        </p:nvSpPr>
        <p:spPr>
          <a:xfrm>
            <a:off x="5240069" y="4875700"/>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4F272F"/>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endParaRPr>
          </a:p>
        </p:txBody>
      </p:sp>
      <p:sp>
        <p:nvSpPr>
          <p:cNvPr id="173" name="文本框 172">
            <a:extLst>
              <a:ext uri="{FF2B5EF4-FFF2-40B4-BE49-F238E27FC236}">
                <a16:creationId xmlns:a16="http://schemas.microsoft.com/office/drawing/2014/main" id="{B29E391D-D327-4498-AF4C-360B03A9EEA9}"/>
              </a:ext>
            </a:extLst>
          </p:cNvPr>
          <p:cNvSpPr txBox="1"/>
          <p:nvPr/>
        </p:nvSpPr>
        <p:spPr>
          <a:xfrm>
            <a:off x="4887008" y="5251044"/>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178" name="Oval 12">
            <a:extLst>
              <a:ext uri="{FF2B5EF4-FFF2-40B4-BE49-F238E27FC236}">
                <a16:creationId xmlns:a16="http://schemas.microsoft.com/office/drawing/2014/main" id="{7680B4EE-5890-4B52-AD3D-6EB373A423A0}"/>
              </a:ext>
            </a:extLst>
          </p:cNvPr>
          <p:cNvSpPr/>
          <p:nvPr/>
        </p:nvSpPr>
        <p:spPr>
          <a:xfrm>
            <a:off x="9258700" y="3040549"/>
            <a:ext cx="933450" cy="933450"/>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179" name="Arc 29">
            <a:extLst>
              <a:ext uri="{FF2B5EF4-FFF2-40B4-BE49-F238E27FC236}">
                <a16:creationId xmlns:a16="http://schemas.microsoft.com/office/drawing/2014/main" id="{61A2428D-657F-486C-87D4-759D1E5FAC92}"/>
              </a:ext>
            </a:extLst>
          </p:cNvPr>
          <p:cNvSpPr/>
          <p:nvPr/>
        </p:nvSpPr>
        <p:spPr>
          <a:xfrm>
            <a:off x="9128524" y="2910373"/>
            <a:ext cx="1193802" cy="1193802"/>
          </a:xfrm>
          <a:prstGeom prst="arc">
            <a:avLst>
              <a:gd name="adj1" fmla="val 9907"/>
              <a:gd name="adj2" fmla="val 10780622"/>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tx1"/>
              </a:solidFill>
              <a:cs typeface="+mn-ea"/>
              <a:sym typeface="+mn-lt"/>
            </a:endParaRPr>
          </a:p>
        </p:txBody>
      </p:sp>
      <p:cxnSp>
        <p:nvCxnSpPr>
          <p:cNvPr id="180" name="Straight Connector 30">
            <a:extLst>
              <a:ext uri="{FF2B5EF4-FFF2-40B4-BE49-F238E27FC236}">
                <a16:creationId xmlns:a16="http://schemas.microsoft.com/office/drawing/2014/main" id="{3B1340F2-0561-4507-8E6E-FA2518B067D3}"/>
              </a:ext>
            </a:extLst>
          </p:cNvPr>
          <p:cNvCxnSpPr/>
          <p:nvPr/>
        </p:nvCxnSpPr>
        <p:spPr>
          <a:xfrm>
            <a:off x="9725425" y="4104175"/>
            <a:ext cx="0" cy="641349"/>
          </a:xfrm>
          <a:prstGeom prst="lin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81" name="Group 73">
            <a:extLst>
              <a:ext uri="{FF2B5EF4-FFF2-40B4-BE49-F238E27FC236}">
                <a16:creationId xmlns:a16="http://schemas.microsoft.com/office/drawing/2014/main" id="{50F7C3AD-8190-4445-B3F0-BEEA86F379BB}"/>
              </a:ext>
            </a:extLst>
          </p:cNvPr>
          <p:cNvGrpSpPr/>
          <p:nvPr/>
        </p:nvGrpSpPr>
        <p:grpSpPr>
          <a:xfrm>
            <a:off x="9545244" y="3301693"/>
            <a:ext cx="360363" cy="360363"/>
            <a:chOff x="9166226" y="3952875"/>
            <a:chExt cx="360363" cy="360363"/>
          </a:xfrm>
          <a:solidFill>
            <a:schemeClr val="bg1"/>
          </a:solidFill>
        </p:grpSpPr>
        <p:sp>
          <p:nvSpPr>
            <p:cNvPr id="185" name="Freeform 24">
              <a:extLst>
                <a:ext uri="{FF2B5EF4-FFF2-40B4-BE49-F238E27FC236}">
                  <a16:creationId xmlns:a16="http://schemas.microsoft.com/office/drawing/2014/main" id="{804AC5A9-C4A6-497D-94E4-6D9099BEAD81}"/>
                </a:ext>
              </a:extLst>
            </p:cNvPr>
            <p:cNvSpPr>
              <a:spLocks/>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86" name="Freeform 25">
              <a:extLst>
                <a:ext uri="{FF2B5EF4-FFF2-40B4-BE49-F238E27FC236}">
                  <a16:creationId xmlns:a16="http://schemas.microsoft.com/office/drawing/2014/main" id="{F1FFD86D-C0FC-482E-85CB-2444FC9142F5}"/>
                </a:ext>
              </a:extLst>
            </p:cNvPr>
            <p:cNvSpPr>
              <a:spLocks/>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grpSp>
      <p:sp>
        <p:nvSpPr>
          <p:cNvPr id="183" name="矩形 182">
            <a:extLst>
              <a:ext uri="{FF2B5EF4-FFF2-40B4-BE49-F238E27FC236}">
                <a16:creationId xmlns:a16="http://schemas.microsoft.com/office/drawing/2014/main" id="{BC6458DC-5EC3-4CB5-AAA2-F6CCB0D04C83}"/>
              </a:ext>
            </a:extLst>
          </p:cNvPr>
          <p:cNvSpPr/>
          <p:nvPr/>
        </p:nvSpPr>
        <p:spPr>
          <a:xfrm>
            <a:off x="8863651" y="4875700"/>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4F272F"/>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srgbClr val="4F272F"/>
              </a:solidFill>
              <a:effectLst/>
              <a:uLnTx/>
              <a:uFillTx/>
              <a:latin typeface="思源黑体 CN Bold" panose="020B0800000000000000" pitchFamily="34" charset="-122"/>
              <a:ea typeface="思源黑体 CN Bold" panose="020B0800000000000000" pitchFamily="34" charset="-122"/>
            </a:endParaRPr>
          </a:p>
        </p:txBody>
      </p:sp>
      <p:sp>
        <p:nvSpPr>
          <p:cNvPr id="184" name="文本框 183">
            <a:extLst>
              <a:ext uri="{FF2B5EF4-FFF2-40B4-BE49-F238E27FC236}">
                <a16:creationId xmlns:a16="http://schemas.microsoft.com/office/drawing/2014/main" id="{C4F2EF05-EF61-4393-A41F-A901835D4694}"/>
              </a:ext>
            </a:extLst>
          </p:cNvPr>
          <p:cNvSpPr txBox="1"/>
          <p:nvPr/>
        </p:nvSpPr>
        <p:spPr>
          <a:xfrm>
            <a:off x="8510590" y="5251044"/>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sp>
        <p:nvSpPr>
          <p:cNvPr id="188" name="Oval 9">
            <a:extLst>
              <a:ext uri="{FF2B5EF4-FFF2-40B4-BE49-F238E27FC236}">
                <a16:creationId xmlns:a16="http://schemas.microsoft.com/office/drawing/2014/main" id="{6A7B3FDE-A904-4739-9269-6FA2D4DAACD4}"/>
              </a:ext>
            </a:extLst>
          </p:cNvPr>
          <p:cNvSpPr/>
          <p:nvPr/>
        </p:nvSpPr>
        <p:spPr>
          <a:xfrm>
            <a:off x="3818450" y="3040549"/>
            <a:ext cx="933450" cy="933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189" name="Arc 34">
            <a:extLst>
              <a:ext uri="{FF2B5EF4-FFF2-40B4-BE49-F238E27FC236}">
                <a16:creationId xmlns:a16="http://schemas.microsoft.com/office/drawing/2014/main" id="{DCA806F1-03D8-41D7-B134-877C2A3A8B28}"/>
              </a:ext>
            </a:extLst>
          </p:cNvPr>
          <p:cNvSpPr/>
          <p:nvPr/>
        </p:nvSpPr>
        <p:spPr>
          <a:xfrm flipV="1">
            <a:off x="3688274" y="2914543"/>
            <a:ext cx="1193802" cy="1193802"/>
          </a:xfrm>
          <a:prstGeom prst="arc">
            <a:avLst>
              <a:gd name="adj1" fmla="val 9907"/>
              <a:gd name="adj2" fmla="val 10780622"/>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tx1"/>
              </a:solidFill>
              <a:cs typeface="+mn-ea"/>
              <a:sym typeface="+mn-lt"/>
            </a:endParaRPr>
          </a:p>
        </p:txBody>
      </p:sp>
      <p:cxnSp>
        <p:nvCxnSpPr>
          <p:cNvPr id="190" name="Straight Connector 35">
            <a:extLst>
              <a:ext uri="{FF2B5EF4-FFF2-40B4-BE49-F238E27FC236}">
                <a16:creationId xmlns:a16="http://schemas.microsoft.com/office/drawing/2014/main" id="{2CA92B71-322E-4242-A3ED-6316364C9D00}"/>
              </a:ext>
            </a:extLst>
          </p:cNvPr>
          <p:cNvCxnSpPr>
            <a:cxnSpLocks/>
          </p:cNvCxnSpPr>
          <p:nvPr/>
        </p:nvCxnSpPr>
        <p:spPr>
          <a:xfrm flipH="1" flipV="1">
            <a:off x="4284721" y="2516036"/>
            <a:ext cx="908" cy="388460"/>
          </a:xfrm>
          <a:prstGeom prst="lin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91" name="Group 58">
            <a:extLst>
              <a:ext uri="{FF2B5EF4-FFF2-40B4-BE49-F238E27FC236}">
                <a16:creationId xmlns:a16="http://schemas.microsoft.com/office/drawing/2014/main" id="{DDAFECE4-E19D-4860-BB83-95E9380E396C}"/>
              </a:ext>
            </a:extLst>
          </p:cNvPr>
          <p:cNvGrpSpPr/>
          <p:nvPr/>
        </p:nvGrpSpPr>
        <p:grpSpPr>
          <a:xfrm>
            <a:off x="4134363" y="3326299"/>
            <a:ext cx="301625" cy="361951"/>
            <a:chOff x="5584825" y="2163763"/>
            <a:chExt cx="301625" cy="361951"/>
          </a:xfrm>
          <a:solidFill>
            <a:schemeClr val="bg1"/>
          </a:solidFill>
        </p:grpSpPr>
        <p:sp>
          <p:nvSpPr>
            <p:cNvPr id="195" name="Freeform 189">
              <a:extLst>
                <a:ext uri="{FF2B5EF4-FFF2-40B4-BE49-F238E27FC236}">
                  <a16:creationId xmlns:a16="http://schemas.microsoft.com/office/drawing/2014/main" id="{5229C6C7-472F-4DCF-864F-A5E703DAE6B9}"/>
                </a:ext>
              </a:extLst>
            </p:cNvPr>
            <p:cNvSpPr>
              <a:spLocks/>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96" name="Freeform 190">
              <a:extLst>
                <a:ext uri="{FF2B5EF4-FFF2-40B4-BE49-F238E27FC236}">
                  <a16:creationId xmlns:a16="http://schemas.microsoft.com/office/drawing/2014/main" id="{E3536C1F-6C2D-4A37-8DA0-6037F0BCE976}"/>
                </a:ext>
              </a:extLst>
            </p:cNvPr>
            <p:cNvSpPr>
              <a:spLocks/>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97" name="Freeform 191">
              <a:extLst>
                <a:ext uri="{FF2B5EF4-FFF2-40B4-BE49-F238E27FC236}">
                  <a16:creationId xmlns:a16="http://schemas.microsoft.com/office/drawing/2014/main" id="{EFD7E8D8-6197-4B66-85E1-713AE1F7A378}"/>
                </a:ext>
              </a:extLst>
            </p:cNvPr>
            <p:cNvSpPr>
              <a:spLocks/>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198" name="Freeform 192">
              <a:extLst>
                <a:ext uri="{FF2B5EF4-FFF2-40B4-BE49-F238E27FC236}">
                  <a16:creationId xmlns:a16="http://schemas.microsoft.com/office/drawing/2014/main" id="{5EBAB395-22B2-4F93-9F88-43289AEEE40A}"/>
                </a:ext>
              </a:extLst>
            </p:cNvPr>
            <p:cNvSpPr>
              <a:spLocks/>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grpSp>
      <p:grpSp>
        <p:nvGrpSpPr>
          <p:cNvPr id="192" name="组合 191">
            <a:extLst>
              <a:ext uri="{FF2B5EF4-FFF2-40B4-BE49-F238E27FC236}">
                <a16:creationId xmlns:a16="http://schemas.microsoft.com/office/drawing/2014/main" id="{411F5442-B6CE-45B8-BCF6-BF25489605D0}"/>
              </a:ext>
            </a:extLst>
          </p:cNvPr>
          <p:cNvGrpSpPr/>
          <p:nvPr/>
        </p:nvGrpSpPr>
        <p:grpSpPr>
          <a:xfrm>
            <a:off x="3070340" y="1204683"/>
            <a:ext cx="2429670" cy="1269948"/>
            <a:chOff x="582725" y="1398548"/>
            <a:chExt cx="2429670" cy="1269948"/>
          </a:xfrm>
        </p:grpSpPr>
        <p:sp>
          <p:nvSpPr>
            <p:cNvPr id="193" name="矩形 192">
              <a:extLst>
                <a:ext uri="{FF2B5EF4-FFF2-40B4-BE49-F238E27FC236}">
                  <a16:creationId xmlns:a16="http://schemas.microsoft.com/office/drawing/2014/main" id="{9C11ACD3-7BF3-43A7-B870-783D978D04AD}"/>
                </a:ext>
              </a:extLst>
            </p:cNvPr>
            <p:cNvSpPr/>
            <p:nvPr/>
          </p:nvSpPr>
          <p:spPr>
            <a:xfrm>
              <a:off x="935786" y="1398548"/>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endParaRPr>
            </a:p>
          </p:txBody>
        </p:sp>
        <p:sp>
          <p:nvSpPr>
            <p:cNvPr id="194" name="文本框 193">
              <a:extLst>
                <a:ext uri="{FF2B5EF4-FFF2-40B4-BE49-F238E27FC236}">
                  <a16:creationId xmlns:a16="http://schemas.microsoft.com/office/drawing/2014/main" id="{52BEA4DC-9C24-4781-A927-CD2C2BE8F5CA}"/>
                </a:ext>
              </a:extLst>
            </p:cNvPr>
            <p:cNvSpPr txBox="1"/>
            <p:nvPr/>
          </p:nvSpPr>
          <p:spPr>
            <a:xfrm>
              <a:off x="582725" y="177389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sp>
        <p:nvSpPr>
          <p:cNvPr id="200" name="Oval 11">
            <a:extLst>
              <a:ext uri="{FF2B5EF4-FFF2-40B4-BE49-F238E27FC236}">
                <a16:creationId xmlns:a16="http://schemas.microsoft.com/office/drawing/2014/main" id="{C235DA00-EB2A-4DA2-AFF6-0375DEBD1422}"/>
              </a:ext>
            </a:extLst>
          </p:cNvPr>
          <p:cNvSpPr/>
          <p:nvPr/>
        </p:nvSpPr>
        <p:spPr>
          <a:xfrm>
            <a:off x="7442032" y="3040549"/>
            <a:ext cx="933450" cy="933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en-US">
              <a:solidFill>
                <a:schemeClr val="tx1"/>
              </a:solidFill>
              <a:cs typeface="+mn-ea"/>
              <a:sym typeface="+mn-lt"/>
            </a:endParaRPr>
          </a:p>
        </p:txBody>
      </p:sp>
      <p:sp>
        <p:nvSpPr>
          <p:cNvPr id="201" name="Arc 37">
            <a:extLst>
              <a:ext uri="{FF2B5EF4-FFF2-40B4-BE49-F238E27FC236}">
                <a16:creationId xmlns:a16="http://schemas.microsoft.com/office/drawing/2014/main" id="{762E1547-6028-4BD9-AB5A-EB1D858F0E9A}"/>
              </a:ext>
            </a:extLst>
          </p:cNvPr>
          <p:cNvSpPr/>
          <p:nvPr/>
        </p:nvSpPr>
        <p:spPr>
          <a:xfrm flipV="1">
            <a:off x="7311856" y="2914543"/>
            <a:ext cx="1193802" cy="1193802"/>
          </a:xfrm>
          <a:prstGeom prst="arc">
            <a:avLst>
              <a:gd name="adj1" fmla="val 9907"/>
              <a:gd name="adj2" fmla="val 10780622"/>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en-US" sz="1800" b="0" i="0" u="none" strike="noStrike" kern="1200" cap="none" spc="0" normalizeH="0" baseline="0" noProof="0">
              <a:ln>
                <a:noFill/>
              </a:ln>
              <a:effectLst/>
              <a:uLnTx/>
              <a:uFillTx/>
              <a:cs typeface="+mn-ea"/>
              <a:sym typeface="+mn-lt"/>
            </a:endParaRPr>
          </a:p>
        </p:txBody>
      </p:sp>
      <p:cxnSp>
        <p:nvCxnSpPr>
          <p:cNvPr id="202" name="Straight Connector 38">
            <a:extLst>
              <a:ext uri="{FF2B5EF4-FFF2-40B4-BE49-F238E27FC236}">
                <a16:creationId xmlns:a16="http://schemas.microsoft.com/office/drawing/2014/main" id="{BE697A69-2750-4442-A77D-3FAD09CB0B2B}"/>
              </a:ext>
            </a:extLst>
          </p:cNvPr>
          <p:cNvCxnSpPr>
            <a:cxnSpLocks/>
          </p:cNvCxnSpPr>
          <p:nvPr/>
        </p:nvCxnSpPr>
        <p:spPr>
          <a:xfrm flipH="1" flipV="1">
            <a:off x="7908757" y="2478805"/>
            <a:ext cx="1" cy="435739"/>
          </a:xfrm>
          <a:prstGeom prst="line">
            <a:avLst/>
          </a:prstGeom>
          <a:noFill/>
          <a:ln>
            <a:solidFill>
              <a:srgbClr val="02466C"/>
            </a:solidFill>
          </a:ln>
        </p:spPr>
        <p:style>
          <a:lnRef idx="2">
            <a:schemeClr val="accent1">
              <a:shade val="50000"/>
            </a:schemeClr>
          </a:lnRef>
          <a:fillRef idx="1">
            <a:schemeClr val="accent1"/>
          </a:fillRef>
          <a:effectRef idx="0">
            <a:schemeClr val="accent1"/>
          </a:effectRef>
          <a:fontRef idx="minor">
            <a:schemeClr val="lt1"/>
          </a:fontRef>
        </p:style>
      </p:cxnSp>
      <p:grpSp>
        <p:nvGrpSpPr>
          <p:cNvPr id="203" name="Group 67">
            <a:extLst>
              <a:ext uri="{FF2B5EF4-FFF2-40B4-BE49-F238E27FC236}">
                <a16:creationId xmlns:a16="http://schemas.microsoft.com/office/drawing/2014/main" id="{6339D754-3721-4041-B87F-58FBEA554E6F}"/>
              </a:ext>
            </a:extLst>
          </p:cNvPr>
          <p:cNvGrpSpPr/>
          <p:nvPr/>
        </p:nvGrpSpPr>
        <p:grpSpPr>
          <a:xfrm>
            <a:off x="7736513" y="3326299"/>
            <a:ext cx="344488" cy="361950"/>
            <a:chOff x="6276975" y="723900"/>
            <a:chExt cx="344488" cy="361950"/>
          </a:xfrm>
          <a:solidFill>
            <a:schemeClr val="bg1"/>
          </a:solidFill>
        </p:grpSpPr>
        <p:sp>
          <p:nvSpPr>
            <p:cNvPr id="207" name="Freeform 71">
              <a:extLst>
                <a:ext uri="{FF2B5EF4-FFF2-40B4-BE49-F238E27FC236}">
                  <a16:creationId xmlns:a16="http://schemas.microsoft.com/office/drawing/2014/main" id="{E7E40E34-CD36-473B-8C60-3EE99E1EE297}"/>
                </a:ext>
              </a:extLst>
            </p:cNvPr>
            <p:cNvSpPr>
              <a:spLocks/>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208" name="Freeform 72">
              <a:extLst>
                <a:ext uri="{FF2B5EF4-FFF2-40B4-BE49-F238E27FC236}">
                  <a16:creationId xmlns:a16="http://schemas.microsoft.com/office/drawing/2014/main" id="{F28FB26E-D314-4753-A3B2-98EE725E0E85}"/>
                </a:ext>
              </a:extLst>
            </p:cNvPr>
            <p:cNvSpPr>
              <a:spLocks/>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209" name="Freeform 73">
              <a:extLst>
                <a:ext uri="{FF2B5EF4-FFF2-40B4-BE49-F238E27FC236}">
                  <a16:creationId xmlns:a16="http://schemas.microsoft.com/office/drawing/2014/main" id="{F4596105-A6F7-4BDB-8793-B90ABE826E8A}"/>
                </a:ext>
              </a:extLst>
            </p:cNvPr>
            <p:cNvSpPr>
              <a:spLocks/>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210" name="Freeform 74">
              <a:extLst>
                <a:ext uri="{FF2B5EF4-FFF2-40B4-BE49-F238E27FC236}">
                  <a16:creationId xmlns:a16="http://schemas.microsoft.com/office/drawing/2014/main" id="{024E3B21-B0FF-4425-985D-1A5FC07C5E81}"/>
                </a:ext>
              </a:extLst>
            </p:cNvPr>
            <p:cNvSpPr>
              <a:spLocks/>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sp>
          <p:nvSpPr>
            <p:cNvPr id="211" name="Freeform 75">
              <a:extLst>
                <a:ext uri="{FF2B5EF4-FFF2-40B4-BE49-F238E27FC236}">
                  <a16:creationId xmlns:a16="http://schemas.microsoft.com/office/drawing/2014/main" id="{28B0777F-4A84-425B-AB7E-79A2E67F748B}"/>
                </a:ext>
              </a:extLst>
            </p:cNvPr>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0000"/>
                </a:lnSpc>
                <a:buClrTx/>
                <a:buSzTx/>
                <a:buFontTx/>
                <a:buNone/>
                <a:tabLst/>
                <a:defRPr/>
              </a:pPr>
              <a:endParaRPr kumimoji="0" lang="id-ID" sz="1800" b="0" i="0" u="none" strike="noStrike" kern="1200" cap="none" spc="0" normalizeH="0" baseline="0" noProof="0">
                <a:ln>
                  <a:noFill/>
                </a:ln>
                <a:effectLst/>
                <a:uLnTx/>
                <a:uFillTx/>
                <a:cs typeface="+mn-ea"/>
                <a:sym typeface="+mn-lt"/>
              </a:endParaRPr>
            </a:p>
          </p:txBody>
        </p:sp>
      </p:grpSp>
      <p:grpSp>
        <p:nvGrpSpPr>
          <p:cNvPr id="204" name="组合 203">
            <a:extLst>
              <a:ext uri="{FF2B5EF4-FFF2-40B4-BE49-F238E27FC236}">
                <a16:creationId xmlns:a16="http://schemas.microsoft.com/office/drawing/2014/main" id="{F1653603-4D51-4717-B49B-B006DD9369FD}"/>
              </a:ext>
            </a:extLst>
          </p:cNvPr>
          <p:cNvGrpSpPr/>
          <p:nvPr/>
        </p:nvGrpSpPr>
        <p:grpSpPr>
          <a:xfrm>
            <a:off x="6693922" y="1204683"/>
            <a:ext cx="2429670" cy="1269948"/>
            <a:chOff x="582725" y="1398548"/>
            <a:chExt cx="2429670" cy="1269948"/>
          </a:xfrm>
        </p:grpSpPr>
        <p:sp>
          <p:nvSpPr>
            <p:cNvPr id="205" name="矩形 204">
              <a:extLst>
                <a:ext uri="{FF2B5EF4-FFF2-40B4-BE49-F238E27FC236}">
                  <a16:creationId xmlns:a16="http://schemas.microsoft.com/office/drawing/2014/main" id="{F54DA0EC-EC0E-428A-A319-B040F26BB86E}"/>
                </a:ext>
              </a:extLst>
            </p:cNvPr>
            <p:cNvSpPr/>
            <p:nvPr/>
          </p:nvSpPr>
          <p:spPr>
            <a:xfrm>
              <a:off x="935786" y="1398548"/>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endParaRPr>
            </a:p>
          </p:txBody>
        </p:sp>
        <p:sp>
          <p:nvSpPr>
            <p:cNvPr id="206" name="文本框 205">
              <a:extLst>
                <a:ext uri="{FF2B5EF4-FFF2-40B4-BE49-F238E27FC236}">
                  <a16:creationId xmlns:a16="http://schemas.microsoft.com/office/drawing/2014/main" id="{57A37E0D-7E80-45D9-817A-1E4E0D25ABC2}"/>
                </a:ext>
              </a:extLst>
            </p:cNvPr>
            <p:cNvSpPr txBox="1"/>
            <p:nvPr/>
          </p:nvSpPr>
          <p:spPr>
            <a:xfrm>
              <a:off x="582725" y="177389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590019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5068"/>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古希腊美术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cxnSp>
        <p:nvCxnSpPr>
          <p:cNvPr id="45" name="Straight Connector 3">
            <a:extLst>
              <a:ext uri="{FF2B5EF4-FFF2-40B4-BE49-F238E27FC236}">
                <a16:creationId xmlns:a16="http://schemas.microsoft.com/office/drawing/2014/main" id="{DFE045C4-011A-42E6-AF16-A2DB3CB9EC38}"/>
              </a:ext>
            </a:extLst>
          </p:cNvPr>
          <p:cNvCxnSpPr>
            <a:cxnSpLocks/>
          </p:cNvCxnSpPr>
          <p:nvPr/>
        </p:nvCxnSpPr>
        <p:spPr>
          <a:xfrm>
            <a:off x="2537255" y="1896465"/>
            <a:ext cx="0" cy="2744872"/>
          </a:xfrm>
          <a:prstGeom prst="line">
            <a:avLst/>
          </a:prstGeom>
          <a:noFill/>
          <a:ln w="6350" cap="flat" cmpd="sng" algn="ctr">
            <a:solidFill>
              <a:srgbClr val="FFFFFF">
                <a:lumMod val="85000"/>
              </a:srgbClr>
            </a:solidFill>
            <a:prstDash val="dash"/>
            <a:miter lim="800000"/>
          </a:ln>
          <a:effectLst/>
        </p:spPr>
      </p:cxnSp>
      <p:cxnSp>
        <p:nvCxnSpPr>
          <p:cNvPr id="46" name="Straight Connector 4">
            <a:extLst>
              <a:ext uri="{FF2B5EF4-FFF2-40B4-BE49-F238E27FC236}">
                <a16:creationId xmlns:a16="http://schemas.microsoft.com/office/drawing/2014/main" id="{17AB2364-83F7-4A9C-950F-56942ACEC133}"/>
              </a:ext>
            </a:extLst>
          </p:cNvPr>
          <p:cNvCxnSpPr/>
          <p:nvPr/>
        </p:nvCxnSpPr>
        <p:spPr>
          <a:xfrm>
            <a:off x="2487827" y="4295350"/>
            <a:ext cx="7216346" cy="0"/>
          </a:xfrm>
          <a:prstGeom prst="line">
            <a:avLst/>
          </a:prstGeom>
          <a:noFill/>
          <a:ln w="6350" cap="flat" cmpd="sng" algn="ctr">
            <a:solidFill>
              <a:srgbClr val="FFFFFF">
                <a:lumMod val="85000"/>
              </a:srgbClr>
            </a:solidFill>
            <a:prstDash val="dash"/>
            <a:miter lim="800000"/>
          </a:ln>
          <a:effectLst/>
        </p:spPr>
      </p:cxnSp>
      <p:cxnSp>
        <p:nvCxnSpPr>
          <p:cNvPr id="47" name="Straight Connector 5">
            <a:extLst>
              <a:ext uri="{FF2B5EF4-FFF2-40B4-BE49-F238E27FC236}">
                <a16:creationId xmlns:a16="http://schemas.microsoft.com/office/drawing/2014/main" id="{8B03334B-7171-40E8-8AE2-4B28F26C95BD}"/>
              </a:ext>
            </a:extLst>
          </p:cNvPr>
          <p:cNvCxnSpPr/>
          <p:nvPr/>
        </p:nvCxnSpPr>
        <p:spPr>
          <a:xfrm>
            <a:off x="2426450" y="2017588"/>
            <a:ext cx="7216346" cy="0"/>
          </a:xfrm>
          <a:prstGeom prst="line">
            <a:avLst/>
          </a:prstGeom>
          <a:noFill/>
          <a:ln w="6350" cap="flat" cmpd="sng" algn="ctr">
            <a:solidFill>
              <a:srgbClr val="FFFFFF">
                <a:lumMod val="85000"/>
              </a:srgbClr>
            </a:solidFill>
            <a:prstDash val="dash"/>
            <a:miter lim="800000"/>
          </a:ln>
          <a:effectLst/>
        </p:spPr>
      </p:cxnSp>
      <p:grpSp>
        <p:nvGrpSpPr>
          <p:cNvPr id="48" name="组合 47">
            <a:extLst>
              <a:ext uri="{FF2B5EF4-FFF2-40B4-BE49-F238E27FC236}">
                <a16:creationId xmlns:a16="http://schemas.microsoft.com/office/drawing/2014/main" id="{3F28EA1A-1D8F-41A1-A6AC-1386187FFFDB}"/>
              </a:ext>
            </a:extLst>
          </p:cNvPr>
          <p:cNvGrpSpPr/>
          <p:nvPr/>
        </p:nvGrpSpPr>
        <p:grpSpPr>
          <a:xfrm>
            <a:off x="2139781" y="1612761"/>
            <a:ext cx="3279155" cy="1758822"/>
            <a:chOff x="2139781" y="1612761"/>
            <a:chExt cx="3279155" cy="1758822"/>
          </a:xfrm>
        </p:grpSpPr>
        <p:sp>
          <p:nvSpPr>
            <p:cNvPr id="49" name="Oval 8">
              <a:extLst>
                <a:ext uri="{FF2B5EF4-FFF2-40B4-BE49-F238E27FC236}">
                  <a16:creationId xmlns:a16="http://schemas.microsoft.com/office/drawing/2014/main" id="{94E8B920-1D67-4057-858E-DBDED26B773E}"/>
                </a:ext>
              </a:extLst>
            </p:cNvPr>
            <p:cNvSpPr/>
            <p:nvPr/>
          </p:nvSpPr>
          <p:spPr>
            <a:xfrm>
              <a:off x="2139781" y="1612761"/>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50" name="TextBox 28">
              <a:extLst>
                <a:ext uri="{FF2B5EF4-FFF2-40B4-BE49-F238E27FC236}">
                  <a16:creationId xmlns:a16="http://schemas.microsoft.com/office/drawing/2014/main" id="{06F0AF0E-2DEF-4CC7-B934-6998EC73F171}"/>
                </a:ext>
              </a:extLst>
            </p:cNvPr>
            <p:cNvSpPr txBox="1"/>
            <p:nvPr/>
          </p:nvSpPr>
          <p:spPr>
            <a:xfrm>
              <a:off x="2263782" y="1781754"/>
              <a:ext cx="546945"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03</a:t>
              </a:r>
            </a:p>
          </p:txBody>
        </p:sp>
        <p:sp>
          <p:nvSpPr>
            <p:cNvPr id="51" name="Rectangle 29">
              <a:extLst>
                <a:ext uri="{FF2B5EF4-FFF2-40B4-BE49-F238E27FC236}">
                  <a16:creationId xmlns:a16="http://schemas.microsoft.com/office/drawing/2014/main" id="{D15E421F-D511-4DE2-8BB8-D2A0896B5C83}"/>
                </a:ext>
              </a:extLst>
            </p:cNvPr>
            <p:cNvSpPr/>
            <p:nvPr/>
          </p:nvSpPr>
          <p:spPr>
            <a:xfrm>
              <a:off x="3073641"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52" name="Rectangle 30">
              <a:extLst>
                <a:ext uri="{FF2B5EF4-FFF2-40B4-BE49-F238E27FC236}">
                  <a16:creationId xmlns:a16="http://schemas.microsoft.com/office/drawing/2014/main" id="{D2EB3198-2741-4920-A199-53E8A39DE8F7}"/>
                </a:ext>
              </a:extLst>
            </p:cNvPr>
            <p:cNvSpPr/>
            <p:nvPr/>
          </p:nvSpPr>
          <p:spPr>
            <a:xfrm>
              <a:off x="3073642" y="2443749"/>
              <a:ext cx="1627253" cy="369332"/>
            </a:xfrm>
            <a:prstGeom prst="rect">
              <a:avLst/>
            </a:prstGeom>
          </p:spPr>
          <p:txBody>
            <a:bodyPr wrap="square">
              <a:spAutoFit/>
            </a:bodyPr>
            <a:lstStyle/>
            <a:p>
              <a:pPr>
                <a:defRPr/>
              </a:pP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grpSp>
      <p:sp>
        <p:nvSpPr>
          <p:cNvPr id="54" name="Oval 7">
            <a:extLst>
              <a:ext uri="{FF2B5EF4-FFF2-40B4-BE49-F238E27FC236}">
                <a16:creationId xmlns:a16="http://schemas.microsoft.com/office/drawing/2014/main" id="{7A229235-6D46-44A0-B86A-D84330750F01}"/>
              </a:ext>
            </a:extLst>
          </p:cNvPr>
          <p:cNvSpPr/>
          <p:nvPr/>
        </p:nvSpPr>
        <p:spPr>
          <a:xfrm>
            <a:off x="5716384" y="1612761"/>
            <a:ext cx="800242" cy="800242"/>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55" name="TextBox 27">
            <a:extLst>
              <a:ext uri="{FF2B5EF4-FFF2-40B4-BE49-F238E27FC236}">
                <a16:creationId xmlns:a16="http://schemas.microsoft.com/office/drawing/2014/main" id="{C3730A0D-318F-4DAD-97BC-BEAA5AAFAAB6}"/>
              </a:ext>
            </a:extLst>
          </p:cNvPr>
          <p:cNvSpPr txBox="1"/>
          <p:nvPr/>
        </p:nvSpPr>
        <p:spPr>
          <a:xfrm>
            <a:off x="5863455" y="1788963"/>
            <a:ext cx="546945"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02</a:t>
            </a:r>
          </a:p>
        </p:txBody>
      </p:sp>
      <p:sp>
        <p:nvSpPr>
          <p:cNvPr id="56" name="Rectangle 29">
            <a:extLst>
              <a:ext uri="{FF2B5EF4-FFF2-40B4-BE49-F238E27FC236}">
                <a16:creationId xmlns:a16="http://schemas.microsoft.com/office/drawing/2014/main" id="{8A8073DE-8202-4EFB-9624-F3F8E83FBCA2}"/>
              </a:ext>
            </a:extLst>
          </p:cNvPr>
          <p:cNvSpPr/>
          <p:nvPr/>
        </p:nvSpPr>
        <p:spPr>
          <a:xfrm>
            <a:off x="6114341"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57" name="Rectangle 30">
            <a:extLst>
              <a:ext uri="{FF2B5EF4-FFF2-40B4-BE49-F238E27FC236}">
                <a16:creationId xmlns:a16="http://schemas.microsoft.com/office/drawing/2014/main" id="{4653AAB1-761C-4A4D-9FA1-C58ADA69EC96}"/>
              </a:ext>
            </a:extLst>
          </p:cNvPr>
          <p:cNvSpPr/>
          <p:nvPr/>
        </p:nvSpPr>
        <p:spPr>
          <a:xfrm>
            <a:off x="6114342" y="2443749"/>
            <a:ext cx="1627253" cy="369332"/>
          </a:xfrm>
          <a:prstGeom prst="rect">
            <a:avLst/>
          </a:prstGeom>
        </p:spPr>
        <p:txBody>
          <a:bodyPr wrap="square">
            <a:spAutoFit/>
          </a:bodyPr>
          <a:lstStyle/>
          <a:p>
            <a:pPr>
              <a:defRPr/>
            </a:pPr>
            <a:r>
              <a:rPr lang="zh-CN" altLang="en-US" dirty="0">
                <a:solidFill>
                  <a:srgbClr val="4F272F"/>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grpSp>
        <p:nvGrpSpPr>
          <p:cNvPr id="58" name="组合 57">
            <a:extLst>
              <a:ext uri="{FF2B5EF4-FFF2-40B4-BE49-F238E27FC236}">
                <a16:creationId xmlns:a16="http://schemas.microsoft.com/office/drawing/2014/main" id="{0409AC55-C838-4B1C-8263-71DB2315A5BA}"/>
              </a:ext>
            </a:extLst>
          </p:cNvPr>
          <p:cNvGrpSpPr/>
          <p:nvPr/>
        </p:nvGrpSpPr>
        <p:grpSpPr>
          <a:xfrm>
            <a:off x="9155042" y="1612761"/>
            <a:ext cx="2345295" cy="1758822"/>
            <a:chOff x="9155042" y="1612761"/>
            <a:chExt cx="2345295" cy="1758822"/>
          </a:xfrm>
        </p:grpSpPr>
        <p:sp>
          <p:nvSpPr>
            <p:cNvPr id="59" name="Oval 6">
              <a:extLst>
                <a:ext uri="{FF2B5EF4-FFF2-40B4-BE49-F238E27FC236}">
                  <a16:creationId xmlns:a16="http://schemas.microsoft.com/office/drawing/2014/main" id="{D192A1CD-3B66-489B-A4E4-FD14CD6C2063}"/>
                </a:ext>
              </a:extLst>
            </p:cNvPr>
            <p:cNvSpPr/>
            <p:nvPr/>
          </p:nvSpPr>
          <p:spPr>
            <a:xfrm>
              <a:off x="9251977" y="1612761"/>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60" name="TextBox 26">
              <a:extLst>
                <a:ext uri="{FF2B5EF4-FFF2-40B4-BE49-F238E27FC236}">
                  <a16:creationId xmlns:a16="http://schemas.microsoft.com/office/drawing/2014/main" id="{A3E931CC-3BA3-42C0-BE4D-AD96FCB9B2A9}"/>
                </a:ext>
              </a:extLst>
            </p:cNvPr>
            <p:cNvSpPr txBox="1"/>
            <p:nvPr/>
          </p:nvSpPr>
          <p:spPr>
            <a:xfrm>
              <a:off x="9378625" y="1781754"/>
              <a:ext cx="546946"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01</a:t>
              </a:r>
            </a:p>
          </p:txBody>
        </p:sp>
        <p:sp>
          <p:nvSpPr>
            <p:cNvPr id="65" name="Rectangle 29">
              <a:extLst>
                <a:ext uri="{FF2B5EF4-FFF2-40B4-BE49-F238E27FC236}">
                  <a16:creationId xmlns:a16="http://schemas.microsoft.com/office/drawing/2014/main" id="{D59BE8E2-378D-4AED-A53C-CC5BF38AEC3B}"/>
                </a:ext>
              </a:extLst>
            </p:cNvPr>
            <p:cNvSpPr/>
            <p:nvPr/>
          </p:nvSpPr>
          <p:spPr>
            <a:xfrm>
              <a:off x="9155042"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105" name="Rectangle 30">
              <a:extLst>
                <a:ext uri="{FF2B5EF4-FFF2-40B4-BE49-F238E27FC236}">
                  <a16:creationId xmlns:a16="http://schemas.microsoft.com/office/drawing/2014/main" id="{A090FC19-3CF6-44ED-8A7D-23E59137305F}"/>
                </a:ext>
              </a:extLst>
            </p:cNvPr>
            <p:cNvSpPr/>
            <p:nvPr/>
          </p:nvSpPr>
          <p:spPr>
            <a:xfrm>
              <a:off x="9155043" y="2443749"/>
              <a:ext cx="1627253" cy="369332"/>
            </a:xfrm>
            <a:prstGeom prst="rect">
              <a:avLst/>
            </a:prstGeom>
          </p:spPr>
          <p:txBody>
            <a:bodyPr wrap="square">
              <a:spAutoFit/>
            </a:bodyPr>
            <a:lstStyle/>
            <a:p>
              <a:pPr>
                <a:defRPr/>
              </a:pP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grpSp>
      <p:sp>
        <p:nvSpPr>
          <p:cNvPr id="107" name="Oval 9">
            <a:extLst>
              <a:ext uri="{FF2B5EF4-FFF2-40B4-BE49-F238E27FC236}">
                <a16:creationId xmlns:a16="http://schemas.microsoft.com/office/drawing/2014/main" id="{8412605A-E794-4218-8DB9-0D6D93B18DE7}"/>
              </a:ext>
            </a:extLst>
          </p:cNvPr>
          <p:cNvSpPr/>
          <p:nvPr/>
        </p:nvSpPr>
        <p:spPr>
          <a:xfrm>
            <a:off x="2139781" y="3890523"/>
            <a:ext cx="800242" cy="800242"/>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08" name="TextBox 31">
            <a:extLst>
              <a:ext uri="{FF2B5EF4-FFF2-40B4-BE49-F238E27FC236}">
                <a16:creationId xmlns:a16="http://schemas.microsoft.com/office/drawing/2014/main" id="{6A515458-2417-45E5-9C05-FEC39D880715}"/>
              </a:ext>
            </a:extLst>
          </p:cNvPr>
          <p:cNvSpPr txBox="1"/>
          <p:nvPr/>
        </p:nvSpPr>
        <p:spPr>
          <a:xfrm>
            <a:off x="2263782" y="4070771"/>
            <a:ext cx="546945"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04</a:t>
            </a:r>
          </a:p>
        </p:txBody>
      </p:sp>
      <p:sp>
        <p:nvSpPr>
          <p:cNvPr id="109" name="Rectangle 29">
            <a:extLst>
              <a:ext uri="{FF2B5EF4-FFF2-40B4-BE49-F238E27FC236}">
                <a16:creationId xmlns:a16="http://schemas.microsoft.com/office/drawing/2014/main" id="{CA506F00-595B-41E9-8552-60B851B5DBDD}"/>
              </a:ext>
            </a:extLst>
          </p:cNvPr>
          <p:cNvSpPr/>
          <p:nvPr/>
        </p:nvSpPr>
        <p:spPr>
          <a:xfrm>
            <a:off x="1111160"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110" name="Rectangle 30">
            <a:extLst>
              <a:ext uri="{FF2B5EF4-FFF2-40B4-BE49-F238E27FC236}">
                <a16:creationId xmlns:a16="http://schemas.microsoft.com/office/drawing/2014/main" id="{DFACD76A-45DD-499E-BB92-4D7AF9FA31BF}"/>
              </a:ext>
            </a:extLst>
          </p:cNvPr>
          <p:cNvSpPr/>
          <p:nvPr/>
        </p:nvSpPr>
        <p:spPr>
          <a:xfrm>
            <a:off x="1411599" y="4798908"/>
            <a:ext cx="1895243" cy="369332"/>
          </a:xfrm>
          <a:prstGeom prst="rect">
            <a:avLst/>
          </a:prstGeom>
        </p:spPr>
        <p:txBody>
          <a:bodyPr wrap="square">
            <a:spAutoFit/>
          </a:bodyPr>
          <a:lstStyle/>
          <a:p>
            <a:pPr algn="r">
              <a:defRPr/>
            </a:pPr>
            <a:r>
              <a:rPr lang="zh-CN" altLang="en-US" dirty="0">
                <a:solidFill>
                  <a:srgbClr val="4F272F"/>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grpSp>
        <p:nvGrpSpPr>
          <p:cNvPr id="111" name="组合 110">
            <a:extLst>
              <a:ext uri="{FF2B5EF4-FFF2-40B4-BE49-F238E27FC236}">
                <a16:creationId xmlns:a16="http://schemas.microsoft.com/office/drawing/2014/main" id="{D79EABC5-E13A-4150-A5D7-505734909B28}"/>
              </a:ext>
            </a:extLst>
          </p:cNvPr>
          <p:cNvGrpSpPr/>
          <p:nvPr/>
        </p:nvGrpSpPr>
        <p:grpSpPr>
          <a:xfrm>
            <a:off x="4151860" y="3890523"/>
            <a:ext cx="2364766" cy="1836219"/>
            <a:chOff x="4151860" y="3890523"/>
            <a:chExt cx="2364766" cy="1836219"/>
          </a:xfrm>
        </p:grpSpPr>
        <p:sp>
          <p:nvSpPr>
            <p:cNvPr id="112" name="Oval 12">
              <a:extLst>
                <a:ext uri="{FF2B5EF4-FFF2-40B4-BE49-F238E27FC236}">
                  <a16:creationId xmlns:a16="http://schemas.microsoft.com/office/drawing/2014/main" id="{A05061C7-D581-484F-A036-D6DF14D7C446}"/>
                </a:ext>
              </a:extLst>
            </p:cNvPr>
            <p:cNvSpPr/>
            <p:nvPr/>
          </p:nvSpPr>
          <p:spPr>
            <a:xfrm>
              <a:off x="5716384" y="3890523"/>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13" name="TextBox 30">
              <a:extLst>
                <a:ext uri="{FF2B5EF4-FFF2-40B4-BE49-F238E27FC236}">
                  <a16:creationId xmlns:a16="http://schemas.microsoft.com/office/drawing/2014/main" id="{9EC4596C-211E-4AC6-996F-1B8DDFDBCDED}"/>
                </a:ext>
              </a:extLst>
            </p:cNvPr>
            <p:cNvSpPr txBox="1"/>
            <p:nvPr/>
          </p:nvSpPr>
          <p:spPr>
            <a:xfrm>
              <a:off x="5863455" y="4077980"/>
              <a:ext cx="546945"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05</a:t>
              </a:r>
            </a:p>
          </p:txBody>
        </p:sp>
        <p:sp>
          <p:nvSpPr>
            <p:cNvPr id="114" name="Rectangle 29">
              <a:extLst>
                <a:ext uri="{FF2B5EF4-FFF2-40B4-BE49-F238E27FC236}">
                  <a16:creationId xmlns:a16="http://schemas.microsoft.com/office/drawing/2014/main" id="{D710694A-7DEB-46BE-ACA3-C44C5A4C6253}"/>
                </a:ext>
              </a:extLst>
            </p:cNvPr>
            <p:cNvSpPr/>
            <p:nvPr/>
          </p:nvSpPr>
          <p:spPr>
            <a:xfrm>
              <a:off x="4151860"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115" name="Rectangle 30">
              <a:extLst>
                <a:ext uri="{FF2B5EF4-FFF2-40B4-BE49-F238E27FC236}">
                  <a16:creationId xmlns:a16="http://schemas.microsoft.com/office/drawing/2014/main" id="{346BC3A9-A8F4-4ABD-BDBD-A998FCD66703}"/>
                </a:ext>
              </a:extLst>
            </p:cNvPr>
            <p:cNvSpPr/>
            <p:nvPr/>
          </p:nvSpPr>
          <p:spPr>
            <a:xfrm>
              <a:off x="4452299" y="4798908"/>
              <a:ext cx="1895243" cy="369332"/>
            </a:xfrm>
            <a:prstGeom prst="rect">
              <a:avLst/>
            </a:prstGeom>
          </p:spPr>
          <p:txBody>
            <a:bodyPr wrap="square">
              <a:spAutoFit/>
            </a:bodyPr>
            <a:lstStyle/>
            <a:p>
              <a:pPr algn="r">
                <a:defRPr/>
              </a:pP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grpSp>
      <p:sp>
        <p:nvSpPr>
          <p:cNvPr id="117" name="Oval 13">
            <a:extLst>
              <a:ext uri="{FF2B5EF4-FFF2-40B4-BE49-F238E27FC236}">
                <a16:creationId xmlns:a16="http://schemas.microsoft.com/office/drawing/2014/main" id="{FE08D14C-8480-44CC-A0D1-76F94E9CEB9F}"/>
              </a:ext>
            </a:extLst>
          </p:cNvPr>
          <p:cNvSpPr/>
          <p:nvPr/>
        </p:nvSpPr>
        <p:spPr>
          <a:xfrm>
            <a:off x="9251977" y="3890523"/>
            <a:ext cx="800242" cy="800242"/>
          </a:xfrm>
          <a:prstGeom prst="ellipse">
            <a:avLst/>
          </a:prstGeom>
          <a:solidFill>
            <a:srgbClr val="4F27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18" name="TextBox 29">
            <a:extLst>
              <a:ext uri="{FF2B5EF4-FFF2-40B4-BE49-F238E27FC236}">
                <a16:creationId xmlns:a16="http://schemas.microsoft.com/office/drawing/2014/main" id="{09E99416-2DBF-4ED5-99DE-94FCB670365C}"/>
              </a:ext>
            </a:extLst>
          </p:cNvPr>
          <p:cNvSpPr txBox="1"/>
          <p:nvPr/>
        </p:nvSpPr>
        <p:spPr>
          <a:xfrm>
            <a:off x="9378625" y="4070771"/>
            <a:ext cx="546945" cy="461665"/>
          </a:xfrm>
          <a:prstGeom prst="rect">
            <a:avLst/>
          </a:prstGeom>
          <a:noFill/>
        </p:spPr>
        <p:txBody>
          <a:bodyPr wrap="none" rtlCol="0">
            <a:spAutoFit/>
          </a:bodyPr>
          <a:lstStyle/>
          <a:p>
            <a:pPr algn="ctr"/>
            <a:r>
              <a:rPr lang="en-US" sz="2400" dirty="0">
                <a:solidFill>
                  <a:srgbClr val="FFFFFF"/>
                </a:solidFill>
                <a:latin typeface="思源黑体 CN Bold" panose="020B0800000000000000" pitchFamily="34" charset="-122"/>
                <a:ea typeface="思源黑体 CN Bold" panose="020B0800000000000000" pitchFamily="34" charset="-122"/>
              </a:rPr>
              <a:t>06</a:t>
            </a:r>
          </a:p>
        </p:txBody>
      </p:sp>
      <p:sp>
        <p:nvSpPr>
          <p:cNvPr id="119" name="Rectangle 29">
            <a:extLst>
              <a:ext uri="{FF2B5EF4-FFF2-40B4-BE49-F238E27FC236}">
                <a16:creationId xmlns:a16="http://schemas.microsoft.com/office/drawing/2014/main" id="{9BFC0480-5DD3-412B-9A15-A277EBDB6710}"/>
              </a:ext>
            </a:extLst>
          </p:cNvPr>
          <p:cNvSpPr/>
          <p:nvPr/>
        </p:nvSpPr>
        <p:spPr>
          <a:xfrm>
            <a:off x="7192561"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请标题处添加具体内容，文字尽量言简意赅，简单说明即可</a:t>
            </a:r>
          </a:p>
        </p:txBody>
      </p:sp>
      <p:sp>
        <p:nvSpPr>
          <p:cNvPr id="120" name="Rectangle 30">
            <a:extLst>
              <a:ext uri="{FF2B5EF4-FFF2-40B4-BE49-F238E27FC236}">
                <a16:creationId xmlns:a16="http://schemas.microsoft.com/office/drawing/2014/main" id="{71845413-B4F5-4F2A-B091-907C99E75DB2}"/>
              </a:ext>
            </a:extLst>
          </p:cNvPr>
          <p:cNvSpPr/>
          <p:nvPr/>
        </p:nvSpPr>
        <p:spPr>
          <a:xfrm>
            <a:off x="7493000" y="4798908"/>
            <a:ext cx="1895243" cy="369332"/>
          </a:xfrm>
          <a:prstGeom prst="rect">
            <a:avLst/>
          </a:prstGeom>
        </p:spPr>
        <p:txBody>
          <a:bodyPr wrap="square">
            <a:spAutoFit/>
          </a:bodyPr>
          <a:lstStyle/>
          <a:p>
            <a:pPr algn="r">
              <a:defRPr/>
            </a:pPr>
            <a:r>
              <a:rPr lang="zh-CN" altLang="en-US" dirty="0">
                <a:solidFill>
                  <a:srgbClr val="4F272F"/>
                </a:solidFill>
                <a:latin typeface="思源黑体 CN Bold" panose="020B0800000000000000" pitchFamily="34" charset="-122"/>
                <a:ea typeface="思源黑体 CN Bold" panose="020B0800000000000000" pitchFamily="34" charset="-122"/>
                <a:cs typeface="Open Sans" pitchFamily="34" charset="0"/>
                <a:sym typeface="+mn-ea"/>
              </a:rPr>
              <a:t>标题文字添加</a:t>
            </a:r>
          </a:p>
        </p:txBody>
      </p:sp>
    </p:spTree>
    <p:extLst>
      <p:ext uri="{BB962C8B-B14F-4D97-AF65-F5344CB8AC3E}">
        <p14:creationId xmlns:p14="http://schemas.microsoft.com/office/powerpoint/2010/main" val="236196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任意多边形: 形状 120">
            <a:extLst>
              <a:ext uri="{FF2B5EF4-FFF2-40B4-BE49-F238E27FC236}">
                <a16:creationId xmlns:a16="http://schemas.microsoft.com/office/drawing/2014/main" id="{15CA97AF-1DA9-485A-903B-1742CD291CED}"/>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pic>
        <p:nvPicPr>
          <p:cNvPr id="86" name="图片 85" descr="桌子上放着许多花&#10;&#10;描述已自动生成">
            <a:extLst>
              <a:ext uri="{FF2B5EF4-FFF2-40B4-BE49-F238E27FC236}">
                <a16:creationId xmlns:a16="http://schemas.microsoft.com/office/drawing/2014/main" id="{2E25525C-7659-4D97-BDEF-47E7775FFD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9949" y="928673"/>
            <a:ext cx="3514626" cy="5000654"/>
          </a:xfrm>
          <a:prstGeom prst="roundRect">
            <a:avLst>
              <a:gd name="adj" fmla="val 9809"/>
            </a:avLst>
          </a:prstGeom>
          <a:ln w="73025">
            <a:solidFill>
              <a:srgbClr val="4F272F"/>
            </a:solidFill>
          </a:ln>
        </p:spPr>
      </p:pic>
      <p:sp>
        <p:nvSpPr>
          <p:cNvPr id="122" name="任意多边形: 形状 121">
            <a:extLst>
              <a:ext uri="{FF2B5EF4-FFF2-40B4-BE49-F238E27FC236}">
                <a16:creationId xmlns:a16="http://schemas.microsoft.com/office/drawing/2014/main" id="{4A602F7C-A100-40E2-A036-5DA0DB948F9D}"/>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3335BE2-D529-4126-B845-B77008D801E5}"/>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C03FDA1-27E4-40E2-8F0B-02D91B2642E2}"/>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C173360-E2B2-442D-8B9E-E7FF22F54B51}"/>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D31840F-C389-4022-84AC-41D3E03AC803}"/>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37B38CDB-697E-4B2C-BD27-992CE1B6C527}"/>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80C3918-F5CE-4587-8CAA-F34762DA1DAB}"/>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164C1D1-90E2-47C7-96D5-2E93D6F39C4F}"/>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A435478-8F05-4AD4-BD7C-8D8858C72BB3}"/>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B90E8481-4E29-4FF4-A71B-AF2EE16FD85E}"/>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877E33D-C8F3-4CEB-917A-194CB012593B}"/>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9BCD479-3661-4011-8F82-8E65264B167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754AD91C-B797-4B2B-8745-B4BEE4DC5AB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C9AF43F-385F-4DBC-81B4-49BFA73828CA}"/>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66B99C5-F2F6-4209-9D71-2D950415405A}"/>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503762DD-BAD3-4ED4-A3A0-2B954930A57E}"/>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8EA957A3-AE78-46CC-9611-9CFE8A0890DC}"/>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B474FA7-3E26-4A2A-912A-58ECDDCD7509}"/>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E6DAFB1-826C-46E0-A1F5-E654CC174E92}"/>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9304C3E-062A-4551-B498-A991CFF0E630}"/>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CFF0036-C34A-4B76-80E5-753137A0D28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77F72CC-35B3-4070-9C91-AF13DD838947}"/>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5672FDE-37FA-4F97-B35B-32D9BEEA27E0}"/>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54649C-403F-4A0D-9A6B-9DE71BAB3FA5}"/>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803422C-3576-49C6-B529-939B17BBCEC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F0EEEFD-97D8-4ADB-8DA2-79A7D650A40D}"/>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82A00EB-02AD-4008-A0A3-5918EEB28489}"/>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4F1D10B-0CAE-409A-8026-5501D7E67445}"/>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2D2C954-E5BA-4516-BDFE-593A3456A9A5}"/>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234375B-990E-48A8-8E3A-5869BF522E26}"/>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285DCD5-472D-4978-A9D6-847E3CE967CE}"/>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3703FA5-5AFC-480E-AD0D-1B362665CF62}"/>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31938E9-6228-4470-8214-C35EA3A86985}"/>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9AAFD31-2DA1-4E76-938D-362251BA64F5}"/>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A9FEB4D-5853-4619-9A2F-448270206A28}"/>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nvGrpSpPr>
          <p:cNvPr id="79" name="组合 78">
            <a:extLst>
              <a:ext uri="{FF2B5EF4-FFF2-40B4-BE49-F238E27FC236}">
                <a16:creationId xmlns:a16="http://schemas.microsoft.com/office/drawing/2014/main" id="{DA1CDC41-E186-421D-8356-FAD4065E788B}"/>
              </a:ext>
            </a:extLst>
          </p:cNvPr>
          <p:cNvGrpSpPr/>
          <p:nvPr/>
        </p:nvGrpSpPr>
        <p:grpSpPr>
          <a:xfrm>
            <a:off x="3363974" y="669562"/>
            <a:ext cx="7980301" cy="5596128"/>
            <a:chOff x="5423536" y="669562"/>
            <a:chExt cx="5920739" cy="5596128"/>
          </a:xfrm>
        </p:grpSpPr>
        <p:pic>
          <p:nvPicPr>
            <p:cNvPr id="6" name="图片 5">
              <a:extLst>
                <a:ext uri="{FF2B5EF4-FFF2-40B4-BE49-F238E27FC236}">
                  <a16:creationId xmlns:a16="http://schemas.microsoft.com/office/drawing/2014/main" id="{B686C9AE-4D43-43CA-ADC2-36022231A79E}"/>
                </a:ext>
              </a:extLst>
            </p:cNvPr>
            <p:cNvPicPr>
              <a:picLocks noChangeAspect="1"/>
            </p:cNvPicPr>
            <p:nvPr/>
          </p:nvPicPr>
          <p:blipFill>
            <a:blip r:embed="rId3"/>
            <a:stretch>
              <a:fillRect/>
            </a:stretch>
          </p:blipFill>
          <p:spPr>
            <a:xfrm flipH="1">
              <a:off x="5423536" y="669562"/>
              <a:ext cx="5920739" cy="5596128"/>
            </a:xfrm>
            <a:custGeom>
              <a:avLst/>
              <a:gdLst>
                <a:gd name="connsiteX0" fmla="*/ -337 w 5920739"/>
                <a:gd name="connsiteY0" fmla="*/ -286 h 5596128"/>
                <a:gd name="connsiteX1" fmla="*/ 5920404 w 5920739"/>
                <a:gd name="connsiteY1" fmla="*/ -286 h 5596128"/>
                <a:gd name="connsiteX2" fmla="*/ 5920404 w 5920739"/>
                <a:gd name="connsiteY2" fmla="*/ 5595842 h 5596128"/>
                <a:gd name="connsiteX3" fmla="*/ -337 w 5920739"/>
                <a:gd name="connsiteY3" fmla="*/ 5595842 h 5596128"/>
              </a:gdLst>
              <a:ahLst/>
              <a:cxnLst>
                <a:cxn ang="0">
                  <a:pos x="connsiteX0" y="connsiteY0"/>
                </a:cxn>
                <a:cxn ang="0">
                  <a:pos x="connsiteX1" y="connsiteY1"/>
                </a:cxn>
                <a:cxn ang="0">
                  <a:pos x="connsiteX2" y="connsiteY2"/>
                </a:cxn>
                <a:cxn ang="0">
                  <a:pos x="connsiteX3" y="connsiteY3"/>
                </a:cxn>
              </a:cxnLst>
              <a:rect l="l" t="t" r="r" b="b"/>
              <a:pathLst>
                <a:path w="5920739" h="5596128">
                  <a:moveTo>
                    <a:pt x="-337" y="-286"/>
                  </a:moveTo>
                  <a:lnTo>
                    <a:pt x="5920404" y="-286"/>
                  </a:lnTo>
                  <a:lnTo>
                    <a:pt x="5920404" y="5595842"/>
                  </a:lnTo>
                  <a:lnTo>
                    <a:pt x="-337" y="5595842"/>
                  </a:lnTo>
                  <a:close/>
                </a:path>
              </a:pathLst>
            </a:custGeom>
          </p:spPr>
        </p:pic>
        <p:grpSp>
          <p:nvGrpSpPr>
            <p:cNvPr id="7" name="图形 62">
              <a:extLst>
                <a:ext uri="{FF2B5EF4-FFF2-40B4-BE49-F238E27FC236}">
                  <a16:creationId xmlns:a16="http://schemas.microsoft.com/office/drawing/2014/main" id="{743B4528-A9D5-4106-8E3C-733598C8C4BF}"/>
                </a:ext>
              </a:extLst>
            </p:cNvPr>
            <p:cNvGrpSpPr/>
            <p:nvPr/>
          </p:nvGrpSpPr>
          <p:grpSpPr>
            <a:xfrm flipH="1">
              <a:off x="5494609" y="706355"/>
              <a:ext cx="5791659" cy="5468598"/>
              <a:chOff x="5477732" y="706355"/>
              <a:chExt cx="5791659" cy="5468598"/>
            </a:xfrm>
          </p:grpSpPr>
          <p:sp>
            <p:nvSpPr>
              <p:cNvPr id="8" name="任意多边形: 形状 7">
                <a:extLst>
                  <a:ext uri="{FF2B5EF4-FFF2-40B4-BE49-F238E27FC236}">
                    <a16:creationId xmlns:a16="http://schemas.microsoft.com/office/drawing/2014/main" id="{1B9E862F-15F5-4239-A4A5-CC5444FAF15F}"/>
                  </a:ext>
                </a:extLst>
              </p:cNvPr>
              <p:cNvSpPr/>
              <p:nvPr/>
            </p:nvSpPr>
            <p:spPr>
              <a:xfrm>
                <a:off x="10656778" y="733232"/>
                <a:ext cx="612613" cy="5405151"/>
              </a:xfrm>
              <a:custGeom>
                <a:avLst/>
                <a:gdLst>
                  <a:gd name="connsiteX0" fmla="*/ 327832 w 612613"/>
                  <a:gd name="connsiteY0" fmla="*/ 1810 h 5405151"/>
                  <a:gd name="connsiteX1" fmla="*/ 402127 w 612613"/>
                  <a:gd name="connsiteY1" fmla="*/ 0 h 5405151"/>
                  <a:gd name="connsiteX2" fmla="*/ 397936 w 612613"/>
                  <a:gd name="connsiteY2" fmla="*/ 115729 h 5405151"/>
                  <a:gd name="connsiteX3" fmla="*/ 392793 w 612613"/>
                  <a:gd name="connsiteY3" fmla="*/ 167830 h 5405151"/>
                  <a:gd name="connsiteX4" fmla="*/ 382696 w 612613"/>
                  <a:gd name="connsiteY4" fmla="*/ 219170 h 5405151"/>
                  <a:gd name="connsiteX5" fmla="*/ 399365 w 612613"/>
                  <a:gd name="connsiteY5" fmla="*/ 263462 h 5405151"/>
                  <a:gd name="connsiteX6" fmla="*/ 383458 w 612613"/>
                  <a:gd name="connsiteY6" fmla="*/ 351568 h 5405151"/>
                  <a:gd name="connsiteX7" fmla="*/ 348882 w 612613"/>
                  <a:gd name="connsiteY7" fmla="*/ 436150 h 5405151"/>
                  <a:gd name="connsiteX8" fmla="*/ 353740 w 612613"/>
                  <a:gd name="connsiteY8" fmla="*/ 512636 h 5405151"/>
                  <a:gd name="connsiteX9" fmla="*/ 340214 w 612613"/>
                  <a:gd name="connsiteY9" fmla="*/ 669512 h 5405151"/>
                  <a:gd name="connsiteX10" fmla="*/ 346501 w 612613"/>
                  <a:gd name="connsiteY10" fmla="*/ 702945 h 5405151"/>
                  <a:gd name="connsiteX11" fmla="*/ 323165 w 612613"/>
                  <a:gd name="connsiteY11" fmla="*/ 859060 h 5405151"/>
                  <a:gd name="connsiteX12" fmla="*/ 336690 w 612613"/>
                  <a:gd name="connsiteY12" fmla="*/ 935450 h 5405151"/>
                  <a:gd name="connsiteX13" fmla="*/ 335547 w 612613"/>
                  <a:gd name="connsiteY13" fmla="*/ 974598 h 5405151"/>
                  <a:gd name="connsiteX14" fmla="*/ 351645 w 612613"/>
                  <a:gd name="connsiteY14" fmla="*/ 1018413 h 5405151"/>
                  <a:gd name="connsiteX15" fmla="*/ 347073 w 612613"/>
                  <a:gd name="connsiteY15" fmla="*/ 1134618 h 5405151"/>
                  <a:gd name="connsiteX16" fmla="*/ 359360 w 612613"/>
                  <a:gd name="connsiteY16" fmla="*/ 1195673 h 5405151"/>
                  <a:gd name="connsiteX17" fmla="*/ 351359 w 612613"/>
                  <a:gd name="connsiteY17" fmla="*/ 1226630 h 5405151"/>
                  <a:gd name="connsiteX18" fmla="*/ 305067 w 612613"/>
                  <a:gd name="connsiteY18" fmla="*/ 1446943 h 5405151"/>
                  <a:gd name="connsiteX19" fmla="*/ 298019 w 612613"/>
                  <a:gd name="connsiteY19" fmla="*/ 1526477 h 5405151"/>
                  <a:gd name="connsiteX20" fmla="*/ 286017 w 612613"/>
                  <a:gd name="connsiteY20" fmla="*/ 1659255 h 5405151"/>
                  <a:gd name="connsiteX21" fmla="*/ 273825 w 612613"/>
                  <a:gd name="connsiteY21" fmla="*/ 1677257 h 5405151"/>
                  <a:gd name="connsiteX22" fmla="*/ 275635 w 612613"/>
                  <a:gd name="connsiteY22" fmla="*/ 1741170 h 5405151"/>
                  <a:gd name="connsiteX23" fmla="*/ 244298 w 612613"/>
                  <a:gd name="connsiteY23" fmla="*/ 1834420 h 5405151"/>
                  <a:gd name="connsiteX24" fmla="*/ 213723 w 612613"/>
                  <a:gd name="connsiteY24" fmla="*/ 1950053 h 5405151"/>
                  <a:gd name="connsiteX25" fmla="*/ 148381 w 612613"/>
                  <a:gd name="connsiteY25" fmla="*/ 2107406 h 5405151"/>
                  <a:gd name="connsiteX26" fmla="*/ 131998 w 612613"/>
                  <a:gd name="connsiteY26" fmla="*/ 2143125 h 5405151"/>
                  <a:gd name="connsiteX27" fmla="*/ 161907 w 612613"/>
                  <a:gd name="connsiteY27" fmla="*/ 2202275 h 5405151"/>
                  <a:gd name="connsiteX28" fmla="*/ 172289 w 612613"/>
                  <a:gd name="connsiteY28" fmla="*/ 2238375 h 5405151"/>
                  <a:gd name="connsiteX29" fmla="*/ 208484 w 612613"/>
                  <a:gd name="connsiteY29" fmla="*/ 2320576 h 5405151"/>
                  <a:gd name="connsiteX30" fmla="*/ 187814 w 612613"/>
                  <a:gd name="connsiteY30" fmla="*/ 2394871 h 5405151"/>
                  <a:gd name="connsiteX31" fmla="*/ 190958 w 612613"/>
                  <a:gd name="connsiteY31" fmla="*/ 2458117 h 5405151"/>
                  <a:gd name="connsiteX32" fmla="*/ 178956 w 612613"/>
                  <a:gd name="connsiteY32" fmla="*/ 2540318 h 5405151"/>
                  <a:gd name="connsiteX33" fmla="*/ 188957 w 612613"/>
                  <a:gd name="connsiteY33" fmla="*/ 2563082 h 5405151"/>
                  <a:gd name="connsiteX34" fmla="*/ 177718 w 612613"/>
                  <a:gd name="connsiteY34" fmla="*/ 2633377 h 5405151"/>
                  <a:gd name="connsiteX35" fmla="*/ 143714 w 612613"/>
                  <a:gd name="connsiteY35" fmla="*/ 2765012 h 5405151"/>
                  <a:gd name="connsiteX36" fmla="*/ 198102 w 612613"/>
                  <a:gd name="connsiteY36" fmla="*/ 3004376 h 5405151"/>
                  <a:gd name="connsiteX37" fmla="*/ 202293 w 612613"/>
                  <a:gd name="connsiteY37" fmla="*/ 3019044 h 5405151"/>
                  <a:gd name="connsiteX38" fmla="*/ 199626 w 612613"/>
                  <a:gd name="connsiteY38" fmla="*/ 3037237 h 5405151"/>
                  <a:gd name="connsiteX39" fmla="*/ 204483 w 612613"/>
                  <a:gd name="connsiteY39" fmla="*/ 3135059 h 5405151"/>
                  <a:gd name="connsiteX40" fmla="*/ 214580 w 612613"/>
                  <a:gd name="connsiteY40" fmla="*/ 3165824 h 5405151"/>
                  <a:gd name="connsiteX41" fmla="*/ 219057 w 612613"/>
                  <a:gd name="connsiteY41" fmla="*/ 3192971 h 5405151"/>
                  <a:gd name="connsiteX42" fmla="*/ 236678 w 612613"/>
                  <a:gd name="connsiteY42" fmla="*/ 3212402 h 5405151"/>
                  <a:gd name="connsiteX43" fmla="*/ 225820 w 612613"/>
                  <a:gd name="connsiteY43" fmla="*/ 3261169 h 5405151"/>
                  <a:gd name="connsiteX44" fmla="*/ 222866 w 612613"/>
                  <a:gd name="connsiteY44" fmla="*/ 3271838 h 5405151"/>
                  <a:gd name="connsiteX45" fmla="*/ 229248 w 612613"/>
                  <a:gd name="connsiteY45" fmla="*/ 3286030 h 5405151"/>
                  <a:gd name="connsiteX46" fmla="*/ 244203 w 612613"/>
                  <a:gd name="connsiteY46" fmla="*/ 3381661 h 5405151"/>
                  <a:gd name="connsiteX47" fmla="*/ 214294 w 612613"/>
                  <a:gd name="connsiteY47" fmla="*/ 3534442 h 5405151"/>
                  <a:gd name="connsiteX48" fmla="*/ 217723 w 612613"/>
                  <a:gd name="connsiteY48" fmla="*/ 3560826 h 5405151"/>
                  <a:gd name="connsiteX49" fmla="*/ 237440 w 612613"/>
                  <a:gd name="connsiteY49" fmla="*/ 3582353 h 5405151"/>
                  <a:gd name="connsiteX50" fmla="*/ 283541 w 612613"/>
                  <a:gd name="connsiteY50" fmla="*/ 3687509 h 5405151"/>
                  <a:gd name="connsiteX51" fmla="*/ 304686 w 612613"/>
                  <a:gd name="connsiteY51" fmla="*/ 3797903 h 5405151"/>
                  <a:gd name="connsiteX52" fmla="*/ 324117 w 612613"/>
                  <a:gd name="connsiteY52" fmla="*/ 3863340 h 5405151"/>
                  <a:gd name="connsiteX53" fmla="*/ 333547 w 612613"/>
                  <a:gd name="connsiteY53" fmla="*/ 3878390 h 5405151"/>
                  <a:gd name="connsiteX54" fmla="*/ 329832 w 612613"/>
                  <a:gd name="connsiteY54" fmla="*/ 3908298 h 5405151"/>
                  <a:gd name="connsiteX55" fmla="*/ 350597 w 612613"/>
                  <a:gd name="connsiteY55" fmla="*/ 3940683 h 5405151"/>
                  <a:gd name="connsiteX56" fmla="*/ 365741 w 612613"/>
                  <a:gd name="connsiteY56" fmla="*/ 4015550 h 5405151"/>
                  <a:gd name="connsiteX57" fmla="*/ 353169 w 612613"/>
                  <a:gd name="connsiteY57" fmla="*/ 4109752 h 5405151"/>
                  <a:gd name="connsiteX58" fmla="*/ 347644 w 612613"/>
                  <a:gd name="connsiteY58" fmla="*/ 4156329 h 5405151"/>
                  <a:gd name="connsiteX59" fmla="*/ 377267 w 612613"/>
                  <a:gd name="connsiteY59" fmla="*/ 4262819 h 5405151"/>
                  <a:gd name="connsiteX60" fmla="*/ 370981 w 612613"/>
                  <a:gd name="connsiteY60" fmla="*/ 4299490 h 5405151"/>
                  <a:gd name="connsiteX61" fmla="*/ 380220 w 612613"/>
                  <a:gd name="connsiteY61" fmla="*/ 4322160 h 5405151"/>
                  <a:gd name="connsiteX62" fmla="*/ 372504 w 612613"/>
                  <a:gd name="connsiteY62" fmla="*/ 4349973 h 5405151"/>
                  <a:gd name="connsiteX63" fmla="*/ 390697 w 612613"/>
                  <a:gd name="connsiteY63" fmla="*/ 4416362 h 5405151"/>
                  <a:gd name="connsiteX64" fmla="*/ 382029 w 612613"/>
                  <a:gd name="connsiteY64" fmla="*/ 4475226 h 5405151"/>
                  <a:gd name="connsiteX65" fmla="*/ 430512 w 612613"/>
                  <a:gd name="connsiteY65" fmla="*/ 4588669 h 5405151"/>
                  <a:gd name="connsiteX66" fmla="*/ 397079 w 612613"/>
                  <a:gd name="connsiteY66" fmla="*/ 4705827 h 5405151"/>
                  <a:gd name="connsiteX67" fmla="*/ 418701 w 612613"/>
                  <a:gd name="connsiteY67" fmla="*/ 4790218 h 5405151"/>
                  <a:gd name="connsiteX68" fmla="*/ 420225 w 612613"/>
                  <a:gd name="connsiteY68" fmla="*/ 4839272 h 5405151"/>
                  <a:gd name="connsiteX69" fmla="*/ 458325 w 612613"/>
                  <a:gd name="connsiteY69" fmla="*/ 4892040 h 5405151"/>
                  <a:gd name="connsiteX70" fmla="*/ 537191 w 612613"/>
                  <a:gd name="connsiteY70" fmla="*/ 4987195 h 5405151"/>
                  <a:gd name="connsiteX71" fmla="*/ 551193 w 612613"/>
                  <a:gd name="connsiteY71" fmla="*/ 5015770 h 5405151"/>
                  <a:gd name="connsiteX72" fmla="*/ 547765 w 612613"/>
                  <a:gd name="connsiteY72" fmla="*/ 5068158 h 5405151"/>
                  <a:gd name="connsiteX73" fmla="*/ 566910 w 612613"/>
                  <a:gd name="connsiteY73" fmla="*/ 5124545 h 5405151"/>
                  <a:gd name="connsiteX74" fmla="*/ 578911 w 612613"/>
                  <a:gd name="connsiteY74" fmla="*/ 5139500 h 5405151"/>
                  <a:gd name="connsiteX75" fmla="*/ 575101 w 612613"/>
                  <a:gd name="connsiteY75" fmla="*/ 5211033 h 5405151"/>
                  <a:gd name="connsiteX76" fmla="*/ 596913 w 612613"/>
                  <a:gd name="connsiteY76" fmla="*/ 5282756 h 5405151"/>
                  <a:gd name="connsiteX77" fmla="*/ 609772 w 612613"/>
                  <a:gd name="connsiteY77" fmla="*/ 5396199 h 5405151"/>
                  <a:gd name="connsiteX78" fmla="*/ 456706 w 612613"/>
                  <a:gd name="connsiteY78" fmla="*/ 5405152 h 5405151"/>
                  <a:gd name="connsiteX79" fmla="*/ 451372 w 612613"/>
                  <a:gd name="connsiteY79" fmla="*/ 5236369 h 5405151"/>
                  <a:gd name="connsiteX80" fmla="*/ 430512 w 612613"/>
                  <a:gd name="connsiteY80" fmla="*/ 5187601 h 5405151"/>
                  <a:gd name="connsiteX81" fmla="*/ 425082 w 612613"/>
                  <a:gd name="connsiteY81" fmla="*/ 5154645 h 5405151"/>
                  <a:gd name="connsiteX82" fmla="*/ 417367 w 612613"/>
                  <a:gd name="connsiteY82" fmla="*/ 5074921 h 5405151"/>
                  <a:gd name="connsiteX83" fmla="*/ 404794 w 612613"/>
                  <a:gd name="connsiteY83" fmla="*/ 5019485 h 5405151"/>
                  <a:gd name="connsiteX84" fmla="*/ 372314 w 612613"/>
                  <a:gd name="connsiteY84" fmla="*/ 4976432 h 5405151"/>
                  <a:gd name="connsiteX85" fmla="*/ 332214 w 612613"/>
                  <a:gd name="connsiteY85" fmla="*/ 4865656 h 5405151"/>
                  <a:gd name="connsiteX86" fmla="*/ 310116 w 612613"/>
                  <a:gd name="connsiteY86" fmla="*/ 4758500 h 5405151"/>
                  <a:gd name="connsiteX87" fmla="*/ 307925 w 612613"/>
                  <a:gd name="connsiteY87" fmla="*/ 4668393 h 5405151"/>
                  <a:gd name="connsiteX88" fmla="*/ 325832 w 612613"/>
                  <a:gd name="connsiteY88" fmla="*/ 4624959 h 5405151"/>
                  <a:gd name="connsiteX89" fmla="*/ 290113 w 612613"/>
                  <a:gd name="connsiteY89" fmla="*/ 4477417 h 5405151"/>
                  <a:gd name="connsiteX90" fmla="*/ 300781 w 612613"/>
                  <a:gd name="connsiteY90" fmla="*/ 4415219 h 5405151"/>
                  <a:gd name="connsiteX91" fmla="*/ 281255 w 612613"/>
                  <a:gd name="connsiteY91" fmla="*/ 4376928 h 5405151"/>
                  <a:gd name="connsiteX92" fmla="*/ 284398 w 612613"/>
                  <a:gd name="connsiteY92" fmla="*/ 4318064 h 5405151"/>
                  <a:gd name="connsiteX93" fmla="*/ 245727 w 612613"/>
                  <a:gd name="connsiteY93" fmla="*/ 4160901 h 5405151"/>
                  <a:gd name="connsiteX94" fmla="*/ 254775 w 612613"/>
                  <a:gd name="connsiteY94" fmla="*/ 4060508 h 5405151"/>
                  <a:gd name="connsiteX95" fmla="*/ 225057 w 612613"/>
                  <a:gd name="connsiteY95" fmla="*/ 3998024 h 5405151"/>
                  <a:gd name="connsiteX96" fmla="*/ 215723 w 612613"/>
                  <a:gd name="connsiteY96" fmla="*/ 3931634 h 5405151"/>
                  <a:gd name="connsiteX97" fmla="*/ 225534 w 612613"/>
                  <a:gd name="connsiteY97" fmla="*/ 3835432 h 5405151"/>
                  <a:gd name="connsiteX98" fmla="*/ 190196 w 612613"/>
                  <a:gd name="connsiteY98" fmla="*/ 3774853 h 5405151"/>
                  <a:gd name="connsiteX99" fmla="*/ 175241 w 612613"/>
                  <a:gd name="connsiteY99" fmla="*/ 3655219 h 5405151"/>
                  <a:gd name="connsiteX100" fmla="*/ 131522 w 612613"/>
                  <a:gd name="connsiteY100" fmla="*/ 3575304 h 5405151"/>
                  <a:gd name="connsiteX101" fmla="*/ 141142 w 612613"/>
                  <a:gd name="connsiteY101" fmla="*/ 3404331 h 5405151"/>
                  <a:gd name="connsiteX102" fmla="*/ 152286 w 612613"/>
                  <a:gd name="connsiteY102" fmla="*/ 3325463 h 5405151"/>
                  <a:gd name="connsiteX103" fmla="*/ 129807 w 612613"/>
                  <a:gd name="connsiteY103" fmla="*/ 3267170 h 5405151"/>
                  <a:gd name="connsiteX104" fmla="*/ 142190 w 612613"/>
                  <a:gd name="connsiteY104" fmla="*/ 3221641 h 5405151"/>
                  <a:gd name="connsiteX105" fmla="*/ 120473 w 612613"/>
                  <a:gd name="connsiteY105" fmla="*/ 3156776 h 5405151"/>
                  <a:gd name="connsiteX106" fmla="*/ 126855 w 612613"/>
                  <a:gd name="connsiteY106" fmla="*/ 3085338 h 5405151"/>
                  <a:gd name="connsiteX107" fmla="*/ 117425 w 612613"/>
                  <a:gd name="connsiteY107" fmla="*/ 3002852 h 5405151"/>
                  <a:gd name="connsiteX108" fmla="*/ 66561 w 612613"/>
                  <a:gd name="connsiteY108" fmla="*/ 2778728 h 5405151"/>
                  <a:gd name="connsiteX109" fmla="*/ 91898 w 612613"/>
                  <a:gd name="connsiteY109" fmla="*/ 2597373 h 5405151"/>
                  <a:gd name="connsiteX110" fmla="*/ 76182 w 612613"/>
                  <a:gd name="connsiteY110" fmla="*/ 2525840 h 5405151"/>
                  <a:gd name="connsiteX111" fmla="*/ 94089 w 612613"/>
                  <a:gd name="connsiteY111" fmla="*/ 2435638 h 5405151"/>
                  <a:gd name="connsiteX112" fmla="*/ 77801 w 612613"/>
                  <a:gd name="connsiteY112" fmla="*/ 2381441 h 5405151"/>
                  <a:gd name="connsiteX113" fmla="*/ 66942 w 612613"/>
                  <a:gd name="connsiteY113" fmla="*/ 2304574 h 5405151"/>
                  <a:gd name="connsiteX114" fmla="*/ 1125 w 612613"/>
                  <a:gd name="connsiteY114" fmla="*/ 2161985 h 5405151"/>
                  <a:gd name="connsiteX115" fmla="*/ 10173 w 612613"/>
                  <a:gd name="connsiteY115" fmla="*/ 2089309 h 5405151"/>
                  <a:gd name="connsiteX116" fmla="*/ 47321 w 612613"/>
                  <a:gd name="connsiteY116" fmla="*/ 2004632 h 5405151"/>
                  <a:gd name="connsiteX117" fmla="*/ 99137 w 612613"/>
                  <a:gd name="connsiteY117" fmla="*/ 1916716 h 5405151"/>
                  <a:gd name="connsiteX118" fmla="*/ 153144 w 612613"/>
                  <a:gd name="connsiteY118" fmla="*/ 1727740 h 5405151"/>
                  <a:gd name="connsiteX119" fmla="*/ 192768 w 612613"/>
                  <a:gd name="connsiteY119" fmla="*/ 1258538 h 5405151"/>
                  <a:gd name="connsiteX120" fmla="*/ 198864 w 612613"/>
                  <a:gd name="connsiteY120" fmla="*/ 1156716 h 5405151"/>
                  <a:gd name="connsiteX121" fmla="*/ 183529 w 612613"/>
                  <a:gd name="connsiteY121" fmla="*/ 994982 h 5405151"/>
                  <a:gd name="connsiteX122" fmla="*/ 205055 w 612613"/>
                  <a:gd name="connsiteY122" fmla="*/ 922306 h 5405151"/>
                  <a:gd name="connsiteX123" fmla="*/ 240297 w 612613"/>
                  <a:gd name="connsiteY123" fmla="*/ 632841 h 5405151"/>
                  <a:gd name="connsiteX124" fmla="*/ 249632 w 612613"/>
                  <a:gd name="connsiteY124" fmla="*/ 438626 h 5405151"/>
                  <a:gd name="connsiteX125" fmla="*/ 268777 w 612613"/>
                  <a:gd name="connsiteY125" fmla="*/ 352806 h 5405151"/>
                  <a:gd name="connsiteX126" fmla="*/ 276492 w 612613"/>
                  <a:gd name="connsiteY126" fmla="*/ 257651 h 5405151"/>
                  <a:gd name="connsiteX127" fmla="*/ 262871 w 612613"/>
                  <a:gd name="connsiteY127" fmla="*/ 200120 h 5405151"/>
                  <a:gd name="connsiteX128" fmla="*/ 268587 w 612613"/>
                  <a:gd name="connsiteY128" fmla="*/ 145447 h 5405151"/>
                  <a:gd name="connsiteX129" fmla="*/ 327832 w 612613"/>
                  <a:gd name="connsiteY129" fmla="*/ 1810 h 5405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12613" h="5405151">
                    <a:moveTo>
                      <a:pt x="327832" y="1810"/>
                    </a:moveTo>
                    <a:lnTo>
                      <a:pt x="402127" y="0"/>
                    </a:lnTo>
                    <a:cubicBezTo>
                      <a:pt x="405270" y="47149"/>
                      <a:pt x="399936" y="81248"/>
                      <a:pt x="397936" y="115729"/>
                    </a:cubicBezTo>
                    <a:cubicBezTo>
                      <a:pt x="396888" y="133160"/>
                      <a:pt x="396984" y="150876"/>
                      <a:pt x="392793" y="167830"/>
                    </a:cubicBezTo>
                    <a:cubicBezTo>
                      <a:pt x="388506" y="184880"/>
                      <a:pt x="380506" y="201740"/>
                      <a:pt x="382696" y="219170"/>
                    </a:cubicBezTo>
                    <a:cubicBezTo>
                      <a:pt x="384697" y="234887"/>
                      <a:pt x="394602" y="248317"/>
                      <a:pt x="399365" y="263462"/>
                    </a:cubicBezTo>
                    <a:cubicBezTo>
                      <a:pt x="408604" y="292703"/>
                      <a:pt x="397364" y="324326"/>
                      <a:pt x="383458" y="351568"/>
                    </a:cubicBezTo>
                    <a:cubicBezTo>
                      <a:pt x="369552" y="378905"/>
                      <a:pt x="352407" y="405670"/>
                      <a:pt x="348882" y="436150"/>
                    </a:cubicBezTo>
                    <a:cubicBezTo>
                      <a:pt x="345930" y="461582"/>
                      <a:pt x="352883" y="487013"/>
                      <a:pt x="353740" y="512636"/>
                    </a:cubicBezTo>
                    <a:cubicBezTo>
                      <a:pt x="355455" y="565309"/>
                      <a:pt x="331452" y="617506"/>
                      <a:pt x="340214" y="669512"/>
                    </a:cubicBezTo>
                    <a:cubicBezTo>
                      <a:pt x="342120" y="680752"/>
                      <a:pt x="345548" y="691706"/>
                      <a:pt x="346501" y="702945"/>
                    </a:cubicBezTo>
                    <a:cubicBezTo>
                      <a:pt x="351073" y="754856"/>
                      <a:pt x="301924" y="811435"/>
                      <a:pt x="323165" y="859060"/>
                    </a:cubicBezTo>
                    <a:cubicBezTo>
                      <a:pt x="333737" y="882967"/>
                      <a:pt x="338500" y="909447"/>
                      <a:pt x="336690" y="935450"/>
                    </a:cubicBezTo>
                    <a:cubicBezTo>
                      <a:pt x="335833" y="948500"/>
                      <a:pt x="333357" y="961644"/>
                      <a:pt x="335547" y="974598"/>
                    </a:cubicBezTo>
                    <a:cubicBezTo>
                      <a:pt x="338215" y="989933"/>
                      <a:pt x="347358" y="1003364"/>
                      <a:pt x="351645" y="1018413"/>
                    </a:cubicBezTo>
                    <a:cubicBezTo>
                      <a:pt x="362312" y="1055942"/>
                      <a:pt x="341357" y="1095947"/>
                      <a:pt x="347073" y="1134618"/>
                    </a:cubicBezTo>
                    <a:cubicBezTo>
                      <a:pt x="350121" y="1155287"/>
                      <a:pt x="360693" y="1174909"/>
                      <a:pt x="359360" y="1195673"/>
                    </a:cubicBezTo>
                    <a:cubicBezTo>
                      <a:pt x="358693" y="1206341"/>
                      <a:pt x="354883" y="1216533"/>
                      <a:pt x="351359" y="1226630"/>
                    </a:cubicBezTo>
                    <a:cubicBezTo>
                      <a:pt x="326784" y="1297686"/>
                      <a:pt x="315926" y="1372553"/>
                      <a:pt x="305067" y="1446943"/>
                    </a:cubicBezTo>
                    <a:cubicBezTo>
                      <a:pt x="301257" y="1473327"/>
                      <a:pt x="297352" y="1499807"/>
                      <a:pt x="298019" y="1526477"/>
                    </a:cubicBezTo>
                    <a:cubicBezTo>
                      <a:pt x="298972" y="1571816"/>
                      <a:pt x="311639" y="1621822"/>
                      <a:pt x="286017" y="1659255"/>
                    </a:cubicBezTo>
                    <a:cubicBezTo>
                      <a:pt x="281921" y="1665256"/>
                      <a:pt x="276873" y="1670685"/>
                      <a:pt x="273825" y="1677257"/>
                    </a:cubicBezTo>
                    <a:cubicBezTo>
                      <a:pt x="264586" y="1696879"/>
                      <a:pt x="274682" y="1719548"/>
                      <a:pt x="275635" y="1741170"/>
                    </a:cubicBezTo>
                    <a:cubicBezTo>
                      <a:pt x="277159" y="1774317"/>
                      <a:pt x="257442" y="1803940"/>
                      <a:pt x="244298" y="1834420"/>
                    </a:cubicBezTo>
                    <a:cubicBezTo>
                      <a:pt x="228867" y="1870139"/>
                      <a:pt x="220866" y="1911858"/>
                      <a:pt x="213723" y="1950053"/>
                    </a:cubicBezTo>
                    <a:cubicBezTo>
                      <a:pt x="203245" y="2006346"/>
                      <a:pt x="180861" y="2060258"/>
                      <a:pt x="148381" y="2107406"/>
                    </a:cubicBezTo>
                    <a:cubicBezTo>
                      <a:pt x="140856" y="2118360"/>
                      <a:pt x="132474" y="2129885"/>
                      <a:pt x="131998" y="2143125"/>
                    </a:cubicBezTo>
                    <a:cubicBezTo>
                      <a:pt x="131236" y="2165604"/>
                      <a:pt x="152762" y="2181797"/>
                      <a:pt x="161907" y="2202275"/>
                    </a:cubicBezTo>
                    <a:cubicBezTo>
                      <a:pt x="167050" y="2213706"/>
                      <a:pt x="168288" y="2226469"/>
                      <a:pt x="172289" y="2238375"/>
                    </a:cubicBezTo>
                    <a:cubicBezTo>
                      <a:pt x="182004" y="2267045"/>
                      <a:pt x="207722" y="2290382"/>
                      <a:pt x="208484" y="2320576"/>
                    </a:cubicBezTo>
                    <a:cubicBezTo>
                      <a:pt x="209151" y="2346389"/>
                      <a:pt x="191053" y="2369249"/>
                      <a:pt x="187814" y="2394871"/>
                    </a:cubicBezTo>
                    <a:cubicBezTo>
                      <a:pt x="185148" y="2415826"/>
                      <a:pt x="192672" y="2437067"/>
                      <a:pt x="190958" y="2458117"/>
                    </a:cubicBezTo>
                    <a:cubicBezTo>
                      <a:pt x="188672" y="2486025"/>
                      <a:pt x="170479" y="2513552"/>
                      <a:pt x="178956" y="2540318"/>
                    </a:cubicBezTo>
                    <a:cubicBezTo>
                      <a:pt x="181433" y="2548223"/>
                      <a:pt x="186195" y="2555272"/>
                      <a:pt x="188957" y="2563082"/>
                    </a:cubicBezTo>
                    <a:cubicBezTo>
                      <a:pt x="196959" y="2586038"/>
                      <a:pt x="186671" y="2610803"/>
                      <a:pt x="177718" y="2633377"/>
                    </a:cubicBezTo>
                    <a:cubicBezTo>
                      <a:pt x="160954" y="2675287"/>
                      <a:pt x="140380" y="2719959"/>
                      <a:pt x="143714" y="2765012"/>
                    </a:cubicBezTo>
                    <a:cubicBezTo>
                      <a:pt x="149714" y="2846927"/>
                      <a:pt x="168193" y="2927890"/>
                      <a:pt x="198102" y="3004376"/>
                    </a:cubicBezTo>
                    <a:cubicBezTo>
                      <a:pt x="200007" y="3009138"/>
                      <a:pt x="201912" y="3013901"/>
                      <a:pt x="202293" y="3019044"/>
                    </a:cubicBezTo>
                    <a:cubicBezTo>
                      <a:pt x="202769" y="3025140"/>
                      <a:pt x="201054" y="3031236"/>
                      <a:pt x="199626" y="3037237"/>
                    </a:cubicBezTo>
                    <a:cubicBezTo>
                      <a:pt x="192101" y="3069431"/>
                      <a:pt x="193815" y="3103817"/>
                      <a:pt x="204483" y="3135059"/>
                    </a:cubicBezTo>
                    <a:cubicBezTo>
                      <a:pt x="208007" y="3145250"/>
                      <a:pt x="212389" y="3155156"/>
                      <a:pt x="214580" y="3165824"/>
                    </a:cubicBezTo>
                    <a:cubicBezTo>
                      <a:pt x="216389" y="3174873"/>
                      <a:pt x="216485" y="3184208"/>
                      <a:pt x="219057" y="3192971"/>
                    </a:cubicBezTo>
                    <a:cubicBezTo>
                      <a:pt x="221723" y="3201734"/>
                      <a:pt x="227724" y="3210401"/>
                      <a:pt x="236678" y="3212402"/>
                    </a:cubicBezTo>
                    <a:cubicBezTo>
                      <a:pt x="235821" y="3229166"/>
                      <a:pt x="232106" y="3245739"/>
                      <a:pt x="225820" y="3261169"/>
                    </a:cubicBezTo>
                    <a:cubicBezTo>
                      <a:pt x="224391" y="3264599"/>
                      <a:pt x="222866" y="3268123"/>
                      <a:pt x="222866" y="3271838"/>
                    </a:cubicBezTo>
                    <a:cubicBezTo>
                      <a:pt x="222962" y="3277076"/>
                      <a:pt x="226296" y="3281648"/>
                      <a:pt x="229248" y="3286030"/>
                    </a:cubicBezTo>
                    <a:cubicBezTo>
                      <a:pt x="246584" y="3312414"/>
                      <a:pt x="252585" y="3351181"/>
                      <a:pt x="244203" y="3381661"/>
                    </a:cubicBezTo>
                    <a:cubicBezTo>
                      <a:pt x="230582" y="3431858"/>
                      <a:pt x="216771" y="3482435"/>
                      <a:pt x="214294" y="3534442"/>
                    </a:cubicBezTo>
                    <a:cubicBezTo>
                      <a:pt x="213818" y="3543395"/>
                      <a:pt x="213818" y="3552730"/>
                      <a:pt x="217723" y="3560826"/>
                    </a:cubicBezTo>
                    <a:cubicBezTo>
                      <a:pt x="222009" y="3569684"/>
                      <a:pt x="230296" y="3575590"/>
                      <a:pt x="237440" y="3582353"/>
                    </a:cubicBezTo>
                    <a:cubicBezTo>
                      <a:pt x="265539" y="3609213"/>
                      <a:pt x="275159" y="3649504"/>
                      <a:pt x="283541" y="3687509"/>
                    </a:cubicBezTo>
                    <a:cubicBezTo>
                      <a:pt x="291542" y="3724085"/>
                      <a:pt x="299638" y="3760756"/>
                      <a:pt x="304686" y="3797903"/>
                    </a:cubicBezTo>
                    <a:cubicBezTo>
                      <a:pt x="307830" y="3820668"/>
                      <a:pt x="310306" y="3844957"/>
                      <a:pt x="324117" y="3863340"/>
                    </a:cubicBezTo>
                    <a:cubicBezTo>
                      <a:pt x="327737" y="3868103"/>
                      <a:pt x="332118" y="3872579"/>
                      <a:pt x="333547" y="3878390"/>
                    </a:cubicBezTo>
                    <a:cubicBezTo>
                      <a:pt x="336023" y="3888200"/>
                      <a:pt x="329261" y="3898202"/>
                      <a:pt x="329832" y="3908298"/>
                    </a:cubicBezTo>
                    <a:cubicBezTo>
                      <a:pt x="330499" y="3921348"/>
                      <a:pt x="342596" y="3930396"/>
                      <a:pt x="350597" y="3940683"/>
                    </a:cubicBezTo>
                    <a:cubicBezTo>
                      <a:pt x="366599" y="3961257"/>
                      <a:pt x="367361" y="3989546"/>
                      <a:pt x="365741" y="4015550"/>
                    </a:cubicBezTo>
                    <a:cubicBezTo>
                      <a:pt x="363837" y="4047173"/>
                      <a:pt x="359646" y="4078700"/>
                      <a:pt x="353169" y="4109752"/>
                    </a:cubicBezTo>
                    <a:cubicBezTo>
                      <a:pt x="349930" y="4125087"/>
                      <a:pt x="346120" y="4140708"/>
                      <a:pt x="347644" y="4156329"/>
                    </a:cubicBezTo>
                    <a:cubicBezTo>
                      <a:pt x="351264" y="4193477"/>
                      <a:pt x="384411" y="4226148"/>
                      <a:pt x="377267" y="4262819"/>
                    </a:cubicBezTo>
                    <a:cubicBezTo>
                      <a:pt x="374886" y="4275106"/>
                      <a:pt x="367932" y="4287298"/>
                      <a:pt x="370981" y="4299490"/>
                    </a:cubicBezTo>
                    <a:cubicBezTo>
                      <a:pt x="372980" y="4307396"/>
                      <a:pt x="379077" y="4314063"/>
                      <a:pt x="380220" y="4322160"/>
                    </a:cubicBezTo>
                    <a:cubicBezTo>
                      <a:pt x="381648" y="4331780"/>
                      <a:pt x="375838" y="4340828"/>
                      <a:pt x="372504" y="4349973"/>
                    </a:cubicBezTo>
                    <a:cubicBezTo>
                      <a:pt x="364504" y="4372070"/>
                      <a:pt x="372600" y="4401408"/>
                      <a:pt x="390697" y="4416362"/>
                    </a:cubicBezTo>
                    <a:cubicBezTo>
                      <a:pt x="397174" y="4435412"/>
                      <a:pt x="383648" y="4455128"/>
                      <a:pt x="382029" y="4475226"/>
                    </a:cubicBezTo>
                    <a:cubicBezTo>
                      <a:pt x="378696" y="4516851"/>
                      <a:pt x="425939" y="4547045"/>
                      <a:pt x="430512" y="4588669"/>
                    </a:cubicBezTo>
                    <a:cubicBezTo>
                      <a:pt x="435084" y="4629531"/>
                      <a:pt x="397174" y="4664773"/>
                      <a:pt x="397079" y="4705827"/>
                    </a:cubicBezTo>
                    <a:cubicBezTo>
                      <a:pt x="396984" y="4734973"/>
                      <a:pt x="416034" y="4761167"/>
                      <a:pt x="418701" y="4790218"/>
                    </a:cubicBezTo>
                    <a:cubicBezTo>
                      <a:pt x="420225" y="4806601"/>
                      <a:pt x="416414" y="4823365"/>
                      <a:pt x="420225" y="4839272"/>
                    </a:cubicBezTo>
                    <a:cubicBezTo>
                      <a:pt x="425273" y="4860703"/>
                      <a:pt x="442608" y="4876610"/>
                      <a:pt x="458325" y="4892040"/>
                    </a:cubicBezTo>
                    <a:cubicBezTo>
                      <a:pt x="487757" y="4920996"/>
                      <a:pt x="514236" y="4952905"/>
                      <a:pt x="537191" y="4987195"/>
                    </a:cubicBezTo>
                    <a:cubicBezTo>
                      <a:pt x="543097" y="4996053"/>
                      <a:pt x="548907" y="5005388"/>
                      <a:pt x="551193" y="5015770"/>
                    </a:cubicBezTo>
                    <a:cubicBezTo>
                      <a:pt x="554908" y="5033010"/>
                      <a:pt x="548526" y="5050631"/>
                      <a:pt x="547765" y="5068158"/>
                    </a:cubicBezTo>
                    <a:cubicBezTo>
                      <a:pt x="546907" y="5088446"/>
                      <a:pt x="553860" y="5108924"/>
                      <a:pt x="566910" y="5124545"/>
                    </a:cubicBezTo>
                    <a:cubicBezTo>
                      <a:pt x="571006" y="5129403"/>
                      <a:pt x="575768" y="5133880"/>
                      <a:pt x="578911" y="5139500"/>
                    </a:cubicBezTo>
                    <a:cubicBezTo>
                      <a:pt x="590912" y="5160740"/>
                      <a:pt x="576149" y="5186649"/>
                      <a:pt x="575101" y="5211033"/>
                    </a:cubicBezTo>
                    <a:cubicBezTo>
                      <a:pt x="574054" y="5236179"/>
                      <a:pt x="587770" y="5259229"/>
                      <a:pt x="596913" y="5282756"/>
                    </a:cubicBezTo>
                    <a:cubicBezTo>
                      <a:pt x="610820" y="5318856"/>
                      <a:pt x="616535" y="5358003"/>
                      <a:pt x="609772" y="5396199"/>
                    </a:cubicBezTo>
                    <a:lnTo>
                      <a:pt x="456706" y="5405152"/>
                    </a:lnTo>
                    <a:cubicBezTo>
                      <a:pt x="428416" y="5355717"/>
                      <a:pt x="467659" y="5290947"/>
                      <a:pt x="451372" y="5236369"/>
                    </a:cubicBezTo>
                    <a:cubicBezTo>
                      <a:pt x="446323" y="5219415"/>
                      <a:pt x="435750" y="5204460"/>
                      <a:pt x="430512" y="5187601"/>
                    </a:cubicBezTo>
                    <a:cubicBezTo>
                      <a:pt x="427178" y="5176933"/>
                      <a:pt x="426130" y="5165789"/>
                      <a:pt x="425082" y="5154645"/>
                    </a:cubicBezTo>
                    <a:cubicBezTo>
                      <a:pt x="422511" y="5128070"/>
                      <a:pt x="419939" y="5101495"/>
                      <a:pt x="417367" y="5074921"/>
                    </a:cubicBezTo>
                    <a:cubicBezTo>
                      <a:pt x="415557" y="5055965"/>
                      <a:pt x="413557" y="5036439"/>
                      <a:pt x="404794" y="5019485"/>
                    </a:cubicBezTo>
                    <a:cubicBezTo>
                      <a:pt x="396603" y="5003483"/>
                      <a:pt x="382982" y="4991005"/>
                      <a:pt x="372314" y="4976432"/>
                    </a:cubicBezTo>
                    <a:cubicBezTo>
                      <a:pt x="348882" y="4944523"/>
                      <a:pt x="340310" y="4904423"/>
                      <a:pt x="332214" y="4865656"/>
                    </a:cubicBezTo>
                    <a:cubicBezTo>
                      <a:pt x="324879" y="4829937"/>
                      <a:pt x="317450" y="4794218"/>
                      <a:pt x="310116" y="4758500"/>
                    </a:cubicBezTo>
                    <a:cubicBezTo>
                      <a:pt x="303924" y="4728686"/>
                      <a:pt x="297923" y="4697159"/>
                      <a:pt x="307925" y="4668393"/>
                    </a:cubicBezTo>
                    <a:cubicBezTo>
                      <a:pt x="313068" y="4653629"/>
                      <a:pt x="322403" y="4640295"/>
                      <a:pt x="325832" y="4624959"/>
                    </a:cubicBezTo>
                    <a:cubicBezTo>
                      <a:pt x="337262" y="4574763"/>
                      <a:pt x="283350" y="4528471"/>
                      <a:pt x="290113" y="4477417"/>
                    </a:cubicBezTo>
                    <a:cubicBezTo>
                      <a:pt x="292875" y="4456367"/>
                      <a:pt x="306020" y="4435793"/>
                      <a:pt x="300781" y="4415219"/>
                    </a:cubicBezTo>
                    <a:cubicBezTo>
                      <a:pt x="297257" y="4401312"/>
                      <a:pt x="285827" y="4390549"/>
                      <a:pt x="281255" y="4376928"/>
                    </a:cubicBezTo>
                    <a:cubicBezTo>
                      <a:pt x="274968" y="4358069"/>
                      <a:pt x="282779" y="4337781"/>
                      <a:pt x="284398" y="4318064"/>
                    </a:cubicBezTo>
                    <a:cubicBezTo>
                      <a:pt x="288780" y="4263867"/>
                      <a:pt x="246393" y="4215289"/>
                      <a:pt x="245727" y="4160901"/>
                    </a:cubicBezTo>
                    <a:cubicBezTo>
                      <a:pt x="245346" y="4127087"/>
                      <a:pt x="261157" y="4093655"/>
                      <a:pt x="254775" y="4060508"/>
                    </a:cubicBezTo>
                    <a:cubicBezTo>
                      <a:pt x="250394" y="4037743"/>
                      <a:pt x="236011" y="4018502"/>
                      <a:pt x="225057" y="3998024"/>
                    </a:cubicBezTo>
                    <a:cubicBezTo>
                      <a:pt x="214103" y="3977640"/>
                      <a:pt x="206293" y="3952780"/>
                      <a:pt x="215723" y="3931634"/>
                    </a:cubicBezTo>
                    <a:cubicBezTo>
                      <a:pt x="228962" y="3902107"/>
                      <a:pt x="233630" y="3866769"/>
                      <a:pt x="225534" y="3835432"/>
                    </a:cubicBezTo>
                    <a:cubicBezTo>
                      <a:pt x="219723" y="3812667"/>
                      <a:pt x="200102" y="3796189"/>
                      <a:pt x="190196" y="3774853"/>
                    </a:cubicBezTo>
                    <a:cubicBezTo>
                      <a:pt x="173051" y="3738182"/>
                      <a:pt x="186957" y="3693986"/>
                      <a:pt x="175241" y="3655219"/>
                    </a:cubicBezTo>
                    <a:cubicBezTo>
                      <a:pt x="166478" y="3626073"/>
                      <a:pt x="144095" y="3603022"/>
                      <a:pt x="131522" y="3575304"/>
                    </a:cubicBezTo>
                    <a:cubicBezTo>
                      <a:pt x="107233" y="3522059"/>
                      <a:pt x="121616" y="3459575"/>
                      <a:pt x="141142" y="3404331"/>
                    </a:cubicBezTo>
                    <a:cubicBezTo>
                      <a:pt x="150191" y="3378803"/>
                      <a:pt x="160382" y="3351276"/>
                      <a:pt x="152286" y="3325463"/>
                    </a:cubicBezTo>
                    <a:cubicBezTo>
                      <a:pt x="146000" y="3305366"/>
                      <a:pt x="129141" y="3288221"/>
                      <a:pt x="129807" y="3267170"/>
                    </a:cubicBezTo>
                    <a:cubicBezTo>
                      <a:pt x="130379" y="3251359"/>
                      <a:pt x="141047" y="3237452"/>
                      <a:pt x="142190" y="3221641"/>
                    </a:cubicBezTo>
                    <a:cubicBezTo>
                      <a:pt x="143904" y="3198686"/>
                      <a:pt x="125616" y="3179255"/>
                      <a:pt x="120473" y="3156776"/>
                    </a:cubicBezTo>
                    <a:cubicBezTo>
                      <a:pt x="115044" y="3133344"/>
                      <a:pt x="124378" y="3109246"/>
                      <a:pt x="126855" y="3085338"/>
                    </a:cubicBezTo>
                    <a:cubicBezTo>
                      <a:pt x="129807" y="3057716"/>
                      <a:pt x="123521" y="3029903"/>
                      <a:pt x="117425" y="3002852"/>
                    </a:cubicBezTo>
                    <a:cubicBezTo>
                      <a:pt x="100470" y="2928176"/>
                      <a:pt x="83516" y="2853404"/>
                      <a:pt x="66561" y="2778728"/>
                    </a:cubicBezTo>
                    <a:cubicBezTo>
                      <a:pt x="52560" y="2717102"/>
                      <a:pt x="101232" y="2659856"/>
                      <a:pt x="91898" y="2597373"/>
                    </a:cubicBezTo>
                    <a:cubicBezTo>
                      <a:pt x="88279" y="2573179"/>
                      <a:pt x="75991" y="2550319"/>
                      <a:pt x="76182" y="2525840"/>
                    </a:cubicBezTo>
                    <a:cubicBezTo>
                      <a:pt x="76372" y="2494979"/>
                      <a:pt x="96470" y="2466308"/>
                      <a:pt x="94089" y="2435638"/>
                    </a:cubicBezTo>
                    <a:cubicBezTo>
                      <a:pt x="92660" y="2416778"/>
                      <a:pt x="82849" y="2399729"/>
                      <a:pt x="77801" y="2381441"/>
                    </a:cubicBezTo>
                    <a:cubicBezTo>
                      <a:pt x="70943" y="2356485"/>
                      <a:pt x="73134" y="2329720"/>
                      <a:pt x="66942" y="2304574"/>
                    </a:cubicBezTo>
                    <a:cubicBezTo>
                      <a:pt x="54370" y="2253425"/>
                      <a:pt x="8744" y="2214086"/>
                      <a:pt x="1125" y="2161985"/>
                    </a:cubicBezTo>
                    <a:cubicBezTo>
                      <a:pt x="-2400" y="2137601"/>
                      <a:pt x="2839" y="2112836"/>
                      <a:pt x="10173" y="2089309"/>
                    </a:cubicBezTo>
                    <a:cubicBezTo>
                      <a:pt x="19412" y="2059877"/>
                      <a:pt x="31795" y="2031397"/>
                      <a:pt x="47321" y="2004632"/>
                    </a:cubicBezTo>
                    <a:cubicBezTo>
                      <a:pt x="64371" y="1975199"/>
                      <a:pt x="85040" y="1947672"/>
                      <a:pt x="99137" y="1916716"/>
                    </a:cubicBezTo>
                    <a:cubicBezTo>
                      <a:pt x="126283" y="1856994"/>
                      <a:pt x="127426" y="1788128"/>
                      <a:pt x="153144" y="1727740"/>
                    </a:cubicBezTo>
                    <a:cubicBezTo>
                      <a:pt x="214770" y="1583150"/>
                      <a:pt x="174384" y="1414558"/>
                      <a:pt x="192768" y="1258538"/>
                    </a:cubicBezTo>
                    <a:cubicBezTo>
                      <a:pt x="196768" y="1224725"/>
                      <a:pt x="201054" y="1190720"/>
                      <a:pt x="198864" y="1156716"/>
                    </a:cubicBezTo>
                    <a:cubicBezTo>
                      <a:pt x="195340" y="1102424"/>
                      <a:pt x="175241" y="1048703"/>
                      <a:pt x="183529" y="994982"/>
                    </a:cubicBezTo>
                    <a:cubicBezTo>
                      <a:pt x="187338" y="969931"/>
                      <a:pt x="197149" y="946309"/>
                      <a:pt x="205055" y="922306"/>
                    </a:cubicBezTo>
                    <a:cubicBezTo>
                      <a:pt x="235535" y="829628"/>
                      <a:pt x="238107" y="730377"/>
                      <a:pt x="240297" y="632841"/>
                    </a:cubicBezTo>
                    <a:cubicBezTo>
                      <a:pt x="241726" y="568738"/>
                      <a:pt x="235345" y="501110"/>
                      <a:pt x="249632" y="438626"/>
                    </a:cubicBezTo>
                    <a:cubicBezTo>
                      <a:pt x="256204" y="410051"/>
                      <a:pt x="262586" y="381476"/>
                      <a:pt x="268777" y="352806"/>
                    </a:cubicBezTo>
                    <a:cubicBezTo>
                      <a:pt x="275540" y="321469"/>
                      <a:pt x="282207" y="289179"/>
                      <a:pt x="276492" y="257651"/>
                    </a:cubicBezTo>
                    <a:cubicBezTo>
                      <a:pt x="272968" y="238220"/>
                      <a:pt x="264872" y="219742"/>
                      <a:pt x="262871" y="200120"/>
                    </a:cubicBezTo>
                    <a:cubicBezTo>
                      <a:pt x="260966" y="181832"/>
                      <a:pt x="264491" y="163354"/>
                      <a:pt x="268587" y="145447"/>
                    </a:cubicBezTo>
                    <a:cubicBezTo>
                      <a:pt x="280207" y="94964"/>
                      <a:pt x="306496" y="48387"/>
                      <a:pt x="327832" y="1810"/>
                    </a:cubicBezTo>
                    <a:close/>
                  </a:path>
                </a:pathLst>
              </a:custGeom>
              <a:solidFill>
                <a:srgbClr val="FCFAF5"/>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E1B81941-91C6-4F5B-871A-09DF8D3183C7}"/>
                  </a:ext>
                </a:extLst>
              </p:cNvPr>
              <p:cNvSpPr/>
              <p:nvPr/>
            </p:nvSpPr>
            <p:spPr>
              <a:xfrm>
                <a:off x="5477732" y="706355"/>
                <a:ext cx="5679676" cy="5468598"/>
              </a:xfrm>
              <a:custGeom>
                <a:avLst/>
                <a:gdLst>
                  <a:gd name="connsiteX0" fmla="*/ 5454491 w 5679676"/>
                  <a:gd name="connsiteY0" fmla="*/ 838217 h 5468598"/>
                  <a:gd name="connsiteX1" fmla="*/ 5475732 w 5679676"/>
                  <a:gd name="connsiteY1" fmla="*/ 641335 h 5468598"/>
                  <a:gd name="connsiteX2" fmla="*/ 5462969 w 5679676"/>
                  <a:gd name="connsiteY2" fmla="*/ 578756 h 5468598"/>
                  <a:gd name="connsiteX3" fmla="*/ 5458873 w 5679676"/>
                  <a:gd name="connsiteY3" fmla="*/ 528941 h 5468598"/>
                  <a:gd name="connsiteX4" fmla="*/ 5490877 w 5679676"/>
                  <a:gd name="connsiteY4" fmla="*/ 399210 h 5468598"/>
                  <a:gd name="connsiteX5" fmla="*/ 5497830 w 5679676"/>
                  <a:gd name="connsiteY5" fmla="*/ 321010 h 5468598"/>
                  <a:gd name="connsiteX6" fmla="*/ 5480971 w 5679676"/>
                  <a:gd name="connsiteY6" fmla="*/ 271480 h 5468598"/>
                  <a:gd name="connsiteX7" fmla="*/ 5503259 w 5679676"/>
                  <a:gd name="connsiteY7" fmla="*/ 152608 h 5468598"/>
                  <a:gd name="connsiteX8" fmla="*/ 5515832 w 5679676"/>
                  <a:gd name="connsiteY8" fmla="*/ 33450 h 5468598"/>
                  <a:gd name="connsiteX9" fmla="*/ 5520786 w 5679676"/>
                  <a:gd name="connsiteY9" fmla="*/ 28402 h 5468598"/>
                  <a:gd name="connsiteX10" fmla="*/ 4075843 w 5679676"/>
                  <a:gd name="connsiteY10" fmla="*/ 57929 h 5468598"/>
                  <a:gd name="connsiteX11" fmla="*/ 4078796 w 5679676"/>
                  <a:gd name="connsiteY11" fmla="*/ 62596 h 5468598"/>
                  <a:gd name="connsiteX12" fmla="*/ 1072801 w 5679676"/>
                  <a:gd name="connsiteY12" fmla="*/ 15543 h 5468598"/>
                  <a:gd name="connsiteX13" fmla="*/ 645986 w 5679676"/>
                  <a:gd name="connsiteY13" fmla="*/ 112 h 5468598"/>
                  <a:gd name="connsiteX14" fmla="*/ 321659 w 5679676"/>
                  <a:gd name="connsiteY14" fmla="*/ 9828 h 5468598"/>
                  <a:gd name="connsiteX15" fmla="*/ 0 w 5679676"/>
                  <a:gd name="connsiteY15" fmla="*/ 293578 h 5468598"/>
                  <a:gd name="connsiteX16" fmla="*/ 15907 w 5679676"/>
                  <a:gd name="connsiteY16" fmla="*/ 749158 h 5468598"/>
                  <a:gd name="connsiteX17" fmla="*/ 20383 w 5679676"/>
                  <a:gd name="connsiteY17" fmla="*/ 1709945 h 5468598"/>
                  <a:gd name="connsiteX18" fmla="*/ 19621 w 5679676"/>
                  <a:gd name="connsiteY18" fmla="*/ 2265348 h 5468598"/>
                  <a:gd name="connsiteX19" fmla="*/ 26289 w 5679676"/>
                  <a:gd name="connsiteY19" fmla="*/ 3309669 h 5468598"/>
                  <a:gd name="connsiteX20" fmla="*/ 42863 w 5679676"/>
                  <a:gd name="connsiteY20" fmla="*/ 5090273 h 5468598"/>
                  <a:gd name="connsiteX21" fmla="*/ 112586 w 5679676"/>
                  <a:gd name="connsiteY21" fmla="*/ 5330874 h 5468598"/>
                  <a:gd name="connsiteX22" fmla="*/ 318230 w 5679676"/>
                  <a:gd name="connsiteY22" fmla="*/ 5428696 h 5468598"/>
                  <a:gd name="connsiteX23" fmla="*/ 2664238 w 5679676"/>
                  <a:gd name="connsiteY23" fmla="*/ 5465367 h 5468598"/>
                  <a:gd name="connsiteX24" fmla="*/ 4790123 w 5679676"/>
                  <a:gd name="connsiteY24" fmla="*/ 5458033 h 5468598"/>
                  <a:gd name="connsiteX25" fmla="*/ 5193697 w 5679676"/>
                  <a:gd name="connsiteY25" fmla="*/ 5450127 h 5468598"/>
                  <a:gd name="connsiteX26" fmla="*/ 5679377 w 5679676"/>
                  <a:gd name="connsiteY26" fmla="*/ 5429077 h 5468598"/>
                  <a:gd name="connsiteX27" fmla="*/ 5665660 w 5679676"/>
                  <a:gd name="connsiteY27" fmla="*/ 5378499 h 5468598"/>
                  <a:gd name="connsiteX28" fmla="*/ 5650802 w 5679676"/>
                  <a:gd name="connsiteY28" fmla="*/ 5360402 h 5468598"/>
                  <a:gd name="connsiteX29" fmla="*/ 5646039 w 5679676"/>
                  <a:gd name="connsiteY29" fmla="*/ 5336113 h 5468598"/>
                  <a:gd name="connsiteX30" fmla="*/ 5654898 w 5679676"/>
                  <a:gd name="connsiteY30" fmla="*/ 5272391 h 5468598"/>
                  <a:gd name="connsiteX31" fmla="*/ 5658327 w 5679676"/>
                  <a:gd name="connsiteY31" fmla="*/ 5241530 h 5468598"/>
                  <a:gd name="connsiteX32" fmla="*/ 5627180 w 5679676"/>
                  <a:gd name="connsiteY32" fmla="*/ 5198381 h 5468598"/>
                  <a:gd name="connsiteX33" fmla="*/ 5641372 w 5679676"/>
                  <a:gd name="connsiteY33" fmla="*/ 5158948 h 5468598"/>
                  <a:gd name="connsiteX34" fmla="*/ 5628894 w 5679676"/>
                  <a:gd name="connsiteY34" fmla="*/ 5144661 h 5468598"/>
                  <a:gd name="connsiteX35" fmla="*/ 5623655 w 5679676"/>
                  <a:gd name="connsiteY35" fmla="*/ 5101703 h 5468598"/>
                  <a:gd name="connsiteX36" fmla="*/ 5612892 w 5679676"/>
                  <a:gd name="connsiteY36" fmla="*/ 5016073 h 5468598"/>
                  <a:gd name="connsiteX37" fmla="*/ 5581555 w 5679676"/>
                  <a:gd name="connsiteY37" fmla="*/ 4989879 h 5468598"/>
                  <a:gd name="connsiteX38" fmla="*/ 5550218 w 5679676"/>
                  <a:gd name="connsiteY38" fmla="*/ 4924061 h 5468598"/>
                  <a:gd name="connsiteX39" fmla="*/ 5532597 w 5679676"/>
                  <a:gd name="connsiteY39" fmla="*/ 4858053 h 5468598"/>
                  <a:gd name="connsiteX40" fmla="*/ 5514213 w 5679676"/>
                  <a:gd name="connsiteY40" fmla="*/ 4692604 h 5468598"/>
                  <a:gd name="connsiteX41" fmla="*/ 5527834 w 5679676"/>
                  <a:gd name="connsiteY41" fmla="*/ 4574780 h 5468598"/>
                  <a:gd name="connsiteX42" fmla="*/ 5497830 w 5679676"/>
                  <a:gd name="connsiteY42" fmla="*/ 4508771 h 5468598"/>
                  <a:gd name="connsiteX43" fmla="*/ 5521833 w 5679676"/>
                  <a:gd name="connsiteY43" fmla="*/ 4418665 h 5468598"/>
                  <a:gd name="connsiteX44" fmla="*/ 5499735 w 5679676"/>
                  <a:gd name="connsiteY44" fmla="*/ 4371897 h 5468598"/>
                  <a:gd name="connsiteX45" fmla="*/ 5512880 w 5679676"/>
                  <a:gd name="connsiteY45" fmla="*/ 4347894 h 5468598"/>
                  <a:gd name="connsiteX46" fmla="*/ 5506593 w 5679676"/>
                  <a:gd name="connsiteY46" fmla="*/ 4311509 h 5468598"/>
                  <a:gd name="connsiteX47" fmla="*/ 5469922 w 5679676"/>
                  <a:gd name="connsiteY47" fmla="*/ 4145488 h 5468598"/>
                  <a:gd name="connsiteX48" fmla="*/ 5468398 w 5679676"/>
                  <a:gd name="connsiteY48" fmla="*/ 4062239 h 5468598"/>
                  <a:gd name="connsiteX49" fmla="*/ 5430584 w 5679676"/>
                  <a:gd name="connsiteY49" fmla="*/ 4019282 h 5468598"/>
                  <a:gd name="connsiteX50" fmla="*/ 5424583 w 5679676"/>
                  <a:gd name="connsiteY50" fmla="*/ 3921555 h 5468598"/>
                  <a:gd name="connsiteX51" fmla="*/ 5434965 w 5679676"/>
                  <a:gd name="connsiteY51" fmla="*/ 3876026 h 5468598"/>
                  <a:gd name="connsiteX52" fmla="*/ 5421916 w 5679676"/>
                  <a:gd name="connsiteY52" fmla="*/ 3853832 h 5468598"/>
                  <a:gd name="connsiteX53" fmla="*/ 5369148 w 5679676"/>
                  <a:gd name="connsiteY53" fmla="*/ 3614564 h 5468598"/>
                  <a:gd name="connsiteX54" fmla="*/ 5343049 w 5679676"/>
                  <a:gd name="connsiteY54" fmla="*/ 3562748 h 5468598"/>
                  <a:gd name="connsiteX55" fmla="*/ 5385817 w 5679676"/>
                  <a:gd name="connsiteY55" fmla="*/ 3399014 h 5468598"/>
                  <a:gd name="connsiteX56" fmla="*/ 5371434 w 5679676"/>
                  <a:gd name="connsiteY56" fmla="*/ 3346531 h 5468598"/>
                  <a:gd name="connsiteX57" fmla="*/ 5360099 w 5679676"/>
                  <a:gd name="connsiteY57" fmla="*/ 3335958 h 5468598"/>
                  <a:gd name="connsiteX58" fmla="*/ 5377434 w 5679676"/>
                  <a:gd name="connsiteY58" fmla="*/ 3260234 h 5468598"/>
                  <a:gd name="connsiteX59" fmla="*/ 5350002 w 5679676"/>
                  <a:gd name="connsiteY59" fmla="*/ 3232612 h 5468598"/>
                  <a:gd name="connsiteX60" fmla="*/ 5355527 w 5679676"/>
                  <a:gd name="connsiteY60" fmla="*/ 3193559 h 5468598"/>
                  <a:gd name="connsiteX61" fmla="*/ 5343526 w 5679676"/>
                  <a:gd name="connsiteY61" fmla="*/ 3141172 h 5468598"/>
                  <a:gd name="connsiteX62" fmla="*/ 5344478 w 5679676"/>
                  <a:gd name="connsiteY62" fmla="*/ 3089070 h 5468598"/>
                  <a:gd name="connsiteX63" fmla="*/ 5290471 w 5679676"/>
                  <a:gd name="connsiteY63" fmla="*/ 2844277 h 5468598"/>
                  <a:gd name="connsiteX64" fmla="*/ 5287804 w 5679676"/>
                  <a:gd name="connsiteY64" fmla="*/ 2769983 h 5468598"/>
                  <a:gd name="connsiteX65" fmla="*/ 5308664 w 5679676"/>
                  <a:gd name="connsiteY65" fmla="*/ 2726072 h 5468598"/>
                  <a:gd name="connsiteX66" fmla="*/ 5320665 w 5679676"/>
                  <a:gd name="connsiteY66" fmla="*/ 2657492 h 5468598"/>
                  <a:gd name="connsiteX67" fmla="*/ 5316474 w 5679676"/>
                  <a:gd name="connsiteY67" fmla="*/ 2602914 h 5468598"/>
                  <a:gd name="connsiteX68" fmla="*/ 5300472 w 5679676"/>
                  <a:gd name="connsiteY68" fmla="*/ 2566910 h 5468598"/>
                  <a:gd name="connsiteX69" fmla="*/ 5312283 w 5679676"/>
                  <a:gd name="connsiteY69" fmla="*/ 2438513 h 5468598"/>
                  <a:gd name="connsiteX70" fmla="*/ 5294757 w 5679676"/>
                  <a:gd name="connsiteY70" fmla="*/ 2412509 h 5468598"/>
                  <a:gd name="connsiteX71" fmla="*/ 5296853 w 5679676"/>
                  <a:gd name="connsiteY71" fmla="*/ 2342596 h 5468598"/>
                  <a:gd name="connsiteX72" fmla="*/ 5249228 w 5679676"/>
                  <a:gd name="connsiteY72" fmla="*/ 2243822 h 5468598"/>
                  <a:gd name="connsiteX73" fmla="*/ 5220272 w 5679676"/>
                  <a:gd name="connsiteY73" fmla="*/ 2162478 h 5468598"/>
                  <a:gd name="connsiteX74" fmla="*/ 5255514 w 5679676"/>
                  <a:gd name="connsiteY74" fmla="*/ 2109614 h 5468598"/>
                  <a:gd name="connsiteX75" fmla="*/ 5335524 w 5679676"/>
                  <a:gd name="connsiteY75" fmla="*/ 1993124 h 5468598"/>
                  <a:gd name="connsiteX76" fmla="*/ 5395532 w 5679676"/>
                  <a:gd name="connsiteY76" fmla="*/ 1700611 h 5468598"/>
                  <a:gd name="connsiteX77" fmla="*/ 5400294 w 5679676"/>
                  <a:gd name="connsiteY77" fmla="*/ 1680132 h 5468598"/>
                  <a:gd name="connsiteX78" fmla="*/ 5396484 w 5679676"/>
                  <a:gd name="connsiteY78" fmla="*/ 1655081 h 5468598"/>
                  <a:gd name="connsiteX79" fmla="*/ 5411153 w 5679676"/>
                  <a:gd name="connsiteY79" fmla="*/ 1532971 h 5468598"/>
                  <a:gd name="connsiteX80" fmla="*/ 5429536 w 5679676"/>
                  <a:gd name="connsiteY80" fmla="*/ 1277796 h 5468598"/>
                  <a:gd name="connsiteX81" fmla="*/ 5432584 w 5679676"/>
                  <a:gd name="connsiteY81" fmla="*/ 1257508 h 5468598"/>
                  <a:gd name="connsiteX82" fmla="*/ 5421440 w 5679676"/>
                  <a:gd name="connsiteY82" fmla="*/ 1239601 h 5468598"/>
                  <a:gd name="connsiteX83" fmla="*/ 5442871 w 5679676"/>
                  <a:gd name="connsiteY83" fmla="*/ 1152828 h 5468598"/>
                  <a:gd name="connsiteX84" fmla="*/ 5423059 w 5679676"/>
                  <a:gd name="connsiteY84" fmla="*/ 1089582 h 5468598"/>
                  <a:gd name="connsiteX85" fmla="*/ 5415344 w 5679676"/>
                  <a:gd name="connsiteY85" fmla="*/ 1025383 h 5468598"/>
                  <a:gd name="connsiteX86" fmla="*/ 5438489 w 5679676"/>
                  <a:gd name="connsiteY86" fmla="*/ 984140 h 5468598"/>
                  <a:gd name="connsiteX87" fmla="*/ 5432869 w 5679676"/>
                  <a:gd name="connsiteY87" fmla="*/ 967091 h 5468598"/>
                  <a:gd name="connsiteX88" fmla="*/ 5434298 w 5679676"/>
                  <a:gd name="connsiteY88" fmla="*/ 941087 h 5468598"/>
                  <a:gd name="connsiteX89" fmla="*/ 5453348 w 5679676"/>
                  <a:gd name="connsiteY89" fmla="*/ 853552 h 54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679676" h="5468598">
                    <a:moveTo>
                      <a:pt x="5454491" y="838217"/>
                    </a:moveTo>
                    <a:cubicBezTo>
                      <a:pt x="5463921" y="772876"/>
                      <a:pt x="5470969" y="707153"/>
                      <a:pt x="5475732" y="641335"/>
                    </a:cubicBezTo>
                    <a:cubicBezTo>
                      <a:pt x="5477352" y="619523"/>
                      <a:pt x="5477732" y="594949"/>
                      <a:pt x="5462969" y="578756"/>
                    </a:cubicBezTo>
                    <a:cubicBezTo>
                      <a:pt x="5451253" y="565897"/>
                      <a:pt x="5454682" y="545895"/>
                      <a:pt x="5458873" y="528941"/>
                    </a:cubicBezTo>
                    <a:cubicBezTo>
                      <a:pt x="5469541" y="485697"/>
                      <a:pt x="5480209" y="442453"/>
                      <a:pt x="5490877" y="399210"/>
                    </a:cubicBezTo>
                    <a:cubicBezTo>
                      <a:pt x="5497259" y="373588"/>
                      <a:pt x="5503545" y="346727"/>
                      <a:pt x="5497830" y="321010"/>
                    </a:cubicBezTo>
                    <a:cubicBezTo>
                      <a:pt x="5494020" y="303960"/>
                      <a:pt x="5485162" y="288434"/>
                      <a:pt x="5480971" y="271480"/>
                    </a:cubicBezTo>
                    <a:cubicBezTo>
                      <a:pt x="5471065" y="231665"/>
                      <a:pt x="5488115" y="190708"/>
                      <a:pt x="5503259" y="152608"/>
                    </a:cubicBezTo>
                    <a:cubicBezTo>
                      <a:pt x="5518404" y="114508"/>
                      <a:pt x="5531930" y="71169"/>
                      <a:pt x="5515832" y="33450"/>
                    </a:cubicBezTo>
                    <a:cubicBezTo>
                      <a:pt x="5515356" y="32307"/>
                      <a:pt x="5519643" y="28973"/>
                      <a:pt x="5520786" y="28402"/>
                    </a:cubicBezTo>
                    <a:lnTo>
                      <a:pt x="4075843" y="57929"/>
                    </a:lnTo>
                    <a:cubicBezTo>
                      <a:pt x="4077177" y="58786"/>
                      <a:pt x="4078129" y="60406"/>
                      <a:pt x="4078796" y="62596"/>
                    </a:cubicBezTo>
                    <a:cubicBezTo>
                      <a:pt x="3429953" y="40879"/>
                      <a:pt x="1218724" y="14495"/>
                      <a:pt x="1072801" y="15543"/>
                    </a:cubicBezTo>
                    <a:cubicBezTo>
                      <a:pt x="898208" y="16876"/>
                      <a:pt x="791528" y="-1602"/>
                      <a:pt x="645986" y="112"/>
                    </a:cubicBezTo>
                    <a:cubicBezTo>
                      <a:pt x="500444" y="1827"/>
                      <a:pt x="409194" y="589"/>
                      <a:pt x="321659" y="9828"/>
                    </a:cubicBezTo>
                    <a:cubicBezTo>
                      <a:pt x="166688" y="26401"/>
                      <a:pt x="47053" y="140987"/>
                      <a:pt x="0" y="293578"/>
                    </a:cubicBezTo>
                    <a:cubicBezTo>
                      <a:pt x="0" y="293578"/>
                      <a:pt x="10096" y="603331"/>
                      <a:pt x="15907" y="749158"/>
                    </a:cubicBezTo>
                    <a:cubicBezTo>
                      <a:pt x="21717" y="894986"/>
                      <a:pt x="22289" y="1433244"/>
                      <a:pt x="20383" y="1709945"/>
                    </a:cubicBezTo>
                    <a:cubicBezTo>
                      <a:pt x="18478" y="1986646"/>
                      <a:pt x="21146" y="2053607"/>
                      <a:pt x="19621" y="2265348"/>
                    </a:cubicBezTo>
                    <a:cubicBezTo>
                      <a:pt x="18002" y="2479375"/>
                      <a:pt x="31242" y="2876948"/>
                      <a:pt x="26289" y="3309669"/>
                    </a:cubicBezTo>
                    <a:cubicBezTo>
                      <a:pt x="21336" y="3742390"/>
                      <a:pt x="42005" y="4999785"/>
                      <a:pt x="42863" y="5090273"/>
                    </a:cubicBezTo>
                    <a:cubicBezTo>
                      <a:pt x="43720" y="5180856"/>
                      <a:pt x="77819" y="5284964"/>
                      <a:pt x="112586" y="5330874"/>
                    </a:cubicBezTo>
                    <a:cubicBezTo>
                      <a:pt x="158115" y="5390977"/>
                      <a:pt x="233934" y="5429744"/>
                      <a:pt x="318230" y="5428696"/>
                    </a:cubicBezTo>
                    <a:lnTo>
                      <a:pt x="2664238" y="5465367"/>
                    </a:lnTo>
                    <a:cubicBezTo>
                      <a:pt x="2737676" y="5475273"/>
                      <a:pt x="4604671" y="5459367"/>
                      <a:pt x="4790123" y="5458033"/>
                    </a:cubicBezTo>
                    <a:cubicBezTo>
                      <a:pt x="4964716" y="5456699"/>
                      <a:pt x="5048155" y="5451842"/>
                      <a:pt x="5193697" y="5450127"/>
                    </a:cubicBezTo>
                    <a:cubicBezTo>
                      <a:pt x="5339239" y="5448413"/>
                      <a:pt x="5591937" y="5438316"/>
                      <a:pt x="5679377" y="5429077"/>
                    </a:cubicBezTo>
                    <a:cubicBezTo>
                      <a:pt x="5680710" y="5410408"/>
                      <a:pt x="5677853" y="5392692"/>
                      <a:pt x="5665660" y="5378499"/>
                    </a:cubicBezTo>
                    <a:cubicBezTo>
                      <a:pt x="5660613" y="5372594"/>
                      <a:pt x="5654421" y="5367355"/>
                      <a:pt x="5650802" y="5360402"/>
                    </a:cubicBezTo>
                    <a:cubicBezTo>
                      <a:pt x="5646897" y="5353067"/>
                      <a:pt x="5646134" y="5344400"/>
                      <a:pt x="5646039" y="5336113"/>
                    </a:cubicBezTo>
                    <a:cubicBezTo>
                      <a:pt x="5645658" y="5314586"/>
                      <a:pt x="5648611" y="5292964"/>
                      <a:pt x="5654898" y="5272391"/>
                    </a:cubicBezTo>
                    <a:cubicBezTo>
                      <a:pt x="5657945" y="5262294"/>
                      <a:pt x="5661851" y="5251436"/>
                      <a:pt x="5658327" y="5241530"/>
                    </a:cubicBezTo>
                    <a:cubicBezTo>
                      <a:pt x="5652230" y="5224290"/>
                      <a:pt x="5626513" y="5216574"/>
                      <a:pt x="5627180" y="5198381"/>
                    </a:cubicBezTo>
                    <a:cubicBezTo>
                      <a:pt x="5627751" y="5183998"/>
                      <a:pt x="5645944" y="5172569"/>
                      <a:pt x="5641372" y="5158948"/>
                    </a:cubicBezTo>
                    <a:cubicBezTo>
                      <a:pt x="5639372" y="5152852"/>
                      <a:pt x="5633371" y="5149233"/>
                      <a:pt x="5628894" y="5144661"/>
                    </a:cubicBezTo>
                    <a:cubicBezTo>
                      <a:pt x="5617941" y="5133611"/>
                      <a:pt x="5615750" y="5115038"/>
                      <a:pt x="5623655" y="5101703"/>
                    </a:cubicBezTo>
                    <a:cubicBezTo>
                      <a:pt x="5637848" y="5077890"/>
                      <a:pt x="5630704" y="5037314"/>
                      <a:pt x="5612892" y="5016073"/>
                    </a:cubicBezTo>
                    <a:cubicBezTo>
                      <a:pt x="5604129" y="5005595"/>
                      <a:pt x="5591461" y="4999214"/>
                      <a:pt x="5581555" y="4989879"/>
                    </a:cubicBezTo>
                    <a:cubicBezTo>
                      <a:pt x="5563743" y="4972925"/>
                      <a:pt x="5556600" y="4947874"/>
                      <a:pt x="5550218" y="4924061"/>
                    </a:cubicBezTo>
                    <a:cubicBezTo>
                      <a:pt x="5544312" y="4902059"/>
                      <a:pt x="5538407" y="4880056"/>
                      <a:pt x="5532597" y="4858053"/>
                    </a:cubicBezTo>
                    <a:cubicBezTo>
                      <a:pt x="5518118" y="4803951"/>
                      <a:pt x="5503545" y="4747563"/>
                      <a:pt x="5514213" y="4692604"/>
                    </a:cubicBezTo>
                    <a:cubicBezTo>
                      <a:pt x="5521833" y="4653170"/>
                      <a:pt x="5542217" y="4612404"/>
                      <a:pt x="5527834" y="4574780"/>
                    </a:cubicBezTo>
                    <a:cubicBezTo>
                      <a:pt x="5519167" y="4551920"/>
                      <a:pt x="5498116" y="4533251"/>
                      <a:pt x="5497830" y="4508771"/>
                    </a:cubicBezTo>
                    <a:cubicBezTo>
                      <a:pt x="5497354" y="4476958"/>
                      <a:pt x="5532692" y="4448574"/>
                      <a:pt x="5521833" y="4418665"/>
                    </a:cubicBezTo>
                    <a:cubicBezTo>
                      <a:pt x="5515737" y="4401996"/>
                      <a:pt x="5496116" y="4389233"/>
                      <a:pt x="5499735" y="4371897"/>
                    </a:cubicBezTo>
                    <a:cubicBezTo>
                      <a:pt x="5501640" y="4362944"/>
                      <a:pt x="5509642" y="4356467"/>
                      <a:pt x="5512880" y="4347894"/>
                    </a:cubicBezTo>
                    <a:cubicBezTo>
                      <a:pt x="5517357" y="4335988"/>
                      <a:pt x="5511927" y="4322939"/>
                      <a:pt x="5506593" y="4311509"/>
                    </a:cubicBezTo>
                    <a:cubicBezTo>
                      <a:pt x="5482209" y="4259121"/>
                      <a:pt x="5456682" y="4201781"/>
                      <a:pt x="5469922" y="4145488"/>
                    </a:cubicBezTo>
                    <a:cubicBezTo>
                      <a:pt x="5475542" y="4121580"/>
                      <a:pt x="5481067" y="4083194"/>
                      <a:pt x="5468398" y="4062239"/>
                    </a:cubicBezTo>
                    <a:cubicBezTo>
                      <a:pt x="5458492" y="4045856"/>
                      <a:pt x="5441728" y="4034807"/>
                      <a:pt x="5430584" y="4019282"/>
                    </a:cubicBezTo>
                    <a:cubicBezTo>
                      <a:pt x="5410677" y="3991564"/>
                      <a:pt x="5411629" y="3953083"/>
                      <a:pt x="5424583" y="3921555"/>
                    </a:cubicBezTo>
                    <a:cubicBezTo>
                      <a:pt x="5430584" y="3906886"/>
                      <a:pt x="5439252" y="3891361"/>
                      <a:pt x="5434965" y="3876026"/>
                    </a:cubicBezTo>
                    <a:cubicBezTo>
                      <a:pt x="5432679" y="3867739"/>
                      <a:pt x="5426869" y="3860881"/>
                      <a:pt x="5421916" y="3853832"/>
                    </a:cubicBezTo>
                    <a:cubicBezTo>
                      <a:pt x="5374767" y="3786110"/>
                      <a:pt x="5405914" y="3688478"/>
                      <a:pt x="5369148" y="3614564"/>
                    </a:cubicBezTo>
                    <a:cubicBezTo>
                      <a:pt x="5360480" y="3597229"/>
                      <a:pt x="5348193" y="3581417"/>
                      <a:pt x="5343049" y="3562748"/>
                    </a:cubicBezTo>
                    <a:cubicBezTo>
                      <a:pt x="5327618" y="3507408"/>
                      <a:pt x="5377911" y="3455878"/>
                      <a:pt x="5385817" y="3399014"/>
                    </a:cubicBezTo>
                    <a:cubicBezTo>
                      <a:pt x="5388388" y="3380344"/>
                      <a:pt x="5385340" y="3359294"/>
                      <a:pt x="5371434" y="3346531"/>
                    </a:cubicBezTo>
                    <a:cubicBezTo>
                      <a:pt x="5367623" y="3343007"/>
                      <a:pt x="5362956" y="3340244"/>
                      <a:pt x="5360099" y="3335958"/>
                    </a:cubicBezTo>
                    <a:cubicBezTo>
                      <a:pt x="5344763" y="3313289"/>
                      <a:pt x="5389245" y="3284904"/>
                      <a:pt x="5377434" y="3260234"/>
                    </a:cubicBezTo>
                    <a:cubicBezTo>
                      <a:pt x="5371719" y="3248423"/>
                      <a:pt x="5355336" y="3244613"/>
                      <a:pt x="5350002" y="3232612"/>
                    </a:cubicBezTo>
                    <a:cubicBezTo>
                      <a:pt x="5344573" y="3220325"/>
                      <a:pt x="5353241" y="3206799"/>
                      <a:pt x="5355527" y="3193559"/>
                    </a:cubicBezTo>
                    <a:cubicBezTo>
                      <a:pt x="5358670" y="3175652"/>
                      <a:pt x="5350002" y="3158126"/>
                      <a:pt x="5343526" y="3141172"/>
                    </a:cubicBezTo>
                    <a:cubicBezTo>
                      <a:pt x="5337048" y="3124217"/>
                      <a:pt x="5333238" y="3103453"/>
                      <a:pt x="5344478" y="3089070"/>
                    </a:cubicBezTo>
                    <a:cubicBezTo>
                      <a:pt x="5327333" y="3006584"/>
                      <a:pt x="5307521" y="2926764"/>
                      <a:pt x="5290471" y="2844277"/>
                    </a:cubicBezTo>
                    <a:cubicBezTo>
                      <a:pt x="5285423" y="2819703"/>
                      <a:pt x="5280375" y="2793890"/>
                      <a:pt x="5287804" y="2769983"/>
                    </a:cubicBezTo>
                    <a:cubicBezTo>
                      <a:pt x="5292662" y="2754457"/>
                      <a:pt x="5302377" y="2741027"/>
                      <a:pt x="5308664" y="2726072"/>
                    </a:cubicBezTo>
                    <a:cubicBezTo>
                      <a:pt x="5317713" y="2704546"/>
                      <a:pt x="5319236" y="2680828"/>
                      <a:pt x="5320665" y="2657492"/>
                    </a:cubicBezTo>
                    <a:cubicBezTo>
                      <a:pt x="5321808" y="2639109"/>
                      <a:pt x="5322856" y="2620154"/>
                      <a:pt x="5316474" y="2602914"/>
                    </a:cubicBezTo>
                    <a:cubicBezTo>
                      <a:pt x="5311998" y="2590532"/>
                      <a:pt x="5303901" y="2579673"/>
                      <a:pt x="5300472" y="2566910"/>
                    </a:cubicBezTo>
                    <a:cubicBezTo>
                      <a:pt x="5289138" y="2524428"/>
                      <a:pt x="5332952" y="2477375"/>
                      <a:pt x="5312283" y="2438513"/>
                    </a:cubicBezTo>
                    <a:cubicBezTo>
                      <a:pt x="5307330" y="2429273"/>
                      <a:pt x="5299234" y="2422034"/>
                      <a:pt x="5294757" y="2412509"/>
                    </a:cubicBezTo>
                    <a:cubicBezTo>
                      <a:pt x="5284756" y="2391078"/>
                      <a:pt x="5296281" y="2366218"/>
                      <a:pt x="5296853" y="2342596"/>
                    </a:cubicBezTo>
                    <a:cubicBezTo>
                      <a:pt x="5297805" y="2305258"/>
                      <a:pt x="5271707" y="2273540"/>
                      <a:pt x="5249228" y="2243822"/>
                    </a:cubicBezTo>
                    <a:cubicBezTo>
                      <a:pt x="5231225" y="2220104"/>
                      <a:pt x="5213890" y="2191529"/>
                      <a:pt x="5220272" y="2162478"/>
                    </a:cubicBezTo>
                    <a:cubicBezTo>
                      <a:pt x="5224844" y="2141523"/>
                      <a:pt x="5240941" y="2125235"/>
                      <a:pt x="5255514" y="2109614"/>
                    </a:cubicBezTo>
                    <a:cubicBezTo>
                      <a:pt x="5287804" y="2074943"/>
                      <a:pt x="5316855" y="2036653"/>
                      <a:pt x="5335524" y="1993124"/>
                    </a:cubicBezTo>
                    <a:cubicBezTo>
                      <a:pt x="5374958" y="1901493"/>
                      <a:pt x="5365623" y="1795861"/>
                      <a:pt x="5395532" y="1700611"/>
                    </a:cubicBezTo>
                    <a:cubicBezTo>
                      <a:pt x="5397627" y="1693943"/>
                      <a:pt x="5400009" y="1687180"/>
                      <a:pt x="5400294" y="1680132"/>
                    </a:cubicBezTo>
                    <a:cubicBezTo>
                      <a:pt x="5400770" y="1671655"/>
                      <a:pt x="5398294" y="1663368"/>
                      <a:pt x="5396484" y="1655081"/>
                    </a:cubicBezTo>
                    <a:cubicBezTo>
                      <a:pt x="5387436" y="1614314"/>
                      <a:pt x="5392674" y="1570404"/>
                      <a:pt x="5411153" y="1532971"/>
                    </a:cubicBezTo>
                    <a:cubicBezTo>
                      <a:pt x="5391817" y="1452104"/>
                      <a:pt x="5402009" y="1356282"/>
                      <a:pt x="5429536" y="1277796"/>
                    </a:cubicBezTo>
                    <a:cubicBezTo>
                      <a:pt x="5431822" y="1271224"/>
                      <a:pt x="5434298" y="1264175"/>
                      <a:pt x="5432584" y="1257508"/>
                    </a:cubicBezTo>
                    <a:cubicBezTo>
                      <a:pt x="5430774" y="1250650"/>
                      <a:pt x="5424964" y="1245697"/>
                      <a:pt x="5421440" y="1239601"/>
                    </a:cubicBezTo>
                    <a:cubicBezTo>
                      <a:pt x="5406104" y="1212740"/>
                      <a:pt x="5438680" y="1183403"/>
                      <a:pt x="5442871" y="1152828"/>
                    </a:cubicBezTo>
                    <a:cubicBezTo>
                      <a:pt x="5445919" y="1130540"/>
                      <a:pt x="5433346" y="1109584"/>
                      <a:pt x="5423059" y="1089582"/>
                    </a:cubicBezTo>
                    <a:cubicBezTo>
                      <a:pt x="5412772" y="1069579"/>
                      <a:pt x="5404485" y="1045005"/>
                      <a:pt x="5415344" y="1025383"/>
                    </a:cubicBezTo>
                    <a:cubicBezTo>
                      <a:pt x="5423154" y="1011191"/>
                      <a:pt x="5440395" y="1000237"/>
                      <a:pt x="5438489" y="984140"/>
                    </a:cubicBezTo>
                    <a:cubicBezTo>
                      <a:pt x="5437823" y="978235"/>
                      <a:pt x="5434394" y="972901"/>
                      <a:pt x="5432869" y="967091"/>
                    </a:cubicBezTo>
                    <a:cubicBezTo>
                      <a:pt x="5430584" y="958613"/>
                      <a:pt x="5432489" y="949660"/>
                      <a:pt x="5434298" y="941087"/>
                    </a:cubicBezTo>
                    <a:cubicBezTo>
                      <a:pt x="5440680" y="911941"/>
                      <a:pt x="5446967" y="882794"/>
                      <a:pt x="5453348" y="853552"/>
                    </a:cubicBezTo>
                  </a:path>
                </a:pathLst>
              </a:custGeom>
              <a:solidFill>
                <a:srgbClr val="F6EDDD"/>
              </a:solidFill>
              <a:ln w="9525" cap="flat">
                <a:noFill/>
                <a:prstDash val="solid"/>
                <a:miter/>
              </a:ln>
            </p:spPr>
            <p:txBody>
              <a:bodyPr rtlCol="0" anchor="ctr"/>
              <a:lstStyle/>
              <a:p>
                <a:endParaRPr lang="zh-CN" altLang="en-US"/>
              </a:p>
            </p:txBody>
          </p:sp>
        </p:grpSp>
      </p:grpSp>
      <p:sp>
        <p:nvSpPr>
          <p:cNvPr id="78" name="任意多边形: 形状 77">
            <a:extLst>
              <a:ext uri="{FF2B5EF4-FFF2-40B4-BE49-F238E27FC236}">
                <a16:creationId xmlns:a16="http://schemas.microsoft.com/office/drawing/2014/main" id="{5D215F63-5559-41AF-9557-4FC0FE96FA81}"/>
              </a:ext>
            </a:extLst>
          </p:cNvPr>
          <p:cNvSpPr/>
          <p:nvPr/>
        </p:nvSpPr>
        <p:spPr>
          <a:xfrm flipH="1">
            <a:off x="6433906" y="366901"/>
            <a:ext cx="2267748" cy="674751"/>
          </a:xfrm>
          <a:custGeom>
            <a:avLst/>
            <a:gdLst>
              <a:gd name="connsiteX0" fmla="*/ 16098 w 2267748"/>
              <a:gd name="connsiteY0" fmla="*/ 110966 h 674751"/>
              <a:gd name="connsiteX1" fmla="*/ 0 w 2267748"/>
              <a:gd name="connsiteY1" fmla="*/ 246698 h 674751"/>
              <a:gd name="connsiteX2" fmla="*/ 28671 w 2267748"/>
              <a:gd name="connsiteY2" fmla="*/ 434626 h 674751"/>
              <a:gd name="connsiteX3" fmla="*/ 32862 w 2267748"/>
              <a:gd name="connsiteY3" fmla="*/ 521589 h 674751"/>
              <a:gd name="connsiteX4" fmla="*/ 32957 w 2267748"/>
              <a:gd name="connsiteY4" fmla="*/ 612077 h 674751"/>
              <a:gd name="connsiteX5" fmla="*/ 45244 w 2267748"/>
              <a:gd name="connsiteY5" fmla="*/ 674751 h 674751"/>
              <a:gd name="connsiteX6" fmla="*/ 1256253 w 2267748"/>
              <a:gd name="connsiteY6" fmla="*/ 634841 h 674751"/>
              <a:gd name="connsiteX7" fmla="*/ 1965579 w 2267748"/>
              <a:gd name="connsiteY7" fmla="*/ 591884 h 674751"/>
              <a:gd name="connsiteX8" fmla="*/ 2241900 w 2267748"/>
              <a:gd name="connsiteY8" fmla="*/ 588074 h 674751"/>
              <a:gd name="connsiteX9" fmla="*/ 2241804 w 2267748"/>
              <a:gd name="connsiteY9" fmla="*/ 490633 h 674751"/>
              <a:gd name="connsiteX10" fmla="*/ 2237613 w 2267748"/>
              <a:gd name="connsiteY10" fmla="*/ 410623 h 674751"/>
              <a:gd name="connsiteX11" fmla="*/ 2265998 w 2267748"/>
              <a:gd name="connsiteY11" fmla="*/ 354902 h 674751"/>
              <a:gd name="connsiteX12" fmla="*/ 2265903 w 2267748"/>
              <a:gd name="connsiteY12" fmla="*/ 246983 h 674751"/>
              <a:gd name="connsiteX13" fmla="*/ 2261712 w 2267748"/>
              <a:gd name="connsiteY13" fmla="*/ 153067 h 674751"/>
              <a:gd name="connsiteX14" fmla="*/ 2253425 w 2267748"/>
              <a:gd name="connsiteY14" fmla="*/ 59150 h 674751"/>
              <a:gd name="connsiteX15" fmla="*/ 2249234 w 2267748"/>
              <a:gd name="connsiteY15" fmla="*/ 0 h 674751"/>
              <a:gd name="connsiteX16" fmla="*/ 968693 w 2267748"/>
              <a:gd name="connsiteY16" fmla="*/ 68485 h 674751"/>
              <a:gd name="connsiteX17" fmla="*/ 425196 w 2267748"/>
              <a:gd name="connsiteY17" fmla="*/ 88868 h 674751"/>
              <a:gd name="connsiteX18" fmla="*/ 16098 w 2267748"/>
              <a:gd name="connsiteY18" fmla="*/ 110966 h 67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67748" h="674751">
                <a:moveTo>
                  <a:pt x="16098" y="110966"/>
                </a:moveTo>
                <a:cubicBezTo>
                  <a:pt x="16098" y="110966"/>
                  <a:pt x="-95" y="173641"/>
                  <a:pt x="0" y="246698"/>
                </a:cubicBezTo>
                <a:cubicBezTo>
                  <a:pt x="96" y="319754"/>
                  <a:pt x="28671" y="403289"/>
                  <a:pt x="28671" y="434626"/>
                </a:cubicBezTo>
                <a:cubicBezTo>
                  <a:pt x="28671" y="465963"/>
                  <a:pt x="32766" y="483298"/>
                  <a:pt x="32862" y="521589"/>
                </a:cubicBezTo>
                <a:cubicBezTo>
                  <a:pt x="32957" y="559880"/>
                  <a:pt x="32957" y="587693"/>
                  <a:pt x="32957" y="612077"/>
                </a:cubicBezTo>
                <a:cubicBezTo>
                  <a:pt x="32957" y="636460"/>
                  <a:pt x="45244" y="674751"/>
                  <a:pt x="45244" y="674751"/>
                </a:cubicBezTo>
                <a:cubicBezTo>
                  <a:pt x="45244" y="674751"/>
                  <a:pt x="1077373" y="635127"/>
                  <a:pt x="1256253" y="634841"/>
                </a:cubicBezTo>
                <a:cubicBezTo>
                  <a:pt x="1435037" y="634556"/>
                  <a:pt x="1884331" y="598932"/>
                  <a:pt x="1965579" y="591884"/>
                </a:cubicBezTo>
                <a:cubicBezTo>
                  <a:pt x="2046828" y="584835"/>
                  <a:pt x="2241900" y="588074"/>
                  <a:pt x="2241900" y="588074"/>
                </a:cubicBezTo>
                <a:lnTo>
                  <a:pt x="2241804" y="490633"/>
                </a:lnTo>
                <a:cubicBezTo>
                  <a:pt x="2241804" y="490633"/>
                  <a:pt x="2237613" y="424529"/>
                  <a:pt x="2237613" y="410623"/>
                </a:cubicBezTo>
                <a:cubicBezTo>
                  <a:pt x="2237613" y="396716"/>
                  <a:pt x="2265998" y="375761"/>
                  <a:pt x="2265998" y="354902"/>
                </a:cubicBezTo>
                <a:cubicBezTo>
                  <a:pt x="2265998" y="334042"/>
                  <a:pt x="2269999" y="278321"/>
                  <a:pt x="2265903" y="246983"/>
                </a:cubicBezTo>
                <a:cubicBezTo>
                  <a:pt x="2261807" y="215646"/>
                  <a:pt x="2261712" y="180880"/>
                  <a:pt x="2261712" y="153067"/>
                </a:cubicBezTo>
                <a:cubicBezTo>
                  <a:pt x="2261712" y="125254"/>
                  <a:pt x="2253520" y="76486"/>
                  <a:pt x="2253425" y="59150"/>
                </a:cubicBezTo>
                <a:cubicBezTo>
                  <a:pt x="2253425" y="41720"/>
                  <a:pt x="2249234" y="0"/>
                  <a:pt x="2249234" y="0"/>
                </a:cubicBezTo>
                <a:cubicBezTo>
                  <a:pt x="1315022" y="54483"/>
                  <a:pt x="1121474" y="61817"/>
                  <a:pt x="968693" y="68485"/>
                </a:cubicBezTo>
                <a:cubicBezTo>
                  <a:pt x="733235" y="78772"/>
                  <a:pt x="579692" y="83725"/>
                  <a:pt x="425196" y="88868"/>
                </a:cubicBezTo>
                <a:cubicBezTo>
                  <a:pt x="287084" y="93345"/>
                  <a:pt x="16098" y="110966"/>
                  <a:pt x="16098" y="110966"/>
                </a:cubicBezTo>
                <a:close/>
              </a:path>
            </a:pathLst>
          </a:custGeom>
          <a:solidFill>
            <a:srgbClr val="CB7E01">
              <a:alpha val="57000"/>
            </a:srgbClr>
          </a:solidFill>
          <a:ln w="9525" cap="flat">
            <a:noFill/>
            <a:prstDash val="solid"/>
            <a:miter/>
          </a:ln>
        </p:spPr>
        <p:txBody>
          <a:bodyPr rtlCol="0" anchor="ctr"/>
          <a:lstStyle/>
          <a:p>
            <a:endParaRPr lang="zh-CN" altLang="en-US"/>
          </a:p>
        </p:txBody>
      </p:sp>
      <p:pic>
        <p:nvPicPr>
          <p:cNvPr id="64" name="图形 63">
            <a:extLst>
              <a:ext uri="{FF2B5EF4-FFF2-40B4-BE49-F238E27FC236}">
                <a16:creationId xmlns:a16="http://schemas.microsoft.com/office/drawing/2014/main" id="{F72C1D8C-8BCF-488B-8B81-44131EC57D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612438" y="1008062"/>
            <a:ext cx="1181100" cy="981075"/>
          </a:xfrm>
          <a:prstGeom prst="rect">
            <a:avLst/>
          </a:prstGeom>
        </p:spPr>
      </p:pic>
      <p:pic>
        <p:nvPicPr>
          <p:cNvPr id="72" name="图片 71" descr="图片包含 游戏机, 刷子&#10;&#10;描述已自动生成">
            <a:extLst>
              <a:ext uri="{FF2B5EF4-FFF2-40B4-BE49-F238E27FC236}">
                <a16:creationId xmlns:a16="http://schemas.microsoft.com/office/drawing/2014/main" id="{B4B5882E-1AFE-4C82-8794-923D3F52C9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025152">
            <a:off x="290121" y="272557"/>
            <a:ext cx="1123950" cy="1564773"/>
          </a:xfrm>
          <a:prstGeom prst="rect">
            <a:avLst/>
          </a:prstGeom>
        </p:spPr>
      </p:pic>
      <p:pic>
        <p:nvPicPr>
          <p:cNvPr id="73" name="图片 72" descr="图片包含 游戏机, 刷子&#10;&#10;描述已自动生成">
            <a:extLst>
              <a:ext uri="{FF2B5EF4-FFF2-40B4-BE49-F238E27FC236}">
                <a16:creationId xmlns:a16="http://schemas.microsoft.com/office/drawing/2014/main" id="{CF9EC8B6-B050-48A6-9A06-06BBE61D98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8000000">
            <a:off x="3352566" y="5098066"/>
            <a:ext cx="674363" cy="938854"/>
          </a:xfrm>
          <a:prstGeom prst="rect">
            <a:avLst/>
          </a:prstGeom>
        </p:spPr>
      </p:pic>
      <p:pic>
        <p:nvPicPr>
          <p:cNvPr id="83" name="图片 82" descr="黑暗中蓝色的球&#10;&#10;中度可信度描述已自动生成">
            <a:extLst>
              <a:ext uri="{FF2B5EF4-FFF2-40B4-BE49-F238E27FC236}">
                <a16:creationId xmlns:a16="http://schemas.microsoft.com/office/drawing/2014/main" id="{49EDEACA-B498-48A7-AE6C-2791C97C3C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453222" y="3694423"/>
            <a:ext cx="2738778" cy="2951098"/>
          </a:xfrm>
          <a:prstGeom prst="rect">
            <a:avLst/>
          </a:prstGeom>
        </p:spPr>
      </p:pic>
      <p:sp>
        <p:nvSpPr>
          <p:cNvPr id="140" name="文本框 139">
            <a:extLst>
              <a:ext uri="{FF2B5EF4-FFF2-40B4-BE49-F238E27FC236}">
                <a16:creationId xmlns:a16="http://schemas.microsoft.com/office/drawing/2014/main" id="{1FEAB733-E5DF-4BD5-BC0D-547674FF06C8}"/>
              </a:ext>
            </a:extLst>
          </p:cNvPr>
          <p:cNvSpPr txBox="1"/>
          <p:nvPr/>
        </p:nvSpPr>
        <p:spPr>
          <a:xfrm>
            <a:off x="4770947" y="2836278"/>
            <a:ext cx="5803946" cy="1446550"/>
          </a:xfrm>
          <a:prstGeom prst="rect">
            <a:avLst/>
          </a:prstGeom>
          <a:noFill/>
        </p:spPr>
        <p:txBody>
          <a:bodyPr wrap="square" rtlCol="0">
            <a:spAutoFit/>
          </a:bodyPr>
          <a:lstStyle/>
          <a:p>
            <a:pPr lvl="0" algn="ctr">
              <a:defRPr/>
            </a:pPr>
            <a:r>
              <a:rPr lang="zh-CN" altLang="en-US" sz="8800" dirty="0">
                <a:solidFill>
                  <a:srgbClr val="4F272F"/>
                </a:solidFill>
                <a:latin typeface="思源黑体 CN Bold" panose="020B0800000000000000" pitchFamily="34" charset="-122"/>
                <a:ea typeface="思源黑体 CN Bold" panose="020B0800000000000000" pitchFamily="34" charset="-122"/>
              </a:rPr>
              <a:t>中世纪美术</a:t>
            </a:r>
          </a:p>
        </p:txBody>
      </p:sp>
      <p:sp>
        <p:nvSpPr>
          <p:cNvPr id="141" name="文本框 140">
            <a:extLst>
              <a:ext uri="{FF2B5EF4-FFF2-40B4-BE49-F238E27FC236}">
                <a16:creationId xmlns:a16="http://schemas.microsoft.com/office/drawing/2014/main" id="{805BC979-34C7-4EE3-9409-4D2B1980A65B}"/>
              </a:ext>
            </a:extLst>
          </p:cNvPr>
          <p:cNvSpPr txBox="1"/>
          <p:nvPr/>
        </p:nvSpPr>
        <p:spPr>
          <a:xfrm>
            <a:off x="4899191" y="1933000"/>
            <a:ext cx="5480662"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noProof="0" dirty="0">
                <a:solidFill>
                  <a:schemeClr val="tx1">
                    <a:lumMod val="75000"/>
                    <a:lumOff val="25000"/>
                  </a:schemeClr>
                </a:solidFill>
                <a:latin typeface="思源黑体 CN Bold" panose="020B0800000000000000" pitchFamily="34" charset="-122"/>
                <a:ea typeface="思源黑体 CN Bold" panose="020B0800000000000000" pitchFamily="34" charset="-122"/>
              </a:rPr>
              <a:t>PART TWO</a:t>
            </a:r>
            <a:endParaRPr kumimoji="0" lang="zh-CN" altLang="en-US" sz="3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endParaRPr>
          </a:p>
        </p:txBody>
      </p:sp>
      <p:sp>
        <p:nvSpPr>
          <p:cNvPr id="144" name="文本框 143">
            <a:extLst>
              <a:ext uri="{FF2B5EF4-FFF2-40B4-BE49-F238E27FC236}">
                <a16:creationId xmlns:a16="http://schemas.microsoft.com/office/drawing/2014/main" id="{3016BDD4-3A8E-4E7E-9463-D0E58622B0E7}"/>
              </a:ext>
            </a:extLst>
          </p:cNvPr>
          <p:cNvSpPr txBox="1"/>
          <p:nvPr/>
        </p:nvSpPr>
        <p:spPr>
          <a:xfrm>
            <a:off x="4882445" y="4643406"/>
            <a:ext cx="5549168" cy="261610"/>
          </a:xfrm>
          <a:prstGeom prst="rect">
            <a:avLst/>
          </a:prstGeom>
          <a:noFill/>
        </p:spPr>
        <p:txBody>
          <a:bodyPr wrap="square" rtlCol="0">
            <a:spAutoFit/>
          </a:bodyPr>
          <a:lstStyle/>
          <a:p>
            <a:pPr lvl="0" algn="dist">
              <a:defRPr/>
            </a:pPr>
            <a:r>
              <a:rPr lang="en-US" altLang="zh-CN" sz="1100" dirty="0">
                <a:solidFill>
                  <a:prstClr val="black">
                    <a:lumMod val="85000"/>
                    <a:lumOff val="15000"/>
                  </a:prstClr>
                </a:solidFill>
                <a:latin typeface="思源黑体 CN Bold" panose="020B0800000000000000" pitchFamily="34" charset="-122"/>
                <a:ea typeface="思源黑体 CN Bold" panose="020B0800000000000000" pitchFamily="34" charset="-122"/>
              </a:rPr>
              <a:t>MEDIEVAL ART</a:t>
            </a:r>
          </a:p>
        </p:txBody>
      </p:sp>
      <p:sp>
        <p:nvSpPr>
          <p:cNvPr id="147" name="矩形: 圆角 146">
            <a:extLst>
              <a:ext uri="{FF2B5EF4-FFF2-40B4-BE49-F238E27FC236}">
                <a16:creationId xmlns:a16="http://schemas.microsoft.com/office/drawing/2014/main" id="{4F1187CE-7EBF-4FDC-B651-7309B59299A0}"/>
              </a:ext>
            </a:extLst>
          </p:cNvPr>
          <p:cNvSpPr/>
          <p:nvPr/>
        </p:nvSpPr>
        <p:spPr>
          <a:xfrm rot="10800000" flipH="1" flipV="1">
            <a:off x="4963351" y="436519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sp>
        <p:nvSpPr>
          <p:cNvPr id="150" name="矩形: 圆角 149">
            <a:extLst>
              <a:ext uri="{FF2B5EF4-FFF2-40B4-BE49-F238E27FC236}">
                <a16:creationId xmlns:a16="http://schemas.microsoft.com/office/drawing/2014/main" id="{09834D67-6A4A-46E4-B582-73B3E563F972}"/>
              </a:ext>
            </a:extLst>
          </p:cNvPr>
          <p:cNvSpPr/>
          <p:nvPr/>
        </p:nvSpPr>
        <p:spPr>
          <a:xfrm rot="10800000" flipH="1" flipV="1">
            <a:off x="4963351" y="2640781"/>
            <a:ext cx="5400000" cy="47068"/>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endParaRPr>
          </a:p>
        </p:txBody>
      </p:sp>
      <p:pic>
        <p:nvPicPr>
          <p:cNvPr id="90" name="图片 89" descr="图片包含 黑暗, 桌子, 亮, 游戏机&#10;&#10;描述已自动生成">
            <a:extLst>
              <a:ext uri="{FF2B5EF4-FFF2-40B4-BE49-F238E27FC236}">
                <a16:creationId xmlns:a16="http://schemas.microsoft.com/office/drawing/2014/main" id="{88942FBD-D7F1-4EBC-BE97-8D8625AEE2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688583" y="3297391"/>
            <a:ext cx="1385997" cy="1502405"/>
          </a:xfrm>
          <a:prstGeom prst="rect">
            <a:avLst/>
          </a:prstGeom>
        </p:spPr>
      </p:pic>
    </p:spTree>
    <p:extLst>
      <p:ext uri="{BB962C8B-B14F-4D97-AF65-F5344CB8AC3E}">
        <p14:creationId xmlns:p14="http://schemas.microsoft.com/office/powerpoint/2010/main" val="4286780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A140F06C-E5A7-4599-AC30-69FA48135C0E}"/>
              </a:ext>
            </a:extLst>
          </p:cNvPr>
          <p:cNvGrpSpPr/>
          <p:nvPr/>
        </p:nvGrpSpPr>
        <p:grpSpPr>
          <a:xfrm>
            <a:off x="-69833" y="0"/>
            <a:ext cx="12290561" cy="6858000"/>
            <a:chOff x="-69833" y="0"/>
            <a:chExt cx="12290561" cy="6858000"/>
          </a:xfrm>
        </p:grpSpPr>
        <p:sp>
          <p:nvSpPr>
            <p:cNvPr id="68" name="任意多边形: 形状 67">
              <a:extLst>
                <a:ext uri="{FF2B5EF4-FFF2-40B4-BE49-F238E27FC236}">
                  <a16:creationId xmlns:a16="http://schemas.microsoft.com/office/drawing/2014/main" id="{3ADD8C84-6D6A-44CF-B7A5-3C37CDB473F6}"/>
                </a:ext>
              </a:extLst>
            </p:cNvPr>
            <p:cNvSpPr/>
            <p:nvPr/>
          </p:nvSpPr>
          <p:spPr>
            <a:xfrm flipH="1">
              <a:off x="0" y="6676164"/>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172E92D-1BD6-4CE5-BAEB-F7DB94B7F9AE}"/>
                </a:ext>
              </a:extLst>
            </p:cNvPr>
            <p:cNvSpPr/>
            <p:nvPr/>
          </p:nvSpPr>
          <p:spPr>
            <a:xfrm flipH="1">
              <a:off x="1603" y="6143679"/>
              <a:ext cx="12174367" cy="45743"/>
            </a:xfrm>
            <a:custGeom>
              <a:avLst/>
              <a:gdLst>
                <a:gd name="connsiteX0" fmla="*/ 5787104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4"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399E357-862F-4E4F-8CEC-6EB747833684}"/>
                </a:ext>
              </a:extLst>
            </p:cNvPr>
            <p:cNvSpPr/>
            <p:nvPr/>
          </p:nvSpPr>
          <p:spPr>
            <a:xfrm flipH="1">
              <a:off x="3006" y="5611196"/>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9E47BA-4D73-44F7-8C63-9BC79B4B8094}"/>
                </a:ext>
              </a:extLst>
            </p:cNvPr>
            <p:cNvSpPr/>
            <p:nvPr/>
          </p:nvSpPr>
          <p:spPr>
            <a:xfrm flipH="1">
              <a:off x="4410" y="507871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3039234-FCC6-46A7-8FD7-4DF70F6112A9}"/>
                </a:ext>
              </a:extLst>
            </p:cNvPr>
            <p:cNvSpPr/>
            <p:nvPr/>
          </p:nvSpPr>
          <p:spPr>
            <a:xfrm flipH="1">
              <a:off x="5813" y="4546438"/>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626A144-53D1-409C-822D-835888871CFA}"/>
                </a:ext>
              </a:extLst>
            </p:cNvPr>
            <p:cNvSpPr/>
            <p:nvPr/>
          </p:nvSpPr>
          <p:spPr>
            <a:xfrm flipH="1">
              <a:off x="7413" y="4013955"/>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82DE02E-3CF3-4EFD-B0AD-C1CBF90283AA}"/>
                </a:ext>
              </a:extLst>
            </p:cNvPr>
            <p:cNvSpPr/>
            <p:nvPr/>
          </p:nvSpPr>
          <p:spPr>
            <a:xfrm flipH="1">
              <a:off x="8816" y="348147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30A777-ECB0-4243-A126-651507B660BC}"/>
                </a:ext>
              </a:extLst>
            </p:cNvPr>
            <p:cNvSpPr/>
            <p:nvPr/>
          </p:nvSpPr>
          <p:spPr>
            <a:xfrm flipH="1">
              <a:off x="10219" y="2948987"/>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FC38EB3-28A6-43A5-8C03-B571CFDC3459}"/>
                </a:ext>
              </a:extLst>
            </p:cNvPr>
            <p:cNvSpPr/>
            <p:nvPr/>
          </p:nvSpPr>
          <p:spPr>
            <a:xfrm flipH="1">
              <a:off x="11622" y="2416501"/>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3A0DACB-56EA-4C03-87D3-FA25761638A9}"/>
                </a:ext>
              </a:extLst>
            </p:cNvPr>
            <p:cNvSpPr/>
            <p:nvPr/>
          </p:nvSpPr>
          <p:spPr>
            <a:xfrm flipH="1">
              <a:off x="13026" y="1884229"/>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FDAC81F-F30F-42EF-B789-9FE2196C59A1}"/>
                </a:ext>
              </a:extLst>
            </p:cNvPr>
            <p:cNvSpPr/>
            <p:nvPr/>
          </p:nvSpPr>
          <p:spPr>
            <a:xfrm flipH="1">
              <a:off x="14627" y="1351743"/>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19CEA85-D631-45D3-9EE6-2EFEA4AE8C65}"/>
                </a:ext>
              </a:extLst>
            </p:cNvPr>
            <p:cNvSpPr/>
            <p:nvPr/>
          </p:nvSpPr>
          <p:spPr>
            <a:xfrm flipH="1">
              <a:off x="16030" y="819260"/>
              <a:ext cx="12174367" cy="45743"/>
            </a:xfrm>
            <a:custGeom>
              <a:avLst/>
              <a:gdLst>
                <a:gd name="connsiteX0" fmla="*/ 5787105 w 5787104"/>
                <a:gd name="connsiteY0" fmla="*/ 20669 h 20669"/>
                <a:gd name="connsiteX1" fmla="*/ 0 w 5787104"/>
                <a:gd name="connsiteY1" fmla="*/ 0 h 20669"/>
              </a:gdLst>
              <a:ahLst/>
              <a:cxnLst>
                <a:cxn ang="0">
                  <a:pos x="connsiteX0" y="connsiteY0"/>
                </a:cxn>
                <a:cxn ang="0">
                  <a:pos x="connsiteX1" y="connsiteY1"/>
                </a:cxn>
              </a:cxnLst>
              <a:rect l="l" t="t" r="r" b="b"/>
              <a:pathLst>
                <a:path w="5787104" h="20669">
                  <a:moveTo>
                    <a:pt x="5787105"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F1D9EF2-BE96-4C1C-95D9-DAC548DC7C37}"/>
                </a:ext>
              </a:extLst>
            </p:cNvPr>
            <p:cNvSpPr/>
            <p:nvPr/>
          </p:nvSpPr>
          <p:spPr>
            <a:xfrm flipH="1">
              <a:off x="17433" y="286775"/>
              <a:ext cx="12174567" cy="45743"/>
            </a:xfrm>
            <a:custGeom>
              <a:avLst/>
              <a:gdLst>
                <a:gd name="connsiteX0" fmla="*/ 5787200 w 5787199"/>
                <a:gd name="connsiteY0" fmla="*/ 20669 h 20669"/>
                <a:gd name="connsiteX1" fmla="*/ 0 w 5787199"/>
                <a:gd name="connsiteY1" fmla="*/ 0 h 20669"/>
              </a:gdLst>
              <a:ahLst/>
              <a:cxnLst>
                <a:cxn ang="0">
                  <a:pos x="connsiteX0" y="connsiteY0"/>
                </a:cxn>
                <a:cxn ang="0">
                  <a:pos x="connsiteX1" y="connsiteY1"/>
                </a:cxn>
              </a:cxnLst>
              <a:rect l="l" t="t" r="r" b="b"/>
              <a:pathLst>
                <a:path w="5787199" h="20669">
                  <a:moveTo>
                    <a:pt x="5787200" y="20669"/>
                  </a:moveTo>
                  <a:lnTo>
                    <a:pt x="0" y="0"/>
                  </a:lnTo>
                </a:path>
              </a:pathLst>
            </a:custGeom>
            <a:ln w="4237" cap="flat">
              <a:solidFill>
                <a:srgbClr val="472B31">
                  <a:alpha val="10000"/>
                </a:srgb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0FD12EB-BC23-426B-9FA5-1F0534D1379E}"/>
                </a:ext>
              </a:extLst>
            </p:cNvPr>
            <p:cNvSpPr/>
            <p:nvPr/>
          </p:nvSpPr>
          <p:spPr>
            <a:xfrm flipH="1">
              <a:off x="2060735" y="0"/>
              <a:ext cx="43424" cy="6843456"/>
            </a:xfrm>
            <a:custGeom>
              <a:avLst/>
              <a:gdLst>
                <a:gd name="connsiteX0" fmla="*/ 19621 w 19621"/>
                <a:gd name="connsiteY0" fmla="*/ 0 h 5512403"/>
                <a:gd name="connsiteX1" fmla="*/ 0 w 19621"/>
                <a:gd name="connsiteY1" fmla="*/ 5512404 h 5512403"/>
              </a:gdLst>
              <a:ahLst/>
              <a:cxnLst>
                <a:cxn ang="0">
                  <a:pos x="connsiteX0" y="connsiteY0"/>
                </a:cxn>
                <a:cxn ang="0">
                  <a:pos x="connsiteX1" y="connsiteY1"/>
                </a:cxn>
              </a:cxnLst>
              <a:rect l="l" t="t" r="r" b="b"/>
              <a:pathLst>
                <a:path w="19621" h="5512403">
                  <a:moveTo>
                    <a:pt x="19621"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8C3DDF1B-7701-4EF4-B11B-4EE85E42D4C5}"/>
                </a:ext>
              </a:extLst>
            </p:cNvPr>
            <p:cNvSpPr/>
            <p:nvPr/>
          </p:nvSpPr>
          <p:spPr>
            <a:xfrm flipH="1">
              <a:off x="2593010"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E3E105-D19D-4BAF-9E2C-C01F3F2E1579}"/>
                </a:ext>
              </a:extLst>
            </p:cNvPr>
            <p:cNvSpPr/>
            <p:nvPr/>
          </p:nvSpPr>
          <p:spPr>
            <a:xfrm flipH="1">
              <a:off x="3125493" y="141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B42976E-6036-4B11-9DC5-2F738EB34D8B}"/>
                </a:ext>
              </a:extLst>
            </p:cNvPr>
            <p:cNvSpPr/>
            <p:nvPr/>
          </p:nvSpPr>
          <p:spPr>
            <a:xfrm flipH="1">
              <a:off x="3657979" y="224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871F0D-4B63-43DC-A41C-6ADC90EBD451}"/>
                </a:ext>
              </a:extLst>
            </p:cNvPr>
            <p:cNvSpPr/>
            <p:nvPr/>
          </p:nvSpPr>
          <p:spPr>
            <a:xfrm flipH="1">
              <a:off x="462650" y="0"/>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B38331C-0CC5-4589-830C-4DC537D2E160}"/>
                </a:ext>
              </a:extLst>
            </p:cNvPr>
            <p:cNvSpPr/>
            <p:nvPr/>
          </p:nvSpPr>
          <p:spPr>
            <a:xfrm flipH="1">
              <a:off x="995136"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12416D2-AF50-4A28-93AC-7C9E6C473B3A}"/>
                </a:ext>
              </a:extLst>
            </p:cNvPr>
            <p:cNvSpPr/>
            <p:nvPr/>
          </p:nvSpPr>
          <p:spPr>
            <a:xfrm flipH="1">
              <a:off x="1527619" y="1419"/>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14BD521-1195-4890-B6AE-5CF0B726658B}"/>
                </a:ext>
              </a:extLst>
            </p:cNvPr>
            <p:cNvSpPr/>
            <p:nvPr/>
          </p:nvSpPr>
          <p:spPr>
            <a:xfrm flipH="1">
              <a:off x="-69833" y="70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6ABCD15-9727-44E0-B97D-2D883C0E8E3C}"/>
                </a:ext>
              </a:extLst>
            </p:cNvPr>
            <p:cNvSpPr/>
            <p:nvPr/>
          </p:nvSpPr>
          <p:spPr>
            <a:xfrm flipH="1">
              <a:off x="4190462" y="2955"/>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00D5748-175A-44A5-96FE-2DEE03B8DE9B}"/>
                </a:ext>
              </a:extLst>
            </p:cNvPr>
            <p:cNvSpPr/>
            <p:nvPr/>
          </p:nvSpPr>
          <p:spPr>
            <a:xfrm flipH="1">
              <a:off x="4722947" y="3785"/>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878417-BFE8-4946-9F6B-877E0326F5AA}"/>
                </a:ext>
              </a:extLst>
            </p:cNvPr>
            <p:cNvSpPr/>
            <p:nvPr/>
          </p:nvSpPr>
          <p:spPr>
            <a:xfrm flipH="1">
              <a:off x="5255220" y="4493"/>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CB033A-6813-4A07-AB2F-D0969D3A6B12}"/>
                </a:ext>
              </a:extLst>
            </p:cNvPr>
            <p:cNvSpPr/>
            <p:nvPr/>
          </p:nvSpPr>
          <p:spPr>
            <a:xfrm flipH="1">
              <a:off x="5787705" y="5321"/>
              <a:ext cx="43634" cy="6843456"/>
            </a:xfrm>
            <a:custGeom>
              <a:avLst/>
              <a:gdLst>
                <a:gd name="connsiteX0" fmla="*/ 19717 w 19716"/>
                <a:gd name="connsiteY0" fmla="*/ 0 h 5512403"/>
                <a:gd name="connsiteX1" fmla="*/ 0 w 19716"/>
                <a:gd name="connsiteY1" fmla="*/ 5512404 h 5512403"/>
              </a:gdLst>
              <a:ahLst/>
              <a:cxnLst>
                <a:cxn ang="0">
                  <a:pos x="connsiteX0" y="connsiteY0"/>
                </a:cxn>
                <a:cxn ang="0">
                  <a:pos x="connsiteX1" y="connsiteY1"/>
                </a:cxn>
              </a:cxnLst>
              <a:rect l="l" t="t" r="r" b="b"/>
              <a:pathLst>
                <a:path w="19716" h="5512403">
                  <a:moveTo>
                    <a:pt x="19717" y="0"/>
                  </a:moveTo>
                  <a:lnTo>
                    <a:pt x="0" y="5512404"/>
                  </a:lnTo>
                </a:path>
              </a:pathLst>
            </a:custGeom>
            <a:ln w="3861" cap="flat">
              <a:solidFill>
                <a:srgbClr val="472B31">
                  <a:alpha val="10000"/>
                </a:srgb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03F6951F-959C-42CC-B27A-DD8841600EDA}"/>
                </a:ext>
              </a:extLst>
            </p:cNvPr>
            <p:cNvSpPr/>
            <p:nvPr/>
          </p:nvSpPr>
          <p:spPr>
            <a:xfrm flipH="1">
              <a:off x="6320189" y="603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C11F24D-7D42-4D9F-9E66-43D73A2776E8}"/>
                </a:ext>
              </a:extLst>
            </p:cNvPr>
            <p:cNvSpPr/>
            <p:nvPr/>
          </p:nvSpPr>
          <p:spPr>
            <a:xfrm flipH="1">
              <a:off x="6852674" y="6740"/>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1D58E99-7EDA-4F00-9CEC-F1AA2B5AA5C7}"/>
                </a:ext>
              </a:extLst>
            </p:cNvPr>
            <p:cNvSpPr/>
            <p:nvPr/>
          </p:nvSpPr>
          <p:spPr>
            <a:xfrm flipH="1">
              <a:off x="7385157" y="7568"/>
              <a:ext cx="43424" cy="6843574"/>
            </a:xfrm>
            <a:custGeom>
              <a:avLst/>
              <a:gdLst>
                <a:gd name="connsiteX0" fmla="*/ 19621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1"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AAA603D-B904-43DF-97CD-2123B61C0F30}"/>
                </a:ext>
              </a:extLst>
            </p:cNvPr>
            <p:cNvSpPr/>
            <p:nvPr/>
          </p:nvSpPr>
          <p:spPr>
            <a:xfrm flipH="1">
              <a:off x="7917430" y="8277"/>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2BC8090-17A8-4F5D-96C9-E588B31C3F86}"/>
                </a:ext>
              </a:extLst>
            </p:cNvPr>
            <p:cNvSpPr/>
            <p:nvPr/>
          </p:nvSpPr>
          <p:spPr>
            <a:xfrm flipH="1">
              <a:off x="8449915" y="910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C0A1586-3D99-4A29-89F1-AA9D535BAA09}"/>
                </a:ext>
              </a:extLst>
            </p:cNvPr>
            <p:cNvSpPr/>
            <p:nvPr/>
          </p:nvSpPr>
          <p:spPr>
            <a:xfrm flipH="1">
              <a:off x="8982398" y="9815"/>
              <a:ext cx="43634" cy="6843574"/>
            </a:xfrm>
            <a:custGeom>
              <a:avLst/>
              <a:gdLst>
                <a:gd name="connsiteX0" fmla="*/ 19717 w 19716"/>
                <a:gd name="connsiteY0" fmla="*/ 0 h 5512498"/>
                <a:gd name="connsiteX1" fmla="*/ 0 w 19716"/>
                <a:gd name="connsiteY1" fmla="*/ 5512498 h 5512498"/>
              </a:gdLst>
              <a:ahLst/>
              <a:cxnLst>
                <a:cxn ang="0">
                  <a:pos x="connsiteX0" y="connsiteY0"/>
                </a:cxn>
                <a:cxn ang="0">
                  <a:pos x="connsiteX1" y="connsiteY1"/>
                </a:cxn>
              </a:cxnLst>
              <a:rect l="l" t="t" r="r" b="b"/>
              <a:pathLst>
                <a:path w="19716" h="5512498">
                  <a:moveTo>
                    <a:pt x="19717" y="0"/>
                  </a:moveTo>
                  <a:lnTo>
                    <a:pt x="0" y="5512498"/>
                  </a:lnTo>
                </a:path>
              </a:pathLst>
            </a:custGeom>
            <a:ln w="3861" cap="flat">
              <a:solidFill>
                <a:srgbClr val="472B31">
                  <a:alpha val="10000"/>
                </a:srgb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81C1116-9DC3-43B4-BB35-68CE0B598803}"/>
                </a:ext>
              </a:extLst>
            </p:cNvPr>
            <p:cNvSpPr/>
            <p:nvPr/>
          </p:nvSpPr>
          <p:spPr>
            <a:xfrm flipH="1">
              <a:off x="9514884" y="10642"/>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CFABDEE-2FDB-4F17-A20C-3A45EA5FB70B}"/>
                </a:ext>
              </a:extLst>
            </p:cNvPr>
            <p:cNvSpPr/>
            <p:nvPr/>
          </p:nvSpPr>
          <p:spPr>
            <a:xfrm flipH="1">
              <a:off x="10047367" y="11352"/>
              <a:ext cx="43424" cy="6843574"/>
            </a:xfrm>
            <a:custGeom>
              <a:avLst/>
              <a:gdLst>
                <a:gd name="connsiteX0" fmla="*/ 19622 w 19621"/>
                <a:gd name="connsiteY0" fmla="*/ 0 h 5512498"/>
                <a:gd name="connsiteX1" fmla="*/ 0 w 19621"/>
                <a:gd name="connsiteY1" fmla="*/ 5512499 h 5512498"/>
              </a:gdLst>
              <a:ahLst/>
              <a:cxnLst>
                <a:cxn ang="0">
                  <a:pos x="connsiteX0" y="connsiteY0"/>
                </a:cxn>
                <a:cxn ang="0">
                  <a:pos x="connsiteX1" y="connsiteY1"/>
                </a:cxn>
              </a:cxnLst>
              <a:rect l="l" t="t" r="r" b="b"/>
              <a:pathLst>
                <a:path w="19621" h="5512498">
                  <a:moveTo>
                    <a:pt x="19622"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9C8C019-D863-4C7C-BFD5-21B04086B6DE}"/>
                </a:ext>
              </a:extLst>
            </p:cNvPr>
            <p:cNvSpPr/>
            <p:nvPr/>
          </p:nvSpPr>
          <p:spPr>
            <a:xfrm flipH="1">
              <a:off x="10579642" y="12180"/>
              <a:ext cx="43634" cy="6843456"/>
            </a:xfrm>
            <a:custGeom>
              <a:avLst/>
              <a:gdLst>
                <a:gd name="connsiteX0" fmla="*/ 19717 w 19716"/>
                <a:gd name="connsiteY0" fmla="*/ 0 h 5512403"/>
                <a:gd name="connsiteX1" fmla="*/ 0 w 19716"/>
                <a:gd name="connsiteY1" fmla="*/ 5512403 h 5512403"/>
              </a:gdLst>
              <a:ahLst/>
              <a:cxnLst>
                <a:cxn ang="0">
                  <a:pos x="connsiteX0" y="connsiteY0"/>
                </a:cxn>
                <a:cxn ang="0">
                  <a:pos x="connsiteX1" y="connsiteY1"/>
                </a:cxn>
              </a:cxnLst>
              <a:rect l="l" t="t" r="r" b="b"/>
              <a:pathLst>
                <a:path w="19716" h="5512403">
                  <a:moveTo>
                    <a:pt x="19717" y="0"/>
                  </a:moveTo>
                  <a:lnTo>
                    <a:pt x="0" y="5512403"/>
                  </a:lnTo>
                </a:path>
              </a:pathLst>
            </a:custGeom>
            <a:ln w="3861" cap="flat">
              <a:solidFill>
                <a:srgbClr val="472B31">
                  <a:alpha val="10000"/>
                </a:srgb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C69D415-212B-45C1-80A3-F9554B0E1076}"/>
                </a:ext>
              </a:extLst>
            </p:cNvPr>
            <p:cNvSpPr/>
            <p:nvPr/>
          </p:nvSpPr>
          <p:spPr>
            <a:xfrm flipH="1">
              <a:off x="11112125" y="1288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CC5660-6458-403B-8D43-783445BEB091}"/>
                </a:ext>
              </a:extLst>
            </p:cNvPr>
            <p:cNvSpPr/>
            <p:nvPr/>
          </p:nvSpPr>
          <p:spPr>
            <a:xfrm flipH="1">
              <a:off x="11644611" y="13599"/>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47FE66B-EA1D-41D3-8E47-46F97F35EE82}"/>
                </a:ext>
              </a:extLst>
            </p:cNvPr>
            <p:cNvSpPr/>
            <p:nvPr/>
          </p:nvSpPr>
          <p:spPr>
            <a:xfrm flipH="1">
              <a:off x="12177094" y="14426"/>
              <a:ext cx="43634" cy="6843574"/>
            </a:xfrm>
            <a:custGeom>
              <a:avLst/>
              <a:gdLst>
                <a:gd name="connsiteX0" fmla="*/ 19717 w 19716"/>
                <a:gd name="connsiteY0" fmla="*/ 0 h 5512498"/>
                <a:gd name="connsiteX1" fmla="*/ 0 w 19716"/>
                <a:gd name="connsiteY1" fmla="*/ 5512499 h 5512498"/>
              </a:gdLst>
              <a:ahLst/>
              <a:cxnLst>
                <a:cxn ang="0">
                  <a:pos x="connsiteX0" y="connsiteY0"/>
                </a:cxn>
                <a:cxn ang="0">
                  <a:pos x="connsiteX1" y="connsiteY1"/>
                </a:cxn>
              </a:cxnLst>
              <a:rect l="l" t="t" r="r" b="b"/>
              <a:pathLst>
                <a:path w="19716" h="5512498">
                  <a:moveTo>
                    <a:pt x="19717" y="0"/>
                  </a:moveTo>
                  <a:lnTo>
                    <a:pt x="0" y="5512499"/>
                  </a:lnTo>
                </a:path>
              </a:pathLst>
            </a:custGeom>
            <a:ln w="3861" cap="flat">
              <a:solidFill>
                <a:srgbClr val="472B31">
                  <a:alpha val="10000"/>
                </a:srgbClr>
              </a:solidFill>
              <a:prstDash val="solid"/>
              <a:miter/>
            </a:ln>
          </p:spPr>
          <p:txBody>
            <a:bodyPr rtlCol="0" anchor="ctr"/>
            <a:lstStyle/>
            <a:p>
              <a:endParaRPr lang="zh-CN" altLang="en-US"/>
            </a:p>
          </p:txBody>
        </p:sp>
      </p:grpSp>
      <p:sp>
        <p:nvSpPr>
          <p:cNvPr id="66" name="矩形: 圆角 65">
            <a:extLst>
              <a:ext uri="{FF2B5EF4-FFF2-40B4-BE49-F238E27FC236}">
                <a16:creationId xmlns:a16="http://schemas.microsoft.com/office/drawing/2014/main" id="{0A5B01D7-2712-4C7E-B695-A737E2FECB46}"/>
              </a:ext>
            </a:extLst>
          </p:cNvPr>
          <p:cNvSpPr/>
          <p:nvPr/>
        </p:nvSpPr>
        <p:spPr>
          <a:xfrm>
            <a:off x="177800" y="146050"/>
            <a:ext cx="11836400" cy="6565900"/>
          </a:xfrm>
          <a:prstGeom prst="roundRect">
            <a:avLst>
              <a:gd name="adj" fmla="val 5255"/>
            </a:avLst>
          </a:prstGeom>
          <a:solidFill>
            <a:schemeClr val="bg1"/>
          </a:solidFill>
          <a:ln w="25400">
            <a:solidFill>
              <a:srgbClr val="4F27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A0EE7FE-EE2B-4282-87E5-BFE505043664}"/>
              </a:ext>
            </a:extLst>
          </p:cNvPr>
          <p:cNvSpPr/>
          <p:nvPr/>
        </p:nvSpPr>
        <p:spPr>
          <a:xfrm>
            <a:off x="375663" y="313349"/>
            <a:ext cx="587587" cy="587587"/>
          </a:xfrm>
          <a:prstGeom prst="ellipse">
            <a:avLst/>
          </a:pr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0112EBCC-2B19-46AA-9549-4EC0B84BF040}"/>
              </a:ext>
            </a:extLst>
          </p:cNvPr>
          <p:cNvSpPr txBox="1"/>
          <p:nvPr/>
        </p:nvSpPr>
        <p:spPr>
          <a:xfrm>
            <a:off x="363064" y="404609"/>
            <a:ext cx="612775" cy="400110"/>
          </a:xfrm>
          <a:prstGeom prst="rect">
            <a:avLst/>
          </a:prstGeom>
          <a:noFill/>
        </p:spPr>
        <p:txBody>
          <a:bodyPr wrap="square" rtlCol="0">
            <a:sp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DAFDD23-3985-47D0-A9B3-64E738AB89AE}"/>
              </a:ext>
            </a:extLst>
          </p:cNvPr>
          <p:cNvSpPr txBox="1"/>
          <p:nvPr/>
        </p:nvSpPr>
        <p:spPr>
          <a:xfrm>
            <a:off x="1237255" y="315550"/>
            <a:ext cx="1916213"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中世纪美术</a:t>
            </a:r>
          </a:p>
        </p:txBody>
      </p:sp>
      <p:sp>
        <p:nvSpPr>
          <p:cNvPr id="64" name="文本框 63">
            <a:extLst>
              <a:ext uri="{FF2B5EF4-FFF2-40B4-BE49-F238E27FC236}">
                <a16:creationId xmlns:a16="http://schemas.microsoft.com/office/drawing/2014/main" id="{B6768BB8-6F85-4115-B733-BE927D7FA97B}"/>
              </a:ext>
            </a:extLst>
          </p:cNvPr>
          <p:cNvSpPr txBox="1"/>
          <p:nvPr/>
        </p:nvSpPr>
        <p:spPr>
          <a:xfrm>
            <a:off x="1271659" y="696201"/>
            <a:ext cx="2321286" cy="215444"/>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ANCIENT GREEK ART</a:t>
            </a:r>
          </a:p>
        </p:txBody>
      </p:sp>
      <p:sp>
        <p:nvSpPr>
          <p:cNvPr id="46" name="任意多边形: 形状 45">
            <a:extLst>
              <a:ext uri="{FF2B5EF4-FFF2-40B4-BE49-F238E27FC236}">
                <a16:creationId xmlns:a16="http://schemas.microsoft.com/office/drawing/2014/main" id="{44EF02A7-C6A9-4681-8DA9-789287ADBAFF}"/>
              </a:ext>
            </a:extLst>
          </p:cNvPr>
          <p:cNvSpPr/>
          <p:nvPr/>
        </p:nvSpPr>
        <p:spPr>
          <a:xfrm flipV="1">
            <a:off x="1389134" y="1971675"/>
            <a:ext cx="2038350" cy="2219961"/>
          </a:xfrm>
          <a:custGeom>
            <a:avLst/>
            <a:gdLst>
              <a:gd name="connsiteX0" fmla="*/ 1019175 w 2038350"/>
              <a:gd name="connsiteY0" fmla="*/ 2072384 h 2219961"/>
              <a:gd name="connsiteX1" fmla="*/ 147577 w 2038350"/>
              <a:gd name="connsiteY1" fmla="*/ 1200786 h 2219961"/>
              <a:gd name="connsiteX2" fmla="*/ 1019175 w 2038350"/>
              <a:gd name="connsiteY2" fmla="*/ 329188 h 2219961"/>
              <a:gd name="connsiteX3" fmla="*/ 1890773 w 2038350"/>
              <a:gd name="connsiteY3" fmla="*/ 1200786 h 2219961"/>
              <a:gd name="connsiteX4" fmla="*/ 1019175 w 2038350"/>
              <a:gd name="connsiteY4" fmla="*/ 2072384 h 2219961"/>
              <a:gd name="connsiteX5" fmla="*/ 1019175 w 2038350"/>
              <a:gd name="connsiteY5" fmla="*/ 2219961 h 2219961"/>
              <a:gd name="connsiteX6" fmla="*/ 2038350 w 2038350"/>
              <a:gd name="connsiteY6" fmla="*/ 1200786 h 2219961"/>
              <a:gd name="connsiteX7" fmla="*/ 1224574 w 2038350"/>
              <a:gd name="connsiteY7" fmla="*/ 202317 h 2219961"/>
              <a:gd name="connsiteX8" fmla="*/ 1127967 w 2038350"/>
              <a:gd name="connsiteY8" fmla="*/ 187573 h 2219961"/>
              <a:gd name="connsiteX9" fmla="*/ 1019175 w 2038350"/>
              <a:gd name="connsiteY9" fmla="*/ 0 h 2219961"/>
              <a:gd name="connsiteX10" fmla="*/ 910383 w 2038350"/>
              <a:gd name="connsiteY10" fmla="*/ 187573 h 2219961"/>
              <a:gd name="connsiteX11" fmla="*/ 813776 w 2038350"/>
              <a:gd name="connsiteY11" fmla="*/ 202317 h 2219961"/>
              <a:gd name="connsiteX12" fmla="*/ 0 w 2038350"/>
              <a:gd name="connsiteY12" fmla="*/ 1200786 h 2219961"/>
              <a:gd name="connsiteX13" fmla="*/ 1019175 w 2038350"/>
              <a:gd name="connsiteY13" fmla="*/ 2219961 h 221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8350" h="2219961">
                <a:moveTo>
                  <a:pt x="1019175" y="2072384"/>
                </a:moveTo>
                <a:cubicBezTo>
                  <a:pt x="537805" y="2072384"/>
                  <a:pt x="147577" y="1682156"/>
                  <a:pt x="147577" y="1200786"/>
                </a:cubicBezTo>
                <a:cubicBezTo>
                  <a:pt x="147577" y="719416"/>
                  <a:pt x="537805" y="329188"/>
                  <a:pt x="1019175" y="329188"/>
                </a:cubicBezTo>
                <a:cubicBezTo>
                  <a:pt x="1500545" y="329188"/>
                  <a:pt x="1890773" y="719416"/>
                  <a:pt x="1890773" y="1200786"/>
                </a:cubicBezTo>
                <a:cubicBezTo>
                  <a:pt x="1890773" y="1682156"/>
                  <a:pt x="1500545" y="2072384"/>
                  <a:pt x="1019175" y="2072384"/>
                </a:cubicBezTo>
                <a:close/>
                <a:moveTo>
                  <a:pt x="1019175" y="2219961"/>
                </a:moveTo>
                <a:cubicBezTo>
                  <a:pt x="1582050" y="2219961"/>
                  <a:pt x="2038350" y="1763661"/>
                  <a:pt x="2038350" y="1200786"/>
                </a:cubicBezTo>
                <a:cubicBezTo>
                  <a:pt x="2038350" y="708271"/>
                  <a:pt x="1688995" y="297351"/>
                  <a:pt x="1224574" y="202317"/>
                </a:cubicBezTo>
                <a:lnTo>
                  <a:pt x="1127967" y="187573"/>
                </a:lnTo>
                <a:lnTo>
                  <a:pt x="1019175" y="0"/>
                </a:lnTo>
                <a:lnTo>
                  <a:pt x="910383" y="187573"/>
                </a:lnTo>
                <a:lnTo>
                  <a:pt x="813776" y="202317"/>
                </a:lnTo>
                <a:cubicBezTo>
                  <a:pt x="349355" y="297351"/>
                  <a:pt x="0" y="708271"/>
                  <a:pt x="0" y="1200786"/>
                </a:cubicBezTo>
                <a:cubicBezTo>
                  <a:pt x="0" y="1763661"/>
                  <a:pt x="456300" y="2219961"/>
                  <a:pt x="1019175" y="2219961"/>
                </a:cubicBezTo>
                <a:close/>
              </a:path>
            </a:pathLst>
          </a:cu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形状">
            <a:extLst>
              <a:ext uri="{FF2B5EF4-FFF2-40B4-BE49-F238E27FC236}">
                <a16:creationId xmlns:a16="http://schemas.microsoft.com/office/drawing/2014/main" id="{AFF8DF5D-CDDE-4BA6-A6B6-CA3EA12F48E8}"/>
              </a:ext>
            </a:extLst>
          </p:cNvPr>
          <p:cNvSpPr>
            <a:spLocks noChangeAspect="1"/>
          </p:cNvSpPr>
          <p:nvPr/>
        </p:nvSpPr>
        <p:spPr bwMode="auto">
          <a:xfrm>
            <a:off x="2189213" y="2458765"/>
            <a:ext cx="438192" cy="354137"/>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rgbClr val="4F272F"/>
          </a:solidFill>
          <a:ln>
            <a:noFill/>
          </a:ln>
        </p:spPr>
      </p:sp>
      <p:sp>
        <p:nvSpPr>
          <p:cNvPr id="48" name="Rectangle 16">
            <a:extLst>
              <a:ext uri="{FF2B5EF4-FFF2-40B4-BE49-F238E27FC236}">
                <a16:creationId xmlns:a16="http://schemas.microsoft.com/office/drawing/2014/main" id="{B462F9C9-4AE1-4748-A43E-047B075CF092}"/>
              </a:ext>
            </a:extLst>
          </p:cNvPr>
          <p:cNvSpPr/>
          <p:nvPr/>
        </p:nvSpPr>
        <p:spPr>
          <a:xfrm flipH="1">
            <a:off x="1286683" y="485299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9" name="Title 11">
            <a:extLst>
              <a:ext uri="{FF2B5EF4-FFF2-40B4-BE49-F238E27FC236}">
                <a16:creationId xmlns:a16="http://schemas.microsoft.com/office/drawing/2014/main" id="{C6E5B5E8-2B67-4C63-A800-B77CA4452391}"/>
              </a:ext>
            </a:extLst>
          </p:cNvPr>
          <p:cNvSpPr txBox="1">
            <a:spLocks/>
          </p:cNvSpPr>
          <p:nvPr/>
        </p:nvSpPr>
        <p:spPr>
          <a:xfrm flipH="1">
            <a:off x="1435016" y="447867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50" name="Title 11">
            <a:extLst>
              <a:ext uri="{FF2B5EF4-FFF2-40B4-BE49-F238E27FC236}">
                <a16:creationId xmlns:a16="http://schemas.microsoft.com/office/drawing/2014/main" id="{4DD1E883-98D0-49F1-8A3B-387F28C9C264}"/>
              </a:ext>
            </a:extLst>
          </p:cNvPr>
          <p:cNvSpPr txBox="1">
            <a:spLocks/>
          </p:cNvSpPr>
          <p:nvPr/>
        </p:nvSpPr>
        <p:spPr>
          <a:xfrm flipH="1">
            <a:off x="1673369" y="3111381"/>
            <a:ext cx="1469880"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2000" dirty="0">
                <a:solidFill>
                  <a:srgbClr val="4F272F"/>
                </a:solidFill>
                <a:latin typeface="思源黑体 CN Bold" panose="020B0800000000000000" pitchFamily="34" charset="-122"/>
                <a:ea typeface="思源黑体 CN Bold" panose="020B0800000000000000" pitchFamily="34" charset="-122"/>
              </a:rPr>
              <a:t>PART 01</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id="{338528A1-B2F4-436A-A41D-877DCFD716BC}"/>
              </a:ext>
            </a:extLst>
          </p:cNvPr>
          <p:cNvSpPr/>
          <p:nvPr/>
        </p:nvSpPr>
        <p:spPr>
          <a:xfrm flipV="1">
            <a:off x="5076825" y="1971674"/>
            <a:ext cx="2038350" cy="2219961"/>
          </a:xfrm>
          <a:custGeom>
            <a:avLst/>
            <a:gdLst>
              <a:gd name="connsiteX0" fmla="*/ 1019175 w 2038350"/>
              <a:gd name="connsiteY0" fmla="*/ 2072384 h 2219961"/>
              <a:gd name="connsiteX1" fmla="*/ 147577 w 2038350"/>
              <a:gd name="connsiteY1" fmla="*/ 1200786 h 2219961"/>
              <a:gd name="connsiteX2" fmla="*/ 1019175 w 2038350"/>
              <a:gd name="connsiteY2" fmla="*/ 329188 h 2219961"/>
              <a:gd name="connsiteX3" fmla="*/ 1890773 w 2038350"/>
              <a:gd name="connsiteY3" fmla="*/ 1200786 h 2219961"/>
              <a:gd name="connsiteX4" fmla="*/ 1019175 w 2038350"/>
              <a:gd name="connsiteY4" fmla="*/ 2072384 h 2219961"/>
              <a:gd name="connsiteX5" fmla="*/ 1019175 w 2038350"/>
              <a:gd name="connsiteY5" fmla="*/ 2219961 h 2219961"/>
              <a:gd name="connsiteX6" fmla="*/ 2038350 w 2038350"/>
              <a:gd name="connsiteY6" fmla="*/ 1200786 h 2219961"/>
              <a:gd name="connsiteX7" fmla="*/ 1224574 w 2038350"/>
              <a:gd name="connsiteY7" fmla="*/ 202317 h 2219961"/>
              <a:gd name="connsiteX8" fmla="*/ 1127967 w 2038350"/>
              <a:gd name="connsiteY8" fmla="*/ 187573 h 2219961"/>
              <a:gd name="connsiteX9" fmla="*/ 1019175 w 2038350"/>
              <a:gd name="connsiteY9" fmla="*/ 0 h 2219961"/>
              <a:gd name="connsiteX10" fmla="*/ 910383 w 2038350"/>
              <a:gd name="connsiteY10" fmla="*/ 187573 h 2219961"/>
              <a:gd name="connsiteX11" fmla="*/ 813776 w 2038350"/>
              <a:gd name="connsiteY11" fmla="*/ 202317 h 2219961"/>
              <a:gd name="connsiteX12" fmla="*/ 0 w 2038350"/>
              <a:gd name="connsiteY12" fmla="*/ 1200786 h 2219961"/>
              <a:gd name="connsiteX13" fmla="*/ 1019175 w 2038350"/>
              <a:gd name="connsiteY13" fmla="*/ 2219961 h 221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8350" h="2219961">
                <a:moveTo>
                  <a:pt x="1019175" y="2072384"/>
                </a:moveTo>
                <a:cubicBezTo>
                  <a:pt x="537805" y="2072384"/>
                  <a:pt x="147577" y="1682156"/>
                  <a:pt x="147577" y="1200786"/>
                </a:cubicBezTo>
                <a:cubicBezTo>
                  <a:pt x="147577" y="719416"/>
                  <a:pt x="537805" y="329188"/>
                  <a:pt x="1019175" y="329188"/>
                </a:cubicBezTo>
                <a:cubicBezTo>
                  <a:pt x="1500545" y="329188"/>
                  <a:pt x="1890773" y="719416"/>
                  <a:pt x="1890773" y="1200786"/>
                </a:cubicBezTo>
                <a:cubicBezTo>
                  <a:pt x="1890773" y="1682156"/>
                  <a:pt x="1500545" y="2072384"/>
                  <a:pt x="1019175" y="2072384"/>
                </a:cubicBezTo>
                <a:close/>
                <a:moveTo>
                  <a:pt x="1019175" y="2219961"/>
                </a:moveTo>
                <a:cubicBezTo>
                  <a:pt x="1582050" y="2219961"/>
                  <a:pt x="2038350" y="1763661"/>
                  <a:pt x="2038350" y="1200786"/>
                </a:cubicBezTo>
                <a:cubicBezTo>
                  <a:pt x="2038350" y="708271"/>
                  <a:pt x="1688995" y="297351"/>
                  <a:pt x="1224574" y="202317"/>
                </a:cubicBezTo>
                <a:lnTo>
                  <a:pt x="1127967" y="187573"/>
                </a:lnTo>
                <a:lnTo>
                  <a:pt x="1019175" y="0"/>
                </a:lnTo>
                <a:lnTo>
                  <a:pt x="910383" y="187573"/>
                </a:lnTo>
                <a:lnTo>
                  <a:pt x="813776" y="202317"/>
                </a:lnTo>
                <a:cubicBezTo>
                  <a:pt x="349355" y="297351"/>
                  <a:pt x="0" y="708271"/>
                  <a:pt x="0" y="1200786"/>
                </a:cubicBezTo>
                <a:cubicBezTo>
                  <a:pt x="0" y="1763661"/>
                  <a:pt x="456300" y="2219961"/>
                  <a:pt x="1019175" y="221996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形状">
            <a:extLst>
              <a:ext uri="{FF2B5EF4-FFF2-40B4-BE49-F238E27FC236}">
                <a16:creationId xmlns:a16="http://schemas.microsoft.com/office/drawing/2014/main" id="{69BC4750-2D5E-4090-A8CD-7EA0F3958EEE}"/>
              </a:ext>
            </a:extLst>
          </p:cNvPr>
          <p:cNvSpPr>
            <a:spLocks noChangeAspect="1"/>
          </p:cNvSpPr>
          <p:nvPr/>
        </p:nvSpPr>
        <p:spPr bwMode="auto">
          <a:xfrm>
            <a:off x="5876904" y="2458765"/>
            <a:ext cx="438192" cy="303976"/>
          </a:xfrm>
          <a:custGeom>
            <a:avLst/>
            <a:gdLst>
              <a:gd name="connsiteX0" fmla="*/ 418216 w 606368"/>
              <a:gd name="connsiteY0" fmla="*/ 13055 h 420641"/>
              <a:gd name="connsiteX1" fmla="*/ 606368 w 606368"/>
              <a:gd name="connsiteY1" fmla="*/ 164464 h 420641"/>
              <a:gd name="connsiteX2" fmla="*/ 538058 w 606368"/>
              <a:gd name="connsiteY2" fmla="*/ 280990 h 420641"/>
              <a:gd name="connsiteX3" fmla="*/ 529946 w 606368"/>
              <a:gd name="connsiteY3" fmla="*/ 286420 h 420641"/>
              <a:gd name="connsiteX4" fmla="*/ 529946 w 606368"/>
              <a:gd name="connsiteY4" fmla="*/ 345419 h 420641"/>
              <a:gd name="connsiteX5" fmla="*/ 467351 w 606368"/>
              <a:gd name="connsiteY5" fmla="*/ 310627 h 420641"/>
              <a:gd name="connsiteX6" fmla="*/ 467167 w 606368"/>
              <a:gd name="connsiteY6" fmla="*/ 310627 h 420641"/>
              <a:gd name="connsiteX7" fmla="*/ 460806 w 606368"/>
              <a:gd name="connsiteY7" fmla="*/ 311824 h 420641"/>
              <a:gd name="connsiteX8" fmla="*/ 418216 w 606368"/>
              <a:gd name="connsiteY8" fmla="*/ 315781 h 420641"/>
              <a:gd name="connsiteX9" fmla="*/ 413607 w 606368"/>
              <a:gd name="connsiteY9" fmla="*/ 315689 h 420641"/>
              <a:gd name="connsiteX10" fmla="*/ 229972 w 606368"/>
              <a:gd name="connsiteY10" fmla="*/ 164464 h 420641"/>
              <a:gd name="connsiteX11" fmla="*/ 349353 w 606368"/>
              <a:gd name="connsiteY11" fmla="*/ 23548 h 420641"/>
              <a:gd name="connsiteX12" fmla="*/ 406232 w 606368"/>
              <a:gd name="connsiteY12" fmla="*/ 13331 h 420641"/>
              <a:gd name="connsiteX13" fmla="*/ 418216 w 606368"/>
              <a:gd name="connsiteY13" fmla="*/ 13055 h 420641"/>
              <a:gd name="connsiteX14" fmla="*/ 235913 w 606368"/>
              <a:gd name="connsiteY14" fmla="*/ 0 h 420641"/>
              <a:gd name="connsiteX15" fmla="*/ 296666 w 606368"/>
              <a:gd name="connsiteY15" fmla="*/ 6443 h 420641"/>
              <a:gd name="connsiteX16" fmla="*/ 193414 w 606368"/>
              <a:gd name="connsiteY16" fmla="*/ 164483 h 420641"/>
              <a:gd name="connsiteX17" fmla="*/ 369127 w 606368"/>
              <a:gd name="connsiteY17" fmla="*/ 347834 h 420641"/>
              <a:gd name="connsiteX18" fmla="*/ 235913 w 606368"/>
              <a:gd name="connsiteY18" fmla="*/ 381246 h 420641"/>
              <a:gd name="connsiteX19" fmla="*/ 182720 w 606368"/>
              <a:gd name="connsiteY19" fmla="*/ 376276 h 420641"/>
              <a:gd name="connsiteX20" fmla="*/ 176174 w 606368"/>
              <a:gd name="connsiteY20" fmla="*/ 375079 h 420641"/>
              <a:gd name="connsiteX21" fmla="*/ 94126 w 606368"/>
              <a:gd name="connsiteY21" fmla="*/ 420641 h 420641"/>
              <a:gd name="connsiteX22" fmla="*/ 94126 w 606368"/>
              <a:gd name="connsiteY22" fmla="*/ 343048 h 420641"/>
              <a:gd name="connsiteX23" fmla="*/ 86013 w 606368"/>
              <a:gd name="connsiteY23" fmla="*/ 337617 h 420641"/>
              <a:gd name="connsiteX24" fmla="*/ 0 w 606368"/>
              <a:gd name="connsiteY24" fmla="*/ 190623 h 420641"/>
              <a:gd name="connsiteX25" fmla="*/ 235913 w 606368"/>
              <a:gd name="connsiteY25" fmla="*/ 0 h 42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420641">
                <a:moveTo>
                  <a:pt x="418216" y="13055"/>
                </a:moveTo>
                <a:cubicBezTo>
                  <a:pt x="521926" y="13055"/>
                  <a:pt x="606368" y="80982"/>
                  <a:pt x="606368" y="164464"/>
                </a:cubicBezTo>
                <a:cubicBezTo>
                  <a:pt x="606368" y="209565"/>
                  <a:pt x="581478" y="251996"/>
                  <a:pt x="538058" y="280990"/>
                </a:cubicBezTo>
                <a:lnTo>
                  <a:pt x="529946" y="286420"/>
                </a:lnTo>
                <a:lnTo>
                  <a:pt x="529946" y="345419"/>
                </a:lnTo>
                <a:lnTo>
                  <a:pt x="467351" y="310627"/>
                </a:lnTo>
                <a:lnTo>
                  <a:pt x="467167" y="310627"/>
                </a:lnTo>
                <a:lnTo>
                  <a:pt x="460806" y="311824"/>
                </a:lnTo>
                <a:cubicBezTo>
                  <a:pt x="446702" y="314493"/>
                  <a:pt x="432413" y="315781"/>
                  <a:pt x="418216" y="315781"/>
                </a:cubicBezTo>
                <a:cubicBezTo>
                  <a:pt x="416649" y="315781"/>
                  <a:pt x="415174" y="315781"/>
                  <a:pt x="413607" y="315689"/>
                </a:cubicBezTo>
                <a:cubicBezTo>
                  <a:pt x="312018" y="313757"/>
                  <a:pt x="229972" y="246658"/>
                  <a:pt x="229972" y="164464"/>
                </a:cubicBezTo>
                <a:cubicBezTo>
                  <a:pt x="229972" y="100495"/>
                  <a:pt x="279568" y="45730"/>
                  <a:pt x="349353" y="23548"/>
                </a:cubicBezTo>
                <a:cubicBezTo>
                  <a:pt x="367145" y="17933"/>
                  <a:pt x="386320" y="14344"/>
                  <a:pt x="406232" y="13331"/>
                </a:cubicBezTo>
                <a:cubicBezTo>
                  <a:pt x="410196" y="13147"/>
                  <a:pt x="414160" y="13055"/>
                  <a:pt x="418216" y="13055"/>
                </a:cubicBezTo>
                <a:close/>
                <a:moveTo>
                  <a:pt x="235913" y="0"/>
                </a:moveTo>
                <a:cubicBezTo>
                  <a:pt x="256932" y="0"/>
                  <a:pt x="277214" y="2209"/>
                  <a:pt x="296666" y="6443"/>
                </a:cubicBezTo>
                <a:cubicBezTo>
                  <a:pt x="234622" y="39947"/>
                  <a:pt x="193414" y="98211"/>
                  <a:pt x="193414" y="164483"/>
                </a:cubicBezTo>
                <a:cubicBezTo>
                  <a:pt x="193414" y="253949"/>
                  <a:pt x="268640" y="329057"/>
                  <a:pt x="369127" y="347834"/>
                </a:cubicBezTo>
                <a:cubicBezTo>
                  <a:pt x="331145" y="368912"/>
                  <a:pt x="285327" y="381246"/>
                  <a:pt x="235913" y="381246"/>
                </a:cubicBezTo>
                <a:cubicBezTo>
                  <a:pt x="218120" y="381246"/>
                  <a:pt x="200236" y="379589"/>
                  <a:pt x="182720" y="376276"/>
                </a:cubicBezTo>
                <a:lnTo>
                  <a:pt x="176174" y="375079"/>
                </a:lnTo>
                <a:lnTo>
                  <a:pt x="94126" y="420641"/>
                </a:lnTo>
                <a:lnTo>
                  <a:pt x="94126" y="343048"/>
                </a:lnTo>
                <a:lnTo>
                  <a:pt x="86013" y="337617"/>
                </a:lnTo>
                <a:cubicBezTo>
                  <a:pt x="31344" y="301168"/>
                  <a:pt x="0" y="247598"/>
                  <a:pt x="0" y="190623"/>
                </a:cubicBezTo>
                <a:cubicBezTo>
                  <a:pt x="0" y="85509"/>
                  <a:pt x="105834" y="0"/>
                  <a:pt x="235913" y="0"/>
                </a:cubicBezTo>
                <a:close/>
              </a:path>
            </a:pathLst>
          </a:custGeom>
          <a:solidFill>
            <a:schemeClr val="tx1">
              <a:lumMod val="75000"/>
              <a:lumOff val="25000"/>
            </a:schemeClr>
          </a:solidFill>
          <a:ln>
            <a:noFill/>
          </a:ln>
        </p:spPr>
        <p:txBody>
          <a:bodyPr/>
          <a:lstStyle/>
          <a:p>
            <a:endParaRPr lang="zh-CN" altLang="en-US"/>
          </a:p>
        </p:txBody>
      </p:sp>
      <p:sp>
        <p:nvSpPr>
          <p:cNvPr id="54" name="Rectangle 16">
            <a:extLst>
              <a:ext uri="{FF2B5EF4-FFF2-40B4-BE49-F238E27FC236}">
                <a16:creationId xmlns:a16="http://schemas.microsoft.com/office/drawing/2014/main" id="{EA16F2AB-EA2F-40DE-A8DC-994E9E1A557E}"/>
              </a:ext>
            </a:extLst>
          </p:cNvPr>
          <p:cNvSpPr/>
          <p:nvPr/>
        </p:nvSpPr>
        <p:spPr>
          <a:xfrm flipH="1">
            <a:off x="4974374" y="485299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5" name="Title 11">
            <a:extLst>
              <a:ext uri="{FF2B5EF4-FFF2-40B4-BE49-F238E27FC236}">
                <a16:creationId xmlns:a16="http://schemas.microsoft.com/office/drawing/2014/main" id="{7EFCD818-78D9-4170-8756-46BBEB501F25}"/>
              </a:ext>
            </a:extLst>
          </p:cNvPr>
          <p:cNvSpPr txBox="1">
            <a:spLocks/>
          </p:cNvSpPr>
          <p:nvPr/>
        </p:nvSpPr>
        <p:spPr>
          <a:xfrm flipH="1">
            <a:off x="5122707" y="447867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6" name="Title 11">
            <a:extLst>
              <a:ext uri="{FF2B5EF4-FFF2-40B4-BE49-F238E27FC236}">
                <a16:creationId xmlns:a16="http://schemas.microsoft.com/office/drawing/2014/main" id="{2C1FE39E-B564-4C4B-B694-EB5038A9990F}"/>
              </a:ext>
            </a:extLst>
          </p:cNvPr>
          <p:cNvSpPr txBox="1">
            <a:spLocks/>
          </p:cNvSpPr>
          <p:nvPr/>
        </p:nvSpPr>
        <p:spPr>
          <a:xfrm flipH="1">
            <a:off x="5361060" y="3111381"/>
            <a:ext cx="1469880"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PART 02</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8" name="任意多边形: 形状 57">
            <a:extLst>
              <a:ext uri="{FF2B5EF4-FFF2-40B4-BE49-F238E27FC236}">
                <a16:creationId xmlns:a16="http://schemas.microsoft.com/office/drawing/2014/main" id="{08C7F5CA-26D3-4BED-8D4D-2CC5A210A77A}"/>
              </a:ext>
            </a:extLst>
          </p:cNvPr>
          <p:cNvSpPr/>
          <p:nvPr/>
        </p:nvSpPr>
        <p:spPr>
          <a:xfrm flipV="1">
            <a:off x="8764516" y="1971673"/>
            <a:ext cx="2038350" cy="2219961"/>
          </a:xfrm>
          <a:custGeom>
            <a:avLst/>
            <a:gdLst>
              <a:gd name="connsiteX0" fmla="*/ 1019175 w 2038350"/>
              <a:gd name="connsiteY0" fmla="*/ 2072384 h 2219961"/>
              <a:gd name="connsiteX1" fmla="*/ 147577 w 2038350"/>
              <a:gd name="connsiteY1" fmla="*/ 1200786 h 2219961"/>
              <a:gd name="connsiteX2" fmla="*/ 1019175 w 2038350"/>
              <a:gd name="connsiteY2" fmla="*/ 329188 h 2219961"/>
              <a:gd name="connsiteX3" fmla="*/ 1890773 w 2038350"/>
              <a:gd name="connsiteY3" fmla="*/ 1200786 h 2219961"/>
              <a:gd name="connsiteX4" fmla="*/ 1019175 w 2038350"/>
              <a:gd name="connsiteY4" fmla="*/ 2072384 h 2219961"/>
              <a:gd name="connsiteX5" fmla="*/ 1019175 w 2038350"/>
              <a:gd name="connsiteY5" fmla="*/ 2219961 h 2219961"/>
              <a:gd name="connsiteX6" fmla="*/ 2038350 w 2038350"/>
              <a:gd name="connsiteY6" fmla="*/ 1200786 h 2219961"/>
              <a:gd name="connsiteX7" fmla="*/ 1224574 w 2038350"/>
              <a:gd name="connsiteY7" fmla="*/ 202317 h 2219961"/>
              <a:gd name="connsiteX8" fmla="*/ 1127967 w 2038350"/>
              <a:gd name="connsiteY8" fmla="*/ 187573 h 2219961"/>
              <a:gd name="connsiteX9" fmla="*/ 1019175 w 2038350"/>
              <a:gd name="connsiteY9" fmla="*/ 0 h 2219961"/>
              <a:gd name="connsiteX10" fmla="*/ 910383 w 2038350"/>
              <a:gd name="connsiteY10" fmla="*/ 187573 h 2219961"/>
              <a:gd name="connsiteX11" fmla="*/ 813776 w 2038350"/>
              <a:gd name="connsiteY11" fmla="*/ 202317 h 2219961"/>
              <a:gd name="connsiteX12" fmla="*/ 0 w 2038350"/>
              <a:gd name="connsiteY12" fmla="*/ 1200786 h 2219961"/>
              <a:gd name="connsiteX13" fmla="*/ 1019175 w 2038350"/>
              <a:gd name="connsiteY13" fmla="*/ 2219961 h 221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8350" h="2219961">
                <a:moveTo>
                  <a:pt x="1019175" y="2072384"/>
                </a:moveTo>
                <a:cubicBezTo>
                  <a:pt x="537805" y="2072384"/>
                  <a:pt x="147577" y="1682156"/>
                  <a:pt x="147577" y="1200786"/>
                </a:cubicBezTo>
                <a:cubicBezTo>
                  <a:pt x="147577" y="719416"/>
                  <a:pt x="537805" y="329188"/>
                  <a:pt x="1019175" y="329188"/>
                </a:cubicBezTo>
                <a:cubicBezTo>
                  <a:pt x="1500545" y="329188"/>
                  <a:pt x="1890773" y="719416"/>
                  <a:pt x="1890773" y="1200786"/>
                </a:cubicBezTo>
                <a:cubicBezTo>
                  <a:pt x="1890773" y="1682156"/>
                  <a:pt x="1500545" y="2072384"/>
                  <a:pt x="1019175" y="2072384"/>
                </a:cubicBezTo>
                <a:close/>
                <a:moveTo>
                  <a:pt x="1019175" y="2219961"/>
                </a:moveTo>
                <a:cubicBezTo>
                  <a:pt x="1582050" y="2219961"/>
                  <a:pt x="2038350" y="1763661"/>
                  <a:pt x="2038350" y="1200786"/>
                </a:cubicBezTo>
                <a:cubicBezTo>
                  <a:pt x="2038350" y="708271"/>
                  <a:pt x="1688995" y="297351"/>
                  <a:pt x="1224574" y="202317"/>
                </a:cubicBezTo>
                <a:lnTo>
                  <a:pt x="1127967" y="187573"/>
                </a:lnTo>
                <a:lnTo>
                  <a:pt x="1019175" y="0"/>
                </a:lnTo>
                <a:lnTo>
                  <a:pt x="910383" y="187573"/>
                </a:lnTo>
                <a:lnTo>
                  <a:pt x="813776" y="202317"/>
                </a:lnTo>
                <a:cubicBezTo>
                  <a:pt x="349355" y="297351"/>
                  <a:pt x="0" y="708271"/>
                  <a:pt x="0" y="1200786"/>
                </a:cubicBezTo>
                <a:cubicBezTo>
                  <a:pt x="0" y="1763661"/>
                  <a:pt x="456300" y="2219961"/>
                  <a:pt x="1019175" y="2219961"/>
                </a:cubicBezTo>
                <a:close/>
              </a:path>
            </a:pathLst>
          </a:custGeom>
          <a:solidFill>
            <a:srgbClr val="4F2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形状">
            <a:extLst>
              <a:ext uri="{FF2B5EF4-FFF2-40B4-BE49-F238E27FC236}">
                <a16:creationId xmlns:a16="http://schemas.microsoft.com/office/drawing/2014/main" id="{E35C74A5-29D0-41B6-B263-8016BE4A267F}"/>
              </a:ext>
            </a:extLst>
          </p:cNvPr>
          <p:cNvSpPr>
            <a:spLocks noChangeAspect="1"/>
          </p:cNvSpPr>
          <p:nvPr/>
        </p:nvSpPr>
        <p:spPr bwMode="auto">
          <a:xfrm>
            <a:off x="9565280" y="2411140"/>
            <a:ext cx="436822" cy="438192"/>
          </a:xfrm>
          <a:custGeom>
            <a:avLst/>
            <a:gdLst>
              <a:gd name="connsiteX0" fmla="*/ 274005 w 606795"/>
              <a:gd name="connsiteY0" fmla="*/ 200265 h 608697"/>
              <a:gd name="connsiteX1" fmla="*/ 331102 w 606795"/>
              <a:gd name="connsiteY1" fmla="*/ 212914 h 608697"/>
              <a:gd name="connsiteX2" fmla="*/ 329998 w 606795"/>
              <a:gd name="connsiteY2" fmla="*/ 214016 h 608697"/>
              <a:gd name="connsiteX3" fmla="*/ 279379 w 606795"/>
              <a:gd name="connsiteY3" fmla="*/ 264565 h 608697"/>
              <a:gd name="connsiteX4" fmla="*/ 274005 w 606795"/>
              <a:gd name="connsiteY4" fmla="*/ 264373 h 608697"/>
              <a:gd name="connsiteX5" fmla="*/ 203186 w 606795"/>
              <a:gd name="connsiteY5" fmla="*/ 335093 h 608697"/>
              <a:gd name="connsiteX6" fmla="*/ 273957 w 606795"/>
              <a:gd name="connsiteY6" fmla="*/ 405813 h 608697"/>
              <a:gd name="connsiteX7" fmla="*/ 344776 w 606795"/>
              <a:gd name="connsiteY7" fmla="*/ 335093 h 608697"/>
              <a:gd name="connsiteX8" fmla="*/ 344584 w 606795"/>
              <a:gd name="connsiteY8" fmla="*/ 329727 h 608697"/>
              <a:gd name="connsiteX9" fmla="*/ 395204 w 606795"/>
              <a:gd name="connsiteY9" fmla="*/ 279178 h 608697"/>
              <a:gd name="connsiteX10" fmla="*/ 396259 w 606795"/>
              <a:gd name="connsiteY10" fmla="*/ 278076 h 608697"/>
              <a:gd name="connsiteX11" fmla="*/ 408926 w 606795"/>
              <a:gd name="connsiteY11" fmla="*/ 335093 h 608697"/>
              <a:gd name="connsiteX12" fmla="*/ 274005 w 606795"/>
              <a:gd name="connsiteY12" fmla="*/ 469825 h 608697"/>
              <a:gd name="connsiteX13" fmla="*/ 139084 w 606795"/>
              <a:gd name="connsiteY13" fmla="*/ 334997 h 608697"/>
              <a:gd name="connsiteX14" fmla="*/ 274005 w 606795"/>
              <a:gd name="connsiteY14" fmla="*/ 200265 h 608697"/>
              <a:gd name="connsiteX15" fmla="*/ 273958 w 606795"/>
              <a:gd name="connsiteY15" fmla="*/ 61462 h 608697"/>
              <a:gd name="connsiteX16" fmla="*/ 399831 w 606795"/>
              <a:gd name="connsiteY16" fmla="*/ 91976 h 608697"/>
              <a:gd name="connsiteX17" fmla="*/ 399687 w 606795"/>
              <a:gd name="connsiteY17" fmla="*/ 101508 h 608697"/>
              <a:gd name="connsiteX18" fmla="*/ 402757 w 606795"/>
              <a:gd name="connsiteY18" fmla="*/ 141411 h 608697"/>
              <a:gd name="connsiteX19" fmla="*/ 380068 w 606795"/>
              <a:gd name="connsiteY19" fmla="*/ 164069 h 608697"/>
              <a:gd name="connsiteX20" fmla="*/ 274006 w 606795"/>
              <a:gd name="connsiteY20" fmla="*/ 133938 h 608697"/>
              <a:gd name="connsiteX21" fmla="*/ 72627 w 606795"/>
              <a:gd name="connsiteY21" fmla="*/ 335079 h 608697"/>
              <a:gd name="connsiteX22" fmla="*/ 274101 w 606795"/>
              <a:gd name="connsiteY22" fmla="*/ 536173 h 608697"/>
              <a:gd name="connsiteX23" fmla="*/ 475480 w 606795"/>
              <a:gd name="connsiteY23" fmla="*/ 335079 h 608697"/>
              <a:gd name="connsiteX24" fmla="*/ 445307 w 606795"/>
              <a:gd name="connsiteY24" fmla="*/ 229168 h 608697"/>
              <a:gd name="connsiteX25" fmla="*/ 470395 w 606795"/>
              <a:gd name="connsiteY25" fmla="*/ 204115 h 608697"/>
              <a:gd name="connsiteX26" fmla="*/ 505222 w 606795"/>
              <a:gd name="connsiteY26" fmla="*/ 206797 h 608697"/>
              <a:gd name="connsiteX27" fmla="*/ 509203 w 606795"/>
              <a:gd name="connsiteY27" fmla="*/ 206941 h 608697"/>
              <a:gd name="connsiteX28" fmla="*/ 515967 w 606795"/>
              <a:gd name="connsiteY28" fmla="*/ 206510 h 608697"/>
              <a:gd name="connsiteX29" fmla="*/ 548011 w 606795"/>
              <a:gd name="connsiteY29" fmla="*/ 335079 h 608697"/>
              <a:gd name="connsiteX30" fmla="*/ 274006 w 606795"/>
              <a:gd name="connsiteY30" fmla="*/ 608697 h 608697"/>
              <a:gd name="connsiteX31" fmla="*/ 0 w 606795"/>
              <a:gd name="connsiteY31" fmla="*/ 335079 h 608697"/>
              <a:gd name="connsiteX32" fmla="*/ 273958 w 606795"/>
              <a:gd name="connsiteY32" fmla="*/ 61462 h 608697"/>
              <a:gd name="connsiteX33" fmla="*/ 505808 w 606795"/>
              <a:gd name="connsiteY33" fmla="*/ 0 h 608697"/>
              <a:gd name="connsiteX34" fmla="*/ 512237 w 606795"/>
              <a:gd name="connsiteY34" fmla="*/ 5893 h 608697"/>
              <a:gd name="connsiteX35" fmla="*/ 516075 w 606795"/>
              <a:gd name="connsiteY35" fmla="*/ 55382 h 608697"/>
              <a:gd name="connsiteX36" fmla="*/ 534691 w 606795"/>
              <a:gd name="connsiteY36" fmla="*/ 36794 h 608697"/>
              <a:gd name="connsiteX37" fmla="*/ 548028 w 606795"/>
              <a:gd name="connsiteY37" fmla="*/ 31236 h 608697"/>
              <a:gd name="connsiteX38" fmla="*/ 561414 w 606795"/>
              <a:gd name="connsiteY38" fmla="*/ 36794 h 608697"/>
              <a:gd name="connsiteX39" fmla="*/ 572689 w 606795"/>
              <a:gd name="connsiteY39" fmla="*/ 48100 h 608697"/>
              <a:gd name="connsiteX40" fmla="*/ 572689 w 606795"/>
              <a:gd name="connsiteY40" fmla="*/ 74881 h 608697"/>
              <a:gd name="connsiteX41" fmla="*/ 556424 w 606795"/>
              <a:gd name="connsiteY41" fmla="*/ 91074 h 608697"/>
              <a:gd name="connsiteX42" fmla="*/ 600900 w 606795"/>
              <a:gd name="connsiteY42" fmla="*/ 94523 h 608697"/>
              <a:gd name="connsiteX43" fmla="*/ 604930 w 606795"/>
              <a:gd name="connsiteY43" fmla="*/ 105398 h 608697"/>
              <a:gd name="connsiteX44" fmla="*/ 531716 w 606795"/>
              <a:gd name="connsiteY44" fmla="*/ 178458 h 608697"/>
              <a:gd name="connsiteX45" fmla="*/ 509070 w 606795"/>
              <a:gd name="connsiteY45" fmla="*/ 187800 h 608697"/>
              <a:gd name="connsiteX46" fmla="*/ 506672 w 606795"/>
              <a:gd name="connsiteY46" fmla="*/ 187752 h 608697"/>
              <a:gd name="connsiteX47" fmla="*/ 504800 w 606795"/>
              <a:gd name="connsiteY47" fmla="*/ 187609 h 608697"/>
              <a:gd name="connsiteX48" fmla="*/ 462964 w 606795"/>
              <a:gd name="connsiteY48" fmla="*/ 184399 h 608697"/>
              <a:gd name="connsiteX49" fmla="*/ 434177 w 606795"/>
              <a:gd name="connsiteY49" fmla="*/ 213144 h 608697"/>
              <a:gd name="connsiteX50" fmla="*/ 386536 w 606795"/>
              <a:gd name="connsiteY50" fmla="*/ 260765 h 608697"/>
              <a:gd name="connsiteX51" fmla="*/ 385432 w 606795"/>
              <a:gd name="connsiteY51" fmla="*/ 261819 h 608697"/>
              <a:gd name="connsiteX52" fmla="*/ 339326 w 606795"/>
              <a:gd name="connsiteY52" fmla="*/ 307906 h 608697"/>
              <a:gd name="connsiteX53" fmla="*/ 319031 w 606795"/>
              <a:gd name="connsiteY53" fmla="*/ 328124 h 608697"/>
              <a:gd name="connsiteX54" fmla="*/ 308524 w 606795"/>
              <a:gd name="connsiteY54" fmla="*/ 332819 h 608697"/>
              <a:gd name="connsiteX55" fmla="*/ 291588 w 606795"/>
              <a:gd name="connsiteY55" fmla="*/ 333633 h 608697"/>
              <a:gd name="connsiteX56" fmla="*/ 290772 w 606795"/>
              <a:gd name="connsiteY56" fmla="*/ 333633 h 608697"/>
              <a:gd name="connsiteX57" fmla="*/ 274844 w 606795"/>
              <a:gd name="connsiteY57" fmla="*/ 316386 h 608697"/>
              <a:gd name="connsiteX58" fmla="*/ 276091 w 606795"/>
              <a:gd name="connsiteY58" fmla="*/ 300337 h 608697"/>
              <a:gd name="connsiteX59" fmla="*/ 280697 w 606795"/>
              <a:gd name="connsiteY59" fmla="*/ 290324 h 608697"/>
              <a:gd name="connsiteX60" fmla="*/ 301183 w 606795"/>
              <a:gd name="connsiteY60" fmla="*/ 269867 h 608697"/>
              <a:gd name="connsiteX61" fmla="*/ 347290 w 606795"/>
              <a:gd name="connsiteY61" fmla="*/ 223827 h 608697"/>
              <a:gd name="connsiteX62" fmla="*/ 348393 w 606795"/>
              <a:gd name="connsiteY62" fmla="*/ 222725 h 608697"/>
              <a:gd name="connsiteX63" fmla="*/ 396035 w 606795"/>
              <a:gd name="connsiteY63" fmla="*/ 175153 h 608697"/>
              <a:gd name="connsiteX64" fmla="*/ 422519 w 606795"/>
              <a:gd name="connsiteY64" fmla="*/ 148707 h 608697"/>
              <a:gd name="connsiteX65" fmla="*/ 419016 w 606795"/>
              <a:gd name="connsiteY65" fmla="*/ 102907 h 608697"/>
              <a:gd name="connsiteX66" fmla="*/ 418825 w 606795"/>
              <a:gd name="connsiteY66" fmla="*/ 100032 h 608697"/>
              <a:gd name="connsiteX67" fmla="*/ 428084 w 606795"/>
              <a:gd name="connsiteY67" fmla="*/ 74976 h 608697"/>
              <a:gd name="connsiteX68" fmla="*/ 501346 w 606795"/>
              <a:gd name="connsiteY68" fmla="*/ 1868 h 608697"/>
              <a:gd name="connsiteX69" fmla="*/ 505808 w 606795"/>
              <a:gd name="connsiteY6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6795" h="608697">
                <a:moveTo>
                  <a:pt x="274005" y="200265"/>
                </a:moveTo>
                <a:cubicBezTo>
                  <a:pt x="294445" y="200265"/>
                  <a:pt x="313733" y="204817"/>
                  <a:pt x="331102" y="212914"/>
                </a:cubicBezTo>
                <a:lnTo>
                  <a:pt x="329998" y="214016"/>
                </a:lnTo>
                <a:lnTo>
                  <a:pt x="279379" y="264565"/>
                </a:lnTo>
                <a:cubicBezTo>
                  <a:pt x="277604" y="264421"/>
                  <a:pt x="275828" y="264373"/>
                  <a:pt x="274005" y="264373"/>
                </a:cubicBezTo>
                <a:cubicBezTo>
                  <a:pt x="234949" y="264373"/>
                  <a:pt x="203186" y="296044"/>
                  <a:pt x="203186" y="335093"/>
                </a:cubicBezTo>
                <a:cubicBezTo>
                  <a:pt x="203186" y="374094"/>
                  <a:pt x="234805" y="405813"/>
                  <a:pt x="273957" y="405813"/>
                </a:cubicBezTo>
                <a:cubicBezTo>
                  <a:pt x="313109" y="405813"/>
                  <a:pt x="344776" y="374094"/>
                  <a:pt x="344776" y="335093"/>
                </a:cubicBezTo>
                <a:cubicBezTo>
                  <a:pt x="344776" y="333272"/>
                  <a:pt x="344728" y="331499"/>
                  <a:pt x="344584" y="329727"/>
                </a:cubicBezTo>
                <a:lnTo>
                  <a:pt x="395204" y="279178"/>
                </a:lnTo>
                <a:lnTo>
                  <a:pt x="396259" y="278076"/>
                </a:lnTo>
                <a:cubicBezTo>
                  <a:pt x="404368" y="295421"/>
                  <a:pt x="408926" y="314682"/>
                  <a:pt x="408926" y="335093"/>
                </a:cubicBezTo>
                <a:cubicBezTo>
                  <a:pt x="408926" y="409502"/>
                  <a:pt x="348567" y="469825"/>
                  <a:pt x="274005" y="469825"/>
                </a:cubicBezTo>
                <a:cubicBezTo>
                  <a:pt x="199491" y="469825"/>
                  <a:pt x="139084" y="409454"/>
                  <a:pt x="139084" y="334997"/>
                </a:cubicBezTo>
                <a:cubicBezTo>
                  <a:pt x="139084" y="260588"/>
                  <a:pt x="199491" y="200265"/>
                  <a:pt x="274005" y="200265"/>
                </a:cubicBezTo>
                <a:close/>
                <a:moveTo>
                  <a:pt x="273958" y="61462"/>
                </a:moveTo>
                <a:cubicBezTo>
                  <a:pt x="319385" y="61462"/>
                  <a:pt x="362127" y="72480"/>
                  <a:pt x="399831" y="91976"/>
                </a:cubicBezTo>
                <a:cubicBezTo>
                  <a:pt x="399495" y="95089"/>
                  <a:pt x="399447" y="98299"/>
                  <a:pt x="399687" y="101508"/>
                </a:cubicBezTo>
                <a:lnTo>
                  <a:pt x="402757" y="141411"/>
                </a:lnTo>
                <a:lnTo>
                  <a:pt x="380068" y="164069"/>
                </a:lnTo>
                <a:cubicBezTo>
                  <a:pt x="349319" y="145003"/>
                  <a:pt x="312957" y="133938"/>
                  <a:pt x="274006" y="133938"/>
                </a:cubicBezTo>
                <a:cubicBezTo>
                  <a:pt x="162811" y="133938"/>
                  <a:pt x="72627" y="223994"/>
                  <a:pt x="72627" y="335079"/>
                </a:cubicBezTo>
                <a:cubicBezTo>
                  <a:pt x="72627" y="446117"/>
                  <a:pt x="162859" y="536173"/>
                  <a:pt x="274101" y="536173"/>
                </a:cubicBezTo>
                <a:cubicBezTo>
                  <a:pt x="385296" y="536173"/>
                  <a:pt x="475480" y="446117"/>
                  <a:pt x="475480" y="335079"/>
                </a:cubicBezTo>
                <a:cubicBezTo>
                  <a:pt x="475480" y="296231"/>
                  <a:pt x="464447" y="259969"/>
                  <a:pt x="445307" y="229168"/>
                </a:cubicBezTo>
                <a:lnTo>
                  <a:pt x="470395" y="204115"/>
                </a:lnTo>
                <a:lnTo>
                  <a:pt x="505222" y="206797"/>
                </a:lnTo>
                <a:cubicBezTo>
                  <a:pt x="506565" y="206893"/>
                  <a:pt x="507908" y="206941"/>
                  <a:pt x="509203" y="206941"/>
                </a:cubicBezTo>
                <a:cubicBezTo>
                  <a:pt x="511458" y="206941"/>
                  <a:pt x="513760" y="206797"/>
                  <a:pt x="515967" y="206510"/>
                </a:cubicBezTo>
                <a:cubicBezTo>
                  <a:pt x="536450" y="244832"/>
                  <a:pt x="548011" y="288566"/>
                  <a:pt x="548011" y="335079"/>
                </a:cubicBezTo>
                <a:cubicBezTo>
                  <a:pt x="548011" y="486163"/>
                  <a:pt x="425351" y="608697"/>
                  <a:pt x="274006" y="608697"/>
                </a:cubicBezTo>
                <a:cubicBezTo>
                  <a:pt x="122708" y="608697"/>
                  <a:pt x="0" y="486163"/>
                  <a:pt x="0" y="335079"/>
                </a:cubicBezTo>
                <a:cubicBezTo>
                  <a:pt x="0" y="183948"/>
                  <a:pt x="122708" y="61462"/>
                  <a:pt x="273958" y="61462"/>
                </a:cubicBezTo>
                <a:close/>
                <a:moveTo>
                  <a:pt x="505808" y="0"/>
                </a:moveTo>
                <a:cubicBezTo>
                  <a:pt x="508927" y="0"/>
                  <a:pt x="511949" y="2252"/>
                  <a:pt x="512237" y="5893"/>
                </a:cubicBezTo>
                <a:lnTo>
                  <a:pt x="516075" y="55382"/>
                </a:lnTo>
                <a:lnTo>
                  <a:pt x="534691" y="36794"/>
                </a:lnTo>
                <a:cubicBezTo>
                  <a:pt x="538337" y="33105"/>
                  <a:pt x="543231" y="31236"/>
                  <a:pt x="548028" y="31236"/>
                </a:cubicBezTo>
                <a:cubicBezTo>
                  <a:pt x="552826" y="31236"/>
                  <a:pt x="557720" y="33105"/>
                  <a:pt x="561414" y="36794"/>
                </a:cubicBezTo>
                <a:lnTo>
                  <a:pt x="572689" y="48100"/>
                </a:lnTo>
                <a:cubicBezTo>
                  <a:pt x="580077" y="55526"/>
                  <a:pt x="580077" y="67455"/>
                  <a:pt x="572689" y="74881"/>
                </a:cubicBezTo>
                <a:lnTo>
                  <a:pt x="556424" y="91074"/>
                </a:lnTo>
                <a:lnTo>
                  <a:pt x="600900" y="94523"/>
                </a:lnTo>
                <a:cubicBezTo>
                  <a:pt x="606321" y="94906"/>
                  <a:pt x="608768" y="101565"/>
                  <a:pt x="604930" y="105398"/>
                </a:cubicBezTo>
                <a:lnTo>
                  <a:pt x="531716" y="178458"/>
                </a:lnTo>
                <a:cubicBezTo>
                  <a:pt x="525671" y="184495"/>
                  <a:pt x="517515" y="187800"/>
                  <a:pt x="509070" y="187800"/>
                </a:cubicBezTo>
                <a:cubicBezTo>
                  <a:pt x="508303" y="187800"/>
                  <a:pt x="507487" y="187800"/>
                  <a:pt x="506672" y="187752"/>
                </a:cubicBezTo>
                <a:lnTo>
                  <a:pt x="504800" y="187609"/>
                </a:lnTo>
                <a:lnTo>
                  <a:pt x="462964" y="184399"/>
                </a:lnTo>
                <a:lnTo>
                  <a:pt x="434177" y="213144"/>
                </a:lnTo>
                <a:lnTo>
                  <a:pt x="386536" y="260765"/>
                </a:lnTo>
                <a:lnTo>
                  <a:pt x="385432" y="261819"/>
                </a:lnTo>
                <a:lnTo>
                  <a:pt x="339326" y="307906"/>
                </a:lnTo>
                <a:lnTo>
                  <a:pt x="319031" y="328124"/>
                </a:lnTo>
                <a:cubicBezTo>
                  <a:pt x="316296" y="330950"/>
                  <a:pt x="312506" y="332627"/>
                  <a:pt x="308524" y="332819"/>
                </a:cubicBezTo>
                <a:lnTo>
                  <a:pt x="291588" y="333633"/>
                </a:lnTo>
                <a:lnTo>
                  <a:pt x="290772" y="333633"/>
                </a:lnTo>
                <a:cubicBezTo>
                  <a:pt x="281465" y="333633"/>
                  <a:pt x="274076" y="325728"/>
                  <a:pt x="274844" y="316386"/>
                </a:cubicBezTo>
                <a:lnTo>
                  <a:pt x="276091" y="300337"/>
                </a:lnTo>
                <a:cubicBezTo>
                  <a:pt x="276379" y="296600"/>
                  <a:pt x="278010" y="293007"/>
                  <a:pt x="280697" y="290324"/>
                </a:cubicBezTo>
                <a:lnTo>
                  <a:pt x="301183" y="269867"/>
                </a:lnTo>
                <a:lnTo>
                  <a:pt x="347290" y="223827"/>
                </a:lnTo>
                <a:lnTo>
                  <a:pt x="348393" y="222725"/>
                </a:lnTo>
                <a:lnTo>
                  <a:pt x="396035" y="175153"/>
                </a:lnTo>
                <a:lnTo>
                  <a:pt x="422519" y="148707"/>
                </a:lnTo>
                <a:lnTo>
                  <a:pt x="419016" y="102907"/>
                </a:lnTo>
                <a:lnTo>
                  <a:pt x="418825" y="100032"/>
                </a:lnTo>
                <a:cubicBezTo>
                  <a:pt x="418105" y="90690"/>
                  <a:pt x="421511" y="81588"/>
                  <a:pt x="428084" y="74976"/>
                </a:cubicBezTo>
                <a:lnTo>
                  <a:pt x="501346" y="1868"/>
                </a:lnTo>
                <a:cubicBezTo>
                  <a:pt x="502641" y="575"/>
                  <a:pt x="504225" y="0"/>
                  <a:pt x="505808" y="0"/>
                </a:cubicBezTo>
                <a:close/>
              </a:path>
            </a:pathLst>
          </a:custGeom>
          <a:solidFill>
            <a:srgbClr val="4F272F"/>
          </a:solidFill>
          <a:ln>
            <a:noFill/>
          </a:ln>
        </p:spPr>
        <p:txBody>
          <a:bodyPr/>
          <a:lstStyle/>
          <a:p>
            <a:endParaRPr lang="zh-CN" altLang="en-US"/>
          </a:p>
        </p:txBody>
      </p:sp>
      <p:sp>
        <p:nvSpPr>
          <p:cNvPr id="60" name="Rectangle 16">
            <a:extLst>
              <a:ext uri="{FF2B5EF4-FFF2-40B4-BE49-F238E27FC236}">
                <a16:creationId xmlns:a16="http://schemas.microsoft.com/office/drawing/2014/main" id="{F3991306-532F-41E5-92FE-C12A78609755}"/>
              </a:ext>
            </a:extLst>
          </p:cNvPr>
          <p:cNvSpPr/>
          <p:nvPr/>
        </p:nvSpPr>
        <p:spPr>
          <a:xfrm flipH="1">
            <a:off x="8662065" y="485299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5" name="Title 11">
            <a:extLst>
              <a:ext uri="{FF2B5EF4-FFF2-40B4-BE49-F238E27FC236}">
                <a16:creationId xmlns:a16="http://schemas.microsoft.com/office/drawing/2014/main" id="{32917351-E7A7-4501-A0D0-8F55A2F8C818}"/>
              </a:ext>
            </a:extLst>
          </p:cNvPr>
          <p:cNvSpPr txBox="1">
            <a:spLocks/>
          </p:cNvSpPr>
          <p:nvPr/>
        </p:nvSpPr>
        <p:spPr>
          <a:xfrm flipH="1">
            <a:off x="8810398" y="447867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4F272F"/>
                </a:solidFill>
                <a:latin typeface="思源黑体 CN Bold" panose="020B0800000000000000" pitchFamily="34" charset="-122"/>
                <a:ea typeface="思源黑体 CN Bold" panose="020B0800000000000000" pitchFamily="34" charset="-122"/>
              </a:rPr>
              <a:t>标题文字添加</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
        <p:nvSpPr>
          <p:cNvPr id="105" name="Title 11">
            <a:extLst>
              <a:ext uri="{FF2B5EF4-FFF2-40B4-BE49-F238E27FC236}">
                <a16:creationId xmlns:a16="http://schemas.microsoft.com/office/drawing/2014/main" id="{7029625F-ED3A-4F9B-8D10-7AC36155B280}"/>
              </a:ext>
            </a:extLst>
          </p:cNvPr>
          <p:cNvSpPr txBox="1">
            <a:spLocks/>
          </p:cNvSpPr>
          <p:nvPr/>
        </p:nvSpPr>
        <p:spPr>
          <a:xfrm flipH="1">
            <a:off x="9048751" y="3111381"/>
            <a:ext cx="1469880"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en-US" altLang="zh-CN" sz="2000" dirty="0">
                <a:solidFill>
                  <a:srgbClr val="4F272F"/>
                </a:solidFill>
                <a:latin typeface="思源黑体 CN Bold" panose="020B0800000000000000" pitchFamily="34" charset="-122"/>
                <a:ea typeface="思源黑体 CN Bold" panose="020B0800000000000000" pitchFamily="34" charset="-122"/>
              </a:rPr>
              <a:t>PART 03</a:t>
            </a:r>
            <a:endParaRPr lang="en-US" sz="2000" dirty="0">
              <a:solidFill>
                <a:srgbClr val="4F272F"/>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7783832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1696</Words>
  <Application>Microsoft Office PowerPoint</Application>
  <PresentationFormat>宽屏</PresentationFormat>
  <Paragraphs>274</Paragraphs>
  <Slides>22</Slides>
  <Notes>1</Notes>
  <HiddenSlides>1</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Arial</vt:lpstr>
      <vt:lpstr>等线</vt: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西方艺术学艺术专业大学课程通用ppt模板</dc:title>
  <dc:creator>PPT世界</dc:creator>
  <cp:keywords>www.pptx.cn</cp:keywords>
  <dc:description>www.51pptmoban.com</dc:description>
  <cp:lastModifiedBy>Win user</cp:lastModifiedBy>
  <cp:revision>79</cp:revision>
  <dcterms:created xsi:type="dcterms:W3CDTF">2022-01-26T10:11:07Z</dcterms:created>
  <dcterms:modified xsi:type="dcterms:W3CDTF">2022-06-15T15:11:40Z</dcterms:modified>
</cp:coreProperties>
</file>