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2" r:id="rId2"/>
    <p:sldId id="259" r:id="rId3"/>
    <p:sldId id="261" r:id="rId4"/>
    <p:sldId id="267" r:id="rId5"/>
    <p:sldId id="289" r:id="rId6"/>
    <p:sldId id="301" r:id="rId7"/>
    <p:sldId id="264" r:id="rId8"/>
    <p:sldId id="288" r:id="rId9"/>
    <p:sldId id="290" r:id="rId10"/>
    <p:sldId id="300" r:id="rId11"/>
    <p:sldId id="263" r:id="rId12"/>
    <p:sldId id="291" r:id="rId13"/>
    <p:sldId id="292" r:id="rId14"/>
    <p:sldId id="295" r:id="rId15"/>
    <p:sldId id="265" r:id="rId16"/>
    <p:sldId id="299" r:id="rId17"/>
    <p:sldId id="302" r:id="rId18"/>
    <p:sldId id="287" r:id="rId19"/>
    <p:sldId id="296" r:id="rId20"/>
    <p:sldId id="266" r:id="rId21"/>
    <p:sldId id="298" r:id="rId22"/>
    <p:sldId id="297" r:id="rId23"/>
    <p:sldId id="294" r:id="rId24"/>
    <p:sldId id="293" r:id="rId25"/>
    <p:sldId id="303" r:id="rId26"/>
    <p:sldId id="11089881" r:id="rId27"/>
    <p:sldId id="1108988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3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7CDF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88-4D4D-9DFB-D757A79E91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D71D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88-4D4D-9DFB-D757A79E9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965255240"/>
        <c:axId val="965256880"/>
      </c:barChart>
      <c:catAx>
        <c:axId val="965255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defRPr>
            </a:pPr>
            <a:endParaRPr lang="zh-CN"/>
          </a:p>
        </c:txPr>
        <c:crossAx val="965256880"/>
        <c:crosses val="autoZero"/>
        <c:auto val="1"/>
        <c:lblAlgn val="ctr"/>
        <c:lblOffset val="100"/>
        <c:noMultiLvlLbl val="0"/>
      </c:catAx>
      <c:valAx>
        <c:axId val="96525688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99000">
                    <a:schemeClr val="tx1">
                      <a:lumMod val="25000"/>
                      <a:lumOff val="75000"/>
                    </a:schemeClr>
                  </a:gs>
                  <a:gs pos="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defRPr>
            </a:pPr>
            <a:endParaRPr lang="zh-CN"/>
          </a:p>
        </c:txPr>
        <c:crossAx val="965255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MiSans" panose="00000500000000000000" pitchFamily="2" charset="-122"/>
          <a:ea typeface="MiSans" panose="00000500000000000000" pitchFamily="2" charset="-122"/>
          <a:sym typeface="MiSans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78A6E4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78A6E4"/>
                </a:solidFill>
              </a:ln>
              <a:effectLst/>
            </c:spPr>
          </c:marker>
          <c:dPt>
            <c:idx val="5"/>
            <c:marker>
              <c:symbol val="circle"/>
              <c:size val="7"/>
              <c:spPr>
                <a:solidFill>
                  <a:schemeClr val="bg1"/>
                </a:solidFill>
                <a:ln w="25400">
                  <a:solidFill>
                    <a:srgbClr val="78A6E4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0-175A-4563-947D-4950353724EE}"/>
              </c:ext>
            </c:extLst>
          </c:dPt>
          <c:dPt>
            <c:idx val="7"/>
            <c:marker>
              <c:symbol val="circle"/>
              <c:size val="7"/>
              <c:spPr>
                <a:solidFill>
                  <a:schemeClr val="bg1"/>
                </a:solidFill>
                <a:ln w="25400">
                  <a:solidFill>
                    <a:srgbClr val="78A6E4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175A-4563-947D-4950353724EE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92</c:v>
                </c:pt>
                <c:pt idx="1">
                  <c:v>100</c:v>
                </c:pt>
                <c:pt idx="2">
                  <c:v>50</c:v>
                </c:pt>
                <c:pt idx="3">
                  <c:v>80</c:v>
                </c:pt>
                <c:pt idx="4">
                  <c:v>50</c:v>
                </c:pt>
                <c:pt idx="5">
                  <c:v>100</c:v>
                </c:pt>
                <c:pt idx="6">
                  <c:v>128</c:v>
                </c:pt>
                <c:pt idx="7">
                  <c:v>150</c:v>
                </c:pt>
                <c:pt idx="8">
                  <c:v>128</c:v>
                </c:pt>
                <c:pt idx="9">
                  <c:v>120</c:v>
                </c:pt>
                <c:pt idx="10">
                  <c:v>80</c:v>
                </c:pt>
                <c:pt idx="11">
                  <c:v>128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75A-4563-947D-4950353724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27B9F2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bg1"/>
              </a:solidFill>
              <a:ln w="25400">
                <a:solidFill>
                  <a:srgbClr val="27B9F2"/>
                </a:solidFill>
              </a:ln>
              <a:effectLst/>
            </c:spPr>
          </c:marker>
          <c:dPt>
            <c:idx val="2"/>
            <c:marker>
              <c:symbol val="circle"/>
              <c:size val="7"/>
              <c:spPr>
                <a:solidFill>
                  <a:schemeClr val="bg1"/>
                </a:solidFill>
                <a:ln w="25400">
                  <a:solidFill>
                    <a:srgbClr val="27B9F2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175A-4563-947D-4950353724EE}"/>
              </c:ext>
            </c:extLst>
          </c:dPt>
          <c:dPt>
            <c:idx val="4"/>
            <c:marker>
              <c:symbol val="circle"/>
              <c:size val="7"/>
              <c:spPr>
                <a:solidFill>
                  <a:schemeClr val="bg1"/>
                </a:solidFill>
                <a:ln w="25400">
                  <a:solidFill>
                    <a:srgbClr val="27B9F2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175A-4563-947D-4950353724EE}"/>
              </c:ext>
            </c:extLst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72</c:v>
                </c:pt>
                <c:pt idx="1">
                  <c:v>80</c:v>
                </c:pt>
                <c:pt idx="2">
                  <c:v>30</c:v>
                </c:pt>
                <c:pt idx="3">
                  <c:v>60</c:v>
                </c:pt>
                <c:pt idx="4">
                  <c:v>20</c:v>
                </c:pt>
                <c:pt idx="5">
                  <c:v>80</c:v>
                </c:pt>
                <c:pt idx="6">
                  <c:v>120</c:v>
                </c:pt>
                <c:pt idx="7">
                  <c:v>120</c:v>
                </c:pt>
                <c:pt idx="8">
                  <c:v>100</c:v>
                </c:pt>
                <c:pt idx="9">
                  <c:v>100</c:v>
                </c:pt>
                <c:pt idx="10">
                  <c:v>60</c:v>
                </c:pt>
                <c:pt idx="11">
                  <c:v>108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75A-4563-947D-4950353724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ln w="28575" cap="rnd">
              <a:solidFill>
                <a:srgbClr val="3D71D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rgbClr val="3D71D9"/>
                </a:solidFill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100</c:v>
                </c:pt>
                <c:pt idx="1">
                  <c:v>120</c:v>
                </c:pt>
                <c:pt idx="2">
                  <c:v>80</c:v>
                </c:pt>
                <c:pt idx="3">
                  <c:v>10</c:v>
                </c:pt>
                <c:pt idx="4">
                  <c:v>80</c:v>
                </c:pt>
                <c:pt idx="5">
                  <c:v>90</c:v>
                </c:pt>
                <c:pt idx="6">
                  <c:v>100</c:v>
                </c:pt>
                <c:pt idx="7">
                  <c:v>120</c:v>
                </c:pt>
                <c:pt idx="8">
                  <c:v>130</c:v>
                </c:pt>
                <c:pt idx="9">
                  <c:v>120</c:v>
                </c:pt>
                <c:pt idx="10">
                  <c:v>135</c:v>
                </c:pt>
                <c:pt idx="11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75A-4563-947D-4950353724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8096536"/>
        <c:axId val="418093256"/>
      </c:lineChart>
      <c:catAx>
        <c:axId val="418096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defRPr>
            </a:pPr>
            <a:endParaRPr lang="zh-CN"/>
          </a:p>
        </c:txPr>
        <c:crossAx val="418093256"/>
        <c:crosses val="autoZero"/>
        <c:auto val="1"/>
        <c:lblAlgn val="ctr"/>
        <c:lblOffset val="100"/>
        <c:noMultiLvlLbl val="0"/>
      </c:catAx>
      <c:valAx>
        <c:axId val="418093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alpha val="1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defRPr>
            </a:pPr>
            <a:endParaRPr lang="zh-CN"/>
          </a:p>
        </c:txPr>
        <c:crossAx val="418096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 lang="zh-CN">
          <a:solidFill>
            <a:schemeClr val="tx1"/>
          </a:solidFill>
          <a:latin typeface="MiSans" panose="00000500000000000000" pitchFamily="2" charset="-122"/>
          <a:ea typeface="MiSans" panose="00000500000000000000" pitchFamily="2" charset="-122"/>
          <a:sym typeface="MiSans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160556450376997"/>
          <c:y val="0.13747933114983801"/>
          <c:w val="0.46697656216203198"/>
          <c:h val="0.731309805746288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C7FD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BB3-43F5-9E87-049527FEB55E}"/>
              </c:ext>
            </c:extLst>
          </c:dPt>
          <c:dPt>
            <c:idx val="1"/>
            <c:bubble3D val="0"/>
            <c:spPr>
              <a:solidFill>
                <a:srgbClr val="27B9F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BB3-43F5-9E87-049527FEB55E}"/>
              </c:ext>
            </c:extLst>
          </c:dPt>
          <c:dPt>
            <c:idx val="2"/>
            <c:bubble3D val="0"/>
            <c:spPr>
              <a:solidFill>
                <a:srgbClr val="27A5F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BB3-43F5-9E87-049527FEB55E}"/>
              </c:ext>
            </c:extLst>
          </c:dPt>
          <c:dPt>
            <c:idx val="3"/>
            <c:bubble3D val="0"/>
            <c:spPr>
              <a:solidFill>
                <a:srgbClr val="27CDF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BB3-43F5-9E87-049527FEB55E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BB3-43F5-9E87-049527FEB55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58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MiSans" panose="00000500000000000000" pitchFamily="2" charset="-122"/>
          <a:ea typeface="MiSans" panose="00000500000000000000" pitchFamily="2" charset="-122"/>
          <a:sym typeface="MiSans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71D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" panose="00000500000000000000" pitchFamily="2" charset="-122"/>
                    <a:ea typeface="MiSans" panose="00000500000000000000" pitchFamily="2" charset="-122"/>
                    <a:cs typeface="+mn-cs"/>
                    <a:sym typeface="MiSans" panose="00000500000000000000" pitchFamily="2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A2-4FE2-AF53-E4E098710F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7CDF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" panose="00000500000000000000" pitchFamily="2" charset="-122"/>
                    <a:ea typeface="MiSans" panose="00000500000000000000" pitchFamily="2" charset="-122"/>
                    <a:cs typeface="+mn-cs"/>
                    <a:sym typeface="MiSans" panose="00000500000000000000" pitchFamily="2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A2-4FE2-AF53-E4E098710FA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27A5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" panose="00000500000000000000" pitchFamily="2" charset="-122"/>
                    <a:ea typeface="MiSans" panose="00000500000000000000" pitchFamily="2" charset="-122"/>
                    <a:cs typeface="+mn-cs"/>
                    <a:sym typeface="MiSans" panose="00000500000000000000" pitchFamily="2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A2-4FE2-AF53-E4E098710FA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044386280"/>
        <c:axId val="1044385624"/>
      </c:barChart>
      <c:catAx>
        <c:axId val="1044386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65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defRPr>
            </a:pPr>
            <a:endParaRPr lang="zh-CN"/>
          </a:p>
        </c:txPr>
        <c:crossAx val="1044385624"/>
        <c:crosses val="autoZero"/>
        <c:auto val="1"/>
        <c:lblAlgn val="ctr"/>
        <c:lblOffset val="100"/>
        <c:noMultiLvlLbl val="0"/>
      </c:catAx>
      <c:valAx>
        <c:axId val="1044385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44386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MiSans" panose="00000500000000000000" pitchFamily="2" charset="-122"/>
          <a:ea typeface="MiSans" panose="00000500000000000000" pitchFamily="2" charset="-122"/>
          <a:sym typeface="MiSans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71D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" panose="00000500000000000000" pitchFamily="2" charset="-122"/>
                    <a:ea typeface="MiSans" panose="00000500000000000000" pitchFamily="2" charset="-122"/>
                    <a:cs typeface="+mn-cs"/>
                    <a:sym typeface="MiSans" panose="00000500000000000000" pitchFamily="2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4A-41D4-952B-C395AC99F5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7CDF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" panose="00000500000000000000" pitchFamily="2" charset="-122"/>
                    <a:ea typeface="MiSans" panose="00000500000000000000" pitchFamily="2" charset="-122"/>
                    <a:cs typeface="+mn-cs"/>
                    <a:sym typeface="MiSans" panose="00000500000000000000" pitchFamily="2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4A-41D4-952B-C395AC99F5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27A5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65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iSans" panose="00000500000000000000" pitchFamily="2" charset="-122"/>
                    <a:ea typeface="MiSans" panose="00000500000000000000" pitchFamily="2" charset="-122"/>
                    <a:cs typeface="+mn-cs"/>
                    <a:sym typeface="MiSans" panose="00000500000000000000" pitchFamily="2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4A-41D4-952B-C395AC99F56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044386280"/>
        <c:axId val="1044385624"/>
      </c:barChart>
      <c:catAx>
        <c:axId val="1044386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65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+mn-cs"/>
                <a:sym typeface="MiSans" panose="00000500000000000000" pitchFamily="2" charset="-122"/>
              </a:defRPr>
            </a:pPr>
            <a:endParaRPr lang="zh-CN"/>
          </a:p>
        </c:txPr>
        <c:crossAx val="1044385624"/>
        <c:crosses val="autoZero"/>
        <c:auto val="1"/>
        <c:lblAlgn val="ctr"/>
        <c:lblOffset val="100"/>
        <c:noMultiLvlLbl val="0"/>
      </c:catAx>
      <c:valAx>
        <c:axId val="1044385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44386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+mn-cs"/>
              <a:sym typeface="MiSans" panose="00000500000000000000" pitchFamily="2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>
          <a:latin typeface="MiSans" panose="00000500000000000000" pitchFamily="2" charset="-122"/>
          <a:ea typeface="MiSans" panose="00000500000000000000" pitchFamily="2" charset="-122"/>
          <a:sym typeface="MiSans" panose="00000500000000000000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5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5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5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5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C1DBC6-CA78-43A6-BDF8-5F15AFE8C152}" type="doc">
      <dgm:prSet loTypeId="urn:microsoft.com/office/officeart/2005/8/layout/arrow2#1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9FC07B55-2AFE-472D-8AF1-D44367B74E46}">
      <dgm:prSet phldrT="[文本]" custT="1"/>
      <dgm:spPr/>
      <dgm:t>
        <a:bodyPr/>
        <a:lstStyle/>
        <a:p>
          <a:endParaRPr lang="zh-CN" altLang="en-US" sz="24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9EB69608-7B5B-4859-B599-3CF927A20A26}" type="parTrans" cxnId="{9FB08F61-F006-4946-A429-015DA2351A63}">
      <dgm:prSet/>
      <dgm:spPr/>
      <dgm:t>
        <a:bodyPr/>
        <a:lstStyle/>
        <a:p>
          <a:endParaRPr lang="zh-CN" altLang="en-US"/>
        </a:p>
      </dgm:t>
    </dgm:pt>
    <dgm:pt modelId="{83C2F305-4BEE-4566-A3CE-04F4C91BD8FE}" type="sibTrans" cxnId="{9FB08F61-F006-4946-A429-015DA2351A63}">
      <dgm:prSet/>
      <dgm:spPr/>
      <dgm:t>
        <a:bodyPr/>
        <a:lstStyle/>
        <a:p>
          <a:endParaRPr lang="zh-CN" altLang="en-US"/>
        </a:p>
      </dgm:t>
    </dgm:pt>
    <dgm:pt modelId="{F54C739A-BEC2-4EA1-B3DE-9CBD803B3CAA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429476CA-2007-4A88-BA52-B01C57003123}" type="parTrans" cxnId="{263AAD12-3F29-4AEE-A895-B48915CB4B40}">
      <dgm:prSet/>
      <dgm:spPr/>
      <dgm:t>
        <a:bodyPr/>
        <a:lstStyle/>
        <a:p>
          <a:endParaRPr lang="zh-CN" altLang="en-US"/>
        </a:p>
      </dgm:t>
    </dgm:pt>
    <dgm:pt modelId="{96AC62EA-792B-42CA-8D9F-27E006C9762A}" type="sibTrans" cxnId="{263AAD12-3F29-4AEE-A895-B48915CB4B40}">
      <dgm:prSet/>
      <dgm:spPr/>
      <dgm:t>
        <a:bodyPr/>
        <a:lstStyle/>
        <a:p>
          <a:endParaRPr lang="zh-CN" altLang="en-US"/>
        </a:p>
      </dgm:t>
    </dgm:pt>
    <dgm:pt modelId="{BDC78CAE-73C3-4342-9AFB-5CB3FAD8F17F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8A5E8D43-E779-49A4-BEF2-9DA32145E3C7}" type="parTrans" cxnId="{ED05124B-BEC0-47AA-B34F-09C2BEAD8682}">
      <dgm:prSet/>
      <dgm:spPr/>
      <dgm:t>
        <a:bodyPr/>
        <a:lstStyle/>
        <a:p>
          <a:endParaRPr lang="zh-CN" altLang="en-US"/>
        </a:p>
      </dgm:t>
    </dgm:pt>
    <dgm:pt modelId="{25776E2C-312A-4C95-AAFF-2A2E38E2A491}" type="sibTrans" cxnId="{ED05124B-BEC0-47AA-B34F-09C2BEAD8682}">
      <dgm:prSet/>
      <dgm:spPr/>
      <dgm:t>
        <a:bodyPr/>
        <a:lstStyle/>
        <a:p>
          <a:endParaRPr lang="zh-CN" altLang="en-US"/>
        </a:p>
      </dgm:t>
    </dgm:pt>
    <dgm:pt modelId="{AE750135-457E-459F-849E-40C5B38D0F61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8B90EBCF-EDAB-4EE5-BF38-8935E3589D07}" type="parTrans" cxnId="{CDE55D13-02B7-44C8-B7F6-63B74789B91E}">
      <dgm:prSet/>
      <dgm:spPr/>
      <dgm:t>
        <a:bodyPr/>
        <a:lstStyle/>
        <a:p>
          <a:endParaRPr lang="zh-CN" altLang="en-US"/>
        </a:p>
      </dgm:t>
    </dgm:pt>
    <dgm:pt modelId="{6248F5AA-6243-4A05-9630-98BC59AA7FC6}" type="sibTrans" cxnId="{CDE55D13-02B7-44C8-B7F6-63B74789B91E}">
      <dgm:prSet/>
      <dgm:spPr/>
      <dgm:t>
        <a:bodyPr/>
        <a:lstStyle/>
        <a:p>
          <a:endParaRPr lang="zh-CN" altLang="en-US"/>
        </a:p>
      </dgm:t>
    </dgm:pt>
    <dgm:pt modelId="{87CCABFF-C682-49A8-B93E-47C100F91CBD}">
      <dgm:prSet phldrT="[文本]" custT="1"/>
      <dgm:spPr/>
      <dgm:t>
        <a:bodyPr/>
        <a:lstStyle/>
        <a:p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gm:t>
    </dgm:pt>
    <dgm:pt modelId="{1B1BA17B-8CCB-428A-A447-70E73D738B86}" type="parTrans" cxnId="{B3841B60-FDB4-4D15-98E0-AAAFC87B732E}">
      <dgm:prSet/>
      <dgm:spPr/>
      <dgm:t>
        <a:bodyPr/>
        <a:lstStyle/>
        <a:p>
          <a:endParaRPr lang="zh-CN" altLang="en-US"/>
        </a:p>
      </dgm:t>
    </dgm:pt>
    <dgm:pt modelId="{D9C18F57-B586-4C09-B648-304DF9039777}" type="sibTrans" cxnId="{B3841B60-FDB4-4D15-98E0-AAAFC87B732E}">
      <dgm:prSet/>
      <dgm:spPr/>
      <dgm:t>
        <a:bodyPr/>
        <a:lstStyle/>
        <a:p>
          <a:endParaRPr lang="zh-CN" altLang="en-US"/>
        </a:p>
      </dgm:t>
    </dgm:pt>
    <dgm:pt modelId="{030A9B64-5952-4409-92EF-17F0063B596E}">
      <dgm:prSet phldrT="[文本]" custT="1"/>
      <dgm:spPr/>
      <dgm:t>
        <a:bodyPr/>
        <a:lstStyle/>
        <a:p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gm:t>
    </dgm:pt>
    <dgm:pt modelId="{8D2339A8-1898-430D-AF59-E0FAC20201FA}" type="parTrans" cxnId="{8C2CA0AF-ED0D-4ED0-AB5F-44B7C8F3022A}">
      <dgm:prSet/>
      <dgm:spPr/>
      <dgm:t>
        <a:bodyPr/>
        <a:lstStyle/>
        <a:p>
          <a:endParaRPr lang="zh-CN" altLang="en-US"/>
        </a:p>
      </dgm:t>
    </dgm:pt>
    <dgm:pt modelId="{479AF971-721F-4FF4-954C-D9931EF2B5AD}" type="sibTrans" cxnId="{8C2CA0AF-ED0D-4ED0-AB5F-44B7C8F3022A}">
      <dgm:prSet/>
      <dgm:spPr/>
      <dgm:t>
        <a:bodyPr/>
        <a:lstStyle/>
        <a:p>
          <a:endParaRPr lang="zh-CN" altLang="en-US"/>
        </a:p>
      </dgm:t>
    </dgm:pt>
    <dgm:pt modelId="{D8614AD7-A759-4490-A769-9F10D12B5A28}">
      <dgm:prSet phldrT="[文本]" custT="1"/>
      <dgm:spPr/>
      <dgm:t>
        <a:bodyPr/>
        <a:lstStyle/>
        <a:p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gm:t>
    </dgm:pt>
    <dgm:pt modelId="{43D3B0DB-B6EF-450A-B9C1-D81A0BBC0739}" type="parTrans" cxnId="{147CF8A6-5E17-47A9-A993-B01A1173F32C}">
      <dgm:prSet/>
      <dgm:spPr/>
      <dgm:t>
        <a:bodyPr/>
        <a:lstStyle/>
        <a:p>
          <a:endParaRPr lang="zh-CN" altLang="en-US"/>
        </a:p>
      </dgm:t>
    </dgm:pt>
    <dgm:pt modelId="{5188026B-A132-47B9-B424-D1A0020AD4F7}" type="sibTrans" cxnId="{147CF8A6-5E17-47A9-A993-B01A1173F32C}">
      <dgm:prSet/>
      <dgm:spPr/>
      <dgm:t>
        <a:bodyPr/>
        <a:lstStyle/>
        <a:p>
          <a:endParaRPr lang="zh-CN" altLang="en-US"/>
        </a:p>
      </dgm:t>
    </dgm:pt>
    <dgm:pt modelId="{0E195C84-166B-4F34-B9AB-34C30E498485}">
      <dgm:prSet phldrT="[文本]" custT="1"/>
      <dgm:spPr/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gm:t>
    </dgm:pt>
    <dgm:pt modelId="{7262858D-FA99-43A7-A8ED-D7F627692481}" type="sibTrans" cxnId="{2BA7CE6B-12B2-43E9-AEAC-6499B6AD6F07}">
      <dgm:prSet/>
      <dgm:spPr/>
      <dgm:t>
        <a:bodyPr/>
        <a:lstStyle/>
        <a:p>
          <a:endParaRPr lang="zh-CN" altLang="en-US"/>
        </a:p>
      </dgm:t>
    </dgm:pt>
    <dgm:pt modelId="{FA379E76-67CD-4BA1-8FA7-06EE06FE4DC5}" type="parTrans" cxnId="{2BA7CE6B-12B2-43E9-AEAC-6499B6AD6F07}">
      <dgm:prSet/>
      <dgm:spPr/>
      <dgm:t>
        <a:bodyPr/>
        <a:lstStyle/>
        <a:p>
          <a:endParaRPr lang="zh-CN" altLang="en-US"/>
        </a:p>
      </dgm:t>
    </dgm:pt>
    <dgm:pt modelId="{1490A5DE-43BF-4A8A-9E0F-4D22268C316E}" type="pres">
      <dgm:prSet presAssocID="{3EC1DBC6-CA78-43A6-BDF8-5F15AFE8C152}" presName="arrowDiagram" presStyleCnt="0">
        <dgm:presLayoutVars>
          <dgm:chMax val="5"/>
          <dgm:dir/>
          <dgm:resizeHandles val="exact"/>
        </dgm:presLayoutVars>
      </dgm:prSet>
      <dgm:spPr/>
    </dgm:pt>
    <dgm:pt modelId="{DB86E318-EBB6-45FA-92E4-91BBE25EAA92}" type="pres">
      <dgm:prSet presAssocID="{3EC1DBC6-CA78-43A6-BDF8-5F15AFE8C152}" presName="arrow" presStyleLbl="bgShp" presStyleIdx="0" presStyleCnt="1"/>
      <dgm:spPr>
        <a:solidFill>
          <a:schemeClr val="bg1">
            <a:lumMod val="85000"/>
          </a:schemeClr>
        </a:solidFill>
      </dgm:spPr>
    </dgm:pt>
    <dgm:pt modelId="{2CEE2EF9-FDD2-4B0F-8CFF-853D5F6780C9}" type="pres">
      <dgm:prSet presAssocID="{3EC1DBC6-CA78-43A6-BDF8-5F15AFE8C152}" presName="arrowDiagram5" presStyleCnt="0"/>
      <dgm:spPr/>
    </dgm:pt>
    <dgm:pt modelId="{667D58CA-5184-4223-9598-195B5F9D0A69}" type="pres">
      <dgm:prSet presAssocID="{0E195C84-166B-4F34-B9AB-34C30E498485}" presName="bullet5a" presStyleLbl="node1" presStyleIdx="0" presStyleCnt="5"/>
      <dgm:spPr>
        <a:solidFill>
          <a:srgbClr val="27CDF3"/>
        </a:solidFill>
      </dgm:spPr>
    </dgm:pt>
    <dgm:pt modelId="{14DD2EAC-F71D-496E-B0ED-7CD879A258F9}" type="pres">
      <dgm:prSet presAssocID="{0E195C84-166B-4F34-B9AB-34C30E498485}" presName="textBox5a" presStyleLbl="revTx" presStyleIdx="0" presStyleCnt="5" custScaleX="179623" custScaleY="50628" custLinFactX="-4116" custLinFactNeighborX="-100000" custLinFactNeighborY="-67006">
        <dgm:presLayoutVars>
          <dgm:bulletEnabled val="1"/>
        </dgm:presLayoutVars>
      </dgm:prSet>
      <dgm:spPr/>
    </dgm:pt>
    <dgm:pt modelId="{D6A53E4B-1DED-4197-ABF5-C917ED6D03C6}" type="pres">
      <dgm:prSet presAssocID="{9FC07B55-2AFE-472D-8AF1-D44367B74E46}" presName="bullet5b" presStyleLbl="node1" presStyleIdx="1" presStyleCnt="5" custScaleX="95233" custScaleY="95233"/>
      <dgm:spPr>
        <a:solidFill>
          <a:srgbClr val="27B9F2"/>
        </a:solidFill>
      </dgm:spPr>
    </dgm:pt>
    <dgm:pt modelId="{66E928C1-AB1B-4639-9D45-D5CA4F9A4B9D}" type="pres">
      <dgm:prSet presAssocID="{9FC07B55-2AFE-472D-8AF1-D44367B74E46}" presName="textBox5b" presStyleLbl="revTx" presStyleIdx="1" presStyleCnt="5" custLinFactX="-1575" custLinFactNeighborX="-100000" custLinFactNeighborY="-29046">
        <dgm:presLayoutVars>
          <dgm:bulletEnabled val="1"/>
        </dgm:presLayoutVars>
      </dgm:prSet>
      <dgm:spPr/>
    </dgm:pt>
    <dgm:pt modelId="{13EEFCC0-BC64-4CFF-8AA0-27D701D8EF0E}" type="pres">
      <dgm:prSet presAssocID="{D8614AD7-A759-4490-A769-9F10D12B5A28}" presName="bullet5c" presStyleLbl="node1" presStyleIdx="2" presStyleCnt="5" custScaleX="89281" custScaleY="89281"/>
      <dgm:spPr>
        <a:solidFill>
          <a:srgbClr val="27A5F2"/>
        </a:solidFill>
      </dgm:spPr>
    </dgm:pt>
    <dgm:pt modelId="{B184FA08-00EC-4950-AF23-A8A3557B4F0B}" type="pres">
      <dgm:prSet presAssocID="{D8614AD7-A759-4490-A769-9F10D12B5A28}" presName="textBox5c" presStyleLbl="revTx" presStyleIdx="2" presStyleCnt="5" custLinFactX="20591" custLinFactNeighborX="100000" custLinFactNeighborY="-65268">
        <dgm:presLayoutVars>
          <dgm:bulletEnabled val="1"/>
        </dgm:presLayoutVars>
      </dgm:prSet>
      <dgm:spPr/>
    </dgm:pt>
    <dgm:pt modelId="{22852D78-1F2D-4B5D-8AE8-9A9965F4E539}" type="pres">
      <dgm:prSet presAssocID="{87CCABFF-C682-49A8-B93E-47C100F91CBD}" presName="bullet5d" presStyleLbl="node1" presStyleIdx="3" presStyleCnt="5" custScaleX="86401" custScaleY="86401"/>
      <dgm:spPr>
        <a:solidFill>
          <a:srgbClr val="3C7FD8"/>
        </a:solidFill>
      </dgm:spPr>
    </dgm:pt>
    <dgm:pt modelId="{828C5102-90C1-4116-BA8D-6B78D7E0429A}" type="pres">
      <dgm:prSet presAssocID="{87CCABFF-C682-49A8-B93E-47C100F91CBD}" presName="textBox5d" presStyleLbl="revTx" presStyleIdx="3" presStyleCnt="5" custLinFactX="-84844" custLinFactNeighborX="-100000" custLinFactNeighborY="-5951">
        <dgm:presLayoutVars>
          <dgm:bulletEnabled val="1"/>
        </dgm:presLayoutVars>
      </dgm:prSet>
      <dgm:spPr/>
    </dgm:pt>
    <dgm:pt modelId="{95D20181-D217-4992-ACF6-EDD6DBBDF32F}" type="pres">
      <dgm:prSet presAssocID="{030A9B64-5952-4409-92EF-17F0063B596E}" presName="bullet5e" presStyleLbl="node1" presStyleIdx="4" presStyleCnt="5" custScaleX="81370" custScaleY="81370" custLinFactNeighborX="-4825"/>
      <dgm:spPr>
        <a:solidFill>
          <a:srgbClr val="3D71D9"/>
        </a:solidFill>
      </dgm:spPr>
    </dgm:pt>
    <dgm:pt modelId="{AF3A13BC-7482-48DE-B5B1-B7566988B5F6}" type="pres">
      <dgm:prSet presAssocID="{030A9B64-5952-4409-92EF-17F0063B596E}" presName="textBox5e" presStyleLbl="revTx" presStyleIdx="4" presStyleCnt="5" custLinFactX="-90146" custLinFactNeighborX="-100000" custLinFactNeighborY="-12402">
        <dgm:presLayoutVars>
          <dgm:bulletEnabled val="1"/>
        </dgm:presLayoutVars>
      </dgm:prSet>
      <dgm:spPr/>
    </dgm:pt>
  </dgm:ptLst>
  <dgm:cxnLst>
    <dgm:cxn modelId="{263AAD12-3F29-4AEE-A895-B48915CB4B40}" srcId="{3EC1DBC6-CA78-43A6-BDF8-5F15AFE8C152}" destId="{F54C739A-BEC2-4EA1-B3DE-9CBD803B3CAA}" srcOrd="5" destOrd="0" parTransId="{429476CA-2007-4A88-BA52-B01C57003123}" sibTransId="{96AC62EA-792B-42CA-8D9F-27E006C9762A}"/>
    <dgm:cxn modelId="{CDE55D13-02B7-44C8-B7F6-63B74789B91E}" srcId="{3EC1DBC6-CA78-43A6-BDF8-5F15AFE8C152}" destId="{AE750135-457E-459F-849E-40C5B38D0F61}" srcOrd="7" destOrd="0" parTransId="{8B90EBCF-EDAB-4EE5-BF38-8935E3589D07}" sibTransId="{6248F5AA-6243-4A05-9630-98BC59AA7FC6}"/>
    <dgm:cxn modelId="{CDB16B5D-558F-4B98-B4B6-5AF771C8BD3A}" type="presOf" srcId="{3EC1DBC6-CA78-43A6-BDF8-5F15AFE8C152}" destId="{1490A5DE-43BF-4A8A-9E0F-4D22268C316E}" srcOrd="0" destOrd="0" presId="urn:microsoft.com/office/officeart/2005/8/layout/arrow2#1"/>
    <dgm:cxn modelId="{B3841B60-FDB4-4D15-98E0-AAAFC87B732E}" srcId="{3EC1DBC6-CA78-43A6-BDF8-5F15AFE8C152}" destId="{87CCABFF-C682-49A8-B93E-47C100F91CBD}" srcOrd="3" destOrd="0" parTransId="{1B1BA17B-8CCB-428A-A447-70E73D738B86}" sibTransId="{D9C18F57-B586-4C09-B648-304DF9039777}"/>
    <dgm:cxn modelId="{9FB08F61-F006-4946-A429-015DA2351A63}" srcId="{3EC1DBC6-CA78-43A6-BDF8-5F15AFE8C152}" destId="{9FC07B55-2AFE-472D-8AF1-D44367B74E46}" srcOrd="1" destOrd="0" parTransId="{9EB69608-7B5B-4859-B599-3CF927A20A26}" sibTransId="{83C2F305-4BEE-4566-A3CE-04F4C91BD8FE}"/>
    <dgm:cxn modelId="{8455FD63-2B5B-4278-B922-8B2CECB22343}" type="presOf" srcId="{9FC07B55-2AFE-472D-8AF1-D44367B74E46}" destId="{66E928C1-AB1B-4639-9D45-D5CA4F9A4B9D}" srcOrd="0" destOrd="0" presId="urn:microsoft.com/office/officeart/2005/8/layout/arrow2#1"/>
    <dgm:cxn modelId="{F3828B46-0C1E-48AE-A0BA-D3948B5588F8}" type="presOf" srcId="{030A9B64-5952-4409-92EF-17F0063B596E}" destId="{AF3A13BC-7482-48DE-B5B1-B7566988B5F6}" srcOrd="0" destOrd="0" presId="urn:microsoft.com/office/officeart/2005/8/layout/arrow2#1"/>
    <dgm:cxn modelId="{ED05124B-BEC0-47AA-B34F-09C2BEAD8682}" srcId="{3EC1DBC6-CA78-43A6-BDF8-5F15AFE8C152}" destId="{BDC78CAE-73C3-4342-9AFB-5CB3FAD8F17F}" srcOrd="6" destOrd="0" parTransId="{8A5E8D43-E779-49A4-BEF2-9DA32145E3C7}" sibTransId="{25776E2C-312A-4C95-AAFF-2A2E38E2A491}"/>
    <dgm:cxn modelId="{F4E2B34B-CF01-44C7-90A2-C22223965B0A}" type="presOf" srcId="{87CCABFF-C682-49A8-B93E-47C100F91CBD}" destId="{828C5102-90C1-4116-BA8D-6B78D7E0429A}" srcOrd="0" destOrd="0" presId="urn:microsoft.com/office/officeart/2005/8/layout/arrow2#1"/>
    <dgm:cxn modelId="{2BA7CE6B-12B2-43E9-AEAC-6499B6AD6F07}" srcId="{3EC1DBC6-CA78-43A6-BDF8-5F15AFE8C152}" destId="{0E195C84-166B-4F34-B9AB-34C30E498485}" srcOrd="0" destOrd="0" parTransId="{FA379E76-67CD-4BA1-8FA7-06EE06FE4DC5}" sibTransId="{7262858D-FA99-43A7-A8ED-D7F627692481}"/>
    <dgm:cxn modelId="{28ACC854-BB92-4C47-9FAC-BACC4EC973E3}" type="presOf" srcId="{D8614AD7-A759-4490-A769-9F10D12B5A28}" destId="{B184FA08-00EC-4950-AF23-A8A3557B4F0B}" srcOrd="0" destOrd="0" presId="urn:microsoft.com/office/officeart/2005/8/layout/arrow2#1"/>
    <dgm:cxn modelId="{2FE7FF99-9B5B-4B84-BD19-6D4F4DDA58FA}" type="presOf" srcId="{0E195C84-166B-4F34-B9AB-34C30E498485}" destId="{14DD2EAC-F71D-496E-B0ED-7CD879A258F9}" srcOrd="0" destOrd="0" presId="urn:microsoft.com/office/officeart/2005/8/layout/arrow2#1"/>
    <dgm:cxn modelId="{147CF8A6-5E17-47A9-A993-B01A1173F32C}" srcId="{3EC1DBC6-CA78-43A6-BDF8-5F15AFE8C152}" destId="{D8614AD7-A759-4490-A769-9F10D12B5A28}" srcOrd="2" destOrd="0" parTransId="{43D3B0DB-B6EF-450A-B9C1-D81A0BBC0739}" sibTransId="{5188026B-A132-47B9-B424-D1A0020AD4F7}"/>
    <dgm:cxn modelId="{8C2CA0AF-ED0D-4ED0-AB5F-44B7C8F3022A}" srcId="{3EC1DBC6-CA78-43A6-BDF8-5F15AFE8C152}" destId="{030A9B64-5952-4409-92EF-17F0063B596E}" srcOrd="4" destOrd="0" parTransId="{8D2339A8-1898-430D-AF59-E0FAC20201FA}" sibTransId="{479AF971-721F-4FF4-954C-D9931EF2B5AD}"/>
    <dgm:cxn modelId="{B73C490A-D25F-45A9-9C50-9ED853BD5C92}" type="presParOf" srcId="{1490A5DE-43BF-4A8A-9E0F-4D22268C316E}" destId="{DB86E318-EBB6-45FA-92E4-91BBE25EAA92}" srcOrd="0" destOrd="0" presId="urn:microsoft.com/office/officeart/2005/8/layout/arrow2#1"/>
    <dgm:cxn modelId="{6F28B1D2-640A-449A-9AD9-92556F2E5D8E}" type="presParOf" srcId="{1490A5DE-43BF-4A8A-9E0F-4D22268C316E}" destId="{2CEE2EF9-FDD2-4B0F-8CFF-853D5F6780C9}" srcOrd="1" destOrd="0" presId="urn:microsoft.com/office/officeart/2005/8/layout/arrow2#1"/>
    <dgm:cxn modelId="{DFCBE3C2-AEA1-437E-BC79-ACAF55797F2A}" type="presParOf" srcId="{2CEE2EF9-FDD2-4B0F-8CFF-853D5F6780C9}" destId="{667D58CA-5184-4223-9598-195B5F9D0A69}" srcOrd="0" destOrd="0" presId="urn:microsoft.com/office/officeart/2005/8/layout/arrow2#1"/>
    <dgm:cxn modelId="{428E0C59-C4D5-4B1D-A733-1A6F5A3419E0}" type="presParOf" srcId="{2CEE2EF9-FDD2-4B0F-8CFF-853D5F6780C9}" destId="{14DD2EAC-F71D-496E-B0ED-7CD879A258F9}" srcOrd="1" destOrd="0" presId="urn:microsoft.com/office/officeart/2005/8/layout/arrow2#1"/>
    <dgm:cxn modelId="{C466B052-AC1B-4686-B0C6-17DB5FF63ACF}" type="presParOf" srcId="{2CEE2EF9-FDD2-4B0F-8CFF-853D5F6780C9}" destId="{D6A53E4B-1DED-4197-ABF5-C917ED6D03C6}" srcOrd="2" destOrd="0" presId="urn:microsoft.com/office/officeart/2005/8/layout/arrow2#1"/>
    <dgm:cxn modelId="{4B46B322-0874-42EE-B286-5F42D8F3470C}" type="presParOf" srcId="{2CEE2EF9-FDD2-4B0F-8CFF-853D5F6780C9}" destId="{66E928C1-AB1B-4639-9D45-D5CA4F9A4B9D}" srcOrd="3" destOrd="0" presId="urn:microsoft.com/office/officeart/2005/8/layout/arrow2#1"/>
    <dgm:cxn modelId="{027606ED-6205-4E76-86EA-A6BFB0FFF483}" type="presParOf" srcId="{2CEE2EF9-FDD2-4B0F-8CFF-853D5F6780C9}" destId="{13EEFCC0-BC64-4CFF-8AA0-27D701D8EF0E}" srcOrd="4" destOrd="0" presId="urn:microsoft.com/office/officeart/2005/8/layout/arrow2#1"/>
    <dgm:cxn modelId="{AA893643-D81D-40B4-A938-DEF1F65C7588}" type="presParOf" srcId="{2CEE2EF9-FDD2-4B0F-8CFF-853D5F6780C9}" destId="{B184FA08-00EC-4950-AF23-A8A3557B4F0B}" srcOrd="5" destOrd="0" presId="urn:microsoft.com/office/officeart/2005/8/layout/arrow2#1"/>
    <dgm:cxn modelId="{2406DD1D-F971-4080-87C8-E9FDC42BE8E3}" type="presParOf" srcId="{2CEE2EF9-FDD2-4B0F-8CFF-853D5F6780C9}" destId="{22852D78-1F2D-4B5D-8AE8-9A9965F4E539}" srcOrd="6" destOrd="0" presId="urn:microsoft.com/office/officeart/2005/8/layout/arrow2#1"/>
    <dgm:cxn modelId="{75E0DA91-D89A-49EF-B943-2880EE1EE794}" type="presParOf" srcId="{2CEE2EF9-FDD2-4B0F-8CFF-853D5F6780C9}" destId="{828C5102-90C1-4116-BA8D-6B78D7E0429A}" srcOrd="7" destOrd="0" presId="urn:microsoft.com/office/officeart/2005/8/layout/arrow2#1"/>
    <dgm:cxn modelId="{2E6B3DB0-971B-4BC2-BDBF-43B0F41FE01A}" type="presParOf" srcId="{2CEE2EF9-FDD2-4B0F-8CFF-853D5F6780C9}" destId="{95D20181-D217-4992-ACF6-EDD6DBBDF32F}" srcOrd="8" destOrd="0" presId="urn:microsoft.com/office/officeart/2005/8/layout/arrow2#1"/>
    <dgm:cxn modelId="{A2EB306B-B285-477E-ADE0-03DBA4B76A50}" type="presParOf" srcId="{2CEE2EF9-FDD2-4B0F-8CFF-853D5F6780C9}" destId="{AF3A13BC-7482-48DE-B5B1-B7566988B5F6}" srcOrd="9" destOrd="0" presId="urn:microsoft.com/office/officeart/2005/8/layout/arrow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25F444-8998-4587-BBC9-9DE3AC46D0C3}" type="doc">
      <dgm:prSet loTypeId="urn:microsoft.com/office/officeart/2008/layout/CircleAccentTimeline#1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FA1B5C0B-9332-450F-895A-C336A01B4BC7}">
      <dgm:prSet phldrT="[文本]"/>
      <dgm:spPr/>
      <dgm:t>
        <a:bodyPr/>
        <a:lstStyle/>
        <a:p>
          <a:endParaRPr lang="zh-CN" altLang="en-US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218CC86E-6DF4-44C1-AEAB-27F71DB70458}" type="parTrans" cxnId="{8A0E0140-B3FD-4A62-B444-6A0B9053F2F6}">
      <dgm:prSet/>
      <dgm:spPr/>
      <dgm:t>
        <a:bodyPr/>
        <a:lstStyle/>
        <a:p>
          <a:endParaRPr lang="zh-CN" altLang="en-US"/>
        </a:p>
      </dgm:t>
    </dgm:pt>
    <dgm:pt modelId="{16427A35-F063-44DD-A1C3-A4911296389E}" type="sibTrans" cxnId="{8A0E0140-B3FD-4A62-B444-6A0B9053F2F6}">
      <dgm:prSet/>
      <dgm:spPr/>
      <dgm:t>
        <a:bodyPr/>
        <a:lstStyle/>
        <a:p>
          <a:endParaRPr lang="zh-CN" altLang="en-US"/>
        </a:p>
      </dgm:t>
    </dgm:pt>
    <dgm:pt modelId="{3A702DA6-0BF4-4CD5-9122-16762D0D1081}">
      <dgm:prSet phldrT="[文本]"/>
      <dgm:spPr/>
      <dgm:t>
        <a:bodyPr/>
        <a:lstStyle/>
        <a:p>
          <a:endParaRPr lang="zh-CN" altLang="en-US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6C3EF501-0F30-4BE6-8C0C-4C11697408BA}" type="parTrans" cxnId="{ABB1A87A-8B90-4AEE-8FE5-4734F7E53268}">
      <dgm:prSet/>
      <dgm:spPr/>
      <dgm:t>
        <a:bodyPr/>
        <a:lstStyle/>
        <a:p>
          <a:endParaRPr lang="zh-CN" altLang="en-US"/>
        </a:p>
      </dgm:t>
    </dgm:pt>
    <dgm:pt modelId="{B61CB8B5-59A9-4AAB-B172-4460F4A25E5B}" type="sibTrans" cxnId="{ABB1A87A-8B90-4AEE-8FE5-4734F7E53268}">
      <dgm:prSet/>
      <dgm:spPr/>
      <dgm:t>
        <a:bodyPr/>
        <a:lstStyle/>
        <a:p>
          <a:endParaRPr lang="zh-CN" altLang="en-US"/>
        </a:p>
      </dgm:t>
    </dgm:pt>
    <dgm:pt modelId="{D92D2839-20A2-4490-A099-5AFB7FE61787}">
      <dgm:prSet phldrT="[文本]"/>
      <dgm:spPr/>
      <dgm:t>
        <a:bodyPr/>
        <a:lstStyle/>
        <a:p>
          <a:endParaRPr lang="zh-CN" altLang="en-US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D5DC5B52-D924-4E3D-BA0B-F8EBBA6F3D5B}" type="parTrans" cxnId="{F523252D-0407-4034-995A-A6BB4E03AE6A}">
      <dgm:prSet/>
      <dgm:spPr/>
      <dgm:t>
        <a:bodyPr/>
        <a:lstStyle/>
        <a:p>
          <a:endParaRPr lang="zh-CN" altLang="en-US"/>
        </a:p>
      </dgm:t>
    </dgm:pt>
    <dgm:pt modelId="{32C7F317-63B7-40A7-B0E2-D1D3D5044D33}" type="sibTrans" cxnId="{F523252D-0407-4034-995A-A6BB4E03AE6A}">
      <dgm:prSet/>
      <dgm:spPr/>
      <dgm:t>
        <a:bodyPr/>
        <a:lstStyle/>
        <a:p>
          <a:endParaRPr lang="zh-CN" altLang="en-US"/>
        </a:p>
      </dgm:t>
    </dgm:pt>
    <dgm:pt modelId="{A43652FA-986F-4BC3-A534-9EFAF9956FA1}">
      <dgm:prSet phldrT="[文本]"/>
      <dgm:spPr/>
      <dgm:t>
        <a:bodyPr/>
        <a:lstStyle/>
        <a:p>
          <a:endParaRPr lang="zh-CN" altLang="en-US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2D421F0F-C551-4084-8DC4-9805978DF35E}" type="parTrans" cxnId="{0B3285B5-E468-44E3-9443-3AA994180917}">
      <dgm:prSet/>
      <dgm:spPr/>
      <dgm:t>
        <a:bodyPr/>
        <a:lstStyle/>
        <a:p>
          <a:endParaRPr lang="zh-CN" altLang="en-US"/>
        </a:p>
      </dgm:t>
    </dgm:pt>
    <dgm:pt modelId="{6884E89E-B1D0-49D3-9A2F-91C1E30E46AA}" type="sibTrans" cxnId="{0B3285B5-E468-44E3-9443-3AA994180917}">
      <dgm:prSet/>
      <dgm:spPr/>
      <dgm:t>
        <a:bodyPr/>
        <a:lstStyle/>
        <a:p>
          <a:endParaRPr lang="zh-CN" altLang="en-US"/>
        </a:p>
      </dgm:t>
    </dgm:pt>
    <dgm:pt modelId="{2DCD8BC8-2D61-4207-B622-B02B21165604}">
      <dgm:prSet phldrT="[文本]"/>
      <dgm:spPr/>
      <dgm:t>
        <a:bodyPr/>
        <a:lstStyle/>
        <a:p>
          <a:endParaRPr lang="zh-CN" altLang="en-US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F4ABBF8D-E368-4F5B-953D-A2355D8FB3A2}" type="parTrans" cxnId="{644B14CE-EE8A-4E6D-A18A-9489EF8C885A}">
      <dgm:prSet/>
      <dgm:spPr/>
      <dgm:t>
        <a:bodyPr/>
        <a:lstStyle/>
        <a:p>
          <a:endParaRPr lang="zh-CN" altLang="en-US"/>
        </a:p>
      </dgm:t>
    </dgm:pt>
    <dgm:pt modelId="{6FA1E161-5CEA-4A63-B769-7C2902595EAF}" type="sibTrans" cxnId="{644B14CE-EE8A-4E6D-A18A-9489EF8C885A}">
      <dgm:prSet/>
      <dgm:spPr/>
      <dgm:t>
        <a:bodyPr/>
        <a:lstStyle/>
        <a:p>
          <a:endParaRPr lang="zh-CN" altLang="en-US"/>
        </a:p>
      </dgm:t>
    </dgm:pt>
    <dgm:pt modelId="{B7DFE998-225C-4761-9F52-A744DD465246}">
      <dgm:prSet phldrT="[文本]"/>
      <dgm:spPr/>
      <dgm:t>
        <a:bodyPr/>
        <a:lstStyle/>
        <a:p>
          <a:endParaRPr lang="zh-CN" altLang="en-US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5D197F73-BA50-4B45-BF00-A541003B759A}" type="parTrans" cxnId="{439B01CA-3231-4E3D-AD0D-43ED62A6DD04}">
      <dgm:prSet/>
      <dgm:spPr/>
      <dgm:t>
        <a:bodyPr/>
        <a:lstStyle/>
        <a:p>
          <a:endParaRPr lang="zh-CN" altLang="en-US"/>
        </a:p>
      </dgm:t>
    </dgm:pt>
    <dgm:pt modelId="{42208930-A1FC-4E77-BF9B-7D1451F83605}" type="sibTrans" cxnId="{439B01CA-3231-4E3D-AD0D-43ED62A6DD04}">
      <dgm:prSet/>
      <dgm:spPr/>
      <dgm:t>
        <a:bodyPr/>
        <a:lstStyle/>
        <a:p>
          <a:endParaRPr lang="zh-CN" altLang="en-US"/>
        </a:p>
      </dgm:t>
    </dgm:pt>
    <dgm:pt modelId="{1CD4724A-AF78-4287-8A3E-362D7017004C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BD966E4C-35D7-43C6-B190-BD20677D932F}" type="parTrans" cxnId="{30D10D03-31AB-43EE-A0A6-D275B891488B}">
      <dgm:prSet/>
      <dgm:spPr/>
      <dgm:t>
        <a:bodyPr/>
        <a:lstStyle/>
        <a:p>
          <a:endParaRPr lang="zh-CN" altLang="en-US"/>
        </a:p>
      </dgm:t>
    </dgm:pt>
    <dgm:pt modelId="{AA3DA09C-4C91-4283-A958-6CD1E6771BC4}" type="sibTrans" cxnId="{30D10D03-31AB-43EE-A0A6-D275B891488B}">
      <dgm:prSet/>
      <dgm:spPr/>
      <dgm:t>
        <a:bodyPr/>
        <a:lstStyle/>
        <a:p>
          <a:endParaRPr lang="zh-CN" altLang="en-US"/>
        </a:p>
      </dgm:t>
    </dgm:pt>
    <dgm:pt modelId="{5C523FB4-1CFF-432B-B4C7-1A10877BBFB8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7CFC9F3A-F50A-4244-B852-01E22AD8A8D6}" type="parTrans" cxnId="{54E75E00-C515-4066-8E32-F5406E599E73}">
      <dgm:prSet/>
      <dgm:spPr/>
      <dgm:t>
        <a:bodyPr/>
        <a:lstStyle/>
        <a:p>
          <a:endParaRPr lang="zh-CN" altLang="en-US"/>
        </a:p>
      </dgm:t>
    </dgm:pt>
    <dgm:pt modelId="{C5708B7D-8E1D-48E9-AAB7-AD77E086B247}" type="sibTrans" cxnId="{54E75E00-C515-4066-8E32-F5406E599E73}">
      <dgm:prSet/>
      <dgm:spPr/>
      <dgm:t>
        <a:bodyPr/>
        <a:lstStyle/>
        <a:p>
          <a:endParaRPr lang="zh-CN" altLang="en-US"/>
        </a:p>
      </dgm:t>
    </dgm:pt>
    <dgm:pt modelId="{9AE61716-42E4-407F-A7A7-D3B41C892A45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8D17FA68-8C68-48B6-A3A6-B5A17EEA1A81}" type="parTrans" cxnId="{2DA74D48-C0DB-4B35-9081-2F68A9527CF2}">
      <dgm:prSet/>
      <dgm:spPr/>
      <dgm:t>
        <a:bodyPr/>
        <a:lstStyle/>
        <a:p>
          <a:endParaRPr lang="zh-CN" altLang="en-US"/>
        </a:p>
      </dgm:t>
    </dgm:pt>
    <dgm:pt modelId="{C9602AB8-167E-4039-B0E1-F826332A4ACD}" type="sibTrans" cxnId="{2DA74D48-C0DB-4B35-9081-2F68A9527CF2}">
      <dgm:prSet/>
      <dgm:spPr/>
      <dgm:t>
        <a:bodyPr/>
        <a:lstStyle/>
        <a:p>
          <a:endParaRPr lang="zh-CN" altLang="en-US"/>
        </a:p>
      </dgm:t>
    </dgm:pt>
    <dgm:pt modelId="{54E2EFA6-96E4-4B9B-B30F-B5052F7B1B9E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F56CF2A8-1081-4F47-A48A-236762EC1FBD}" type="parTrans" cxnId="{38742816-877B-4389-B30C-35FEE26B93DB}">
      <dgm:prSet/>
      <dgm:spPr/>
      <dgm:t>
        <a:bodyPr/>
        <a:lstStyle/>
        <a:p>
          <a:endParaRPr lang="zh-CN" altLang="en-US"/>
        </a:p>
      </dgm:t>
    </dgm:pt>
    <dgm:pt modelId="{CC1AB5A0-AD5A-4AB1-B0AD-D2130B1D5E49}" type="sibTrans" cxnId="{38742816-877B-4389-B30C-35FEE26B93DB}">
      <dgm:prSet/>
      <dgm:spPr/>
      <dgm:t>
        <a:bodyPr/>
        <a:lstStyle/>
        <a:p>
          <a:endParaRPr lang="zh-CN" altLang="en-US"/>
        </a:p>
      </dgm:t>
    </dgm:pt>
    <dgm:pt modelId="{1EF58BA2-E9B0-4DCA-8E4D-DE1FF9B1AA01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9A4F9837-2C9B-44C5-A8CB-798DA29F17F7}" type="parTrans" cxnId="{8841C400-2460-4E87-840F-82D953DD0417}">
      <dgm:prSet/>
      <dgm:spPr/>
      <dgm:t>
        <a:bodyPr/>
        <a:lstStyle/>
        <a:p>
          <a:endParaRPr lang="zh-CN" altLang="en-US"/>
        </a:p>
      </dgm:t>
    </dgm:pt>
    <dgm:pt modelId="{A420176E-FD5F-4D55-8264-40A4CEDF954B}" type="sibTrans" cxnId="{8841C400-2460-4E87-840F-82D953DD0417}">
      <dgm:prSet/>
      <dgm:spPr/>
      <dgm:t>
        <a:bodyPr/>
        <a:lstStyle/>
        <a:p>
          <a:endParaRPr lang="zh-CN" altLang="en-US"/>
        </a:p>
      </dgm:t>
    </dgm:pt>
    <dgm:pt modelId="{014BBD30-2E71-4DFB-A3F3-E986551F0116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CE8D7E85-695E-441F-A86C-516E2D9B7F3C}" type="parTrans" cxnId="{CC98B467-50C8-4AFD-8A7C-2F45A46BEEC0}">
      <dgm:prSet/>
      <dgm:spPr/>
      <dgm:t>
        <a:bodyPr/>
        <a:lstStyle/>
        <a:p>
          <a:endParaRPr lang="zh-CN" altLang="en-US"/>
        </a:p>
      </dgm:t>
    </dgm:pt>
    <dgm:pt modelId="{35E12432-8F0F-4D73-A5C6-3B213AF729F8}" type="sibTrans" cxnId="{CC98B467-50C8-4AFD-8A7C-2F45A46BEEC0}">
      <dgm:prSet/>
      <dgm:spPr/>
      <dgm:t>
        <a:bodyPr/>
        <a:lstStyle/>
        <a:p>
          <a:endParaRPr lang="zh-CN" altLang="en-US"/>
        </a:p>
      </dgm:t>
    </dgm:pt>
    <dgm:pt modelId="{7E099355-CE07-47E5-83DE-6D96C2BD577D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5499565C-91E4-4585-9BBF-781CF4A499AB}" type="parTrans" cxnId="{CE411260-8C6B-4028-988C-B53C920190D1}">
      <dgm:prSet/>
      <dgm:spPr/>
      <dgm:t>
        <a:bodyPr/>
        <a:lstStyle/>
        <a:p>
          <a:endParaRPr lang="zh-CN" altLang="en-US"/>
        </a:p>
      </dgm:t>
    </dgm:pt>
    <dgm:pt modelId="{9F9774D6-5557-44DD-83D5-DEBC3FF87E66}" type="sibTrans" cxnId="{CE411260-8C6B-4028-988C-B53C920190D1}">
      <dgm:prSet/>
      <dgm:spPr/>
      <dgm:t>
        <a:bodyPr/>
        <a:lstStyle/>
        <a:p>
          <a:endParaRPr lang="zh-CN" altLang="en-US"/>
        </a:p>
      </dgm:t>
    </dgm:pt>
    <dgm:pt modelId="{36332284-0A95-414C-9E3F-A4752B2FA505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BFA9D1B4-835F-4190-8095-2787498B63B9}" type="parTrans" cxnId="{06746004-280B-43A6-98FA-2D0AD18296DA}">
      <dgm:prSet/>
      <dgm:spPr/>
      <dgm:t>
        <a:bodyPr/>
        <a:lstStyle/>
        <a:p>
          <a:endParaRPr lang="zh-CN" altLang="en-US"/>
        </a:p>
      </dgm:t>
    </dgm:pt>
    <dgm:pt modelId="{B64DC966-632D-4251-9059-2257900713AF}" type="sibTrans" cxnId="{06746004-280B-43A6-98FA-2D0AD18296DA}">
      <dgm:prSet/>
      <dgm:spPr/>
      <dgm:t>
        <a:bodyPr/>
        <a:lstStyle/>
        <a:p>
          <a:endParaRPr lang="zh-CN" altLang="en-US"/>
        </a:p>
      </dgm:t>
    </dgm:pt>
    <dgm:pt modelId="{ADC6C1BB-01B5-49D2-8D11-50BFD4C923CF}">
      <dgm:prSet/>
      <dgm:spPr/>
      <dgm:t>
        <a:bodyPr/>
        <a:lstStyle/>
        <a:p>
          <a:endParaRPr lang="zh-CN" altLang="en-US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gm:t>
    </dgm:pt>
    <dgm:pt modelId="{BE422EC9-603A-41D2-A876-FC17A3D79101}" type="parTrans" cxnId="{9D8EA82A-082E-44EB-BDF1-A6C1BC4EDC21}">
      <dgm:prSet/>
      <dgm:spPr/>
      <dgm:t>
        <a:bodyPr/>
        <a:lstStyle/>
        <a:p>
          <a:endParaRPr lang="zh-CN" altLang="en-US"/>
        </a:p>
      </dgm:t>
    </dgm:pt>
    <dgm:pt modelId="{6B52BD8E-E9C7-4F26-92F6-79490509DA54}" type="sibTrans" cxnId="{9D8EA82A-082E-44EB-BDF1-A6C1BC4EDC21}">
      <dgm:prSet/>
      <dgm:spPr/>
      <dgm:t>
        <a:bodyPr/>
        <a:lstStyle/>
        <a:p>
          <a:endParaRPr lang="zh-CN" altLang="en-US"/>
        </a:p>
      </dgm:t>
    </dgm:pt>
    <dgm:pt modelId="{D2617840-CC1B-49EE-B5ED-2F2DCFEED386}" type="pres">
      <dgm:prSet presAssocID="{8525F444-8998-4587-BBC9-9DE3AC46D0C3}" presName="Name0" presStyleCnt="0">
        <dgm:presLayoutVars>
          <dgm:dir/>
        </dgm:presLayoutVars>
      </dgm:prSet>
      <dgm:spPr/>
    </dgm:pt>
    <dgm:pt modelId="{33B7A11D-3359-46E9-B49B-032798F41190}" type="pres">
      <dgm:prSet presAssocID="{FA1B5C0B-9332-450F-895A-C336A01B4BC7}" presName="parComposite" presStyleCnt="0"/>
      <dgm:spPr/>
    </dgm:pt>
    <dgm:pt modelId="{2A1973AB-A4D8-49C4-9ADE-E5FBC9586E26}" type="pres">
      <dgm:prSet presAssocID="{FA1B5C0B-9332-450F-895A-C336A01B4BC7}" presName="parBigCircle" presStyleLbl="node0" presStyleIdx="0" presStyleCnt="5"/>
      <dgm:spPr>
        <a:solidFill>
          <a:srgbClr val="3D71D9"/>
        </a:solidFill>
      </dgm:spPr>
    </dgm:pt>
    <dgm:pt modelId="{75F4B7AA-AC73-4091-A8A2-244908F8FD07}" type="pres">
      <dgm:prSet presAssocID="{FA1B5C0B-9332-450F-895A-C336A01B4BC7}" presName="parTx" presStyleLbl="revTx" presStyleIdx="0" presStyleCnt="25"/>
      <dgm:spPr/>
    </dgm:pt>
    <dgm:pt modelId="{7309A00F-46C0-4D27-88A9-733B57F6E1F7}" type="pres">
      <dgm:prSet presAssocID="{FA1B5C0B-9332-450F-895A-C336A01B4BC7}" presName="bSpace" presStyleCnt="0"/>
      <dgm:spPr/>
    </dgm:pt>
    <dgm:pt modelId="{7996FFE8-FA01-4262-9C12-6DB6D6CA9680}" type="pres">
      <dgm:prSet presAssocID="{FA1B5C0B-9332-450F-895A-C336A01B4BC7}" presName="parBackupNorm" presStyleCnt="0"/>
      <dgm:spPr/>
    </dgm:pt>
    <dgm:pt modelId="{72C95179-389B-41FC-B869-B7C63C7C338E}" type="pres">
      <dgm:prSet presAssocID="{16427A35-F063-44DD-A1C3-A4911296389E}" presName="parSpace" presStyleCnt="0"/>
      <dgm:spPr/>
    </dgm:pt>
    <dgm:pt modelId="{958FF3CA-1F81-4182-A479-F6F6B0CCD96E}" type="pres">
      <dgm:prSet presAssocID="{3A702DA6-0BF4-4CD5-9122-16762D0D1081}" presName="desBackupLeftNorm" presStyleCnt="0"/>
      <dgm:spPr/>
    </dgm:pt>
    <dgm:pt modelId="{73DE377C-0C68-48EB-8F3E-AD62D647259E}" type="pres">
      <dgm:prSet presAssocID="{3A702DA6-0BF4-4CD5-9122-16762D0D1081}" presName="desComposite" presStyleCnt="0"/>
      <dgm:spPr/>
    </dgm:pt>
    <dgm:pt modelId="{E3783836-B665-4F48-B283-0F90D989A027}" type="pres">
      <dgm:prSet presAssocID="{3A702DA6-0BF4-4CD5-9122-16762D0D1081}" presName="desCircle" presStyleLbl="node1" presStyleIdx="0" presStyleCnt="10" custScaleX="51316" custScaleY="51316"/>
      <dgm:spPr>
        <a:solidFill>
          <a:srgbClr val="3D71D9"/>
        </a:solidFill>
      </dgm:spPr>
    </dgm:pt>
    <dgm:pt modelId="{BCA03786-E28D-4132-A3F0-DCB805D7667F}" type="pres">
      <dgm:prSet presAssocID="{3A702DA6-0BF4-4CD5-9122-16762D0D1081}" presName="chTx" presStyleLbl="revTx" presStyleIdx="1" presStyleCnt="25"/>
      <dgm:spPr/>
    </dgm:pt>
    <dgm:pt modelId="{59344BDB-2839-47F9-B6CE-4DA673DA8E5E}" type="pres">
      <dgm:prSet presAssocID="{3A702DA6-0BF4-4CD5-9122-16762D0D1081}" presName="desTx" presStyleLbl="revTx" presStyleIdx="2" presStyleCnt="25">
        <dgm:presLayoutVars>
          <dgm:bulletEnabled val="1"/>
        </dgm:presLayoutVars>
      </dgm:prSet>
      <dgm:spPr/>
    </dgm:pt>
    <dgm:pt modelId="{3F5784F1-B94A-424E-A2EB-9316D6F33C14}" type="pres">
      <dgm:prSet presAssocID="{3A702DA6-0BF4-4CD5-9122-16762D0D1081}" presName="desBackupRightNorm" presStyleCnt="0"/>
      <dgm:spPr/>
    </dgm:pt>
    <dgm:pt modelId="{8A971C45-9F07-45F3-8EB8-9F1B83B064B2}" type="pres">
      <dgm:prSet presAssocID="{B61CB8B5-59A9-4AAB-B172-4460F4A25E5B}" presName="desSpace" presStyleCnt="0"/>
      <dgm:spPr/>
    </dgm:pt>
    <dgm:pt modelId="{0C733294-9BC3-49FC-A70C-313447F18281}" type="pres">
      <dgm:prSet presAssocID="{D92D2839-20A2-4490-A099-5AFB7FE61787}" presName="desBackupLeftNorm" presStyleCnt="0"/>
      <dgm:spPr/>
    </dgm:pt>
    <dgm:pt modelId="{7E8E9591-664D-4185-B271-A9154B41CD9B}" type="pres">
      <dgm:prSet presAssocID="{D92D2839-20A2-4490-A099-5AFB7FE61787}" presName="desComposite" presStyleCnt="0"/>
      <dgm:spPr/>
    </dgm:pt>
    <dgm:pt modelId="{1BDC5ABE-5DFE-4A88-8E00-BC2CAD67A714}" type="pres">
      <dgm:prSet presAssocID="{D92D2839-20A2-4490-A099-5AFB7FE61787}" presName="desCircle" presStyleLbl="node1" presStyleIdx="1" presStyleCnt="10" custScaleX="51316" custScaleY="51316"/>
      <dgm:spPr>
        <a:solidFill>
          <a:srgbClr val="3D71D9"/>
        </a:solidFill>
      </dgm:spPr>
    </dgm:pt>
    <dgm:pt modelId="{FF147C22-B3DA-4B78-A3D2-BF7ACFEEBEEA}" type="pres">
      <dgm:prSet presAssocID="{D92D2839-20A2-4490-A099-5AFB7FE61787}" presName="chTx" presStyleLbl="revTx" presStyleIdx="3" presStyleCnt="25"/>
      <dgm:spPr/>
    </dgm:pt>
    <dgm:pt modelId="{D3F0C268-C288-408A-B59F-AFECEF9587A9}" type="pres">
      <dgm:prSet presAssocID="{D92D2839-20A2-4490-A099-5AFB7FE61787}" presName="desTx" presStyleLbl="revTx" presStyleIdx="4" presStyleCnt="25">
        <dgm:presLayoutVars>
          <dgm:bulletEnabled val="1"/>
        </dgm:presLayoutVars>
      </dgm:prSet>
      <dgm:spPr/>
    </dgm:pt>
    <dgm:pt modelId="{E6C64058-6B8B-444C-8A8B-201B7D0A8A6D}" type="pres">
      <dgm:prSet presAssocID="{D92D2839-20A2-4490-A099-5AFB7FE61787}" presName="desBackupRightNorm" presStyleCnt="0"/>
      <dgm:spPr/>
    </dgm:pt>
    <dgm:pt modelId="{D368C6DC-858D-499B-9B14-9C4AFF927417}" type="pres">
      <dgm:prSet presAssocID="{32C7F317-63B7-40A7-B0E2-D1D3D5044D33}" presName="desSpace" presStyleCnt="0"/>
      <dgm:spPr/>
    </dgm:pt>
    <dgm:pt modelId="{B5F6CBCE-A51F-40DF-99DD-AF86C068F519}" type="pres">
      <dgm:prSet presAssocID="{A43652FA-986F-4BC3-A534-9EFAF9956FA1}" presName="parComposite" presStyleCnt="0"/>
      <dgm:spPr/>
    </dgm:pt>
    <dgm:pt modelId="{434AE4E5-7648-415F-8766-3D2EF65F74AD}" type="pres">
      <dgm:prSet presAssocID="{A43652FA-986F-4BC3-A534-9EFAF9956FA1}" presName="parBigCircle" presStyleLbl="node0" presStyleIdx="1" presStyleCnt="5"/>
      <dgm:spPr>
        <a:solidFill>
          <a:srgbClr val="3C7FD8"/>
        </a:solidFill>
      </dgm:spPr>
    </dgm:pt>
    <dgm:pt modelId="{079C8632-58E4-476B-8981-F749B553FE26}" type="pres">
      <dgm:prSet presAssocID="{A43652FA-986F-4BC3-A534-9EFAF9956FA1}" presName="parTx" presStyleLbl="revTx" presStyleIdx="5" presStyleCnt="25"/>
      <dgm:spPr/>
    </dgm:pt>
    <dgm:pt modelId="{0DBA5AAF-0C02-4619-960D-791B1504C442}" type="pres">
      <dgm:prSet presAssocID="{A43652FA-986F-4BC3-A534-9EFAF9956FA1}" presName="bSpace" presStyleCnt="0"/>
      <dgm:spPr/>
    </dgm:pt>
    <dgm:pt modelId="{88A1CA8B-A34A-4B1B-8B6A-DDAC88A51ABC}" type="pres">
      <dgm:prSet presAssocID="{A43652FA-986F-4BC3-A534-9EFAF9956FA1}" presName="parBackupNorm" presStyleCnt="0"/>
      <dgm:spPr/>
    </dgm:pt>
    <dgm:pt modelId="{B5728174-2B39-46A3-B5A5-7F7A28ED35C8}" type="pres">
      <dgm:prSet presAssocID="{6884E89E-B1D0-49D3-9A2F-91C1E30E46AA}" presName="parSpace" presStyleCnt="0"/>
      <dgm:spPr/>
    </dgm:pt>
    <dgm:pt modelId="{D72B09A0-0416-4E60-BB67-E8C36889C0AC}" type="pres">
      <dgm:prSet presAssocID="{2DCD8BC8-2D61-4207-B622-B02B21165604}" presName="desBackupLeftNorm" presStyleCnt="0"/>
      <dgm:spPr/>
    </dgm:pt>
    <dgm:pt modelId="{F3629F46-BE20-47FF-BA2F-ECB2728A5869}" type="pres">
      <dgm:prSet presAssocID="{2DCD8BC8-2D61-4207-B622-B02B21165604}" presName="desComposite" presStyleCnt="0"/>
      <dgm:spPr/>
    </dgm:pt>
    <dgm:pt modelId="{79FE50C7-09CF-4822-80A5-539551EB3046}" type="pres">
      <dgm:prSet presAssocID="{2DCD8BC8-2D61-4207-B622-B02B21165604}" presName="desCircle" presStyleLbl="node1" presStyleIdx="2" presStyleCnt="10" custScaleX="51316" custScaleY="51316"/>
      <dgm:spPr>
        <a:solidFill>
          <a:srgbClr val="3C7FD8"/>
        </a:solidFill>
      </dgm:spPr>
    </dgm:pt>
    <dgm:pt modelId="{66426457-EA28-4C0C-AFAA-079D84EFC31F}" type="pres">
      <dgm:prSet presAssocID="{2DCD8BC8-2D61-4207-B622-B02B21165604}" presName="chTx" presStyleLbl="revTx" presStyleIdx="6" presStyleCnt="25"/>
      <dgm:spPr/>
    </dgm:pt>
    <dgm:pt modelId="{C9E96313-6892-460F-9D41-100BF853C078}" type="pres">
      <dgm:prSet presAssocID="{2DCD8BC8-2D61-4207-B622-B02B21165604}" presName="desTx" presStyleLbl="revTx" presStyleIdx="7" presStyleCnt="25">
        <dgm:presLayoutVars>
          <dgm:bulletEnabled val="1"/>
        </dgm:presLayoutVars>
      </dgm:prSet>
      <dgm:spPr/>
    </dgm:pt>
    <dgm:pt modelId="{CA1994FE-1FA0-4A95-BE62-B7DC352F7EBD}" type="pres">
      <dgm:prSet presAssocID="{2DCD8BC8-2D61-4207-B622-B02B21165604}" presName="desBackupRightNorm" presStyleCnt="0"/>
      <dgm:spPr/>
    </dgm:pt>
    <dgm:pt modelId="{8B9E413A-A103-4BA1-8079-1333D08DDAD2}" type="pres">
      <dgm:prSet presAssocID="{6FA1E161-5CEA-4A63-B769-7C2902595EAF}" presName="desSpace" presStyleCnt="0"/>
      <dgm:spPr/>
    </dgm:pt>
    <dgm:pt modelId="{585B0FB4-1112-4409-AE0F-0F3F02754E6D}" type="pres">
      <dgm:prSet presAssocID="{B7DFE998-225C-4761-9F52-A744DD465246}" presName="desBackupLeftNorm" presStyleCnt="0"/>
      <dgm:spPr/>
    </dgm:pt>
    <dgm:pt modelId="{9E77D413-36D0-4B06-84E8-E8962ECDCB61}" type="pres">
      <dgm:prSet presAssocID="{B7DFE998-225C-4761-9F52-A744DD465246}" presName="desComposite" presStyleCnt="0"/>
      <dgm:spPr/>
    </dgm:pt>
    <dgm:pt modelId="{5F32CFB8-C2BD-44C2-9926-DD75C9916E42}" type="pres">
      <dgm:prSet presAssocID="{B7DFE998-225C-4761-9F52-A744DD465246}" presName="desCircle" presStyleLbl="node1" presStyleIdx="3" presStyleCnt="10" custScaleX="51316" custScaleY="51316"/>
      <dgm:spPr>
        <a:solidFill>
          <a:srgbClr val="3C7FD8"/>
        </a:solidFill>
      </dgm:spPr>
    </dgm:pt>
    <dgm:pt modelId="{642883CA-36C6-43C0-941F-EDB6EFC28AE6}" type="pres">
      <dgm:prSet presAssocID="{B7DFE998-225C-4761-9F52-A744DD465246}" presName="chTx" presStyleLbl="revTx" presStyleIdx="8" presStyleCnt="25"/>
      <dgm:spPr/>
    </dgm:pt>
    <dgm:pt modelId="{FBC4B00C-70C4-4147-A288-526A253B91FC}" type="pres">
      <dgm:prSet presAssocID="{B7DFE998-225C-4761-9F52-A744DD465246}" presName="desTx" presStyleLbl="revTx" presStyleIdx="9" presStyleCnt="25">
        <dgm:presLayoutVars>
          <dgm:bulletEnabled val="1"/>
        </dgm:presLayoutVars>
      </dgm:prSet>
      <dgm:spPr/>
    </dgm:pt>
    <dgm:pt modelId="{5B8499E6-87AE-482E-A00C-EA8793868A9A}" type="pres">
      <dgm:prSet presAssocID="{B7DFE998-225C-4761-9F52-A744DD465246}" presName="desBackupRightNorm" presStyleCnt="0"/>
      <dgm:spPr/>
    </dgm:pt>
    <dgm:pt modelId="{6E65E63A-E516-41F1-81D3-03D813DE7C6D}" type="pres">
      <dgm:prSet presAssocID="{42208930-A1FC-4E77-BF9B-7D1451F83605}" presName="desSpace" presStyleCnt="0"/>
      <dgm:spPr/>
    </dgm:pt>
    <dgm:pt modelId="{5593A113-8189-43CE-AB6F-2047EAD75E63}" type="pres">
      <dgm:prSet presAssocID="{1CD4724A-AF78-4287-8A3E-362D7017004C}" presName="parComposite" presStyleCnt="0"/>
      <dgm:spPr/>
    </dgm:pt>
    <dgm:pt modelId="{7A909D65-9EA8-48ED-9B16-C588E863B4A8}" type="pres">
      <dgm:prSet presAssocID="{1CD4724A-AF78-4287-8A3E-362D7017004C}" presName="parBigCircle" presStyleLbl="node0" presStyleIdx="2" presStyleCnt="5"/>
      <dgm:spPr>
        <a:solidFill>
          <a:srgbClr val="27A5F2"/>
        </a:solidFill>
      </dgm:spPr>
    </dgm:pt>
    <dgm:pt modelId="{FD1AB093-6C85-45A1-B58C-095D8DF6D86C}" type="pres">
      <dgm:prSet presAssocID="{1CD4724A-AF78-4287-8A3E-362D7017004C}" presName="parTx" presStyleLbl="revTx" presStyleIdx="10" presStyleCnt="25"/>
      <dgm:spPr/>
    </dgm:pt>
    <dgm:pt modelId="{B35C4808-C4D1-4C96-9497-B96E61A572AA}" type="pres">
      <dgm:prSet presAssocID="{1CD4724A-AF78-4287-8A3E-362D7017004C}" presName="bSpace" presStyleCnt="0"/>
      <dgm:spPr/>
    </dgm:pt>
    <dgm:pt modelId="{98079EA8-1D10-4C6B-86E4-9B33E03FD86A}" type="pres">
      <dgm:prSet presAssocID="{1CD4724A-AF78-4287-8A3E-362D7017004C}" presName="parBackupNorm" presStyleCnt="0"/>
      <dgm:spPr/>
    </dgm:pt>
    <dgm:pt modelId="{BDE96F25-DFCC-4945-A43C-AC91D3F7A9CD}" type="pres">
      <dgm:prSet presAssocID="{AA3DA09C-4C91-4283-A958-6CD1E6771BC4}" presName="parSpace" presStyleCnt="0"/>
      <dgm:spPr/>
    </dgm:pt>
    <dgm:pt modelId="{CC89613D-B4FC-4199-8341-A45CE68065B3}" type="pres">
      <dgm:prSet presAssocID="{1EF58BA2-E9B0-4DCA-8E4D-DE1FF9B1AA01}" presName="desBackupLeftNorm" presStyleCnt="0"/>
      <dgm:spPr/>
    </dgm:pt>
    <dgm:pt modelId="{4676BA34-BFB3-4699-A5D6-B3D45E5F65AC}" type="pres">
      <dgm:prSet presAssocID="{1EF58BA2-E9B0-4DCA-8E4D-DE1FF9B1AA01}" presName="desComposite" presStyleCnt="0"/>
      <dgm:spPr/>
    </dgm:pt>
    <dgm:pt modelId="{66A416DB-985F-4537-86BC-758C689BA8DB}" type="pres">
      <dgm:prSet presAssocID="{1EF58BA2-E9B0-4DCA-8E4D-DE1FF9B1AA01}" presName="desCircle" presStyleLbl="node1" presStyleIdx="4" presStyleCnt="10" custScaleX="51316" custScaleY="51316"/>
      <dgm:spPr>
        <a:solidFill>
          <a:srgbClr val="27A5F2"/>
        </a:solidFill>
      </dgm:spPr>
    </dgm:pt>
    <dgm:pt modelId="{25C90190-C71F-41F1-929F-AB29E1F43D1C}" type="pres">
      <dgm:prSet presAssocID="{1EF58BA2-E9B0-4DCA-8E4D-DE1FF9B1AA01}" presName="chTx" presStyleLbl="revTx" presStyleIdx="11" presStyleCnt="25"/>
      <dgm:spPr/>
    </dgm:pt>
    <dgm:pt modelId="{4CE6A3EB-96BC-420E-9421-FE3D9AA90F4D}" type="pres">
      <dgm:prSet presAssocID="{1EF58BA2-E9B0-4DCA-8E4D-DE1FF9B1AA01}" presName="desTx" presStyleLbl="revTx" presStyleIdx="12" presStyleCnt="25">
        <dgm:presLayoutVars>
          <dgm:bulletEnabled val="1"/>
        </dgm:presLayoutVars>
      </dgm:prSet>
      <dgm:spPr/>
    </dgm:pt>
    <dgm:pt modelId="{9DF9DBF0-0012-4640-BF75-1CD82CF3FD82}" type="pres">
      <dgm:prSet presAssocID="{1EF58BA2-E9B0-4DCA-8E4D-DE1FF9B1AA01}" presName="desBackupRightNorm" presStyleCnt="0"/>
      <dgm:spPr/>
    </dgm:pt>
    <dgm:pt modelId="{157C85B8-F7FE-4B84-9C33-6E106E6F8F53}" type="pres">
      <dgm:prSet presAssocID="{A420176E-FD5F-4D55-8264-40A4CEDF954B}" presName="desSpace" presStyleCnt="0"/>
      <dgm:spPr/>
    </dgm:pt>
    <dgm:pt modelId="{11E7E552-A626-41C8-B3EA-C9DA5FB96E3E}" type="pres">
      <dgm:prSet presAssocID="{014BBD30-2E71-4DFB-A3F3-E986551F0116}" presName="desBackupLeftNorm" presStyleCnt="0"/>
      <dgm:spPr/>
    </dgm:pt>
    <dgm:pt modelId="{4CF22340-6334-4FA7-A234-4BF27A764569}" type="pres">
      <dgm:prSet presAssocID="{014BBD30-2E71-4DFB-A3F3-E986551F0116}" presName="desComposite" presStyleCnt="0"/>
      <dgm:spPr/>
    </dgm:pt>
    <dgm:pt modelId="{78F792FB-9F37-406B-B840-1DF2B0A2A376}" type="pres">
      <dgm:prSet presAssocID="{014BBD30-2E71-4DFB-A3F3-E986551F0116}" presName="desCircle" presStyleLbl="node1" presStyleIdx="5" presStyleCnt="10" custScaleX="51316" custScaleY="51316"/>
      <dgm:spPr>
        <a:solidFill>
          <a:srgbClr val="27A5F2"/>
        </a:solidFill>
      </dgm:spPr>
    </dgm:pt>
    <dgm:pt modelId="{A184C18A-D59D-4D85-98DF-A74D75EAAF5F}" type="pres">
      <dgm:prSet presAssocID="{014BBD30-2E71-4DFB-A3F3-E986551F0116}" presName="chTx" presStyleLbl="revTx" presStyleIdx="13" presStyleCnt="25"/>
      <dgm:spPr/>
    </dgm:pt>
    <dgm:pt modelId="{96644CBF-1E36-4918-8819-94B617C8C07F}" type="pres">
      <dgm:prSet presAssocID="{014BBD30-2E71-4DFB-A3F3-E986551F0116}" presName="desTx" presStyleLbl="revTx" presStyleIdx="14" presStyleCnt="25">
        <dgm:presLayoutVars>
          <dgm:bulletEnabled val="1"/>
        </dgm:presLayoutVars>
      </dgm:prSet>
      <dgm:spPr/>
    </dgm:pt>
    <dgm:pt modelId="{494C93E9-796D-4BBF-B727-1C9E6D3EAD41}" type="pres">
      <dgm:prSet presAssocID="{014BBD30-2E71-4DFB-A3F3-E986551F0116}" presName="desBackupRightNorm" presStyleCnt="0"/>
      <dgm:spPr/>
    </dgm:pt>
    <dgm:pt modelId="{51465874-30A0-4E0D-B5D3-2B75F74933B0}" type="pres">
      <dgm:prSet presAssocID="{35E12432-8F0F-4D73-A5C6-3B213AF729F8}" presName="desSpace" presStyleCnt="0"/>
      <dgm:spPr/>
    </dgm:pt>
    <dgm:pt modelId="{E82D81DD-56C8-4E9D-849E-70D5F2DF5AAA}" type="pres">
      <dgm:prSet presAssocID="{5C523FB4-1CFF-432B-B4C7-1A10877BBFB8}" presName="parComposite" presStyleCnt="0"/>
      <dgm:spPr/>
    </dgm:pt>
    <dgm:pt modelId="{BC1D7B3B-651E-47A6-9AF5-BFFB663BF081}" type="pres">
      <dgm:prSet presAssocID="{5C523FB4-1CFF-432B-B4C7-1A10877BBFB8}" presName="parBigCircle" presStyleLbl="node0" presStyleIdx="3" presStyleCnt="5"/>
      <dgm:spPr>
        <a:solidFill>
          <a:srgbClr val="27B9F2"/>
        </a:solidFill>
      </dgm:spPr>
    </dgm:pt>
    <dgm:pt modelId="{6A07351F-787D-4A2E-AC7A-96F603A9D18D}" type="pres">
      <dgm:prSet presAssocID="{5C523FB4-1CFF-432B-B4C7-1A10877BBFB8}" presName="parTx" presStyleLbl="revTx" presStyleIdx="15" presStyleCnt="25"/>
      <dgm:spPr/>
    </dgm:pt>
    <dgm:pt modelId="{B5C2FA32-FA5A-4805-B763-638061186FE8}" type="pres">
      <dgm:prSet presAssocID="{5C523FB4-1CFF-432B-B4C7-1A10877BBFB8}" presName="bSpace" presStyleCnt="0"/>
      <dgm:spPr/>
    </dgm:pt>
    <dgm:pt modelId="{E7682A6E-80B5-4378-89D0-BB6AC2809A4E}" type="pres">
      <dgm:prSet presAssocID="{5C523FB4-1CFF-432B-B4C7-1A10877BBFB8}" presName="parBackupNorm" presStyleCnt="0"/>
      <dgm:spPr/>
    </dgm:pt>
    <dgm:pt modelId="{1A14E263-F93C-41BE-9937-43BA16C187FA}" type="pres">
      <dgm:prSet presAssocID="{C5708B7D-8E1D-48E9-AAB7-AD77E086B247}" presName="parSpace" presStyleCnt="0"/>
      <dgm:spPr/>
    </dgm:pt>
    <dgm:pt modelId="{45FAF9AF-2013-4A66-92B8-7AC2D51E06CE}" type="pres">
      <dgm:prSet presAssocID="{9AE61716-42E4-407F-A7A7-D3B41C892A45}" presName="desBackupLeftNorm" presStyleCnt="0"/>
      <dgm:spPr/>
    </dgm:pt>
    <dgm:pt modelId="{D174B432-152C-4CEE-B25A-0AE2863768CB}" type="pres">
      <dgm:prSet presAssocID="{9AE61716-42E4-407F-A7A7-D3B41C892A45}" presName="desComposite" presStyleCnt="0"/>
      <dgm:spPr/>
    </dgm:pt>
    <dgm:pt modelId="{5B2FD058-CDB2-41DC-A437-43BB2651A582}" type="pres">
      <dgm:prSet presAssocID="{9AE61716-42E4-407F-A7A7-D3B41C892A45}" presName="desCircle" presStyleLbl="node1" presStyleIdx="6" presStyleCnt="10" custScaleX="51316" custScaleY="51316"/>
      <dgm:spPr>
        <a:solidFill>
          <a:srgbClr val="27B9F2"/>
        </a:solidFill>
      </dgm:spPr>
    </dgm:pt>
    <dgm:pt modelId="{2320903B-7832-4A4C-8AE7-2AB194AC256C}" type="pres">
      <dgm:prSet presAssocID="{9AE61716-42E4-407F-A7A7-D3B41C892A45}" presName="chTx" presStyleLbl="revTx" presStyleIdx="16" presStyleCnt="25"/>
      <dgm:spPr/>
    </dgm:pt>
    <dgm:pt modelId="{1004D26B-2FE3-4DCD-869F-E5F51ED5B73A}" type="pres">
      <dgm:prSet presAssocID="{9AE61716-42E4-407F-A7A7-D3B41C892A45}" presName="desTx" presStyleLbl="revTx" presStyleIdx="17" presStyleCnt="25">
        <dgm:presLayoutVars>
          <dgm:bulletEnabled val="1"/>
        </dgm:presLayoutVars>
      </dgm:prSet>
      <dgm:spPr/>
    </dgm:pt>
    <dgm:pt modelId="{EB4B4CAC-D5F5-44B1-B425-7A31B60F76EC}" type="pres">
      <dgm:prSet presAssocID="{9AE61716-42E4-407F-A7A7-D3B41C892A45}" presName="desBackupRightNorm" presStyleCnt="0"/>
      <dgm:spPr/>
    </dgm:pt>
    <dgm:pt modelId="{476BD4B0-84F7-443F-94E4-B732ACE21110}" type="pres">
      <dgm:prSet presAssocID="{C9602AB8-167E-4039-B0E1-F826332A4ACD}" presName="desSpace" presStyleCnt="0"/>
      <dgm:spPr/>
    </dgm:pt>
    <dgm:pt modelId="{EE29E31B-0EBA-4898-9A45-994472266C02}" type="pres">
      <dgm:prSet presAssocID="{54E2EFA6-96E4-4B9B-B30F-B5052F7B1B9E}" presName="desBackupLeftNorm" presStyleCnt="0"/>
      <dgm:spPr/>
    </dgm:pt>
    <dgm:pt modelId="{07562815-8240-42E6-8381-AC77620C6FBF}" type="pres">
      <dgm:prSet presAssocID="{54E2EFA6-96E4-4B9B-B30F-B5052F7B1B9E}" presName="desComposite" presStyleCnt="0"/>
      <dgm:spPr/>
    </dgm:pt>
    <dgm:pt modelId="{17F74665-CF95-4137-998D-75490D8B86E0}" type="pres">
      <dgm:prSet presAssocID="{54E2EFA6-96E4-4B9B-B30F-B5052F7B1B9E}" presName="desCircle" presStyleLbl="node1" presStyleIdx="7" presStyleCnt="10" custScaleX="51316" custScaleY="51316"/>
      <dgm:spPr>
        <a:solidFill>
          <a:srgbClr val="27B9F2"/>
        </a:solidFill>
      </dgm:spPr>
    </dgm:pt>
    <dgm:pt modelId="{A632631C-081F-4D98-9CEB-DAAFBAF6DF35}" type="pres">
      <dgm:prSet presAssocID="{54E2EFA6-96E4-4B9B-B30F-B5052F7B1B9E}" presName="chTx" presStyleLbl="revTx" presStyleIdx="18" presStyleCnt="25"/>
      <dgm:spPr/>
    </dgm:pt>
    <dgm:pt modelId="{3FF2B811-3373-4E4D-9A33-63CCECC8A634}" type="pres">
      <dgm:prSet presAssocID="{54E2EFA6-96E4-4B9B-B30F-B5052F7B1B9E}" presName="desTx" presStyleLbl="revTx" presStyleIdx="19" presStyleCnt="25">
        <dgm:presLayoutVars>
          <dgm:bulletEnabled val="1"/>
        </dgm:presLayoutVars>
      </dgm:prSet>
      <dgm:spPr/>
    </dgm:pt>
    <dgm:pt modelId="{2A2A6B5B-3D0B-493F-BCC6-10107BEC056F}" type="pres">
      <dgm:prSet presAssocID="{54E2EFA6-96E4-4B9B-B30F-B5052F7B1B9E}" presName="desBackupRightNorm" presStyleCnt="0"/>
      <dgm:spPr/>
    </dgm:pt>
    <dgm:pt modelId="{E5F43B36-07F9-434F-B775-DC3BACDB0C73}" type="pres">
      <dgm:prSet presAssocID="{CC1AB5A0-AD5A-4AB1-B0AD-D2130B1D5E49}" presName="desSpace" presStyleCnt="0"/>
      <dgm:spPr/>
    </dgm:pt>
    <dgm:pt modelId="{6D79B7E7-D9EA-41E5-A92E-DFB3CBFC5495}" type="pres">
      <dgm:prSet presAssocID="{7E099355-CE07-47E5-83DE-6D96C2BD577D}" presName="parComposite" presStyleCnt="0"/>
      <dgm:spPr/>
    </dgm:pt>
    <dgm:pt modelId="{924642E8-0806-4962-9079-C69441E47C15}" type="pres">
      <dgm:prSet presAssocID="{7E099355-CE07-47E5-83DE-6D96C2BD577D}" presName="parBigCircle" presStyleLbl="node0" presStyleIdx="4" presStyleCnt="5"/>
      <dgm:spPr>
        <a:solidFill>
          <a:srgbClr val="27CDF3"/>
        </a:solidFill>
      </dgm:spPr>
    </dgm:pt>
    <dgm:pt modelId="{A21C3DE1-5CEF-4DC9-BF60-C1E26CECDB05}" type="pres">
      <dgm:prSet presAssocID="{7E099355-CE07-47E5-83DE-6D96C2BD577D}" presName="parTx" presStyleLbl="revTx" presStyleIdx="20" presStyleCnt="25"/>
      <dgm:spPr/>
    </dgm:pt>
    <dgm:pt modelId="{2A14008E-353D-4E9C-AFF9-513C1E0C95C6}" type="pres">
      <dgm:prSet presAssocID="{7E099355-CE07-47E5-83DE-6D96C2BD577D}" presName="bSpace" presStyleCnt="0"/>
      <dgm:spPr/>
    </dgm:pt>
    <dgm:pt modelId="{B169B09C-06AC-43BE-9B30-8B2C8A365046}" type="pres">
      <dgm:prSet presAssocID="{7E099355-CE07-47E5-83DE-6D96C2BD577D}" presName="parBackupNorm" presStyleCnt="0"/>
      <dgm:spPr/>
    </dgm:pt>
    <dgm:pt modelId="{FB7E5EF0-8EBB-4CE3-85E8-650BD40CDBC5}" type="pres">
      <dgm:prSet presAssocID="{9F9774D6-5557-44DD-83D5-DEBC3FF87E66}" presName="parSpace" presStyleCnt="0"/>
      <dgm:spPr/>
    </dgm:pt>
    <dgm:pt modelId="{4B77776B-D439-4A4A-81DA-E6C888873D22}" type="pres">
      <dgm:prSet presAssocID="{36332284-0A95-414C-9E3F-A4752B2FA505}" presName="desBackupLeftNorm" presStyleCnt="0"/>
      <dgm:spPr/>
    </dgm:pt>
    <dgm:pt modelId="{BA81F6BB-0A3E-46B1-9B9C-F4D2186A612A}" type="pres">
      <dgm:prSet presAssocID="{36332284-0A95-414C-9E3F-A4752B2FA505}" presName="desComposite" presStyleCnt="0"/>
      <dgm:spPr/>
    </dgm:pt>
    <dgm:pt modelId="{EA6C549E-BD8B-483A-9083-2FAE55FCF8D6}" type="pres">
      <dgm:prSet presAssocID="{36332284-0A95-414C-9E3F-A4752B2FA505}" presName="desCircle" presStyleLbl="node1" presStyleIdx="8" presStyleCnt="10" custScaleX="51316" custScaleY="51316"/>
      <dgm:spPr>
        <a:solidFill>
          <a:srgbClr val="27CDF3"/>
        </a:solidFill>
      </dgm:spPr>
    </dgm:pt>
    <dgm:pt modelId="{2C5276E5-AEFD-44E0-96C2-D432104AAB8F}" type="pres">
      <dgm:prSet presAssocID="{36332284-0A95-414C-9E3F-A4752B2FA505}" presName="chTx" presStyleLbl="revTx" presStyleIdx="21" presStyleCnt="25"/>
      <dgm:spPr/>
    </dgm:pt>
    <dgm:pt modelId="{08C6E0FD-E449-4A39-BA98-48169ADE42F2}" type="pres">
      <dgm:prSet presAssocID="{36332284-0A95-414C-9E3F-A4752B2FA505}" presName="desTx" presStyleLbl="revTx" presStyleIdx="22" presStyleCnt="25">
        <dgm:presLayoutVars>
          <dgm:bulletEnabled val="1"/>
        </dgm:presLayoutVars>
      </dgm:prSet>
      <dgm:spPr/>
    </dgm:pt>
    <dgm:pt modelId="{A7C94E43-1ACC-4813-9D6A-3439564185EE}" type="pres">
      <dgm:prSet presAssocID="{36332284-0A95-414C-9E3F-A4752B2FA505}" presName="desBackupRightNorm" presStyleCnt="0"/>
      <dgm:spPr/>
    </dgm:pt>
    <dgm:pt modelId="{6002620F-6C52-441F-A50E-057294D75497}" type="pres">
      <dgm:prSet presAssocID="{B64DC966-632D-4251-9059-2257900713AF}" presName="desSpace" presStyleCnt="0"/>
      <dgm:spPr/>
    </dgm:pt>
    <dgm:pt modelId="{A00DD893-FCF7-4602-A474-63F87D8EA35B}" type="pres">
      <dgm:prSet presAssocID="{ADC6C1BB-01B5-49D2-8D11-50BFD4C923CF}" presName="desBackupLeftNorm" presStyleCnt="0"/>
      <dgm:spPr/>
    </dgm:pt>
    <dgm:pt modelId="{376987DD-1180-4561-998B-B486566F3BE3}" type="pres">
      <dgm:prSet presAssocID="{ADC6C1BB-01B5-49D2-8D11-50BFD4C923CF}" presName="desComposite" presStyleCnt="0"/>
      <dgm:spPr/>
    </dgm:pt>
    <dgm:pt modelId="{E552F154-11FE-403A-A826-83BC382A2E37}" type="pres">
      <dgm:prSet presAssocID="{ADC6C1BB-01B5-49D2-8D11-50BFD4C923CF}" presName="desCircle" presStyleLbl="node1" presStyleIdx="9" presStyleCnt="10" custScaleX="51316" custScaleY="51316"/>
      <dgm:spPr>
        <a:solidFill>
          <a:srgbClr val="27CDF3"/>
        </a:solidFill>
      </dgm:spPr>
    </dgm:pt>
    <dgm:pt modelId="{4F55D571-7088-4CC9-BCD7-D48B932F3ED6}" type="pres">
      <dgm:prSet presAssocID="{ADC6C1BB-01B5-49D2-8D11-50BFD4C923CF}" presName="chTx" presStyleLbl="revTx" presStyleIdx="23" presStyleCnt="25"/>
      <dgm:spPr/>
    </dgm:pt>
    <dgm:pt modelId="{DCDF5414-83C4-4E6B-B5D6-B605CCDA929E}" type="pres">
      <dgm:prSet presAssocID="{ADC6C1BB-01B5-49D2-8D11-50BFD4C923CF}" presName="desTx" presStyleLbl="revTx" presStyleIdx="24" presStyleCnt="25">
        <dgm:presLayoutVars>
          <dgm:bulletEnabled val="1"/>
        </dgm:presLayoutVars>
      </dgm:prSet>
      <dgm:spPr/>
    </dgm:pt>
    <dgm:pt modelId="{B243148C-DE23-44ED-9DD0-A259CD91BB9A}" type="pres">
      <dgm:prSet presAssocID="{ADC6C1BB-01B5-49D2-8D11-50BFD4C923CF}" presName="desBackupRightNorm" presStyleCnt="0"/>
      <dgm:spPr/>
    </dgm:pt>
    <dgm:pt modelId="{4D0FE0C3-7125-4AA4-ABBD-F6B89BD898DF}" type="pres">
      <dgm:prSet presAssocID="{6B52BD8E-E9C7-4F26-92F6-79490509DA54}" presName="desSpace" presStyleCnt="0"/>
      <dgm:spPr/>
    </dgm:pt>
  </dgm:ptLst>
  <dgm:cxnLst>
    <dgm:cxn modelId="{54E75E00-C515-4066-8E32-F5406E599E73}" srcId="{8525F444-8998-4587-BBC9-9DE3AC46D0C3}" destId="{5C523FB4-1CFF-432B-B4C7-1A10877BBFB8}" srcOrd="3" destOrd="0" parTransId="{7CFC9F3A-F50A-4244-B852-01E22AD8A8D6}" sibTransId="{C5708B7D-8E1D-48E9-AAB7-AD77E086B247}"/>
    <dgm:cxn modelId="{27FD9D00-A271-402B-8978-D87A66842033}" type="presOf" srcId="{D92D2839-20A2-4490-A099-5AFB7FE61787}" destId="{FF147C22-B3DA-4B78-A3D2-BF7ACFEEBEEA}" srcOrd="0" destOrd="0" presId="urn:microsoft.com/office/officeart/2008/layout/CircleAccentTimeline#1"/>
    <dgm:cxn modelId="{8841C400-2460-4E87-840F-82D953DD0417}" srcId="{1CD4724A-AF78-4287-8A3E-362D7017004C}" destId="{1EF58BA2-E9B0-4DCA-8E4D-DE1FF9B1AA01}" srcOrd="0" destOrd="0" parTransId="{9A4F9837-2C9B-44C5-A8CB-798DA29F17F7}" sibTransId="{A420176E-FD5F-4D55-8264-40A4CEDF954B}"/>
    <dgm:cxn modelId="{30D10D03-31AB-43EE-A0A6-D275B891488B}" srcId="{8525F444-8998-4587-BBC9-9DE3AC46D0C3}" destId="{1CD4724A-AF78-4287-8A3E-362D7017004C}" srcOrd="2" destOrd="0" parTransId="{BD966E4C-35D7-43C6-B190-BD20677D932F}" sibTransId="{AA3DA09C-4C91-4283-A958-6CD1E6771BC4}"/>
    <dgm:cxn modelId="{06746004-280B-43A6-98FA-2D0AD18296DA}" srcId="{7E099355-CE07-47E5-83DE-6D96C2BD577D}" destId="{36332284-0A95-414C-9E3F-A4752B2FA505}" srcOrd="0" destOrd="0" parTransId="{BFA9D1B4-835F-4190-8095-2787498B63B9}" sibTransId="{B64DC966-632D-4251-9059-2257900713AF}"/>
    <dgm:cxn modelId="{38742816-877B-4389-B30C-35FEE26B93DB}" srcId="{5C523FB4-1CFF-432B-B4C7-1A10877BBFB8}" destId="{54E2EFA6-96E4-4B9B-B30F-B5052F7B1B9E}" srcOrd="1" destOrd="0" parTransId="{F56CF2A8-1081-4F47-A48A-236762EC1FBD}" sibTransId="{CC1AB5A0-AD5A-4AB1-B0AD-D2130B1D5E49}"/>
    <dgm:cxn modelId="{B8BF1D27-060F-4FFC-BD28-6B1F0229159D}" type="presOf" srcId="{8525F444-8998-4587-BBC9-9DE3AC46D0C3}" destId="{D2617840-CC1B-49EE-B5ED-2F2DCFEED386}" srcOrd="0" destOrd="0" presId="urn:microsoft.com/office/officeart/2008/layout/CircleAccentTimeline#1"/>
    <dgm:cxn modelId="{9D8EA82A-082E-44EB-BDF1-A6C1BC4EDC21}" srcId="{7E099355-CE07-47E5-83DE-6D96C2BD577D}" destId="{ADC6C1BB-01B5-49D2-8D11-50BFD4C923CF}" srcOrd="1" destOrd="0" parTransId="{BE422EC9-603A-41D2-A876-FC17A3D79101}" sibTransId="{6B52BD8E-E9C7-4F26-92F6-79490509DA54}"/>
    <dgm:cxn modelId="{F523252D-0407-4034-995A-A6BB4E03AE6A}" srcId="{FA1B5C0B-9332-450F-895A-C336A01B4BC7}" destId="{D92D2839-20A2-4490-A099-5AFB7FE61787}" srcOrd="1" destOrd="0" parTransId="{D5DC5B52-D924-4E3D-BA0B-F8EBBA6F3D5B}" sibTransId="{32C7F317-63B7-40A7-B0E2-D1D3D5044D33}"/>
    <dgm:cxn modelId="{83749F37-AE86-44B3-8736-B27DD0939E38}" type="presOf" srcId="{1CD4724A-AF78-4287-8A3E-362D7017004C}" destId="{FD1AB093-6C85-45A1-B58C-095D8DF6D86C}" srcOrd="0" destOrd="0" presId="urn:microsoft.com/office/officeart/2008/layout/CircleAccentTimeline#1"/>
    <dgm:cxn modelId="{8A0E0140-B3FD-4A62-B444-6A0B9053F2F6}" srcId="{8525F444-8998-4587-BBC9-9DE3AC46D0C3}" destId="{FA1B5C0B-9332-450F-895A-C336A01B4BC7}" srcOrd="0" destOrd="0" parTransId="{218CC86E-6DF4-44C1-AEAB-27F71DB70458}" sibTransId="{16427A35-F063-44DD-A1C3-A4911296389E}"/>
    <dgm:cxn modelId="{CE411260-8C6B-4028-988C-B53C920190D1}" srcId="{8525F444-8998-4587-BBC9-9DE3AC46D0C3}" destId="{7E099355-CE07-47E5-83DE-6D96C2BD577D}" srcOrd="4" destOrd="0" parTransId="{5499565C-91E4-4585-9BBF-781CF4A499AB}" sibTransId="{9F9774D6-5557-44DD-83D5-DEBC3FF87E66}"/>
    <dgm:cxn modelId="{CC98B467-50C8-4AFD-8A7C-2F45A46BEEC0}" srcId="{1CD4724A-AF78-4287-8A3E-362D7017004C}" destId="{014BBD30-2E71-4DFB-A3F3-E986551F0116}" srcOrd="1" destOrd="0" parTransId="{CE8D7E85-695E-441F-A86C-516E2D9B7F3C}" sibTransId="{35E12432-8F0F-4D73-A5C6-3B213AF729F8}"/>
    <dgm:cxn modelId="{2DA74D48-C0DB-4B35-9081-2F68A9527CF2}" srcId="{5C523FB4-1CFF-432B-B4C7-1A10877BBFB8}" destId="{9AE61716-42E4-407F-A7A7-D3B41C892A45}" srcOrd="0" destOrd="0" parTransId="{8D17FA68-8C68-48B6-A3A6-B5A17EEA1A81}" sibTransId="{C9602AB8-167E-4039-B0E1-F826332A4ACD}"/>
    <dgm:cxn modelId="{9E2C546B-4EDF-4C10-B978-6C84662A74B3}" type="presOf" srcId="{A43652FA-986F-4BC3-A534-9EFAF9956FA1}" destId="{079C8632-58E4-476B-8981-F749B553FE26}" srcOrd="0" destOrd="0" presId="urn:microsoft.com/office/officeart/2008/layout/CircleAccentTimeline#1"/>
    <dgm:cxn modelId="{A4D23056-7B26-4949-B0A0-2DE4645B955B}" type="presOf" srcId="{B7DFE998-225C-4761-9F52-A744DD465246}" destId="{642883CA-36C6-43C0-941F-EDB6EFC28AE6}" srcOrd="0" destOrd="0" presId="urn:microsoft.com/office/officeart/2008/layout/CircleAccentTimeline#1"/>
    <dgm:cxn modelId="{ABB1A87A-8B90-4AEE-8FE5-4734F7E53268}" srcId="{FA1B5C0B-9332-450F-895A-C336A01B4BC7}" destId="{3A702DA6-0BF4-4CD5-9122-16762D0D1081}" srcOrd="0" destOrd="0" parTransId="{6C3EF501-0F30-4BE6-8C0C-4C11697408BA}" sibTransId="{B61CB8B5-59A9-4AAB-B172-4460F4A25E5B}"/>
    <dgm:cxn modelId="{2D32F87B-19FD-4BC1-8B9F-08AE788D296E}" type="presOf" srcId="{54E2EFA6-96E4-4B9B-B30F-B5052F7B1B9E}" destId="{A632631C-081F-4D98-9CEB-DAAFBAF6DF35}" srcOrd="0" destOrd="0" presId="urn:microsoft.com/office/officeart/2008/layout/CircleAccentTimeline#1"/>
    <dgm:cxn modelId="{7FD399A8-CA7B-4FE2-AFA0-63CF1A5A43F8}" type="presOf" srcId="{36332284-0A95-414C-9E3F-A4752B2FA505}" destId="{2C5276E5-AEFD-44E0-96C2-D432104AAB8F}" srcOrd="0" destOrd="0" presId="urn:microsoft.com/office/officeart/2008/layout/CircleAccentTimeline#1"/>
    <dgm:cxn modelId="{CE8220AA-361C-49D5-A12E-22CE176A0FBE}" type="presOf" srcId="{1EF58BA2-E9B0-4DCA-8E4D-DE1FF9B1AA01}" destId="{25C90190-C71F-41F1-929F-AB29E1F43D1C}" srcOrd="0" destOrd="0" presId="urn:microsoft.com/office/officeart/2008/layout/CircleAccentTimeline#1"/>
    <dgm:cxn modelId="{0B3285B5-E468-44E3-9443-3AA994180917}" srcId="{8525F444-8998-4587-BBC9-9DE3AC46D0C3}" destId="{A43652FA-986F-4BC3-A534-9EFAF9956FA1}" srcOrd="1" destOrd="0" parTransId="{2D421F0F-C551-4084-8DC4-9805978DF35E}" sibTransId="{6884E89E-B1D0-49D3-9A2F-91C1E30E46AA}"/>
    <dgm:cxn modelId="{9E9087BD-91B0-441C-BF81-28892AF74562}" type="presOf" srcId="{5C523FB4-1CFF-432B-B4C7-1A10877BBFB8}" destId="{6A07351F-787D-4A2E-AC7A-96F603A9D18D}" srcOrd="0" destOrd="0" presId="urn:microsoft.com/office/officeart/2008/layout/CircleAccentTimeline#1"/>
    <dgm:cxn modelId="{59AB8CC5-7DD4-4C06-A086-C3B734283726}" type="presOf" srcId="{3A702DA6-0BF4-4CD5-9122-16762D0D1081}" destId="{BCA03786-E28D-4132-A3F0-DCB805D7667F}" srcOrd="0" destOrd="0" presId="urn:microsoft.com/office/officeart/2008/layout/CircleAccentTimeline#1"/>
    <dgm:cxn modelId="{439B01CA-3231-4E3D-AD0D-43ED62A6DD04}" srcId="{A43652FA-986F-4BC3-A534-9EFAF9956FA1}" destId="{B7DFE998-225C-4761-9F52-A744DD465246}" srcOrd="1" destOrd="0" parTransId="{5D197F73-BA50-4B45-BF00-A541003B759A}" sibTransId="{42208930-A1FC-4E77-BF9B-7D1451F83605}"/>
    <dgm:cxn modelId="{158433CB-B87E-44EE-AE99-445104563D1D}" type="presOf" srcId="{014BBD30-2E71-4DFB-A3F3-E986551F0116}" destId="{A184C18A-D59D-4D85-98DF-A74D75EAAF5F}" srcOrd="0" destOrd="0" presId="urn:microsoft.com/office/officeart/2008/layout/CircleAccentTimeline#1"/>
    <dgm:cxn modelId="{644B14CE-EE8A-4E6D-A18A-9489EF8C885A}" srcId="{A43652FA-986F-4BC3-A534-9EFAF9956FA1}" destId="{2DCD8BC8-2D61-4207-B622-B02B21165604}" srcOrd="0" destOrd="0" parTransId="{F4ABBF8D-E368-4F5B-953D-A2355D8FB3A2}" sibTransId="{6FA1E161-5CEA-4A63-B769-7C2902595EAF}"/>
    <dgm:cxn modelId="{017BB5E4-B312-4CC1-9B81-513B96BDDC13}" type="presOf" srcId="{7E099355-CE07-47E5-83DE-6D96C2BD577D}" destId="{A21C3DE1-5CEF-4DC9-BF60-C1E26CECDB05}" srcOrd="0" destOrd="0" presId="urn:microsoft.com/office/officeart/2008/layout/CircleAccentTimeline#1"/>
    <dgm:cxn modelId="{9403E5E9-F68B-4304-AE77-B32C41EBC1D5}" type="presOf" srcId="{FA1B5C0B-9332-450F-895A-C336A01B4BC7}" destId="{75F4B7AA-AC73-4091-A8A2-244908F8FD07}" srcOrd="0" destOrd="0" presId="urn:microsoft.com/office/officeart/2008/layout/CircleAccentTimeline#1"/>
    <dgm:cxn modelId="{9433F2EE-1B56-474C-BFF5-FC7849C0A4DC}" type="presOf" srcId="{9AE61716-42E4-407F-A7A7-D3B41C892A45}" destId="{2320903B-7832-4A4C-8AE7-2AB194AC256C}" srcOrd="0" destOrd="0" presId="urn:microsoft.com/office/officeart/2008/layout/CircleAccentTimeline#1"/>
    <dgm:cxn modelId="{54CF82F1-CC28-4EFE-8C25-32FF1822146B}" type="presOf" srcId="{2DCD8BC8-2D61-4207-B622-B02B21165604}" destId="{66426457-EA28-4C0C-AFAA-079D84EFC31F}" srcOrd="0" destOrd="0" presId="urn:microsoft.com/office/officeart/2008/layout/CircleAccentTimeline#1"/>
    <dgm:cxn modelId="{0C6978F2-636B-43D6-A2D3-3AE5F135A5B8}" type="presOf" srcId="{ADC6C1BB-01B5-49D2-8D11-50BFD4C923CF}" destId="{4F55D571-7088-4CC9-BCD7-D48B932F3ED6}" srcOrd="0" destOrd="0" presId="urn:microsoft.com/office/officeart/2008/layout/CircleAccentTimeline#1"/>
    <dgm:cxn modelId="{50CB307C-E1E3-4229-A340-B33077CCB826}" type="presParOf" srcId="{D2617840-CC1B-49EE-B5ED-2F2DCFEED386}" destId="{33B7A11D-3359-46E9-B49B-032798F41190}" srcOrd="0" destOrd="0" presId="urn:microsoft.com/office/officeart/2008/layout/CircleAccentTimeline#1"/>
    <dgm:cxn modelId="{E1FDB01E-08AD-4C7D-B1B1-A66B723E6447}" type="presParOf" srcId="{33B7A11D-3359-46E9-B49B-032798F41190}" destId="{2A1973AB-A4D8-49C4-9ADE-E5FBC9586E26}" srcOrd="0" destOrd="0" presId="urn:microsoft.com/office/officeart/2008/layout/CircleAccentTimeline#1"/>
    <dgm:cxn modelId="{0D1E88BF-8D7D-444D-B80B-FFA4F455A0EE}" type="presParOf" srcId="{33B7A11D-3359-46E9-B49B-032798F41190}" destId="{75F4B7AA-AC73-4091-A8A2-244908F8FD07}" srcOrd="1" destOrd="0" presId="urn:microsoft.com/office/officeart/2008/layout/CircleAccentTimeline#1"/>
    <dgm:cxn modelId="{24A61D4F-6E3B-4475-BA90-F8CF53613A3B}" type="presParOf" srcId="{33B7A11D-3359-46E9-B49B-032798F41190}" destId="{7309A00F-46C0-4D27-88A9-733B57F6E1F7}" srcOrd="2" destOrd="0" presId="urn:microsoft.com/office/officeart/2008/layout/CircleAccentTimeline#1"/>
    <dgm:cxn modelId="{585118B1-6C0E-4BFB-BE24-D73D8926DADA}" type="presParOf" srcId="{D2617840-CC1B-49EE-B5ED-2F2DCFEED386}" destId="{7996FFE8-FA01-4262-9C12-6DB6D6CA9680}" srcOrd="1" destOrd="0" presId="urn:microsoft.com/office/officeart/2008/layout/CircleAccentTimeline#1"/>
    <dgm:cxn modelId="{B8E8AC44-1930-477C-AAA3-8BE34900FAEB}" type="presParOf" srcId="{D2617840-CC1B-49EE-B5ED-2F2DCFEED386}" destId="{72C95179-389B-41FC-B869-B7C63C7C338E}" srcOrd="2" destOrd="0" presId="urn:microsoft.com/office/officeart/2008/layout/CircleAccentTimeline#1"/>
    <dgm:cxn modelId="{561566C1-73C8-465F-A5FF-75AE3CF27AF7}" type="presParOf" srcId="{D2617840-CC1B-49EE-B5ED-2F2DCFEED386}" destId="{958FF3CA-1F81-4182-A479-F6F6B0CCD96E}" srcOrd="3" destOrd="0" presId="urn:microsoft.com/office/officeart/2008/layout/CircleAccentTimeline#1"/>
    <dgm:cxn modelId="{8739788A-BEC3-469B-B546-F8B6A58BA8F2}" type="presParOf" srcId="{D2617840-CC1B-49EE-B5ED-2F2DCFEED386}" destId="{73DE377C-0C68-48EB-8F3E-AD62D647259E}" srcOrd="4" destOrd="0" presId="urn:microsoft.com/office/officeart/2008/layout/CircleAccentTimeline#1"/>
    <dgm:cxn modelId="{E464968C-6565-49DE-A03F-5D88FD1F74DF}" type="presParOf" srcId="{73DE377C-0C68-48EB-8F3E-AD62D647259E}" destId="{E3783836-B665-4F48-B283-0F90D989A027}" srcOrd="0" destOrd="0" presId="urn:microsoft.com/office/officeart/2008/layout/CircleAccentTimeline#1"/>
    <dgm:cxn modelId="{2F8FDF14-C7BB-412A-ACF3-190315DC3D36}" type="presParOf" srcId="{73DE377C-0C68-48EB-8F3E-AD62D647259E}" destId="{BCA03786-E28D-4132-A3F0-DCB805D7667F}" srcOrd="1" destOrd="0" presId="urn:microsoft.com/office/officeart/2008/layout/CircleAccentTimeline#1"/>
    <dgm:cxn modelId="{004F8F71-20E0-43A5-A7AA-78026449589C}" type="presParOf" srcId="{73DE377C-0C68-48EB-8F3E-AD62D647259E}" destId="{59344BDB-2839-47F9-B6CE-4DA673DA8E5E}" srcOrd="2" destOrd="0" presId="urn:microsoft.com/office/officeart/2008/layout/CircleAccentTimeline#1"/>
    <dgm:cxn modelId="{03B4766A-2F8B-4FAA-B689-84CEF8EEDEFF}" type="presParOf" srcId="{D2617840-CC1B-49EE-B5ED-2F2DCFEED386}" destId="{3F5784F1-B94A-424E-A2EB-9316D6F33C14}" srcOrd="5" destOrd="0" presId="urn:microsoft.com/office/officeart/2008/layout/CircleAccentTimeline#1"/>
    <dgm:cxn modelId="{67F58718-F641-4CB8-81DB-2636060A4BF4}" type="presParOf" srcId="{D2617840-CC1B-49EE-B5ED-2F2DCFEED386}" destId="{8A971C45-9F07-45F3-8EB8-9F1B83B064B2}" srcOrd="6" destOrd="0" presId="urn:microsoft.com/office/officeart/2008/layout/CircleAccentTimeline#1"/>
    <dgm:cxn modelId="{902AC634-AE43-4F87-84C2-B40F283D16EA}" type="presParOf" srcId="{D2617840-CC1B-49EE-B5ED-2F2DCFEED386}" destId="{0C733294-9BC3-49FC-A70C-313447F18281}" srcOrd="7" destOrd="0" presId="urn:microsoft.com/office/officeart/2008/layout/CircleAccentTimeline#1"/>
    <dgm:cxn modelId="{098D0A6D-FD01-49EA-9D6B-47B51121699A}" type="presParOf" srcId="{D2617840-CC1B-49EE-B5ED-2F2DCFEED386}" destId="{7E8E9591-664D-4185-B271-A9154B41CD9B}" srcOrd="8" destOrd="0" presId="urn:microsoft.com/office/officeart/2008/layout/CircleAccentTimeline#1"/>
    <dgm:cxn modelId="{CAF4273D-86D8-4CE1-BE88-45E0CAFDB37E}" type="presParOf" srcId="{7E8E9591-664D-4185-B271-A9154B41CD9B}" destId="{1BDC5ABE-5DFE-4A88-8E00-BC2CAD67A714}" srcOrd="0" destOrd="0" presId="urn:microsoft.com/office/officeart/2008/layout/CircleAccentTimeline#1"/>
    <dgm:cxn modelId="{940823A6-6DC9-4B9F-8AF5-449D396E829A}" type="presParOf" srcId="{7E8E9591-664D-4185-B271-A9154B41CD9B}" destId="{FF147C22-B3DA-4B78-A3D2-BF7ACFEEBEEA}" srcOrd="1" destOrd="0" presId="urn:microsoft.com/office/officeart/2008/layout/CircleAccentTimeline#1"/>
    <dgm:cxn modelId="{B6B1A1DA-E8C7-42FD-A2B1-35DD41D75C19}" type="presParOf" srcId="{7E8E9591-664D-4185-B271-A9154B41CD9B}" destId="{D3F0C268-C288-408A-B59F-AFECEF9587A9}" srcOrd="2" destOrd="0" presId="urn:microsoft.com/office/officeart/2008/layout/CircleAccentTimeline#1"/>
    <dgm:cxn modelId="{88EEBA7F-92AB-481B-B5E7-13A5CECCF47C}" type="presParOf" srcId="{D2617840-CC1B-49EE-B5ED-2F2DCFEED386}" destId="{E6C64058-6B8B-444C-8A8B-201B7D0A8A6D}" srcOrd="9" destOrd="0" presId="urn:microsoft.com/office/officeart/2008/layout/CircleAccentTimeline#1"/>
    <dgm:cxn modelId="{C3CD90D6-24A2-4C2E-8931-BD318F76DE5D}" type="presParOf" srcId="{D2617840-CC1B-49EE-B5ED-2F2DCFEED386}" destId="{D368C6DC-858D-499B-9B14-9C4AFF927417}" srcOrd="10" destOrd="0" presId="urn:microsoft.com/office/officeart/2008/layout/CircleAccentTimeline#1"/>
    <dgm:cxn modelId="{10AC25C8-F5C8-4E45-80A1-7D795BB5AEFC}" type="presParOf" srcId="{D2617840-CC1B-49EE-B5ED-2F2DCFEED386}" destId="{B5F6CBCE-A51F-40DF-99DD-AF86C068F519}" srcOrd="11" destOrd="0" presId="urn:microsoft.com/office/officeart/2008/layout/CircleAccentTimeline#1"/>
    <dgm:cxn modelId="{E0081F5D-D29D-4A15-AA3D-774623C8457A}" type="presParOf" srcId="{B5F6CBCE-A51F-40DF-99DD-AF86C068F519}" destId="{434AE4E5-7648-415F-8766-3D2EF65F74AD}" srcOrd="0" destOrd="0" presId="urn:microsoft.com/office/officeart/2008/layout/CircleAccentTimeline#1"/>
    <dgm:cxn modelId="{36F23EFA-0ABD-4ED6-BFC6-C2E91F573A65}" type="presParOf" srcId="{B5F6CBCE-A51F-40DF-99DD-AF86C068F519}" destId="{079C8632-58E4-476B-8981-F749B553FE26}" srcOrd="1" destOrd="0" presId="urn:microsoft.com/office/officeart/2008/layout/CircleAccentTimeline#1"/>
    <dgm:cxn modelId="{49C65960-4DF6-44D3-92A2-B6F6DCBD00F0}" type="presParOf" srcId="{B5F6CBCE-A51F-40DF-99DD-AF86C068F519}" destId="{0DBA5AAF-0C02-4619-960D-791B1504C442}" srcOrd="2" destOrd="0" presId="urn:microsoft.com/office/officeart/2008/layout/CircleAccentTimeline#1"/>
    <dgm:cxn modelId="{A485B06B-3BF1-444D-85F7-EC8B3E1A270B}" type="presParOf" srcId="{D2617840-CC1B-49EE-B5ED-2F2DCFEED386}" destId="{88A1CA8B-A34A-4B1B-8B6A-DDAC88A51ABC}" srcOrd="12" destOrd="0" presId="urn:microsoft.com/office/officeart/2008/layout/CircleAccentTimeline#1"/>
    <dgm:cxn modelId="{363814C8-3E3A-44E3-B6BA-70FAF320AA57}" type="presParOf" srcId="{D2617840-CC1B-49EE-B5ED-2F2DCFEED386}" destId="{B5728174-2B39-46A3-B5A5-7F7A28ED35C8}" srcOrd="13" destOrd="0" presId="urn:microsoft.com/office/officeart/2008/layout/CircleAccentTimeline#1"/>
    <dgm:cxn modelId="{864F5ACD-D4A4-46AF-8226-D0FC412B3520}" type="presParOf" srcId="{D2617840-CC1B-49EE-B5ED-2F2DCFEED386}" destId="{D72B09A0-0416-4E60-BB67-E8C36889C0AC}" srcOrd="14" destOrd="0" presId="urn:microsoft.com/office/officeart/2008/layout/CircleAccentTimeline#1"/>
    <dgm:cxn modelId="{B2C917C1-4325-4C0B-A302-60CC5E767A0E}" type="presParOf" srcId="{D2617840-CC1B-49EE-B5ED-2F2DCFEED386}" destId="{F3629F46-BE20-47FF-BA2F-ECB2728A5869}" srcOrd="15" destOrd="0" presId="urn:microsoft.com/office/officeart/2008/layout/CircleAccentTimeline#1"/>
    <dgm:cxn modelId="{779CD5CA-4730-4227-9F28-185A68865A4B}" type="presParOf" srcId="{F3629F46-BE20-47FF-BA2F-ECB2728A5869}" destId="{79FE50C7-09CF-4822-80A5-539551EB3046}" srcOrd="0" destOrd="0" presId="urn:microsoft.com/office/officeart/2008/layout/CircleAccentTimeline#1"/>
    <dgm:cxn modelId="{B016BD4B-F985-478A-8567-FED902D305A7}" type="presParOf" srcId="{F3629F46-BE20-47FF-BA2F-ECB2728A5869}" destId="{66426457-EA28-4C0C-AFAA-079D84EFC31F}" srcOrd="1" destOrd="0" presId="urn:microsoft.com/office/officeart/2008/layout/CircleAccentTimeline#1"/>
    <dgm:cxn modelId="{CD61EE95-B270-4EC8-AD16-AA064AE9BFBA}" type="presParOf" srcId="{F3629F46-BE20-47FF-BA2F-ECB2728A5869}" destId="{C9E96313-6892-460F-9D41-100BF853C078}" srcOrd="2" destOrd="0" presId="urn:microsoft.com/office/officeart/2008/layout/CircleAccentTimeline#1"/>
    <dgm:cxn modelId="{FCC78B56-E864-4DF3-A307-6050ED9A3483}" type="presParOf" srcId="{D2617840-CC1B-49EE-B5ED-2F2DCFEED386}" destId="{CA1994FE-1FA0-4A95-BE62-B7DC352F7EBD}" srcOrd="16" destOrd="0" presId="urn:microsoft.com/office/officeart/2008/layout/CircleAccentTimeline#1"/>
    <dgm:cxn modelId="{E29B4A38-6866-483C-91A2-DA8C9625A551}" type="presParOf" srcId="{D2617840-CC1B-49EE-B5ED-2F2DCFEED386}" destId="{8B9E413A-A103-4BA1-8079-1333D08DDAD2}" srcOrd="17" destOrd="0" presId="urn:microsoft.com/office/officeart/2008/layout/CircleAccentTimeline#1"/>
    <dgm:cxn modelId="{9DC38CEE-EADA-4182-861D-40561B8B3B9A}" type="presParOf" srcId="{D2617840-CC1B-49EE-B5ED-2F2DCFEED386}" destId="{585B0FB4-1112-4409-AE0F-0F3F02754E6D}" srcOrd="18" destOrd="0" presId="urn:microsoft.com/office/officeart/2008/layout/CircleAccentTimeline#1"/>
    <dgm:cxn modelId="{BF7F7FB0-DFDA-437E-B563-0AE3221C28E6}" type="presParOf" srcId="{D2617840-CC1B-49EE-B5ED-2F2DCFEED386}" destId="{9E77D413-36D0-4B06-84E8-E8962ECDCB61}" srcOrd="19" destOrd="0" presId="urn:microsoft.com/office/officeart/2008/layout/CircleAccentTimeline#1"/>
    <dgm:cxn modelId="{F5FDD9C0-CAC7-4019-968F-ACC77690D49D}" type="presParOf" srcId="{9E77D413-36D0-4B06-84E8-E8962ECDCB61}" destId="{5F32CFB8-C2BD-44C2-9926-DD75C9916E42}" srcOrd="0" destOrd="0" presId="urn:microsoft.com/office/officeart/2008/layout/CircleAccentTimeline#1"/>
    <dgm:cxn modelId="{9D3FB301-DC2E-4D75-A71F-B45017FECD6A}" type="presParOf" srcId="{9E77D413-36D0-4B06-84E8-E8962ECDCB61}" destId="{642883CA-36C6-43C0-941F-EDB6EFC28AE6}" srcOrd="1" destOrd="0" presId="urn:microsoft.com/office/officeart/2008/layout/CircleAccentTimeline#1"/>
    <dgm:cxn modelId="{218150ED-CA8C-4F95-A8DB-FD6E423D81F4}" type="presParOf" srcId="{9E77D413-36D0-4B06-84E8-E8962ECDCB61}" destId="{FBC4B00C-70C4-4147-A288-526A253B91FC}" srcOrd="2" destOrd="0" presId="urn:microsoft.com/office/officeart/2008/layout/CircleAccentTimeline#1"/>
    <dgm:cxn modelId="{316A29EC-6D15-4AD5-A417-6A7714367234}" type="presParOf" srcId="{D2617840-CC1B-49EE-B5ED-2F2DCFEED386}" destId="{5B8499E6-87AE-482E-A00C-EA8793868A9A}" srcOrd="20" destOrd="0" presId="urn:microsoft.com/office/officeart/2008/layout/CircleAccentTimeline#1"/>
    <dgm:cxn modelId="{9B5F6E0A-30A0-4C64-9023-C29CDD442B10}" type="presParOf" srcId="{D2617840-CC1B-49EE-B5ED-2F2DCFEED386}" destId="{6E65E63A-E516-41F1-81D3-03D813DE7C6D}" srcOrd="21" destOrd="0" presId="urn:microsoft.com/office/officeart/2008/layout/CircleAccentTimeline#1"/>
    <dgm:cxn modelId="{A6AF5DEC-5DF7-46B0-AB38-E14CEFF8F8C4}" type="presParOf" srcId="{D2617840-CC1B-49EE-B5ED-2F2DCFEED386}" destId="{5593A113-8189-43CE-AB6F-2047EAD75E63}" srcOrd="22" destOrd="0" presId="urn:microsoft.com/office/officeart/2008/layout/CircleAccentTimeline#1"/>
    <dgm:cxn modelId="{B5C9AC36-2043-4FA5-A39F-C9C3DCA62F6C}" type="presParOf" srcId="{5593A113-8189-43CE-AB6F-2047EAD75E63}" destId="{7A909D65-9EA8-48ED-9B16-C588E863B4A8}" srcOrd="0" destOrd="0" presId="urn:microsoft.com/office/officeart/2008/layout/CircleAccentTimeline#1"/>
    <dgm:cxn modelId="{D2FE2353-35CB-441E-AB1C-89895974576F}" type="presParOf" srcId="{5593A113-8189-43CE-AB6F-2047EAD75E63}" destId="{FD1AB093-6C85-45A1-B58C-095D8DF6D86C}" srcOrd="1" destOrd="0" presId="urn:microsoft.com/office/officeart/2008/layout/CircleAccentTimeline#1"/>
    <dgm:cxn modelId="{CAD3A2DF-98F6-4348-A8C3-86EF23F075AC}" type="presParOf" srcId="{5593A113-8189-43CE-AB6F-2047EAD75E63}" destId="{B35C4808-C4D1-4C96-9497-B96E61A572AA}" srcOrd="2" destOrd="0" presId="urn:microsoft.com/office/officeart/2008/layout/CircleAccentTimeline#1"/>
    <dgm:cxn modelId="{4DD31D51-688D-4135-A746-A61C2F547F75}" type="presParOf" srcId="{D2617840-CC1B-49EE-B5ED-2F2DCFEED386}" destId="{98079EA8-1D10-4C6B-86E4-9B33E03FD86A}" srcOrd="23" destOrd="0" presId="urn:microsoft.com/office/officeart/2008/layout/CircleAccentTimeline#1"/>
    <dgm:cxn modelId="{9725854B-6A65-46E1-8647-EF3EC2BFE875}" type="presParOf" srcId="{D2617840-CC1B-49EE-B5ED-2F2DCFEED386}" destId="{BDE96F25-DFCC-4945-A43C-AC91D3F7A9CD}" srcOrd="24" destOrd="0" presId="urn:microsoft.com/office/officeart/2008/layout/CircleAccentTimeline#1"/>
    <dgm:cxn modelId="{9C8A04D2-0CF7-43BB-8CE1-A43180D6D10E}" type="presParOf" srcId="{D2617840-CC1B-49EE-B5ED-2F2DCFEED386}" destId="{CC89613D-B4FC-4199-8341-A45CE68065B3}" srcOrd="25" destOrd="0" presId="urn:microsoft.com/office/officeart/2008/layout/CircleAccentTimeline#1"/>
    <dgm:cxn modelId="{3E1D347F-61CD-4989-A52F-EFC9EE102D9A}" type="presParOf" srcId="{D2617840-CC1B-49EE-B5ED-2F2DCFEED386}" destId="{4676BA34-BFB3-4699-A5D6-B3D45E5F65AC}" srcOrd="26" destOrd="0" presId="urn:microsoft.com/office/officeart/2008/layout/CircleAccentTimeline#1"/>
    <dgm:cxn modelId="{66F047AA-D897-4037-B039-26CEB030E437}" type="presParOf" srcId="{4676BA34-BFB3-4699-A5D6-B3D45E5F65AC}" destId="{66A416DB-985F-4537-86BC-758C689BA8DB}" srcOrd="0" destOrd="0" presId="urn:microsoft.com/office/officeart/2008/layout/CircleAccentTimeline#1"/>
    <dgm:cxn modelId="{E228EF47-95CA-4654-805C-985FF86B93EA}" type="presParOf" srcId="{4676BA34-BFB3-4699-A5D6-B3D45E5F65AC}" destId="{25C90190-C71F-41F1-929F-AB29E1F43D1C}" srcOrd="1" destOrd="0" presId="urn:microsoft.com/office/officeart/2008/layout/CircleAccentTimeline#1"/>
    <dgm:cxn modelId="{A74184D8-97E7-4189-9175-491E9EA54794}" type="presParOf" srcId="{4676BA34-BFB3-4699-A5D6-B3D45E5F65AC}" destId="{4CE6A3EB-96BC-420E-9421-FE3D9AA90F4D}" srcOrd="2" destOrd="0" presId="urn:microsoft.com/office/officeart/2008/layout/CircleAccentTimeline#1"/>
    <dgm:cxn modelId="{5D2D8EC1-A667-4652-8470-A1203F12611B}" type="presParOf" srcId="{D2617840-CC1B-49EE-B5ED-2F2DCFEED386}" destId="{9DF9DBF0-0012-4640-BF75-1CD82CF3FD82}" srcOrd="27" destOrd="0" presId="urn:microsoft.com/office/officeart/2008/layout/CircleAccentTimeline#1"/>
    <dgm:cxn modelId="{B40CB2FB-DAB3-4708-AC67-6FFFBD475EF8}" type="presParOf" srcId="{D2617840-CC1B-49EE-B5ED-2F2DCFEED386}" destId="{157C85B8-F7FE-4B84-9C33-6E106E6F8F53}" srcOrd="28" destOrd="0" presId="urn:microsoft.com/office/officeart/2008/layout/CircleAccentTimeline#1"/>
    <dgm:cxn modelId="{9320B92E-FEAE-472A-A655-77A4003F0010}" type="presParOf" srcId="{D2617840-CC1B-49EE-B5ED-2F2DCFEED386}" destId="{11E7E552-A626-41C8-B3EA-C9DA5FB96E3E}" srcOrd="29" destOrd="0" presId="urn:microsoft.com/office/officeart/2008/layout/CircleAccentTimeline#1"/>
    <dgm:cxn modelId="{03942B9D-F4AF-4438-9D4E-8F482F0BD100}" type="presParOf" srcId="{D2617840-CC1B-49EE-B5ED-2F2DCFEED386}" destId="{4CF22340-6334-4FA7-A234-4BF27A764569}" srcOrd="30" destOrd="0" presId="urn:microsoft.com/office/officeart/2008/layout/CircleAccentTimeline#1"/>
    <dgm:cxn modelId="{9B0B980E-11FA-49CD-8478-7674B880D540}" type="presParOf" srcId="{4CF22340-6334-4FA7-A234-4BF27A764569}" destId="{78F792FB-9F37-406B-B840-1DF2B0A2A376}" srcOrd="0" destOrd="0" presId="urn:microsoft.com/office/officeart/2008/layout/CircleAccentTimeline#1"/>
    <dgm:cxn modelId="{16799B21-CE0E-4AD2-BBB2-1FC671C44CDC}" type="presParOf" srcId="{4CF22340-6334-4FA7-A234-4BF27A764569}" destId="{A184C18A-D59D-4D85-98DF-A74D75EAAF5F}" srcOrd="1" destOrd="0" presId="urn:microsoft.com/office/officeart/2008/layout/CircleAccentTimeline#1"/>
    <dgm:cxn modelId="{1B16D8D6-F6C3-4FB8-8373-D63426D4B465}" type="presParOf" srcId="{4CF22340-6334-4FA7-A234-4BF27A764569}" destId="{96644CBF-1E36-4918-8819-94B617C8C07F}" srcOrd="2" destOrd="0" presId="urn:microsoft.com/office/officeart/2008/layout/CircleAccentTimeline#1"/>
    <dgm:cxn modelId="{E9C36319-F470-4ACF-9C0C-0FE9A235E045}" type="presParOf" srcId="{D2617840-CC1B-49EE-B5ED-2F2DCFEED386}" destId="{494C93E9-796D-4BBF-B727-1C9E6D3EAD41}" srcOrd="31" destOrd="0" presId="urn:microsoft.com/office/officeart/2008/layout/CircleAccentTimeline#1"/>
    <dgm:cxn modelId="{C2A04842-8F88-4F36-A314-070D378DAC01}" type="presParOf" srcId="{D2617840-CC1B-49EE-B5ED-2F2DCFEED386}" destId="{51465874-30A0-4E0D-B5D3-2B75F74933B0}" srcOrd="32" destOrd="0" presId="urn:microsoft.com/office/officeart/2008/layout/CircleAccentTimeline#1"/>
    <dgm:cxn modelId="{174D4325-F025-4430-88BA-10B4587F2184}" type="presParOf" srcId="{D2617840-CC1B-49EE-B5ED-2F2DCFEED386}" destId="{E82D81DD-56C8-4E9D-849E-70D5F2DF5AAA}" srcOrd="33" destOrd="0" presId="urn:microsoft.com/office/officeart/2008/layout/CircleAccentTimeline#1"/>
    <dgm:cxn modelId="{00C8A29C-88FF-4FED-A307-74364EB1BB16}" type="presParOf" srcId="{E82D81DD-56C8-4E9D-849E-70D5F2DF5AAA}" destId="{BC1D7B3B-651E-47A6-9AF5-BFFB663BF081}" srcOrd="0" destOrd="0" presId="urn:microsoft.com/office/officeart/2008/layout/CircleAccentTimeline#1"/>
    <dgm:cxn modelId="{04269AA3-8D32-4C21-96EC-97E8375DFA8E}" type="presParOf" srcId="{E82D81DD-56C8-4E9D-849E-70D5F2DF5AAA}" destId="{6A07351F-787D-4A2E-AC7A-96F603A9D18D}" srcOrd="1" destOrd="0" presId="urn:microsoft.com/office/officeart/2008/layout/CircleAccentTimeline#1"/>
    <dgm:cxn modelId="{7F293E2F-05C0-4FD5-A024-4A9C08DCA0B7}" type="presParOf" srcId="{E82D81DD-56C8-4E9D-849E-70D5F2DF5AAA}" destId="{B5C2FA32-FA5A-4805-B763-638061186FE8}" srcOrd="2" destOrd="0" presId="urn:microsoft.com/office/officeart/2008/layout/CircleAccentTimeline#1"/>
    <dgm:cxn modelId="{568683E8-4F1E-48B2-8FBD-DC712982C399}" type="presParOf" srcId="{D2617840-CC1B-49EE-B5ED-2F2DCFEED386}" destId="{E7682A6E-80B5-4378-89D0-BB6AC2809A4E}" srcOrd="34" destOrd="0" presId="urn:microsoft.com/office/officeart/2008/layout/CircleAccentTimeline#1"/>
    <dgm:cxn modelId="{7B9F9813-B14B-47CD-AA67-A4B46EAE93A1}" type="presParOf" srcId="{D2617840-CC1B-49EE-B5ED-2F2DCFEED386}" destId="{1A14E263-F93C-41BE-9937-43BA16C187FA}" srcOrd="35" destOrd="0" presId="urn:microsoft.com/office/officeart/2008/layout/CircleAccentTimeline#1"/>
    <dgm:cxn modelId="{9C7CA9DE-897C-474F-AF1C-DD4D14380960}" type="presParOf" srcId="{D2617840-CC1B-49EE-B5ED-2F2DCFEED386}" destId="{45FAF9AF-2013-4A66-92B8-7AC2D51E06CE}" srcOrd="36" destOrd="0" presId="urn:microsoft.com/office/officeart/2008/layout/CircleAccentTimeline#1"/>
    <dgm:cxn modelId="{87743E3D-277A-4ECB-8E85-22BC7F495687}" type="presParOf" srcId="{D2617840-CC1B-49EE-B5ED-2F2DCFEED386}" destId="{D174B432-152C-4CEE-B25A-0AE2863768CB}" srcOrd="37" destOrd="0" presId="urn:microsoft.com/office/officeart/2008/layout/CircleAccentTimeline#1"/>
    <dgm:cxn modelId="{CED194BD-8BFC-4785-A74B-C01EE4E9F1DF}" type="presParOf" srcId="{D174B432-152C-4CEE-B25A-0AE2863768CB}" destId="{5B2FD058-CDB2-41DC-A437-43BB2651A582}" srcOrd="0" destOrd="0" presId="urn:microsoft.com/office/officeart/2008/layout/CircleAccentTimeline#1"/>
    <dgm:cxn modelId="{B33DE1AC-FA48-4444-B08A-08BC599CB6E3}" type="presParOf" srcId="{D174B432-152C-4CEE-B25A-0AE2863768CB}" destId="{2320903B-7832-4A4C-8AE7-2AB194AC256C}" srcOrd="1" destOrd="0" presId="urn:microsoft.com/office/officeart/2008/layout/CircleAccentTimeline#1"/>
    <dgm:cxn modelId="{C0EE2429-A549-4049-A198-257BD7AC016C}" type="presParOf" srcId="{D174B432-152C-4CEE-B25A-0AE2863768CB}" destId="{1004D26B-2FE3-4DCD-869F-E5F51ED5B73A}" srcOrd="2" destOrd="0" presId="urn:microsoft.com/office/officeart/2008/layout/CircleAccentTimeline#1"/>
    <dgm:cxn modelId="{DF9E6AE5-DD65-45D5-9E25-DA6F53FF68B6}" type="presParOf" srcId="{D2617840-CC1B-49EE-B5ED-2F2DCFEED386}" destId="{EB4B4CAC-D5F5-44B1-B425-7A31B60F76EC}" srcOrd="38" destOrd="0" presId="urn:microsoft.com/office/officeart/2008/layout/CircleAccentTimeline#1"/>
    <dgm:cxn modelId="{5CEA73DB-735E-4960-AD5A-645FF89F0357}" type="presParOf" srcId="{D2617840-CC1B-49EE-B5ED-2F2DCFEED386}" destId="{476BD4B0-84F7-443F-94E4-B732ACE21110}" srcOrd="39" destOrd="0" presId="urn:microsoft.com/office/officeart/2008/layout/CircleAccentTimeline#1"/>
    <dgm:cxn modelId="{A41A0DE8-9482-4B04-9E0B-3091AEC43CEE}" type="presParOf" srcId="{D2617840-CC1B-49EE-B5ED-2F2DCFEED386}" destId="{EE29E31B-0EBA-4898-9A45-994472266C02}" srcOrd="40" destOrd="0" presId="urn:microsoft.com/office/officeart/2008/layout/CircleAccentTimeline#1"/>
    <dgm:cxn modelId="{8CB07783-CEFB-49F0-BFC2-A8EFABCDB819}" type="presParOf" srcId="{D2617840-CC1B-49EE-B5ED-2F2DCFEED386}" destId="{07562815-8240-42E6-8381-AC77620C6FBF}" srcOrd="41" destOrd="0" presId="urn:microsoft.com/office/officeart/2008/layout/CircleAccentTimeline#1"/>
    <dgm:cxn modelId="{C2D5C8D2-F51A-441B-A2F7-1BD18A5987FE}" type="presParOf" srcId="{07562815-8240-42E6-8381-AC77620C6FBF}" destId="{17F74665-CF95-4137-998D-75490D8B86E0}" srcOrd="0" destOrd="0" presId="urn:microsoft.com/office/officeart/2008/layout/CircleAccentTimeline#1"/>
    <dgm:cxn modelId="{B9950682-39B8-4711-9BBE-3CF2F85F3107}" type="presParOf" srcId="{07562815-8240-42E6-8381-AC77620C6FBF}" destId="{A632631C-081F-4D98-9CEB-DAAFBAF6DF35}" srcOrd="1" destOrd="0" presId="urn:microsoft.com/office/officeart/2008/layout/CircleAccentTimeline#1"/>
    <dgm:cxn modelId="{1620EB89-6D20-4F9F-882E-BD898895E550}" type="presParOf" srcId="{07562815-8240-42E6-8381-AC77620C6FBF}" destId="{3FF2B811-3373-4E4D-9A33-63CCECC8A634}" srcOrd="2" destOrd="0" presId="urn:microsoft.com/office/officeart/2008/layout/CircleAccentTimeline#1"/>
    <dgm:cxn modelId="{BB06EAE0-4A2D-4921-B868-3ED81974365C}" type="presParOf" srcId="{D2617840-CC1B-49EE-B5ED-2F2DCFEED386}" destId="{2A2A6B5B-3D0B-493F-BCC6-10107BEC056F}" srcOrd="42" destOrd="0" presId="urn:microsoft.com/office/officeart/2008/layout/CircleAccentTimeline#1"/>
    <dgm:cxn modelId="{527EDFA9-FDA0-4662-B454-9F8624CFB573}" type="presParOf" srcId="{D2617840-CC1B-49EE-B5ED-2F2DCFEED386}" destId="{E5F43B36-07F9-434F-B775-DC3BACDB0C73}" srcOrd="43" destOrd="0" presId="urn:microsoft.com/office/officeart/2008/layout/CircleAccentTimeline#1"/>
    <dgm:cxn modelId="{320A673B-9CD0-423A-9192-BA8366F49D4F}" type="presParOf" srcId="{D2617840-CC1B-49EE-B5ED-2F2DCFEED386}" destId="{6D79B7E7-D9EA-41E5-A92E-DFB3CBFC5495}" srcOrd="44" destOrd="0" presId="urn:microsoft.com/office/officeart/2008/layout/CircleAccentTimeline#1"/>
    <dgm:cxn modelId="{D8174E62-30FD-4297-AC74-854E348E1608}" type="presParOf" srcId="{6D79B7E7-D9EA-41E5-A92E-DFB3CBFC5495}" destId="{924642E8-0806-4962-9079-C69441E47C15}" srcOrd="0" destOrd="0" presId="urn:microsoft.com/office/officeart/2008/layout/CircleAccentTimeline#1"/>
    <dgm:cxn modelId="{5D4E4ED6-318A-4669-9373-41B5A15ABFE9}" type="presParOf" srcId="{6D79B7E7-D9EA-41E5-A92E-DFB3CBFC5495}" destId="{A21C3DE1-5CEF-4DC9-BF60-C1E26CECDB05}" srcOrd="1" destOrd="0" presId="urn:microsoft.com/office/officeart/2008/layout/CircleAccentTimeline#1"/>
    <dgm:cxn modelId="{213A9434-393B-4A71-889C-B16B28BB00EB}" type="presParOf" srcId="{6D79B7E7-D9EA-41E5-A92E-DFB3CBFC5495}" destId="{2A14008E-353D-4E9C-AFF9-513C1E0C95C6}" srcOrd="2" destOrd="0" presId="urn:microsoft.com/office/officeart/2008/layout/CircleAccentTimeline#1"/>
    <dgm:cxn modelId="{225AA223-FF49-46D9-9E03-6C57CF31BD53}" type="presParOf" srcId="{D2617840-CC1B-49EE-B5ED-2F2DCFEED386}" destId="{B169B09C-06AC-43BE-9B30-8B2C8A365046}" srcOrd="45" destOrd="0" presId="urn:microsoft.com/office/officeart/2008/layout/CircleAccentTimeline#1"/>
    <dgm:cxn modelId="{C07492AB-ED9E-4174-B45B-1A7BB774E6C4}" type="presParOf" srcId="{D2617840-CC1B-49EE-B5ED-2F2DCFEED386}" destId="{FB7E5EF0-8EBB-4CE3-85E8-650BD40CDBC5}" srcOrd="46" destOrd="0" presId="urn:microsoft.com/office/officeart/2008/layout/CircleAccentTimeline#1"/>
    <dgm:cxn modelId="{35FC970D-210A-4419-855E-38E997955FCF}" type="presParOf" srcId="{D2617840-CC1B-49EE-B5ED-2F2DCFEED386}" destId="{4B77776B-D439-4A4A-81DA-E6C888873D22}" srcOrd="47" destOrd="0" presId="urn:microsoft.com/office/officeart/2008/layout/CircleAccentTimeline#1"/>
    <dgm:cxn modelId="{57A70188-1749-49B0-82E8-43C8D962B3F8}" type="presParOf" srcId="{D2617840-CC1B-49EE-B5ED-2F2DCFEED386}" destId="{BA81F6BB-0A3E-46B1-9B9C-F4D2186A612A}" srcOrd="48" destOrd="0" presId="urn:microsoft.com/office/officeart/2008/layout/CircleAccentTimeline#1"/>
    <dgm:cxn modelId="{13E1C897-E0B2-4149-9D2D-268ADDE34108}" type="presParOf" srcId="{BA81F6BB-0A3E-46B1-9B9C-F4D2186A612A}" destId="{EA6C549E-BD8B-483A-9083-2FAE55FCF8D6}" srcOrd="0" destOrd="0" presId="urn:microsoft.com/office/officeart/2008/layout/CircleAccentTimeline#1"/>
    <dgm:cxn modelId="{515E52C6-D713-4BE9-AE32-C46476BE30BF}" type="presParOf" srcId="{BA81F6BB-0A3E-46B1-9B9C-F4D2186A612A}" destId="{2C5276E5-AEFD-44E0-96C2-D432104AAB8F}" srcOrd="1" destOrd="0" presId="urn:microsoft.com/office/officeart/2008/layout/CircleAccentTimeline#1"/>
    <dgm:cxn modelId="{45EB6DAD-C917-40B0-B1FF-90BEA5EA9298}" type="presParOf" srcId="{BA81F6BB-0A3E-46B1-9B9C-F4D2186A612A}" destId="{08C6E0FD-E449-4A39-BA98-48169ADE42F2}" srcOrd="2" destOrd="0" presId="urn:microsoft.com/office/officeart/2008/layout/CircleAccentTimeline#1"/>
    <dgm:cxn modelId="{FAAE79EC-5F3E-4BC2-A380-4F91C634C2E3}" type="presParOf" srcId="{D2617840-CC1B-49EE-B5ED-2F2DCFEED386}" destId="{A7C94E43-1ACC-4813-9D6A-3439564185EE}" srcOrd="49" destOrd="0" presId="urn:microsoft.com/office/officeart/2008/layout/CircleAccentTimeline#1"/>
    <dgm:cxn modelId="{43ACD44D-31EE-4469-8DAF-A110D488F321}" type="presParOf" srcId="{D2617840-CC1B-49EE-B5ED-2F2DCFEED386}" destId="{6002620F-6C52-441F-A50E-057294D75497}" srcOrd="50" destOrd="0" presId="urn:microsoft.com/office/officeart/2008/layout/CircleAccentTimeline#1"/>
    <dgm:cxn modelId="{DC12A916-6585-4E73-9CEC-F34A5F0BC71F}" type="presParOf" srcId="{D2617840-CC1B-49EE-B5ED-2F2DCFEED386}" destId="{A00DD893-FCF7-4602-A474-63F87D8EA35B}" srcOrd="51" destOrd="0" presId="urn:microsoft.com/office/officeart/2008/layout/CircleAccentTimeline#1"/>
    <dgm:cxn modelId="{598C26B1-5A5F-40EA-832D-05CCB0A4144F}" type="presParOf" srcId="{D2617840-CC1B-49EE-B5ED-2F2DCFEED386}" destId="{376987DD-1180-4561-998B-B486566F3BE3}" srcOrd="52" destOrd="0" presId="urn:microsoft.com/office/officeart/2008/layout/CircleAccentTimeline#1"/>
    <dgm:cxn modelId="{95D9373F-F223-48C4-8DA4-1B81002EF257}" type="presParOf" srcId="{376987DD-1180-4561-998B-B486566F3BE3}" destId="{E552F154-11FE-403A-A826-83BC382A2E37}" srcOrd="0" destOrd="0" presId="urn:microsoft.com/office/officeart/2008/layout/CircleAccentTimeline#1"/>
    <dgm:cxn modelId="{03786D1A-1FD5-43FC-98EE-9F4C8E3F23C9}" type="presParOf" srcId="{376987DD-1180-4561-998B-B486566F3BE3}" destId="{4F55D571-7088-4CC9-BCD7-D48B932F3ED6}" srcOrd="1" destOrd="0" presId="urn:microsoft.com/office/officeart/2008/layout/CircleAccentTimeline#1"/>
    <dgm:cxn modelId="{08CEC3BF-008A-45D7-BECD-B85EDE2DFEDA}" type="presParOf" srcId="{376987DD-1180-4561-998B-B486566F3BE3}" destId="{DCDF5414-83C4-4E6B-B5D6-B605CCDA929E}" srcOrd="2" destOrd="0" presId="urn:microsoft.com/office/officeart/2008/layout/CircleAccentTimeline#1"/>
    <dgm:cxn modelId="{EF603800-6EDE-4DDA-8FED-6456AB5723CC}" type="presParOf" srcId="{D2617840-CC1B-49EE-B5ED-2F2DCFEED386}" destId="{B243148C-DE23-44ED-9DD0-A259CD91BB9A}" srcOrd="53" destOrd="0" presId="urn:microsoft.com/office/officeart/2008/layout/CircleAccentTimeline#1"/>
    <dgm:cxn modelId="{84CCB23B-C4A9-4B88-90D5-D33576ABD643}" type="presParOf" srcId="{D2617840-CC1B-49EE-B5ED-2F2DCFEED386}" destId="{4D0FE0C3-7125-4AA4-ABBD-F6B89BD898DF}" srcOrd="54" destOrd="0" presId="urn:microsoft.com/office/officeart/2008/layout/CircleAccentTimeline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86E318-EBB6-45FA-92E4-91BBE25EAA92}">
      <dsp:nvSpPr>
        <dsp:cNvPr id="0" name=""/>
        <dsp:cNvSpPr/>
      </dsp:nvSpPr>
      <dsp:spPr>
        <a:xfrm>
          <a:off x="0" y="323242"/>
          <a:ext cx="7366068" cy="4603792"/>
        </a:xfrm>
        <a:prstGeom prst="swooshArrow">
          <a:avLst>
            <a:gd name="adj1" fmla="val 25000"/>
            <a:gd name="adj2" fmla="val 25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7D58CA-5184-4223-9598-195B5F9D0A69}">
      <dsp:nvSpPr>
        <dsp:cNvPr id="0" name=""/>
        <dsp:cNvSpPr/>
      </dsp:nvSpPr>
      <dsp:spPr>
        <a:xfrm>
          <a:off x="725557" y="3746622"/>
          <a:ext cx="169419" cy="169419"/>
        </a:xfrm>
        <a:prstGeom prst="ellipse">
          <a:avLst/>
        </a:prstGeom>
        <a:solidFill>
          <a:srgbClr val="27CDF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D2EAC-F71D-496E-B0ED-7CD879A258F9}">
      <dsp:nvSpPr>
        <dsp:cNvPr id="0" name=""/>
        <dsp:cNvSpPr/>
      </dsp:nvSpPr>
      <dsp:spPr>
        <a:xfrm>
          <a:off x="0" y="3367630"/>
          <a:ext cx="1733280" cy="554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772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sp:txBody>
      <dsp:txXfrm>
        <a:off x="0" y="3367630"/>
        <a:ext cx="1733280" cy="554732"/>
      </dsp:txXfrm>
    </dsp:sp>
    <dsp:sp modelId="{D6A53E4B-1DED-4197-ABF5-C917ED6D03C6}">
      <dsp:nvSpPr>
        <dsp:cNvPr id="0" name=""/>
        <dsp:cNvSpPr/>
      </dsp:nvSpPr>
      <dsp:spPr>
        <a:xfrm>
          <a:off x="1648953" y="2871776"/>
          <a:ext cx="252537" cy="252537"/>
        </a:xfrm>
        <a:prstGeom prst="ellipse">
          <a:avLst/>
        </a:prstGeom>
        <a:solidFill>
          <a:srgbClr val="27B9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928C1-AB1B-4639-9D45-D5CA4F9A4B9D}">
      <dsp:nvSpPr>
        <dsp:cNvPr id="0" name=""/>
        <dsp:cNvSpPr/>
      </dsp:nvSpPr>
      <dsp:spPr>
        <a:xfrm>
          <a:off x="533196" y="2437751"/>
          <a:ext cx="1222767" cy="1928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513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4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533196" y="2437751"/>
        <a:ext cx="1222767" cy="1928989"/>
      </dsp:txXfrm>
    </dsp:sp>
    <dsp:sp modelId="{13EEFCC0-BC64-4CFF-8AA0-27D701D8EF0E}">
      <dsp:nvSpPr>
        <dsp:cNvPr id="0" name=""/>
        <dsp:cNvSpPr/>
      </dsp:nvSpPr>
      <dsp:spPr>
        <a:xfrm>
          <a:off x="2840153" y="2181867"/>
          <a:ext cx="315671" cy="315671"/>
        </a:xfrm>
        <a:prstGeom prst="ellipse">
          <a:avLst/>
        </a:prstGeom>
        <a:solidFill>
          <a:srgbClr val="27A5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84FA08-00EC-4950-AF23-A8A3557B4F0B}">
      <dsp:nvSpPr>
        <dsp:cNvPr id="0" name=""/>
        <dsp:cNvSpPr/>
      </dsp:nvSpPr>
      <dsp:spPr>
        <a:xfrm>
          <a:off x="4712372" y="651003"/>
          <a:ext cx="1421651" cy="25873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7350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sp:txBody>
      <dsp:txXfrm>
        <a:off x="4712372" y="651003"/>
        <a:ext cx="1421651" cy="2587331"/>
      </dsp:txXfrm>
    </dsp:sp>
    <dsp:sp modelId="{22852D78-1F2D-4B5D-8AE8-9A9965F4E539}">
      <dsp:nvSpPr>
        <dsp:cNvPr id="0" name=""/>
        <dsp:cNvSpPr/>
      </dsp:nvSpPr>
      <dsp:spPr>
        <a:xfrm>
          <a:off x="4222345" y="1645198"/>
          <a:ext cx="394590" cy="394590"/>
        </a:xfrm>
        <a:prstGeom prst="ellipse">
          <a:avLst/>
        </a:prstGeom>
        <a:solidFill>
          <a:srgbClr val="3C7F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8C5102-90C1-4116-BA8D-6B78D7E0429A}">
      <dsp:nvSpPr>
        <dsp:cNvPr id="0" name=""/>
        <dsp:cNvSpPr/>
      </dsp:nvSpPr>
      <dsp:spPr>
        <a:xfrm>
          <a:off x="1696493" y="1658932"/>
          <a:ext cx="1473213" cy="30845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994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sp:txBody>
      <dsp:txXfrm>
        <a:off x="1696493" y="1658932"/>
        <a:ext cx="1473213" cy="3084540"/>
      </dsp:txXfrm>
    </dsp:sp>
    <dsp:sp modelId="{95D20181-D217-4992-ACF6-EDD6DBBDF32F}">
      <dsp:nvSpPr>
        <dsp:cNvPr id="0" name=""/>
        <dsp:cNvSpPr/>
      </dsp:nvSpPr>
      <dsp:spPr>
        <a:xfrm>
          <a:off x="5628022" y="1301889"/>
          <a:ext cx="473507" cy="473507"/>
        </a:xfrm>
        <a:prstGeom prst="ellipse">
          <a:avLst/>
        </a:prstGeom>
        <a:solidFill>
          <a:srgbClr val="3D71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3A13BC-7482-48DE-B5B1-B7566988B5F6}">
      <dsp:nvSpPr>
        <dsp:cNvPr id="0" name=""/>
        <dsp:cNvSpPr/>
      </dsp:nvSpPr>
      <dsp:spPr>
        <a:xfrm>
          <a:off x="3091597" y="1118415"/>
          <a:ext cx="1473213" cy="33883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8347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40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MiSans" panose="00000500000000000000" pitchFamily="2" charset="-122"/>
            <a:ea typeface="MiSans" panose="00000500000000000000" pitchFamily="2" charset="-122"/>
            <a:cs typeface="+mn-cs"/>
            <a:sym typeface="MiSans" panose="00000500000000000000" pitchFamily="2" charset="-122"/>
          </a:endParaRPr>
        </a:p>
      </dsp:txBody>
      <dsp:txXfrm>
        <a:off x="3091597" y="1118415"/>
        <a:ext cx="1473213" cy="33883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973AB-A4D8-49C4-9ADE-E5FBC9586E26}">
      <dsp:nvSpPr>
        <dsp:cNvPr id="0" name=""/>
        <dsp:cNvSpPr/>
      </dsp:nvSpPr>
      <dsp:spPr>
        <a:xfrm>
          <a:off x="6411" y="1878214"/>
          <a:ext cx="1000395" cy="1000395"/>
        </a:xfrm>
        <a:prstGeom prst="donut">
          <a:avLst>
            <a:gd name="adj" fmla="val 20000"/>
          </a:avLst>
        </a:prstGeom>
        <a:solidFill>
          <a:srgbClr val="3D71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F4B7AA-AC73-4091-A8A2-244908F8FD07}">
      <dsp:nvSpPr>
        <dsp:cNvPr id="0" name=""/>
        <dsp:cNvSpPr/>
      </dsp:nvSpPr>
      <dsp:spPr>
        <a:xfrm rot="17700000">
          <a:off x="358905" y="1062687"/>
          <a:ext cx="1243602" cy="599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0" rIns="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358905" y="1062687"/>
        <a:ext cx="1243602" cy="599320"/>
      </dsp:txXfrm>
    </dsp:sp>
    <dsp:sp modelId="{E3783836-B665-4F48-B283-0F90D989A027}">
      <dsp:nvSpPr>
        <dsp:cNvPr id="0" name=""/>
        <dsp:cNvSpPr/>
      </dsp:nvSpPr>
      <dsp:spPr>
        <a:xfrm>
          <a:off x="1208559" y="2245177"/>
          <a:ext cx="266467" cy="266467"/>
        </a:xfrm>
        <a:prstGeom prst="ellipse">
          <a:avLst/>
        </a:prstGeom>
        <a:solidFill>
          <a:srgbClr val="3D71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A03786-E28D-4132-A3F0-DCB805D7667F}">
      <dsp:nvSpPr>
        <dsp:cNvPr id="0" name=""/>
        <dsp:cNvSpPr/>
      </dsp:nvSpPr>
      <dsp:spPr>
        <a:xfrm rot="17700000">
          <a:off x="467157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467157" y="2841516"/>
        <a:ext cx="1075774" cy="518698"/>
      </dsp:txXfrm>
    </dsp:sp>
    <dsp:sp modelId="{59344BDB-2839-47F9-B6CE-4DA673DA8E5E}">
      <dsp:nvSpPr>
        <dsp:cNvPr id="0" name=""/>
        <dsp:cNvSpPr/>
      </dsp:nvSpPr>
      <dsp:spPr>
        <a:xfrm rot="17700000">
          <a:off x="1140655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DC5ABE-5DFE-4A88-8E00-BC2CAD67A714}">
      <dsp:nvSpPr>
        <dsp:cNvPr id="0" name=""/>
        <dsp:cNvSpPr/>
      </dsp:nvSpPr>
      <dsp:spPr>
        <a:xfrm>
          <a:off x="1803101" y="2245177"/>
          <a:ext cx="266467" cy="266467"/>
        </a:xfrm>
        <a:prstGeom prst="ellipse">
          <a:avLst/>
        </a:prstGeom>
        <a:solidFill>
          <a:srgbClr val="3D71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147C22-B3DA-4B78-A3D2-BF7ACFEEBEEA}">
      <dsp:nvSpPr>
        <dsp:cNvPr id="0" name=""/>
        <dsp:cNvSpPr/>
      </dsp:nvSpPr>
      <dsp:spPr>
        <a:xfrm rot="17700000">
          <a:off x="1061698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1061698" y="2841516"/>
        <a:ext cx="1075774" cy="518698"/>
      </dsp:txXfrm>
    </dsp:sp>
    <dsp:sp modelId="{D3F0C268-C288-408A-B59F-AFECEF9587A9}">
      <dsp:nvSpPr>
        <dsp:cNvPr id="0" name=""/>
        <dsp:cNvSpPr/>
      </dsp:nvSpPr>
      <dsp:spPr>
        <a:xfrm rot="17700000">
          <a:off x="1735197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4AE4E5-7648-415F-8766-3D2EF65F74AD}">
      <dsp:nvSpPr>
        <dsp:cNvPr id="0" name=""/>
        <dsp:cNvSpPr/>
      </dsp:nvSpPr>
      <dsp:spPr>
        <a:xfrm>
          <a:off x="2271322" y="1878214"/>
          <a:ext cx="1000395" cy="1000395"/>
        </a:xfrm>
        <a:prstGeom prst="donut">
          <a:avLst>
            <a:gd name="adj" fmla="val 20000"/>
          </a:avLst>
        </a:prstGeom>
        <a:solidFill>
          <a:srgbClr val="3C7F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C8632-58E4-476B-8981-F749B553FE26}">
      <dsp:nvSpPr>
        <dsp:cNvPr id="0" name=""/>
        <dsp:cNvSpPr/>
      </dsp:nvSpPr>
      <dsp:spPr>
        <a:xfrm rot="17700000">
          <a:off x="2623816" y="1062687"/>
          <a:ext cx="1243602" cy="599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0" rIns="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2623816" y="1062687"/>
        <a:ext cx="1243602" cy="599320"/>
      </dsp:txXfrm>
    </dsp:sp>
    <dsp:sp modelId="{79FE50C7-09CF-4822-80A5-539551EB3046}">
      <dsp:nvSpPr>
        <dsp:cNvPr id="0" name=""/>
        <dsp:cNvSpPr/>
      </dsp:nvSpPr>
      <dsp:spPr>
        <a:xfrm>
          <a:off x="3473471" y="2245177"/>
          <a:ext cx="266467" cy="266467"/>
        </a:xfrm>
        <a:prstGeom prst="ellipse">
          <a:avLst/>
        </a:prstGeom>
        <a:solidFill>
          <a:srgbClr val="3C7F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26457-EA28-4C0C-AFAA-079D84EFC31F}">
      <dsp:nvSpPr>
        <dsp:cNvPr id="0" name=""/>
        <dsp:cNvSpPr/>
      </dsp:nvSpPr>
      <dsp:spPr>
        <a:xfrm rot="17700000">
          <a:off x="2732068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2732068" y="2841516"/>
        <a:ext cx="1075774" cy="518698"/>
      </dsp:txXfrm>
    </dsp:sp>
    <dsp:sp modelId="{C9E96313-6892-460F-9D41-100BF853C078}">
      <dsp:nvSpPr>
        <dsp:cNvPr id="0" name=""/>
        <dsp:cNvSpPr/>
      </dsp:nvSpPr>
      <dsp:spPr>
        <a:xfrm rot="17700000">
          <a:off x="3405567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32CFB8-C2BD-44C2-9926-DD75C9916E42}">
      <dsp:nvSpPr>
        <dsp:cNvPr id="0" name=""/>
        <dsp:cNvSpPr/>
      </dsp:nvSpPr>
      <dsp:spPr>
        <a:xfrm>
          <a:off x="4068013" y="2245177"/>
          <a:ext cx="266467" cy="266467"/>
        </a:xfrm>
        <a:prstGeom prst="ellipse">
          <a:avLst/>
        </a:prstGeom>
        <a:solidFill>
          <a:srgbClr val="3C7FD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2883CA-36C6-43C0-941F-EDB6EFC28AE6}">
      <dsp:nvSpPr>
        <dsp:cNvPr id="0" name=""/>
        <dsp:cNvSpPr/>
      </dsp:nvSpPr>
      <dsp:spPr>
        <a:xfrm rot="17700000">
          <a:off x="3326610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 dirty="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3326610" y="2841516"/>
        <a:ext cx="1075774" cy="518698"/>
      </dsp:txXfrm>
    </dsp:sp>
    <dsp:sp modelId="{FBC4B00C-70C4-4147-A288-526A253B91FC}">
      <dsp:nvSpPr>
        <dsp:cNvPr id="0" name=""/>
        <dsp:cNvSpPr/>
      </dsp:nvSpPr>
      <dsp:spPr>
        <a:xfrm rot="17700000">
          <a:off x="4000109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909D65-9EA8-48ED-9B16-C588E863B4A8}">
      <dsp:nvSpPr>
        <dsp:cNvPr id="0" name=""/>
        <dsp:cNvSpPr/>
      </dsp:nvSpPr>
      <dsp:spPr>
        <a:xfrm>
          <a:off x="4536234" y="1878214"/>
          <a:ext cx="1000395" cy="1000395"/>
        </a:xfrm>
        <a:prstGeom prst="donut">
          <a:avLst>
            <a:gd name="adj" fmla="val 20000"/>
          </a:avLst>
        </a:prstGeom>
        <a:solidFill>
          <a:srgbClr val="27A5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1AB093-6C85-45A1-B58C-095D8DF6D86C}">
      <dsp:nvSpPr>
        <dsp:cNvPr id="0" name=""/>
        <dsp:cNvSpPr/>
      </dsp:nvSpPr>
      <dsp:spPr>
        <a:xfrm rot="17700000">
          <a:off x="4888728" y="1062687"/>
          <a:ext cx="1243602" cy="599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0" rIns="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4888728" y="1062687"/>
        <a:ext cx="1243602" cy="599320"/>
      </dsp:txXfrm>
    </dsp:sp>
    <dsp:sp modelId="{66A416DB-985F-4537-86BC-758C689BA8DB}">
      <dsp:nvSpPr>
        <dsp:cNvPr id="0" name=""/>
        <dsp:cNvSpPr/>
      </dsp:nvSpPr>
      <dsp:spPr>
        <a:xfrm>
          <a:off x="5738383" y="2245177"/>
          <a:ext cx="266467" cy="266467"/>
        </a:xfrm>
        <a:prstGeom prst="ellipse">
          <a:avLst/>
        </a:prstGeom>
        <a:solidFill>
          <a:srgbClr val="27A5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C90190-C71F-41F1-929F-AB29E1F43D1C}">
      <dsp:nvSpPr>
        <dsp:cNvPr id="0" name=""/>
        <dsp:cNvSpPr/>
      </dsp:nvSpPr>
      <dsp:spPr>
        <a:xfrm rot="17700000">
          <a:off x="4996980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4996980" y="2841516"/>
        <a:ext cx="1075774" cy="518698"/>
      </dsp:txXfrm>
    </dsp:sp>
    <dsp:sp modelId="{4CE6A3EB-96BC-420E-9421-FE3D9AA90F4D}">
      <dsp:nvSpPr>
        <dsp:cNvPr id="0" name=""/>
        <dsp:cNvSpPr/>
      </dsp:nvSpPr>
      <dsp:spPr>
        <a:xfrm rot="17700000">
          <a:off x="5670479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F792FB-9F37-406B-B840-1DF2B0A2A376}">
      <dsp:nvSpPr>
        <dsp:cNvPr id="0" name=""/>
        <dsp:cNvSpPr/>
      </dsp:nvSpPr>
      <dsp:spPr>
        <a:xfrm>
          <a:off x="6332925" y="2245177"/>
          <a:ext cx="266467" cy="266467"/>
        </a:xfrm>
        <a:prstGeom prst="ellipse">
          <a:avLst/>
        </a:prstGeom>
        <a:solidFill>
          <a:srgbClr val="27A5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84C18A-D59D-4D85-98DF-A74D75EAAF5F}">
      <dsp:nvSpPr>
        <dsp:cNvPr id="0" name=""/>
        <dsp:cNvSpPr/>
      </dsp:nvSpPr>
      <dsp:spPr>
        <a:xfrm rot="17700000">
          <a:off x="5591522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5591522" y="2841516"/>
        <a:ext cx="1075774" cy="518698"/>
      </dsp:txXfrm>
    </dsp:sp>
    <dsp:sp modelId="{96644CBF-1E36-4918-8819-94B617C8C07F}">
      <dsp:nvSpPr>
        <dsp:cNvPr id="0" name=""/>
        <dsp:cNvSpPr/>
      </dsp:nvSpPr>
      <dsp:spPr>
        <a:xfrm rot="17700000">
          <a:off x="6265021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1D7B3B-651E-47A6-9AF5-BFFB663BF081}">
      <dsp:nvSpPr>
        <dsp:cNvPr id="0" name=""/>
        <dsp:cNvSpPr/>
      </dsp:nvSpPr>
      <dsp:spPr>
        <a:xfrm>
          <a:off x="6801146" y="1878214"/>
          <a:ext cx="1000395" cy="1000395"/>
        </a:xfrm>
        <a:prstGeom prst="donut">
          <a:avLst>
            <a:gd name="adj" fmla="val 20000"/>
          </a:avLst>
        </a:prstGeom>
        <a:solidFill>
          <a:srgbClr val="27B9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07351F-787D-4A2E-AC7A-96F603A9D18D}">
      <dsp:nvSpPr>
        <dsp:cNvPr id="0" name=""/>
        <dsp:cNvSpPr/>
      </dsp:nvSpPr>
      <dsp:spPr>
        <a:xfrm rot="17700000">
          <a:off x="7153640" y="1062687"/>
          <a:ext cx="1243602" cy="599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0" rIns="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7153640" y="1062687"/>
        <a:ext cx="1243602" cy="599320"/>
      </dsp:txXfrm>
    </dsp:sp>
    <dsp:sp modelId="{5B2FD058-CDB2-41DC-A437-43BB2651A582}">
      <dsp:nvSpPr>
        <dsp:cNvPr id="0" name=""/>
        <dsp:cNvSpPr/>
      </dsp:nvSpPr>
      <dsp:spPr>
        <a:xfrm>
          <a:off x="8003295" y="2245177"/>
          <a:ext cx="266467" cy="266467"/>
        </a:xfrm>
        <a:prstGeom prst="ellipse">
          <a:avLst/>
        </a:prstGeom>
        <a:solidFill>
          <a:srgbClr val="27B9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20903B-7832-4A4C-8AE7-2AB194AC256C}">
      <dsp:nvSpPr>
        <dsp:cNvPr id="0" name=""/>
        <dsp:cNvSpPr/>
      </dsp:nvSpPr>
      <dsp:spPr>
        <a:xfrm rot="17700000">
          <a:off x="7261892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7261892" y="2841516"/>
        <a:ext cx="1075774" cy="518698"/>
      </dsp:txXfrm>
    </dsp:sp>
    <dsp:sp modelId="{1004D26B-2FE3-4DCD-869F-E5F51ED5B73A}">
      <dsp:nvSpPr>
        <dsp:cNvPr id="0" name=""/>
        <dsp:cNvSpPr/>
      </dsp:nvSpPr>
      <dsp:spPr>
        <a:xfrm rot="17700000">
          <a:off x="7935391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F74665-CF95-4137-998D-75490D8B86E0}">
      <dsp:nvSpPr>
        <dsp:cNvPr id="0" name=""/>
        <dsp:cNvSpPr/>
      </dsp:nvSpPr>
      <dsp:spPr>
        <a:xfrm>
          <a:off x="8597836" y="2245177"/>
          <a:ext cx="266467" cy="266467"/>
        </a:xfrm>
        <a:prstGeom prst="ellipse">
          <a:avLst/>
        </a:prstGeom>
        <a:solidFill>
          <a:srgbClr val="27B9F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32631C-081F-4D98-9CEB-DAAFBAF6DF35}">
      <dsp:nvSpPr>
        <dsp:cNvPr id="0" name=""/>
        <dsp:cNvSpPr/>
      </dsp:nvSpPr>
      <dsp:spPr>
        <a:xfrm rot="17700000">
          <a:off x="7856434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7856434" y="2841516"/>
        <a:ext cx="1075774" cy="518698"/>
      </dsp:txXfrm>
    </dsp:sp>
    <dsp:sp modelId="{3FF2B811-3373-4E4D-9A33-63CCECC8A634}">
      <dsp:nvSpPr>
        <dsp:cNvPr id="0" name=""/>
        <dsp:cNvSpPr/>
      </dsp:nvSpPr>
      <dsp:spPr>
        <a:xfrm rot="17700000">
          <a:off x="8529932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4642E8-0806-4962-9079-C69441E47C15}">
      <dsp:nvSpPr>
        <dsp:cNvPr id="0" name=""/>
        <dsp:cNvSpPr/>
      </dsp:nvSpPr>
      <dsp:spPr>
        <a:xfrm>
          <a:off x="9066058" y="1878214"/>
          <a:ext cx="1000395" cy="1000395"/>
        </a:xfrm>
        <a:prstGeom prst="donut">
          <a:avLst>
            <a:gd name="adj" fmla="val 20000"/>
          </a:avLst>
        </a:prstGeom>
        <a:solidFill>
          <a:srgbClr val="27CDF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1C3DE1-5CEF-4DC9-BF60-C1E26CECDB05}">
      <dsp:nvSpPr>
        <dsp:cNvPr id="0" name=""/>
        <dsp:cNvSpPr/>
      </dsp:nvSpPr>
      <dsp:spPr>
        <a:xfrm rot="17700000">
          <a:off x="9418552" y="1062687"/>
          <a:ext cx="1243602" cy="599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0" rIns="0" bIns="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9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9418552" y="1062687"/>
        <a:ext cx="1243602" cy="599320"/>
      </dsp:txXfrm>
    </dsp:sp>
    <dsp:sp modelId="{EA6C549E-BD8B-483A-9083-2FAE55FCF8D6}">
      <dsp:nvSpPr>
        <dsp:cNvPr id="0" name=""/>
        <dsp:cNvSpPr/>
      </dsp:nvSpPr>
      <dsp:spPr>
        <a:xfrm>
          <a:off x="10268206" y="2245177"/>
          <a:ext cx="266467" cy="266467"/>
        </a:xfrm>
        <a:prstGeom prst="ellipse">
          <a:avLst/>
        </a:prstGeom>
        <a:solidFill>
          <a:srgbClr val="27CDF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5276E5-AEFD-44E0-96C2-D432104AAB8F}">
      <dsp:nvSpPr>
        <dsp:cNvPr id="0" name=""/>
        <dsp:cNvSpPr/>
      </dsp:nvSpPr>
      <dsp:spPr>
        <a:xfrm rot="17700000">
          <a:off x="9526804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9526804" y="2841516"/>
        <a:ext cx="1075774" cy="518698"/>
      </dsp:txXfrm>
    </dsp:sp>
    <dsp:sp modelId="{08C6E0FD-E449-4A39-BA98-48169ADE42F2}">
      <dsp:nvSpPr>
        <dsp:cNvPr id="0" name=""/>
        <dsp:cNvSpPr/>
      </dsp:nvSpPr>
      <dsp:spPr>
        <a:xfrm rot="17700000">
          <a:off x="10200302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52F154-11FE-403A-A826-83BC382A2E37}">
      <dsp:nvSpPr>
        <dsp:cNvPr id="0" name=""/>
        <dsp:cNvSpPr/>
      </dsp:nvSpPr>
      <dsp:spPr>
        <a:xfrm>
          <a:off x="10862748" y="2245177"/>
          <a:ext cx="266467" cy="266467"/>
        </a:xfrm>
        <a:prstGeom prst="ellipse">
          <a:avLst/>
        </a:prstGeom>
        <a:solidFill>
          <a:srgbClr val="27CDF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55D571-7088-4CC9-BCD7-D48B932F3ED6}">
      <dsp:nvSpPr>
        <dsp:cNvPr id="0" name=""/>
        <dsp:cNvSpPr/>
      </dsp:nvSpPr>
      <dsp:spPr>
        <a:xfrm rot="17700000">
          <a:off x="10121346" y="2841516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63500" bIns="0" numCol="1" spcCol="1270" anchor="ctr" anchorCtr="0">
          <a:noAutofit/>
        </a:bodyPr>
        <a:lstStyle/>
        <a:p>
          <a:pPr marL="0" lvl="0" indent="0" algn="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500" kern="1200">
            <a:latin typeface="MiSans" panose="00000500000000000000" pitchFamily="2" charset="-122"/>
            <a:ea typeface="MiSans" panose="00000500000000000000" pitchFamily="2" charset="-122"/>
            <a:sym typeface="MiSans" panose="00000500000000000000" pitchFamily="2" charset="-122"/>
          </a:endParaRPr>
        </a:p>
      </dsp:txBody>
      <dsp:txXfrm>
        <a:off x="10121346" y="2841516"/>
        <a:ext cx="1075774" cy="518698"/>
      </dsp:txXfrm>
    </dsp:sp>
    <dsp:sp modelId="{DCDF5414-83C4-4E6B-B5D6-B605CCDA929E}">
      <dsp:nvSpPr>
        <dsp:cNvPr id="0" name=""/>
        <dsp:cNvSpPr/>
      </dsp:nvSpPr>
      <dsp:spPr>
        <a:xfrm rot="17700000">
          <a:off x="10794844" y="1396608"/>
          <a:ext cx="1075774" cy="5186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#1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parTxLTRAlign" val="r"/>
                    <dgm:param type="parTxRTLAlign" val="r"/>
                    <dgm:param type="txAnchorVert" val="t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5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9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2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3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45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49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5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6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71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75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88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92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01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05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14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18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27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31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44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48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57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61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70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74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83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187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" val="t"/>
                          </dgm:alg>
                        </dgm:if>
                        <dgm:else name="Name196">
                          <dgm:alg type="tx">
                            <dgm:param type="parTxLTRAlign" val="l"/>
                            <dgm:param type="parTxRTLAlign" val="l"/>
                            <dgm:param type="txAnchorVert" val="t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parTxLTRAlign" val="l"/>
                            <dgm:param type="parTxRTLAlign" val="r"/>
                            <dgm:param type="txAnchorVertCh" val="b"/>
                            <dgm:param type="txAnchorVert" val="b"/>
                          </dgm:alg>
                        </dgm:if>
                        <dgm:else name="Name200">
                          <dgm:alg type="tx">
                            <dgm:param type="parTxLTRAlign" val="r"/>
                            <dgm:param type="parTxRTLAlign" val="r"/>
                            <dgm:param type="txAnchorVert" val="b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leAccentTimeline#1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nodeVertAlign" val="b"/>
          <dgm:param type="fallback" val="2D"/>
        </dgm:alg>
      </dgm:if>
      <dgm:else name="Name3">
        <dgm:alg type="lin">
          <dgm:param type="linDir" val="fromR"/>
          <dgm:param type="nodeVertAlign" val="b"/>
          <dgm:param type="fallback" val="2D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Ch" val="mid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Ch" val="mid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9B182-F5BD-4FF0-A9E1-CA269B727E47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0FF78-E305-4D03-9748-66CC57CD49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926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8964CB-E00B-420C-8862-887461B1B9C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559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8964CB-E00B-420C-8862-887461B1B9C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321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142D3-1B8C-2F77-B05E-8DF18E9F42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EAEA41C-DA1A-2EDA-A158-24E1F27AE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56D67A-910B-965C-8136-744AAC627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4C507D-1301-41BB-145C-843600303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0CAADA-5329-E41A-93A1-BC887AFBD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627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0F9D12-1815-3587-4A8F-85F49265B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764DA9-D566-99BE-81E3-F89C9F5DB5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6B35E1-8896-F445-F5CA-EDCF1614E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67601B-B345-0F92-21C1-C22294B90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60DEED-484F-75AF-C692-C81F43A22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70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D84FB50-EBD4-BDEC-BC73-BBE1814993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9EC2029-0621-B9A8-48E2-78C09D408A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860339-21BC-DABB-567D-EAF90AB85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A46AE4-D204-CA3E-FFBF-05E617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65AE27-7ACD-AD98-CDE8-09678BA0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017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9AB357-CE36-7DA8-37C4-A74E1BA07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2D9FB4-2DF2-B186-B311-39B879CEB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DE03C7-4F1D-586C-6306-4B44A8008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2CCAD6-C880-9757-13B4-D9272B4F8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D12896-6807-7C32-3DAC-384761FEA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7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6BF2FD-A164-77CE-5516-B5E3A9FBD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CAFD02-E02A-15FF-7EAE-BF685337CD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259E81-E222-1A75-E2C3-C878CFE0A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A6DB78-0EDF-BF0E-67C5-480D4260D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7C7249-6037-993F-5631-FD8AB618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74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5A9CCD-B60E-B6F9-ADB8-D9280C779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D1730B-F01C-8650-D4AA-1AC8495198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E8256B-1211-F362-462F-43E593E8F9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E780F1-A0AB-4151-64F0-3B16E872C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C067A9-FEFF-31E1-B0D3-0BE987303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DF54F7-88A8-8C3B-763A-98AC33FBF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294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9F211F-B103-179E-C3CF-F17770CA1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10DD53-8698-85FB-2D28-A8A73AFFA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158028-8D2A-05FF-00AF-A784B5DB3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85D5B8F-269B-D3CF-F5B6-B404CFF1D2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9E655C7-C0AC-5A78-07FA-CDC6CB1A0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9FEF87A-71FD-31F5-EAA3-64ED2A3BF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D8B5C9-A7B5-0608-E3E1-194D7F9E6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0212B17-25B1-A4C3-A8AC-8C54972A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709677-D593-AD41-B77F-35905664B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290EA4E-226C-07FB-257F-2CE749F01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A04909-97B9-2991-DCCC-E73D32A6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BBB6B3-00C6-C824-EC5D-57182C14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13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703367F-1E63-4AE8-CD12-0D41FE790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AF40B0-6E37-2E17-AB5B-B9A8B4309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1DAE09E-4F6B-3DCE-7B8D-F1353D9C3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34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1F0652-E1A8-4766-76A5-DB8708893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6E6B5C-466A-CF01-25D4-92B74158D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1E1E3A-CC7B-7BAE-FC8C-BAB0C0B434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5E873BD-9DA9-157A-F023-DD7FEC43F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F352B3-754F-B62F-FDB0-B5BDFCCE1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6A11C2-12EA-6BBC-7E4E-2FB41DB8A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529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E1E665-EEA7-C783-3D6C-AFF1DA0F8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45815B6-9E3F-BBEF-8EB3-3EBB72964C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AD70313-4156-5FED-146D-2AAA5CC0C8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A46137F-CABF-E1E1-5984-B4332ED80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8BBAB31-45FE-D9FA-4033-422B2B7D3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F92F9D-80F3-279F-A8CA-A0683B5C0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4175B6-C805-4FC7-C0C2-4A73021CE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2637A8-D191-5C57-152E-1EEAD1836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7D1CA3-0B4C-599E-43F3-48580E03A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22123-BD57-4C8C-A074-C099902A4156}" type="datetimeFigureOut">
              <a:rPr lang="zh-CN" altLang="en-US" smtClean="0"/>
              <a:t>2022/6/19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30A69E-3A73-0214-BE02-596DDD6429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120362-3679-EB56-A3FB-769723086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EB531C-4064-4425-B8B0-94924FFCB0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953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7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551008"/>
            <a:ext cx="12192000" cy="3750197"/>
          </a:xfrm>
          <a:prstGeom prst="rect">
            <a:avLst/>
          </a:prstGeom>
          <a:solidFill>
            <a:srgbClr val="27A5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162402" y="4437416"/>
            <a:ext cx="151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de-DE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汇报人：</a:t>
            </a:r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XXX</a:t>
            </a:r>
            <a:endParaRPr lang="zh-CN" altLang="de-DE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5162402" y="4746480"/>
            <a:ext cx="151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20xx</a:t>
            </a: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日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5141362" y="3926607"/>
            <a:ext cx="31845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M" panose="00020600040101010101" pitchFamily="18" charset="-122"/>
                <a:sym typeface="MiSans" panose="00000500000000000000" pitchFamily="2" charset="-122"/>
              </a:rPr>
              <a:t>适用于医疗行业总结汇报</a:t>
            </a:r>
          </a:p>
        </p:txBody>
      </p:sp>
      <p:sp>
        <p:nvSpPr>
          <p:cNvPr id="8" name="文本框 7"/>
          <p:cNvSpPr txBox="1"/>
          <p:nvPr/>
        </p:nvSpPr>
        <p:spPr>
          <a:xfrm flipH="1">
            <a:off x="5141362" y="1941060"/>
            <a:ext cx="10036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蓝色</a:t>
            </a:r>
            <a:r>
              <a:rPr lang="zh-CN" altLang="de-DE" sz="36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简洁</a:t>
            </a:r>
            <a:r>
              <a:rPr lang="zh-CN" altLang="en-US" sz="36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风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5141362" y="2623515"/>
            <a:ext cx="100362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de-DE" sz="60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个人季度总结汇报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245289" y="3724313"/>
            <a:ext cx="605050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菱形 9"/>
          <p:cNvSpPr/>
          <p:nvPr/>
        </p:nvSpPr>
        <p:spPr>
          <a:xfrm>
            <a:off x="559312" y="1590400"/>
            <a:ext cx="2520000" cy="2520000"/>
          </a:xfrm>
          <a:prstGeom prst="diamond">
            <a:avLst/>
          </a:prstGeom>
          <a:solidFill>
            <a:srgbClr val="3C7F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12" name="菱形 11"/>
          <p:cNvSpPr/>
          <p:nvPr/>
        </p:nvSpPr>
        <p:spPr>
          <a:xfrm>
            <a:off x="3413953" y="1590400"/>
            <a:ext cx="2520000" cy="2520000"/>
          </a:xfrm>
          <a:prstGeom prst="diamond">
            <a:avLst/>
          </a:prstGeom>
          <a:solidFill>
            <a:srgbClr val="27A5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13" name="菱形 12"/>
          <p:cNvSpPr/>
          <p:nvPr/>
        </p:nvSpPr>
        <p:spPr>
          <a:xfrm>
            <a:off x="6268594" y="1590400"/>
            <a:ext cx="2520000" cy="2520000"/>
          </a:xfrm>
          <a:prstGeom prst="diamond">
            <a:avLst/>
          </a:prstGeom>
          <a:solidFill>
            <a:srgbClr val="27B9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15" name="菱形 14"/>
          <p:cNvSpPr/>
          <p:nvPr/>
        </p:nvSpPr>
        <p:spPr>
          <a:xfrm>
            <a:off x="9123235" y="1590400"/>
            <a:ext cx="2520000" cy="2520000"/>
          </a:xfrm>
          <a:prstGeom prst="diamond">
            <a:avLst/>
          </a:prstGeom>
          <a:solidFill>
            <a:srgbClr val="27CDF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2" name="Google Shape;179;p18"/>
          <p:cNvSpPr txBox="1"/>
          <p:nvPr/>
        </p:nvSpPr>
        <p:spPr>
          <a:xfrm>
            <a:off x="2951980" y="200675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工作完成情况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17" name="文本框 38"/>
          <p:cNvSpPr txBox="1"/>
          <p:nvPr/>
        </p:nvSpPr>
        <p:spPr>
          <a:xfrm flipH="1">
            <a:off x="980156" y="4209375"/>
            <a:ext cx="1793892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18" name="文本框 38"/>
          <p:cNvSpPr txBox="1"/>
          <p:nvPr/>
        </p:nvSpPr>
        <p:spPr>
          <a:xfrm flipH="1">
            <a:off x="3777007" y="4209375"/>
            <a:ext cx="1793892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19" name="文本框 38"/>
          <p:cNvSpPr txBox="1"/>
          <p:nvPr/>
        </p:nvSpPr>
        <p:spPr>
          <a:xfrm flipH="1">
            <a:off x="6573858" y="4217777"/>
            <a:ext cx="1793892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21" name="文本框 38"/>
          <p:cNvSpPr txBox="1"/>
          <p:nvPr/>
        </p:nvSpPr>
        <p:spPr>
          <a:xfrm flipH="1">
            <a:off x="9370709" y="4209374"/>
            <a:ext cx="1793892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5" grpId="0" animBg="1"/>
      <p:bldP spid="17" grpId="0"/>
      <p:bldP spid="18" grpId="0"/>
      <p:bldP spid="19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53902"/>
            <a:ext cx="12192000" cy="3750197"/>
          </a:xfrm>
          <a:prstGeom prst="rect">
            <a:avLst/>
          </a:prstGeom>
          <a:solidFill>
            <a:srgbClr val="27A5F2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45325" y="2828836"/>
            <a:ext cx="7101351" cy="1286231"/>
            <a:chOff x="2545325" y="3013502"/>
            <a:chExt cx="7101351" cy="1286231"/>
          </a:xfrm>
        </p:grpSpPr>
        <p:sp>
          <p:nvSpPr>
            <p:cNvPr id="4" name="Rectangle 44"/>
            <p:cNvSpPr>
              <a:spLocks noChangeArrowheads="1"/>
            </p:cNvSpPr>
            <p:nvPr/>
          </p:nvSpPr>
          <p:spPr bwMode="auto">
            <a:xfrm>
              <a:off x="2545325" y="3013502"/>
              <a:ext cx="71013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03 | </a:t>
              </a:r>
              <a:r>
                <a:rPr lang="zh-CN" altLang="en-US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业绩项目成果展示</a:t>
              </a:r>
              <a:endParaRPr lang="zh-CN" altLang="en-US" sz="5400" b="1" dirty="0">
                <a:ln w="6350">
                  <a:noFill/>
                </a:ln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993176" y="3930401"/>
              <a:ext cx="356946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Overview of last quarter's work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业绩项目成果展示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3114027" y="1524867"/>
          <a:ext cx="5963946" cy="3808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720418" y="4513728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业绩展示</a:t>
            </a:r>
          </a:p>
        </p:txBody>
      </p:sp>
      <p:sp>
        <p:nvSpPr>
          <p:cNvPr id="9" name="文本框 38"/>
          <p:cNvSpPr txBox="1"/>
          <p:nvPr/>
        </p:nvSpPr>
        <p:spPr>
          <a:xfrm flipH="1">
            <a:off x="8720418" y="4975393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1590" y="1524866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业绩展示</a:t>
            </a:r>
          </a:p>
        </p:txBody>
      </p:sp>
      <p:sp>
        <p:nvSpPr>
          <p:cNvPr id="11" name="文本框 38"/>
          <p:cNvSpPr txBox="1"/>
          <p:nvPr/>
        </p:nvSpPr>
        <p:spPr>
          <a:xfrm flipH="1">
            <a:off x="891590" y="1986531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1590" y="4513728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业绩展示</a:t>
            </a:r>
          </a:p>
        </p:txBody>
      </p:sp>
      <p:sp>
        <p:nvSpPr>
          <p:cNvPr id="15" name="文本框 38"/>
          <p:cNvSpPr txBox="1"/>
          <p:nvPr/>
        </p:nvSpPr>
        <p:spPr>
          <a:xfrm flipH="1">
            <a:off x="891590" y="4975393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20418" y="1524866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业绩展示</a:t>
            </a:r>
          </a:p>
        </p:txBody>
      </p:sp>
      <p:sp>
        <p:nvSpPr>
          <p:cNvPr id="17" name="文本框 38"/>
          <p:cNvSpPr txBox="1"/>
          <p:nvPr/>
        </p:nvSpPr>
        <p:spPr>
          <a:xfrm flipH="1">
            <a:off x="8720418" y="1986531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335" y="1588697"/>
            <a:ext cx="45719" cy="334001"/>
          </a:xfrm>
          <a:prstGeom prst="rect">
            <a:avLst/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8335" y="4577559"/>
            <a:ext cx="45719" cy="334001"/>
          </a:xfrm>
          <a:prstGeom prst="rect">
            <a:avLst/>
          </a:prstGeom>
          <a:solidFill>
            <a:srgbClr val="27B9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74699" y="1589590"/>
            <a:ext cx="45719" cy="334001"/>
          </a:xfrm>
          <a:prstGeom prst="rect">
            <a:avLst/>
          </a:prstGeom>
          <a:solidFill>
            <a:srgbClr val="27A5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74698" y="4578324"/>
            <a:ext cx="45719" cy="334001"/>
          </a:xfrm>
          <a:prstGeom prst="rect">
            <a:avLst/>
          </a:prstGeom>
          <a:solidFill>
            <a:srgbClr val="27CD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6" grpId="0" animBg="1"/>
      <p:bldP spid="7" grpId="0" animBg="1"/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915157" y="1773715"/>
          <a:ext cx="4549209" cy="3657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5" name="图表 14"/>
          <p:cNvGraphicFramePr/>
          <p:nvPr/>
        </p:nvGraphicFramePr>
        <p:xfrm>
          <a:off x="6443790" y="1773715"/>
          <a:ext cx="4833053" cy="3657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Google Shape;179;p18"/>
          <p:cNvSpPr txBox="1"/>
          <p:nvPr/>
        </p:nvSpPr>
        <p:spPr>
          <a:xfrm>
            <a:off x="2951980" y="211692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业绩项目成果展示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7" name="文本框 38"/>
          <p:cNvSpPr txBox="1"/>
          <p:nvPr/>
        </p:nvSpPr>
        <p:spPr>
          <a:xfrm flipH="1">
            <a:off x="1006234" y="5523537"/>
            <a:ext cx="4367053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8" name="文本框 38"/>
          <p:cNvSpPr txBox="1"/>
          <p:nvPr/>
        </p:nvSpPr>
        <p:spPr>
          <a:xfrm flipH="1">
            <a:off x="6676789" y="5523536"/>
            <a:ext cx="4367053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15" grpId="0">
        <p:bldAsOne/>
      </p:bldGraphic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0769" y="784168"/>
            <a:ext cx="11683372" cy="5566165"/>
            <a:chOff x="360769" y="784168"/>
            <a:chExt cx="11683372" cy="5566165"/>
          </a:xfrm>
        </p:grpSpPr>
        <p:graphicFrame>
          <p:nvGraphicFramePr>
            <p:cNvPr id="11" name="图示 10"/>
            <p:cNvGraphicFramePr/>
            <p:nvPr/>
          </p:nvGraphicFramePr>
          <p:xfrm>
            <a:off x="2922274" y="784168"/>
            <a:ext cx="7366068" cy="525027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3331717" y="5260924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业绩展示</a:t>
              </a:r>
            </a:p>
          </p:txBody>
        </p:sp>
        <p:sp>
          <p:nvSpPr>
            <p:cNvPr id="18" name="文本框 38"/>
            <p:cNvSpPr txBox="1"/>
            <p:nvPr/>
          </p:nvSpPr>
          <p:spPr>
            <a:xfrm flipH="1">
              <a:off x="3331716" y="5727598"/>
              <a:ext cx="3678926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590801" y="4180556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业绩展示</a:t>
              </a:r>
            </a:p>
          </p:txBody>
        </p:sp>
        <p:sp>
          <p:nvSpPr>
            <p:cNvPr id="20" name="文本框 38"/>
            <p:cNvSpPr txBox="1"/>
            <p:nvPr/>
          </p:nvSpPr>
          <p:spPr>
            <a:xfrm flipH="1">
              <a:off x="5590800" y="4647230"/>
              <a:ext cx="3678926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5216" y="3429000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业绩展示</a:t>
              </a:r>
            </a:p>
          </p:txBody>
        </p:sp>
        <p:sp>
          <p:nvSpPr>
            <p:cNvPr id="22" name="文本框 38"/>
            <p:cNvSpPr txBox="1"/>
            <p:nvPr/>
          </p:nvSpPr>
          <p:spPr>
            <a:xfrm flipH="1">
              <a:off x="8365215" y="3895674"/>
              <a:ext cx="3678926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09673" y="2734580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业绩展示</a:t>
              </a:r>
            </a:p>
          </p:txBody>
        </p:sp>
        <p:sp>
          <p:nvSpPr>
            <p:cNvPr id="24" name="文本框 38"/>
            <p:cNvSpPr txBox="1"/>
            <p:nvPr/>
          </p:nvSpPr>
          <p:spPr>
            <a:xfrm flipH="1">
              <a:off x="360769" y="3201254"/>
              <a:ext cx="3678926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183217" y="1437249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业绩展示</a:t>
              </a:r>
            </a:p>
          </p:txBody>
        </p:sp>
        <p:sp>
          <p:nvSpPr>
            <p:cNvPr id="26" name="文本框 38"/>
            <p:cNvSpPr txBox="1"/>
            <p:nvPr/>
          </p:nvSpPr>
          <p:spPr>
            <a:xfrm flipH="1">
              <a:off x="2934313" y="1903923"/>
              <a:ext cx="3678926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业绩项目成果展示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53902"/>
            <a:ext cx="12192000" cy="3750197"/>
          </a:xfrm>
          <a:prstGeom prst="rect">
            <a:avLst/>
          </a:prstGeom>
          <a:solidFill>
            <a:srgbClr val="27A5F2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45325" y="2828836"/>
            <a:ext cx="7101351" cy="1255967"/>
            <a:chOff x="2545325" y="3013502"/>
            <a:chExt cx="7101351" cy="1255967"/>
          </a:xfrm>
        </p:grpSpPr>
        <p:sp>
          <p:nvSpPr>
            <p:cNvPr id="4" name="Rectangle 44"/>
            <p:cNvSpPr>
              <a:spLocks noChangeArrowheads="1"/>
            </p:cNvSpPr>
            <p:nvPr/>
          </p:nvSpPr>
          <p:spPr bwMode="auto">
            <a:xfrm>
              <a:off x="2545325" y="3013502"/>
              <a:ext cx="71013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04 | </a:t>
              </a:r>
              <a:r>
                <a:rPr lang="zh-CN" altLang="en-US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问题以及解决方案</a:t>
              </a:r>
              <a:endParaRPr lang="zh-CN" altLang="en-US" sz="5400" b="1" dirty="0">
                <a:ln w="6350">
                  <a:noFill/>
                </a:ln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720788" y="3900137"/>
              <a:ext cx="357721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Overview of last quarter's work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5"/>
          <p:cNvGrpSpPr/>
          <p:nvPr/>
        </p:nvGrpSpPr>
        <p:grpSpPr>
          <a:xfrm>
            <a:off x="4207304" y="1544416"/>
            <a:ext cx="3777390" cy="3769169"/>
            <a:chOff x="7001629" y="1889427"/>
            <a:chExt cx="3777390" cy="3769169"/>
          </a:xfrm>
          <a:effectLst/>
        </p:grpSpPr>
        <p:grpSp>
          <p:nvGrpSpPr>
            <p:cNvPr id="18" name="Group 2"/>
            <p:cNvGrpSpPr/>
            <p:nvPr/>
          </p:nvGrpSpPr>
          <p:grpSpPr>
            <a:xfrm>
              <a:off x="7001629" y="1889427"/>
              <a:ext cx="3777390" cy="3769169"/>
              <a:chOff x="3489365" y="1523813"/>
              <a:chExt cx="5224055" cy="5212685"/>
            </a:xfrm>
          </p:grpSpPr>
          <p:sp>
            <p:nvSpPr>
              <p:cNvPr id="20" name="Freeform 16"/>
              <p:cNvSpPr/>
              <p:nvPr/>
            </p:nvSpPr>
            <p:spPr>
              <a:xfrm>
                <a:off x="6225461" y="1523813"/>
                <a:ext cx="2274883" cy="20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324" extrusionOk="0">
                    <a:moveTo>
                      <a:pt x="1334" y="13618"/>
                    </a:moveTo>
                    <a:cubicBezTo>
                      <a:pt x="4920" y="14408"/>
                      <a:pt x="7923" y="16916"/>
                      <a:pt x="9674" y="20354"/>
                    </a:cubicBezTo>
                    <a:cubicBezTo>
                      <a:pt x="10049" y="21097"/>
                      <a:pt x="10883" y="21515"/>
                      <a:pt x="11592" y="21236"/>
                    </a:cubicBezTo>
                    <a:cubicBezTo>
                      <a:pt x="20474" y="18031"/>
                      <a:pt x="20474" y="18031"/>
                      <a:pt x="20474" y="18031"/>
                    </a:cubicBezTo>
                    <a:cubicBezTo>
                      <a:pt x="21225" y="17752"/>
                      <a:pt x="21600" y="16916"/>
                      <a:pt x="21266" y="16127"/>
                    </a:cubicBezTo>
                    <a:cubicBezTo>
                      <a:pt x="17764" y="7347"/>
                      <a:pt x="10300" y="1030"/>
                      <a:pt x="1376" y="8"/>
                    </a:cubicBezTo>
                    <a:cubicBezTo>
                      <a:pt x="625" y="-85"/>
                      <a:pt x="0" y="612"/>
                      <a:pt x="0" y="1448"/>
                    </a:cubicBezTo>
                    <a:cubicBezTo>
                      <a:pt x="0" y="11853"/>
                      <a:pt x="0" y="11853"/>
                      <a:pt x="0" y="11853"/>
                    </a:cubicBezTo>
                    <a:cubicBezTo>
                      <a:pt x="0" y="12689"/>
                      <a:pt x="625" y="13432"/>
                      <a:pt x="1334" y="13618"/>
                    </a:cubicBezTo>
                    <a:close/>
                  </a:path>
                </a:pathLst>
              </a:custGeom>
              <a:solidFill>
                <a:srgbClr val="3D71D9"/>
              </a:solidFill>
              <a:effectLst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45719" rIns="45719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chemeClr val="lt1"/>
                    </a:solidFill>
                  </a:defRPr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algn="l" defTabSz="914400">
                  <a:defRPr sz="1800" b="0"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21" name="Freeform 17"/>
              <p:cNvSpPr/>
              <p:nvPr/>
            </p:nvSpPr>
            <p:spPr>
              <a:xfrm>
                <a:off x="3702439" y="1523813"/>
                <a:ext cx="2274883" cy="20375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324" extrusionOk="0">
                    <a:moveTo>
                      <a:pt x="11715" y="20354"/>
                    </a:moveTo>
                    <a:cubicBezTo>
                      <a:pt x="13466" y="16916"/>
                      <a:pt x="16469" y="14408"/>
                      <a:pt x="20055" y="13618"/>
                    </a:cubicBezTo>
                    <a:cubicBezTo>
                      <a:pt x="20764" y="13432"/>
                      <a:pt x="21389" y="12689"/>
                      <a:pt x="21389" y="11853"/>
                    </a:cubicBezTo>
                    <a:cubicBezTo>
                      <a:pt x="21389" y="1448"/>
                      <a:pt x="21389" y="1448"/>
                      <a:pt x="21389" y="1448"/>
                    </a:cubicBezTo>
                    <a:cubicBezTo>
                      <a:pt x="21389" y="612"/>
                      <a:pt x="20764" y="-85"/>
                      <a:pt x="20013" y="8"/>
                    </a:cubicBezTo>
                    <a:cubicBezTo>
                      <a:pt x="11089" y="1030"/>
                      <a:pt x="3625" y="7347"/>
                      <a:pt x="123" y="16127"/>
                    </a:cubicBezTo>
                    <a:cubicBezTo>
                      <a:pt x="-211" y="16916"/>
                      <a:pt x="164" y="17752"/>
                      <a:pt x="915" y="18031"/>
                    </a:cubicBezTo>
                    <a:cubicBezTo>
                      <a:pt x="9797" y="21236"/>
                      <a:pt x="9797" y="21236"/>
                      <a:pt x="9797" y="21236"/>
                    </a:cubicBezTo>
                    <a:cubicBezTo>
                      <a:pt x="10506" y="21515"/>
                      <a:pt x="11340" y="21097"/>
                      <a:pt x="11715" y="20354"/>
                    </a:cubicBezTo>
                    <a:close/>
                  </a:path>
                </a:pathLst>
              </a:custGeom>
              <a:solidFill>
                <a:srgbClr val="27CDF3"/>
              </a:solidFill>
              <a:effec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lIns="45719" rIns="45719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chemeClr val="lt1"/>
                    </a:solidFill>
                  </a:defRPr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algn="l" defTabSz="914400">
                  <a:defRPr sz="1800" b="0"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22" name="Freeform 18"/>
              <p:cNvSpPr/>
              <p:nvPr/>
            </p:nvSpPr>
            <p:spPr>
              <a:xfrm>
                <a:off x="7032779" y="3475333"/>
                <a:ext cx="1680641" cy="26286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275" extrusionOk="0">
                    <a:moveTo>
                      <a:pt x="4896" y="4088"/>
                    </a:moveTo>
                    <a:cubicBezTo>
                      <a:pt x="4953" y="4447"/>
                      <a:pt x="5009" y="4843"/>
                      <a:pt x="5009" y="5274"/>
                    </a:cubicBezTo>
                    <a:cubicBezTo>
                      <a:pt x="5009" y="8041"/>
                      <a:pt x="3373" y="10593"/>
                      <a:pt x="610" y="12498"/>
                    </a:cubicBezTo>
                    <a:cubicBezTo>
                      <a:pt x="-67" y="13001"/>
                      <a:pt x="-236" y="13756"/>
                      <a:pt x="384" y="14295"/>
                    </a:cubicBezTo>
                    <a:cubicBezTo>
                      <a:pt x="7772" y="20800"/>
                      <a:pt x="7772" y="20800"/>
                      <a:pt x="7772" y="20800"/>
                    </a:cubicBezTo>
                    <a:cubicBezTo>
                      <a:pt x="8393" y="21339"/>
                      <a:pt x="9577" y="21447"/>
                      <a:pt x="10310" y="20980"/>
                    </a:cubicBezTo>
                    <a:cubicBezTo>
                      <a:pt x="17078" y="17134"/>
                      <a:pt x="21364" y="11528"/>
                      <a:pt x="21364" y="5274"/>
                    </a:cubicBezTo>
                    <a:cubicBezTo>
                      <a:pt x="21364" y="3729"/>
                      <a:pt x="21082" y="2255"/>
                      <a:pt x="20631" y="817"/>
                    </a:cubicBezTo>
                    <a:cubicBezTo>
                      <a:pt x="20405" y="206"/>
                      <a:pt x="19390" y="-153"/>
                      <a:pt x="18375" y="63"/>
                    </a:cubicBezTo>
                    <a:cubicBezTo>
                      <a:pt x="6362" y="2543"/>
                      <a:pt x="6362" y="2543"/>
                      <a:pt x="6362" y="2543"/>
                    </a:cubicBezTo>
                    <a:cubicBezTo>
                      <a:pt x="5404" y="2722"/>
                      <a:pt x="4783" y="3405"/>
                      <a:pt x="4896" y="4088"/>
                    </a:cubicBezTo>
                    <a:close/>
                  </a:path>
                </a:pathLst>
              </a:custGeom>
              <a:solidFill>
                <a:srgbClr val="3C7FD8"/>
              </a:solidFill>
              <a:effectLst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lIns="45719" rIns="45719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chemeClr val="lt1"/>
                    </a:solidFill>
                  </a:defRPr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algn="l" defTabSz="914400">
                  <a:defRPr sz="1800" b="0"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23" name="Freeform 19"/>
              <p:cNvSpPr/>
              <p:nvPr/>
            </p:nvSpPr>
            <p:spPr>
              <a:xfrm>
                <a:off x="4727459" y="5319772"/>
                <a:ext cx="2747867" cy="141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9" h="21355" extrusionOk="0">
                    <a:moveTo>
                      <a:pt x="14885" y="223"/>
                    </a:moveTo>
                    <a:cubicBezTo>
                      <a:pt x="13612" y="1360"/>
                      <a:pt x="12167" y="2029"/>
                      <a:pt x="10654" y="2029"/>
                    </a:cubicBezTo>
                    <a:cubicBezTo>
                      <a:pt x="9141" y="2029"/>
                      <a:pt x="7696" y="1360"/>
                      <a:pt x="6423" y="223"/>
                    </a:cubicBezTo>
                    <a:cubicBezTo>
                      <a:pt x="5839" y="-245"/>
                      <a:pt x="5116" y="22"/>
                      <a:pt x="4738" y="1026"/>
                    </a:cubicBezTo>
                    <a:cubicBezTo>
                      <a:pt x="198" y="13130"/>
                      <a:pt x="198" y="13130"/>
                      <a:pt x="198" y="13130"/>
                    </a:cubicBezTo>
                    <a:cubicBezTo>
                      <a:pt x="-146" y="14066"/>
                      <a:pt x="-43" y="15470"/>
                      <a:pt x="508" y="16072"/>
                    </a:cubicBezTo>
                    <a:cubicBezTo>
                      <a:pt x="3500" y="19416"/>
                      <a:pt x="6939" y="21355"/>
                      <a:pt x="10654" y="21355"/>
                    </a:cubicBezTo>
                    <a:cubicBezTo>
                      <a:pt x="14369" y="21355"/>
                      <a:pt x="17808" y="19416"/>
                      <a:pt x="20800" y="16072"/>
                    </a:cubicBezTo>
                    <a:cubicBezTo>
                      <a:pt x="21351" y="15470"/>
                      <a:pt x="21454" y="14066"/>
                      <a:pt x="21110" y="13130"/>
                    </a:cubicBezTo>
                    <a:cubicBezTo>
                      <a:pt x="16570" y="1026"/>
                      <a:pt x="16570" y="1026"/>
                      <a:pt x="16570" y="1026"/>
                    </a:cubicBezTo>
                    <a:cubicBezTo>
                      <a:pt x="16192" y="22"/>
                      <a:pt x="15469" y="-245"/>
                      <a:pt x="14885" y="223"/>
                    </a:cubicBezTo>
                    <a:close/>
                  </a:path>
                </a:pathLst>
              </a:custGeom>
              <a:solidFill>
                <a:srgbClr val="27A5F2"/>
              </a:solidFill>
              <a:effectLst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lIns="45719" rIns="45719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chemeClr val="lt1"/>
                    </a:solidFill>
                  </a:defRPr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algn="l" defTabSz="914400">
                  <a:defRPr sz="1800" b="0"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24" name="Freeform 20"/>
              <p:cNvSpPr/>
              <p:nvPr/>
            </p:nvSpPr>
            <p:spPr>
              <a:xfrm>
                <a:off x="3489365" y="3472945"/>
                <a:ext cx="1679015" cy="26309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295" extrusionOk="0">
                    <a:moveTo>
                      <a:pt x="20754" y="12518"/>
                    </a:moveTo>
                    <a:cubicBezTo>
                      <a:pt x="17991" y="10613"/>
                      <a:pt x="16355" y="8061"/>
                      <a:pt x="16355" y="5294"/>
                    </a:cubicBezTo>
                    <a:cubicBezTo>
                      <a:pt x="16355" y="4863"/>
                      <a:pt x="16411" y="4467"/>
                      <a:pt x="16468" y="4108"/>
                    </a:cubicBezTo>
                    <a:cubicBezTo>
                      <a:pt x="16581" y="3425"/>
                      <a:pt x="15960" y="2742"/>
                      <a:pt x="15002" y="2563"/>
                    </a:cubicBezTo>
                    <a:cubicBezTo>
                      <a:pt x="2989" y="47"/>
                      <a:pt x="2989" y="47"/>
                      <a:pt x="2989" y="47"/>
                    </a:cubicBezTo>
                    <a:cubicBezTo>
                      <a:pt x="1974" y="-133"/>
                      <a:pt x="959" y="226"/>
                      <a:pt x="733" y="837"/>
                    </a:cubicBezTo>
                    <a:cubicBezTo>
                      <a:pt x="282" y="2275"/>
                      <a:pt x="0" y="3749"/>
                      <a:pt x="0" y="5294"/>
                    </a:cubicBezTo>
                    <a:cubicBezTo>
                      <a:pt x="0" y="11548"/>
                      <a:pt x="4286" y="17154"/>
                      <a:pt x="11054" y="21000"/>
                    </a:cubicBezTo>
                    <a:cubicBezTo>
                      <a:pt x="11787" y="21467"/>
                      <a:pt x="12971" y="21359"/>
                      <a:pt x="13592" y="20820"/>
                    </a:cubicBezTo>
                    <a:cubicBezTo>
                      <a:pt x="20980" y="14315"/>
                      <a:pt x="20980" y="14315"/>
                      <a:pt x="20980" y="14315"/>
                    </a:cubicBezTo>
                    <a:cubicBezTo>
                      <a:pt x="21600" y="13776"/>
                      <a:pt x="21431" y="13021"/>
                      <a:pt x="20754" y="12518"/>
                    </a:cubicBezTo>
                    <a:close/>
                  </a:path>
                </a:pathLst>
              </a:custGeom>
              <a:solidFill>
                <a:srgbClr val="27B9F2"/>
              </a:solidFill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lIns="45719" rIns="45719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defRPr>
                    <a:solidFill>
                      <a:schemeClr val="lt1"/>
                    </a:solidFill>
                  </a:defRPr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chemeClr val="lt1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 algn="l" defTabSz="914400">
                  <a:defRPr sz="1800" b="0"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25" name="Circle"/>
              <p:cNvSpPr/>
              <p:nvPr/>
            </p:nvSpPr>
            <p:spPr>
              <a:xfrm>
                <a:off x="4312802" y="2341568"/>
                <a:ext cx="3577177" cy="3577177"/>
              </a:xfrm>
              <a:prstGeom prst="ellipse">
                <a:avLst/>
              </a:prstGeom>
              <a:solidFill>
                <a:schemeClr val="bg1">
                  <a:lumMod val="95000"/>
                  <a:alpha val="19636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 panose="020B0604020202020204"/>
                  <a:defRPr sz="1400" b="0" i="0" u="none" strike="noStrike" cap="none">
                    <a:solidFill>
                      <a:srgbClr val="000000"/>
                    </a:solidFill>
                    <a:latin typeface="Arial" panose="020B0604020202020204"/>
                    <a:ea typeface="Arial" panose="020B0604020202020204"/>
                    <a:cs typeface="Arial" panose="020B0604020202020204"/>
                    <a:sym typeface="Arial" panose="020B0604020202020204"/>
                  </a:defRPr>
                </a:lvl9pPr>
              </a:lstStyle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19" name="Shape 2540"/>
            <p:cNvSpPr/>
            <p:nvPr/>
          </p:nvSpPr>
          <p:spPr>
            <a:xfrm>
              <a:off x="8748826" y="338380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MiSans" panose="00000500000000000000" pitchFamily="2" charset="-122"/>
                <a:ea typeface="MiSans" panose="00000500000000000000" pitchFamily="2" charset="-122"/>
                <a:cs typeface="Source Sans Pro Light" panose="020B0403030403020204" charset="0"/>
                <a:sym typeface="MiSans" panose="00000500000000000000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488384" y="2767281"/>
            <a:ext cx="1215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2">
                    <a:lumMod val="50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存在问题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050540" y="4110043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存在问题</a:t>
            </a:r>
          </a:p>
        </p:txBody>
      </p:sp>
      <p:sp>
        <p:nvSpPr>
          <p:cNvPr id="29" name="文本框 38"/>
          <p:cNvSpPr txBox="1"/>
          <p:nvPr/>
        </p:nvSpPr>
        <p:spPr>
          <a:xfrm flipH="1">
            <a:off x="8050539" y="4576717"/>
            <a:ext cx="3678926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21361" y="5524627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存在问题</a:t>
            </a:r>
          </a:p>
        </p:txBody>
      </p:sp>
      <p:sp>
        <p:nvSpPr>
          <p:cNvPr id="35" name="文本框 38"/>
          <p:cNvSpPr txBox="1"/>
          <p:nvPr/>
        </p:nvSpPr>
        <p:spPr>
          <a:xfrm flipH="1">
            <a:off x="5421360" y="5991301"/>
            <a:ext cx="3678926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84693" y="1639305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存在问题</a:t>
            </a:r>
          </a:p>
        </p:txBody>
      </p:sp>
      <p:sp>
        <p:nvSpPr>
          <p:cNvPr id="38" name="文本框 38"/>
          <p:cNvSpPr txBox="1"/>
          <p:nvPr/>
        </p:nvSpPr>
        <p:spPr>
          <a:xfrm flipH="1">
            <a:off x="7984692" y="2105979"/>
            <a:ext cx="3678926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5414" y="4117111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存在问题</a:t>
            </a:r>
          </a:p>
        </p:txBody>
      </p:sp>
      <p:sp>
        <p:nvSpPr>
          <p:cNvPr id="40" name="文本框 38"/>
          <p:cNvSpPr txBox="1"/>
          <p:nvPr/>
        </p:nvSpPr>
        <p:spPr>
          <a:xfrm flipH="1">
            <a:off x="605413" y="4583785"/>
            <a:ext cx="3678926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5414" y="1722874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存在问题</a:t>
            </a:r>
          </a:p>
        </p:txBody>
      </p:sp>
      <p:sp>
        <p:nvSpPr>
          <p:cNvPr id="42" name="文本框 38"/>
          <p:cNvSpPr txBox="1"/>
          <p:nvPr/>
        </p:nvSpPr>
        <p:spPr>
          <a:xfrm flipH="1">
            <a:off x="605413" y="2189548"/>
            <a:ext cx="3678926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问题以及解决方案</a:t>
            </a:r>
            <a:endParaRPr lang="zh-CN" altLang="de-DE" sz="3500" b="1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8" grpId="0"/>
      <p:bldP spid="29" grpId="0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问题以及解决方案</a:t>
            </a:r>
            <a:endParaRPr lang="zh-CN" altLang="de-DE" sz="3500" b="1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10230" y="3136487"/>
            <a:ext cx="8971541" cy="1368247"/>
            <a:chOff x="1870812" y="2895187"/>
            <a:chExt cx="8971541" cy="1368247"/>
          </a:xfrm>
        </p:grpSpPr>
        <p:sp>
          <p:nvSpPr>
            <p:cNvPr id="5" name="任意多边形: 形状 4"/>
            <p:cNvSpPr/>
            <p:nvPr/>
          </p:nvSpPr>
          <p:spPr>
            <a:xfrm>
              <a:off x="2262130" y="2895187"/>
              <a:ext cx="1800000" cy="1368247"/>
            </a:xfrm>
            <a:custGeom>
              <a:avLst/>
              <a:gdLst>
                <a:gd name="connsiteX0" fmla="*/ 0 w 1565275"/>
                <a:gd name="connsiteY0" fmla="*/ 205237 h 1368247"/>
                <a:gd name="connsiteX1" fmla="*/ 881152 w 1565275"/>
                <a:gd name="connsiteY1" fmla="*/ 205237 h 1368247"/>
                <a:gd name="connsiteX2" fmla="*/ 881152 w 1565275"/>
                <a:gd name="connsiteY2" fmla="*/ 0 h 1368247"/>
                <a:gd name="connsiteX3" fmla="*/ 1565275 w 1565275"/>
                <a:gd name="connsiteY3" fmla="*/ 684124 h 1368247"/>
                <a:gd name="connsiteX4" fmla="*/ 881152 w 1565275"/>
                <a:gd name="connsiteY4" fmla="*/ 1368247 h 1368247"/>
                <a:gd name="connsiteX5" fmla="*/ 881152 w 1565275"/>
                <a:gd name="connsiteY5" fmla="*/ 1163010 h 1368247"/>
                <a:gd name="connsiteX6" fmla="*/ 0 w 1565275"/>
                <a:gd name="connsiteY6" fmla="*/ 1163010 h 1368247"/>
                <a:gd name="connsiteX7" fmla="*/ 0 w 1565275"/>
                <a:gd name="connsiteY7" fmla="*/ 205237 h 136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5275" h="1368247">
                  <a:moveTo>
                    <a:pt x="0" y="205237"/>
                  </a:moveTo>
                  <a:lnTo>
                    <a:pt x="881152" y="205237"/>
                  </a:lnTo>
                  <a:lnTo>
                    <a:pt x="881152" y="0"/>
                  </a:lnTo>
                  <a:lnTo>
                    <a:pt x="1565275" y="684124"/>
                  </a:lnTo>
                  <a:lnTo>
                    <a:pt x="881152" y="1368247"/>
                  </a:lnTo>
                  <a:lnTo>
                    <a:pt x="881152" y="1163010"/>
                  </a:lnTo>
                  <a:lnTo>
                    <a:pt x="0" y="1163010"/>
                  </a:lnTo>
                  <a:lnTo>
                    <a:pt x="0" y="205237"/>
                  </a:lnTo>
                  <a:close/>
                </a:path>
              </a:pathLst>
            </a:custGeom>
            <a:solidFill>
              <a:srgbClr val="3C7F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zh-CN" altLang="en-US" dirty="0"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  <a:p>
              <a:pPr lvl="1"/>
              <a:endParaRPr lang="zh-CN" altLang="en-US" dirty="0"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870812" y="3187992"/>
              <a:ext cx="782637" cy="782637"/>
            </a:xfrm>
            <a:custGeom>
              <a:avLst/>
              <a:gdLst>
                <a:gd name="connsiteX0" fmla="*/ 0 w 782637"/>
                <a:gd name="connsiteY0" fmla="*/ 391319 h 782637"/>
                <a:gd name="connsiteX1" fmla="*/ 391319 w 782637"/>
                <a:gd name="connsiteY1" fmla="*/ 0 h 782637"/>
                <a:gd name="connsiteX2" fmla="*/ 782638 w 782637"/>
                <a:gd name="connsiteY2" fmla="*/ 391319 h 782637"/>
                <a:gd name="connsiteX3" fmla="*/ 391319 w 782637"/>
                <a:gd name="connsiteY3" fmla="*/ 782638 h 782637"/>
                <a:gd name="connsiteX4" fmla="*/ 0 w 782637"/>
                <a:gd name="connsiteY4" fmla="*/ 391319 h 78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637" h="782637">
                  <a:moveTo>
                    <a:pt x="0" y="391319"/>
                  </a:moveTo>
                  <a:cubicBezTo>
                    <a:pt x="0" y="175199"/>
                    <a:pt x="175199" y="0"/>
                    <a:pt x="391319" y="0"/>
                  </a:cubicBezTo>
                  <a:cubicBezTo>
                    <a:pt x="607439" y="0"/>
                    <a:pt x="782638" y="175199"/>
                    <a:pt x="782638" y="391319"/>
                  </a:cubicBezTo>
                  <a:cubicBezTo>
                    <a:pt x="782638" y="607439"/>
                    <a:pt x="607439" y="782638"/>
                    <a:pt x="391319" y="782638"/>
                  </a:cubicBezTo>
                  <a:cubicBezTo>
                    <a:pt x="175199" y="782638"/>
                    <a:pt x="0" y="607439"/>
                    <a:pt x="0" y="391319"/>
                  </a:cubicBezTo>
                  <a:close/>
                </a:path>
              </a:pathLst>
            </a:custGeom>
            <a:solidFill>
              <a:srgbClr val="3D71D9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045" tIns="126045" rIns="126045" bIns="1260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800" b="1" kern="120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01</a:t>
              </a:r>
              <a:endParaRPr lang="zh-CN" altLang="en-US" sz="1800" b="1" kern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4481809" y="2895187"/>
              <a:ext cx="1800000" cy="1368247"/>
            </a:xfrm>
            <a:custGeom>
              <a:avLst/>
              <a:gdLst>
                <a:gd name="connsiteX0" fmla="*/ 0 w 1565275"/>
                <a:gd name="connsiteY0" fmla="*/ 205237 h 1368247"/>
                <a:gd name="connsiteX1" fmla="*/ 881152 w 1565275"/>
                <a:gd name="connsiteY1" fmla="*/ 205237 h 1368247"/>
                <a:gd name="connsiteX2" fmla="*/ 881152 w 1565275"/>
                <a:gd name="connsiteY2" fmla="*/ 0 h 1368247"/>
                <a:gd name="connsiteX3" fmla="*/ 1565275 w 1565275"/>
                <a:gd name="connsiteY3" fmla="*/ 684124 h 1368247"/>
                <a:gd name="connsiteX4" fmla="*/ 881152 w 1565275"/>
                <a:gd name="connsiteY4" fmla="*/ 1368247 h 1368247"/>
                <a:gd name="connsiteX5" fmla="*/ 881152 w 1565275"/>
                <a:gd name="connsiteY5" fmla="*/ 1163010 h 1368247"/>
                <a:gd name="connsiteX6" fmla="*/ 0 w 1565275"/>
                <a:gd name="connsiteY6" fmla="*/ 1163010 h 1368247"/>
                <a:gd name="connsiteX7" fmla="*/ 0 w 1565275"/>
                <a:gd name="connsiteY7" fmla="*/ 205237 h 136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5275" h="1368247">
                  <a:moveTo>
                    <a:pt x="0" y="205237"/>
                  </a:moveTo>
                  <a:lnTo>
                    <a:pt x="881152" y="205237"/>
                  </a:lnTo>
                  <a:lnTo>
                    <a:pt x="881152" y="0"/>
                  </a:lnTo>
                  <a:lnTo>
                    <a:pt x="1565275" y="684124"/>
                  </a:lnTo>
                  <a:lnTo>
                    <a:pt x="881152" y="1368247"/>
                  </a:lnTo>
                  <a:lnTo>
                    <a:pt x="881152" y="1163010"/>
                  </a:lnTo>
                  <a:lnTo>
                    <a:pt x="0" y="1163010"/>
                  </a:lnTo>
                  <a:lnTo>
                    <a:pt x="0" y="205237"/>
                  </a:lnTo>
                  <a:close/>
                </a:path>
              </a:pathLst>
            </a:custGeom>
            <a:solidFill>
              <a:srgbClr val="27A5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zh-CN" altLang="en-US" dirty="0"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  <a:p>
              <a:pPr lvl="1"/>
              <a:endParaRPr lang="zh-CN" altLang="en-US"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4188320" y="3187991"/>
              <a:ext cx="782637" cy="782637"/>
            </a:xfrm>
            <a:custGeom>
              <a:avLst/>
              <a:gdLst>
                <a:gd name="connsiteX0" fmla="*/ 0 w 782637"/>
                <a:gd name="connsiteY0" fmla="*/ 391319 h 782637"/>
                <a:gd name="connsiteX1" fmla="*/ 391319 w 782637"/>
                <a:gd name="connsiteY1" fmla="*/ 0 h 782637"/>
                <a:gd name="connsiteX2" fmla="*/ 782638 w 782637"/>
                <a:gd name="connsiteY2" fmla="*/ 391319 h 782637"/>
                <a:gd name="connsiteX3" fmla="*/ 391319 w 782637"/>
                <a:gd name="connsiteY3" fmla="*/ 782638 h 782637"/>
                <a:gd name="connsiteX4" fmla="*/ 0 w 782637"/>
                <a:gd name="connsiteY4" fmla="*/ 391319 h 78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637" h="782637">
                  <a:moveTo>
                    <a:pt x="0" y="391319"/>
                  </a:moveTo>
                  <a:cubicBezTo>
                    <a:pt x="0" y="175199"/>
                    <a:pt x="175199" y="0"/>
                    <a:pt x="391319" y="0"/>
                  </a:cubicBezTo>
                  <a:cubicBezTo>
                    <a:pt x="607439" y="0"/>
                    <a:pt x="782638" y="175199"/>
                    <a:pt x="782638" y="391319"/>
                  </a:cubicBezTo>
                  <a:cubicBezTo>
                    <a:pt x="782638" y="607439"/>
                    <a:pt x="607439" y="782638"/>
                    <a:pt x="391319" y="782638"/>
                  </a:cubicBezTo>
                  <a:cubicBezTo>
                    <a:pt x="175199" y="782638"/>
                    <a:pt x="0" y="607439"/>
                    <a:pt x="0" y="391319"/>
                  </a:cubicBezTo>
                  <a:close/>
                </a:path>
              </a:pathLst>
            </a:custGeom>
            <a:solidFill>
              <a:srgbClr val="3C7FD8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045" tIns="126045" rIns="126045" bIns="1260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800" b="1" kern="12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02</a:t>
              </a:r>
              <a:endParaRPr lang="zh-CN" altLang="en-US" sz="1800" kern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6756572" y="2895187"/>
              <a:ext cx="1800000" cy="1368247"/>
            </a:xfrm>
            <a:custGeom>
              <a:avLst/>
              <a:gdLst>
                <a:gd name="connsiteX0" fmla="*/ 0 w 1565275"/>
                <a:gd name="connsiteY0" fmla="*/ 205237 h 1368247"/>
                <a:gd name="connsiteX1" fmla="*/ 881152 w 1565275"/>
                <a:gd name="connsiteY1" fmla="*/ 205237 h 1368247"/>
                <a:gd name="connsiteX2" fmla="*/ 881152 w 1565275"/>
                <a:gd name="connsiteY2" fmla="*/ 0 h 1368247"/>
                <a:gd name="connsiteX3" fmla="*/ 1565275 w 1565275"/>
                <a:gd name="connsiteY3" fmla="*/ 684124 h 1368247"/>
                <a:gd name="connsiteX4" fmla="*/ 881152 w 1565275"/>
                <a:gd name="connsiteY4" fmla="*/ 1368247 h 1368247"/>
                <a:gd name="connsiteX5" fmla="*/ 881152 w 1565275"/>
                <a:gd name="connsiteY5" fmla="*/ 1163010 h 1368247"/>
                <a:gd name="connsiteX6" fmla="*/ 0 w 1565275"/>
                <a:gd name="connsiteY6" fmla="*/ 1163010 h 1368247"/>
                <a:gd name="connsiteX7" fmla="*/ 0 w 1565275"/>
                <a:gd name="connsiteY7" fmla="*/ 205237 h 1368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5275" h="1368247">
                  <a:moveTo>
                    <a:pt x="0" y="205237"/>
                  </a:moveTo>
                  <a:lnTo>
                    <a:pt x="881152" y="205237"/>
                  </a:lnTo>
                  <a:lnTo>
                    <a:pt x="881152" y="0"/>
                  </a:lnTo>
                  <a:lnTo>
                    <a:pt x="1565275" y="684124"/>
                  </a:lnTo>
                  <a:lnTo>
                    <a:pt x="881152" y="1368247"/>
                  </a:lnTo>
                  <a:lnTo>
                    <a:pt x="881152" y="1163010"/>
                  </a:lnTo>
                  <a:lnTo>
                    <a:pt x="0" y="1163010"/>
                  </a:lnTo>
                  <a:lnTo>
                    <a:pt x="0" y="205237"/>
                  </a:lnTo>
                  <a:close/>
                </a:path>
              </a:pathLst>
            </a:custGeom>
            <a:solidFill>
              <a:srgbClr val="27B9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1"/>
              <a:endParaRPr lang="zh-CN" altLang="en-US" dirty="0"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  <a:p>
              <a:pPr lvl="1"/>
              <a:endParaRPr lang="zh-CN" altLang="en-US"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6365254" y="3187992"/>
              <a:ext cx="782637" cy="782637"/>
            </a:xfrm>
            <a:custGeom>
              <a:avLst/>
              <a:gdLst>
                <a:gd name="connsiteX0" fmla="*/ 0 w 782637"/>
                <a:gd name="connsiteY0" fmla="*/ 391319 h 782637"/>
                <a:gd name="connsiteX1" fmla="*/ 391319 w 782637"/>
                <a:gd name="connsiteY1" fmla="*/ 0 h 782637"/>
                <a:gd name="connsiteX2" fmla="*/ 782638 w 782637"/>
                <a:gd name="connsiteY2" fmla="*/ 391319 h 782637"/>
                <a:gd name="connsiteX3" fmla="*/ 391319 w 782637"/>
                <a:gd name="connsiteY3" fmla="*/ 782638 h 782637"/>
                <a:gd name="connsiteX4" fmla="*/ 0 w 782637"/>
                <a:gd name="connsiteY4" fmla="*/ 391319 h 78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637" h="782637">
                  <a:moveTo>
                    <a:pt x="0" y="391319"/>
                  </a:moveTo>
                  <a:cubicBezTo>
                    <a:pt x="0" y="175199"/>
                    <a:pt x="175199" y="0"/>
                    <a:pt x="391319" y="0"/>
                  </a:cubicBezTo>
                  <a:cubicBezTo>
                    <a:pt x="607439" y="0"/>
                    <a:pt x="782638" y="175199"/>
                    <a:pt x="782638" y="391319"/>
                  </a:cubicBezTo>
                  <a:cubicBezTo>
                    <a:pt x="782638" y="607439"/>
                    <a:pt x="607439" y="782638"/>
                    <a:pt x="391319" y="782638"/>
                  </a:cubicBezTo>
                  <a:cubicBezTo>
                    <a:pt x="175199" y="782638"/>
                    <a:pt x="0" y="607439"/>
                    <a:pt x="0" y="391319"/>
                  </a:cubicBezTo>
                  <a:close/>
                </a:path>
              </a:pathLst>
            </a:custGeom>
            <a:solidFill>
              <a:srgbClr val="27A5F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6045" tIns="126045" rIns="126045" bIns="126045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sz="1800" b="1" kern="12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03</a:t>
              </a:r>
              <a:endParaRPr lang="zh-CN" altLang="en-US" sz="1800" kern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1" name="箭头: 右 10"/>
            <p:cNvSpPr/>
            <p:nvPr/>
          </p:nvSpPr>
          <p:spPr>
            <a:xfrm>
              <a:off x="9042353" y="2895187"/>
              <a:ext cx="1800000" cy="1368247"/>
            </a:xfrm>
            <a:prstGeom prst="rightArrow">
              <a:avLst>
                <a:gd name="adj1" fmla="val 70000"/>
                <a:gd name="adj2" fmla="val 50000"/>
              </a:avLst>
            </a:prstGeom>
            <a:solidFill>
              <a:srgbClr val="27CDF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8651035" y="3187992"/>
              <a:ext cx="782637" cy="782637"/>
            </a:xfrm>
            <a:custGeom>
              <a:avLst/>
              <a:gdLst>
                <a:gd name="connsiteX0" fmla="*/ 0 w 782637"/>
                <a:gd name="connsiteY0" fmla="*/ 391319 h 782637"/>
                <a:gd name="connsiteX1" fmla="*/ 391319 w 782637"/>
                <a:gd name="connsiteY1" fmla="*/ 0 h 782637"/>
                <a:gd name="connsiteX2" fmla="*/ 782638 w 782637"/>
                <a:gd name="connsiteY2" fmla="*/ 391319 h 782637"/>
                <a:gd name="connsiteX3" fmla="*/ 391319 w 782637"/>
                <a:gd name="connsiteY3" fmla="*/ 782638 h 782637"/>
                <a:gd name="connsiteX4" fmla="*/ 0 w 782637"/>
                <a:gd name="connsiteY4" fmla="*/ 391319 h 78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2637" h="782637">
                  <a:moveTo>
                    <a:pt x="0" y="391319"/>
                  </a:moveTo>
                  <a:cubicBezTo>
                    <a:pt x="0" y="175199"/>
                    <a:pt x="175199" y="0"/>
                    <a:pt x="391319" y="0"/>
                  </a:cubicBezTo>
                  <a:cubicBezTo>
                    <a:pt x="607439" y="0"/>
                    <a:pt x="782638" y="175199"/>
                    <a:pt x="782638" y="391319"/>
                  </a:cubicBezTo>
                  <a:cubicBezTo>
                    <a:pt x="782638" y="607439"/>
                    <a:pt x="607439" y="782638"/>
                    <a:pt x="391319" y="782638"/>
                  </a:cubicBezTo>
                  <a:cubicBezTo>
                    <a:pt x="175199" y="782638"/>
                    <a:pt x="0" y="607439"/>
                    <a:pt x="0" y="391319"/>
                  </a:cubicBezTo>
                  <a:close/>
                </a:path>
              </a:pathLst>
            </a:custGeom>
            <a:solidFill>
              <a:srgbClr val="27B9F2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935" tIns="134935" rIns="134935" bIns="134935" numCol="1" spcCol="1270" anchor="ctr" anchorCtr="0">
              <a:noAutofit/>
            </a:bodyPr>
            <a:lstStyle/>
            <a:p>
              <a:pPr marL="0" lvl="0" indent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altLang="zh-CN" b="1" kern="12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04</a:t>
              </a:r>
              <a:endParaRPr lang="zh-CN" altLang="en-US" kern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392867" y="3635943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36152" y="3635943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46449" y="3635943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205995" y="3635943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64" name="文本框 38"/>
          <p:cNvSpPr txBox="1"/>
          <p:nvPr/>
        </p:nvSpPr>
        <p:spPr>
          <a:xfrm flipH="1">
            <a:off x="1852764" y="4938849"/>
            <a:ext cx="1753308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66" name="文本框 38"/>
          <p:cNvSpPr txBox="1"/>
          <p:nvPr/>
        </p:nvSpPr>
        <p:spPr>
          <a:xfrm flipH="1">
            <a:off x="4104274" y="1425588"/>
            <a:ext cx="1753308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68" name="文本框 38"/>
          <p:cNvSpPr txBox="1"/>
          <p:nvPr/>
        </p:nvSpPr>
        <p:spPr>
          <a:xfrm flipH="1">
            <a:off x="6373308" y="4938849"/>
            <a:ext cx="1753308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70" name="文本框 38"/>
          <p:cNvSpPr txBox="1"/>
          <p:nvPr/>
        </p:nvSpPr>
        <p:spPr>
          <a:xfrm flipH="1">
            <a:off x="8630370" y="1425587"/>
            <a:ext cx="1753308" cy="1176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997658" y="4376004"/>
            <a:ext cx="0" cy="515117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486973" y="4376004"/>
            <a:ext cx="0" cy="515117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249612" y="2722302"/>
            <a:ext cx="0" cy="515117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8816748" y="2722302"/>
            <a:ext cx="0" cy="515117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6" grpId="0"/>
      <p:bldP spid="27" grpId="0"/>
      <p:bldP spid="64" grpId="0"/>
      <p:bldP spid="66" grpId="0"/>
      <p:bldP spid="68" grpId="0"/>
      <p:bldP spid="7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问题以及解决方案</a:t>
            </a:r>
            <a:endParaRPr lang="zh-CN" altLang="de-DE" sz="3500" b="1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2" name="六边形 1"/>
          <p:cNvSpPr/>
          <p:nvPr/>
        </p:nvSpPr>
        <p:spPr>
          <a:xfrm>
            <a:off x="1164115" y="1977070"/>
            <a:ext cx="3084723" cy="2668147"/>
          </a:xfrm>
          <a:prstGeom prst="hexagon">
            <a:avLst/>
          </a:prstGeom>
          <a:solidFill>
            <a:srgbClr val="27A5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六边形 2"/>
          <p:cNvSpPr/>
          <p:nvPr/>
        </p:nvSpPr>
        <p:spPr>
          <a:xfrm>
            <a:off x="4553638" y="1999103"/>
            <a:ext cx="3084723" cy="2668147"/>
          </a:xfrm>
          <a:prstGeom prst="hexagon">
            <a:avLst/>
          </a:prstGeom>
          <a:solidFill>
            <a:srgbClr val="27B9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7943161" y="1977068"/>
            <a:ext cx="3084723" cy="2668147"/>
          </a:xfrm>
          <a:prstGeom prst="hexagon">
            <a:avLst/>
          </a:prstGeom>
          <a:solidFill>
            <a:srgbClr val="3C7F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1465" y="2424747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7" name="文本框 38"/>
          <p:cNvSpPr txBox="1"/>
          <p:nvPr/>
        </p:nvSpPr>
        <p:spPr>
          <a:xfrm flipH="1">
            <a:off x="1514053" y="3001645"/>
            <a:ext cx="2384846" cy="89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0512" y="2424747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9" name="文本框 38"/>
          <p:cNvSpPr txBox="1"/>
          <p:nvPr/>
        </p:nvSpPr>
        <p:spPr>
          <a:xfrm flipH="1">
            <a:off x="8293100" y="3021471"/>
            <a:ext cx="2384846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49774" y="2424747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</a:p>
        </p:txBody>
      </p:sp>
      <p:sp>
        <p:nvSpPr>
          <p:cNvPr id="12" name="文本框 38"/>
          <p:cNvSpPr txBox="1"/>
          <p:nvPr/>
        </p:nvSpPr>
        <p:spPr>
          <a:xfrm flipH="1">
            <a:off x="4872362" y="3001645"/>
            <a:ext cx="2384846" cy="897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问题以及解决方案</a:t>
            </a:r>
            <a:endParaRPr lang="zh-CN" altLang="de-DE" sz="3500" b="1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Oval 38"/>
          <p:cNvSpPr/>
          <p:nvPr/>
        </p:nvSpPr>
        <p:spPr>
          <a:xfrm>
            <a:off x="3046461" y="379461"/>
            <a:ext cx="6099078" cy="6099078"/>
          </a:xfrm>
          <a:prstGeom prst="ellipse">
            <a:avLst/>
          </a:prstGeom>
          <a:solidFill>
            <a:schemeClr val="tx1">
              <a:lumMod val="90000"/>
              <a:lumOff val="10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en-US" sz="90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c</a:t>
            </a:r>
          </a:p>
        </p:txBody>
      </p:sp>
      <p:sp>
        <p:nvSpPr>
          <p:cNvPr id="8" name="Oval 37"/>
          <p:cNvSpPr/>
          <p:nvPr/>
        </p:nvSpPr>
        <p:spPr>
          <a:xfrm>
            <a:off x="4374615" y="1707615"/>
            <a:ext cx="3442771" cy="3442771"/>
          </a:xfrm>
          <a:prstGeom prst="ellipse">
            <a:avLst/>
          </a:prstGeom>
          <a:solidFill>
            <a:schemeClr val="tx1">
              <a:lumMod val="90000"/>
              <a:lumOff val="10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endParaRPr lang="en-US" sz="90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cxnSp>
        <p:nvCxnSpPr>
          <p:cNvPr id="9" name="Straight Connector 23"/>
          <p:cNvCxnSpPr/>
          <p:nvPr/>
        </p:nvCxnSpPr>
        <p:spPr>
          <a:xfrm flipH="1">
            <a:off x="6860451" y="3429000"/>
            <a:ext cx="2798254" cy="0"/>
          </a:xfrm>
          <a:prstGeom prst="line">
            <a:avLst/>
          </a:prstGeom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/>
          <p:cNvSpPr/>
          <p:nvPr/>
        </p:nvSpPr>
        <p:spPr bwMode="auto">
          <a:xfrm flipV="1">
            <a:off x="6945322" y="3430331"/>
            <a:ext cx="2617536" cy="69785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1" name="Freeform 5"/>
          <p:cNvSpPr/>
          <p:nvPr/>
        </p:nvSpPr>
        <p:spPr bwMode="auto">
          <a:xfrm flipV="1">
            <a:off x="6907227" y="3430331"/>
            <a:ext cx="2693726" cy="1383777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2" name="Freeform 5"/>
          <p:cNvSpPr/>
          <p:nvPr/>
        </p:nvSpPr>
        <p:spPr bwMode="auto">
          <a:xfrm flipV="1">
            <a:off x="6983418" y="3430330"/>
            <a:ext cx="2617536" cy="205713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6945322" y="2731148"/>
            <a:ext cx="2617536" cy="69785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6907227" y="2045223"/>
            <a:ext cx="2693726" cy="1383777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6983418" y="1371868"/>
            <a:ext cx="2617536" cy="205713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noFill/>
          <a:ln w="508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6" name="Rectangle: Rounded Corners 30"/>
          <p:cNvSpPr/>
          <p:nvPr/>
        </p:nvSpPr>
        <p:spPr>
          <a:xfrm flipH="1">
            <a:off x="9555674" y="1113785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7" name="Rectangle: Rounded Corners 31"/>
          <p:cNvSpPr/>
          <p:nvPr/>
        </p:nvSpPr>
        <p:spPr>
          <a:xfrm flipH="1">
            <a:off x="9555674" y="1799710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8" name="Rectangle: Rounded Corners 32"/>
          <p:cNvSpPr/>
          <p:nvPr/>
        </p:nvSpPr>
        <p:spPr>
          <a:xfrm flipH="1">
            <a:off x="9555674" y="2485634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9" name="Rectangle: Rounded Corners 33"/>
          <p:cNvSpPr/>
          <p:nvPr/>
        </p:nvSpPr>
        <p:spPr>
          <a:xfrm flipH="1">
            <a:off x="9555674" y="3171559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0" name="Rectangle: Rounded Corners 34"/>
          <p:cNvSpPr/>
          <p:nvPr/>
        </p:nvSpPr>
        <p:spPr>
          <a:xfrm flipH="1">
            <a:off x="9555674" y="3857484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1" name="Rectangle: Rounded Corners 35"/>
          <p:cNvSpPr/>
          <p:nvPr/>
        </p:nvSpPr>
        <p:spPr>
          <a:xfrm flipH="1">
            <a:off x="9555674" y="4543408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2" name="Rectangle: Rounded Corners 36"/>
          <p:cNvSpPr/>
          <p:nvPr/>
        </p:nvSpPr>
        <p:spPr>
          <a:xfrm flipH="1">
            <a:off x="9555674" y="5229334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66CDF6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cxnSp>
        <p:nvCxnSpPr>
          <p:cNvPr id="23" name="Straight Connector 18"/>
          <p:cNvCxnSpPr/>
          <p:nvPr/>
        </p:nvCxnSpPr>
        <p:spPr>
          <a:xfrm>
            <a:off x="2580074" y="3429000"/>
            <a:ext cx="2798254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5"/>
          <p:cNvSpPr/>
          <p:nvPr/>
        </p:nvSpPr>
        <p:spPr bwMode="auto">
          <a:xfrm flipH="1" flipV="1">
            <a:off x="2675919" y="3430331"/>
            <a:ext cx="2617536" cy="69785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5" name="Freeform 5"/>
          <p:cNvSpPr/>
          <p:nvPr/>
        </p:nvSpPr>
        <p:spPr bwMode="auto">
          <a:xfrm flipH="1" flipV="1">
            <a:off x="2637824" y="3430331"/>
            <a:ext cx="2693726" cy="1383777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 flipH="1" flipV="1">
            <a:off x="2637824" y="3430330"/>
            <a:ext cx="2617536" cy="205713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 flipH="1">
            <a:off x="2675919" y="2731148"/>
            <a:ext cx="2617536" cy="69785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8" name="Freeform 5"/>
          <p:cNvSpPr/>
          <p:nvPr/>
        </p:nvSpPr>
        <p:spPr bwMode="auto">
          <a:xfrm flipH="1">
            <a:off x="2637824" y="2045223"/>
            <a:ext cx="2693726" cy="1383777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Freeform 5"/>
          <p:cNvSpPr/>
          <p:nvPr/>
        </p:nvSpPr>
        <p:spPr bwMode="auto">
          <a:xfrm flipH="1">
            <a:off x="2637824" y="1371868"/>
            <a:ext cx="2617536" cy="2057132"/>
          </a:xfrm>
          <a:custGeom>
            <a:avLst/>
            <a:gdLst>
              <a:gd name="T0" fmla="*/ 0 w 768"/>
              <a:gd name="T1" fmla="*/ 232 h 232"/>
              <a:gd name="T2" fmla="*/ 396 w 768"/>
              <a:gd name="T3" fmla="*/ 176 h 232"/>
              <a:gd name="T4" fmla="*/ 768 w 768"/>
              <a:gd name="T5" fmla="*/ 0 h 232"/>
              <a:gd name="connsiteX0" fmla="*/ 0 w 9942"/>
              <a:gd name="connsiteY0" fmla="*/ 8381 h 8381"/>
              <a:gd name="connsiteX1" fmla="*/ 5156 w 9942"/>
              <a:gd name="connsiteY1" fmla="*/ 5967 h 8381"/>
              <a:gd name="connsiteX2" fmla="*/ 9942 w 9942"/>
              <a:gd name="connsiteY2" fmla="*/ 0 h 8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42" h="8381">
                <a:moveTo>
                  <a:pt x="0" y="8381"/>
                </a:moveTo>
                <a:cubicBezTo>
                  <a:pt x="1719" y="8381"/>
                  <a:pt x="3906" y="8381"/>
                  <a:pt x="5156" y="5967"/>
                </a:cubicBezTo>
                <a:cubicBezTo>
                  <a:pt x="6810" y="2778"/>
                  <a:pt x="7598" y="0"/>
                  <a:pt x="9942" y="0"/>
                </a:cubicBezTo>
              </a:path>
            </a:pathLst>
          </a:custGeom>
          <a:ln w="508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headEnd type="none"/>
            <a:tailEnd type="none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45714" tIns="22857" rIns="45714" bIns="22857" numCol="1" anchor="t" anchorCtr="0" compatLnSpc="1"/>
          <a:lstStyle/>
          <a:p>
            <a:pPr defTabSz="228600">
              <a:defRPr/>
            </a:pPr>
            <a:endParaRPr lang="en-US" sz="900">
              <a:solidFill>
                <a:srgbClr val="172144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Rectangle: Rounded Corners 2"/>
          <p:cNvSpPr/>
          <p:nvPr/>
        </p:nvSpPr>
        <p:spPr>
          <a:xfrm>
            <a:off x="1293618" y="1113785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1" name="Rectangle: Rounded Corners 3"/>
          <p:cNvSpPr/>
          <p:nvPr/>
        </p:nvSpPr>
        <p:spPr>
          <a:xfrm>
            <a:off x="1293618" y="1799710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2" name="Rectangle: Rounded Corners 4"/>
          <p:cNvSpPr/>
          <p:nvPr/>
        </p:nvSpPr>
        <p:spPr>
          <a:xfrm>
            <a:off x="1293618" y="2485634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3" name="Rectangle: Rounded Corners 5"/>
          <p:cNvSpPr/>
          <p:nvPr/>
        </p:nvSpPr>
        <p:spPr>
          <a:xfrm>
            <a:off x="1293618" y="3171559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4" name="Rectangle: Rounded Corners 6"/>
          <p:cNvSpPr/>
          <p:nvPr/>
        </p:nvSpPr>
        <p:spPr>
          <a:xfrm>
            <a:off x="1293618" y="3857484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Rectangle: Rounded Corners 7"/>
          <p:cNvSpPr/>
          <p:nvPr/>
        </p:nvSpPr>
        <p:spPr>
          <a:xfrm>
            <a:off x="1293618" y="4543408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6" name="Rectangle: Rounded Corners 8"/>
          <p:cNvSpPr/>
          <p:nvPr/>
        </p:nvSpPr>
        <p:spPr>
          <a:xfrm>
            <a:off x="1293618" y="5229334"/>
            <a:ext cx="1389486" cy="514881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8" name="Rectangle: Rounded Corners 1"/>
          <p:cNvSpPr/>
          <p:nvPr/>
        </p:nvSpPr>
        <p:spPr>
          <a:xfrm>
            <a:off x="5255361" y="3117497"/>
            <a:ext cx="1681278" cy="623006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 w="50800">
            <a:solidFill>
              <a:srgbClr val="78A6E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r>
              <a:rPr lang="zh-CN" altLang="de-DE" sz="1400" dirty="0">
                <a:solidFill>
                  <a:srgbClr val="FFFFFF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解决方案</a:t>
            </a:r>
            <a:endParaRPr lang="en-US" sz="1400" dirty="0">
              <a:solidFill>
                <a:srgbClr val="FFFFFF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373" y="388343"/>
            <a:ext cx="11435509" cy="60813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8245" y="388344"/>
            <a:ext cx="3984435" cy="6081311"/>
            <a:chOff x="378245" y="388344"/>
            <a:chExt cx="3984435" cy="6081311"/>
          </a:xfrm>
        </p:grpSpPr>
        <p:sp>
          <p:nvSpPr>
            <p:cNvPr id="3" name="矩形 2"/>
            <p:cNvSpPr/>
            <p:nvPr/>
          </p:nvSpPr>
          <p:spPr>
            <a:xfrm>
              <a:off x="378245" y="388344"/>
              <a:ext cx="3635896" cy="6081311"/>
            </a:xfrm>
            <a:prstGeom prst="rect">
              <a:avLst/>
            </a:prstGeom>
            <a:solidFill>
              <a:srgbClr val="27A5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27B9F2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3914365" y="3327718"/>
              <a:ext cx="526056" cy="370574"/>
            </a:xfrm>
            <a:prstGeom prst="triangle">
              <a:avLst>
                <a:gd name="adj" fmla="val 50000"/>
              </a:avLst>
            </a:prstGeom>
            <a:solidFill>
              <a:srgbClr val="27A5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7" name="圆角矩形 1"/>
          <p:cNvSpPr/>
          <p:nvPr/>
        </p:nvSpPr>
        <p:spPr>
          <a:xfrm>
            <a:off x="1041910" y="2488183"/>
            <a:ext cx="2225040" cy="1127760"/>
          </a:xfrm>
          <a:prstGeom prst="roundRect">
            <a:avLst/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765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目录</a:t>
            </a:r>
          </a:p>
        </p:txBody>
      </p:sp>
      <p:sp>
        <p:nvSpPr>
          <p:cNvPr id="8" name="文本框 36"/>
          <p:cNvSpPr txBox="1"/>
          <p:nvPr/>
        </p:nvSpPr>
        <p:spPr>
          <a:xfrm>
            <a:off x="884430" y="3492753"/>
            <a:ext cx="2540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2400" b="1" kern="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CONTENTS</a:t>
            </a: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5850720" y="1656997"/>
            <a:ext cx="33048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 | </a:t>
            </a:r>
            <a:r>
              <a:rPr lang="zh-CN" altLang="en-US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上季度工作概述</a:t>
            </a:r>
            <a:endParaRPr lang="zh-CN" altLang="en-US" sz="2800" b="1" dirty="0">
              <a:ln w="6350">
                <a:noFill/>
              </a:ln>
              <a:solidFill>
                <a:srgbClr val="3D71D9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Rectangle 44"/>
          <p:cNvSpPr>
            <a:spLocks noChangeArrowheads="1"/>
          </p:cNvSpPr>
          <p:nvPr/>
        </p:nvSpPr>
        <p:spPr bwMode="auto">
          <a:xfrm>
            <a:off x="5866069" y="3213557"/>
            <a:ext cx="378721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 | </a:t>
            </a:r>
            <a:r>
              <a:rPr lang="zh-CN" altLang="en-US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业绩项目成果展示</a:t>
            </a:r>
          </a:p>
        </p:txBody>
      </p:sp>
      <p:sp>
        <p:nvSpPr>
          <p:cNvPr id="11" name="Rectangle 44"/>
          <p:cNvSpPr>
            <a:spLocks noChangeArrowheads="1"/>
          </p:cNvSpPr>
          <p:nvPr/>
        </p:nvSpPr>
        <p:spPr bwMode="auto">
          <a:xfrm>
            <a:off x="5866069" y="2435277"/>
            <a:ext cx="3304852" cy="4308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 | </a:t>
            </a:r>
            <a:r>
              <a:rPr lang="zh-CN" altLang="en-US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工作完成情况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5866069" y="3991837"/>
            <a:ext cx="378721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 |</a:t>
            </a:r>
            <a:r>
              <a:rPr lang="zh-CN" altLang="en-US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 问题以及解决方案</a:t>
            </a:r>
          </a:p>
        </p:txBody>
      </p:sp>
      <p:sp>
        <p:nvSpPr>
          <p:cNvPr id="13" name="Rectangle 44"/>
          <p:cNvSpPr>
            <a:spLocks noChangeArrowheads="1"/>
          </p:cNvSpPr>
          <p:nvPr/>
        </p:nvSpPr>
        <p:spPr bwMode="auto">
          <a:xfrm>
            <a:off x="5866069" y="4770117"/>
            <a:ext cx="378721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05 | </a:t>
            </a:r>
            <a:r>
              <a:rPr lang="zh-CN" altLang="en-US" sz="2800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下一步工作计划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53902"/>
            <a:ext cx="12192000" cy="3750197"/>
          </a:xfrm>
          <a:prstGeom prst="rect">
            <a:avLst/>
          </a:prstGeom>
          <a:solidFill>
            <a:srgbClr val="27A5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45325" y="2828836"/>
            <a:ext cx="7101351" cy="1255967"/>
            <a:chOff x="2545325" y="3013502"/>
            <a:chExt cx="7101351" cy="1255967"/>
          </a:xfrm>
        </p:grpSpPr>
        <p:sp>
          <p:nvSpPr>
            <p:cNvPr id="4" name="Rectangle 44"/>
            <p:cNvSpPr>
              <a:spLocks noChangeArrowheads="1"/>
            </p:cNvSpPr>
            <p:nvPr/>
          </p:nvSpPr>
          <p:spPr bwMode="auto">
            <a:xfrm>
              <a:off x="2545325" y="3013502"/>
              <a:ext cx="71013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05 | </a:t>
              </a:r>
              <a:r>
                <a:rPr lang="zh-CN" altLang="en-US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下一步工作计划</a:t>
              </a:r>
              <a:endParaRPr lang="zh-CN" altLang="en-US" sz="5400" b="1" dirty="0">
                <a:ln w="6350">
                  <a:noFill/>
                </a:ln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332164" y="3900137"/>
              <a:ext cx="375396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Overview of last quarter's work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下一步工作计划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74643" y="1155037"/>
          <a:ext cx="11801514" cy="437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474643" y="1675812"/>
            <a:ext cx="11350434" cy="3858392"/>
            <a:chOff x="474643" y="1675812"/>
            <a:chExt cx="11350434" cy="3858392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41450" y="3530600"/>
              <a:ext cx="10083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474644" y="4444795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工作计划</a:t>
              </a:r>
            </a:p>
          </p:txBody>
        </p:sp>
        <p:sp>
          <p:nvSpPr>
            <p:cNvPr id="21" name="文本框 38"/>
            <p:cNvSpPr txBox="1"/>
            <p:nvPr/>
          </p:nvSpPr>
          <p:spPr>
            <a:xfrm flipH="1">
              <a:off x="474643" y="4911469"/>
              <a:ext cx="3286087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73646" y="1711255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工作计划</a:t>
              </a:r>
            </a:p>
          </p:txBody>
        </p:sp>
        <p:sp>
          <p:nvSpPr>
            <p:cNvPr id="23" name="文本框 38"/>
            <p:cNvSpPr txBox="1"/>
            <p:nvPr/>
          </p:nvSpPr>
          <p:spPr>
            <a:xfrm flipH="1">
              <a:off x="1673645" y="2177929"/>
              <a:ext cx="3444275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293824" y="4439786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工作计划</a:t>
              </a:r>
            </a:p>
          </p:txBody>
        </p:sp>
        <p:sp>
          <p:nvSpPr>
            <p:cNvPr id="36" name="文本框 38"/>
            <p:cNvSpPr txBox="1"/>
            <p:nvPr/>
          </p:nvSpPr>
          <p:spPr>
            <a:xfrm flipH="1">
              <a:off x="4293823" y="4906460"/>
              <a:ext cx="3286087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78977" y="1675812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工作计划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 flipH="1">
              <a:off x="6378976" y="2142486"/>
              <a:ext cx="3444274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93228" y="4434777"/>
              <a:ext cx="14300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工作计划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 flipH="1">
              <a:off x="8393227" y="4901451"/>
              <a:ext cx="3431850" cy="62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阿里巴巴普惠体 R" panose="00020600040101010101" pitchFamily="18" charset="-122"/>
                  <a:sym typeface="MiSans" panose="00000500000000000000" pitchFamily="2" charset="-122"/>
                </a:rPr>
                <a:t>您的内容请在这里输入，或者复制您的文本后，在此处选择黏贴，并选择只保留文字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1333" y="3340100"/>
              <a:ext cx="4700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3D71D9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01</a:t>
              </a:r>
              <a:endParaRPr lang="zh-CN" altLang="en-US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15534" y="3340100"/>
              <a:ext cx="4876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3D71D9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02</a:t>
              </a:r>
              <a:endParaRPr lang="zh-CN" altLang="en-US" b="1" dirty="0">
                <a:solidFill>
                  <a:srgbClr val="3D71D9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95665" y="3344284"/>
              <a:ext cx="489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27A5F2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03</a:t>
              </a:r>
              <a:endParaRPr lang="zh-CN" altLang="en-US" b="1" dirty="0">
                <a:solidFill>
                  <a:srgbClr val="27A5F2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549866" y="3344284"/>
              <a:ext cx="5717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27B9F2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04</a:t>
              </a:r>
              <a:endParaRPr lang="zh-CN" altLang="en-US" b="1" dirty="0">
                <a:solidFill>
                  <a:srgbClr val="27B9F2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823250" y="3340100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27CDF3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05</a:t>
              </a:r>
              <a:endParaRPr lang="zh-CN" altLang="en-US" b="1" dirty="0">
                <a:solidFill>
                  <a:srgbClr val="27CDF3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3" name="矩形: 圆角 2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673010" y="754211"/>
            <a:ext cx="5696040" cy="5696038"/>
          </a:xfrm>
          <a:prstGeom prst="ellipse">
            <a:avLst/>
          </a:prstGeom>
          <a:solidFill>
            <a:srgbClr val="27B9F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157049" y="1238250"/>
            <a:ext cx="4727962" cy="4727960"/>
          </a:xfrm>
          <a:prstGeom prst="ellipse">
            <a:avLst/>
          </a:prstGeom>
          <a:solidFill>
            <a:srgbClr val="27B9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16" name="图片 15" descr="图片包含 人, 室内, 桌子, 用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4" t="7186" r="25735"/>
          <a:stretch>
            <a:fillRect/>
          </a:stretch>
        </p:blipFill>
        <p:spPr>
          <a:xfrm>
            <a:off x="1490057" y="1589854"/>
            <a:ext cx="4061944" cy="4048946"/>
          </a:xfrm>
          <a:custGeom>
            <a:avLst/>
            <a:gdLst>
              <a:gd name="connsiteX0" fmla="*/ 2370964 w 4741928"/>
              <a:gd name="connsiteY0" fmla="*/ 0 h 4726754"/>
              <a:gd name="connsiteX1" fmla="*/ 4741928 w 4741928"/>
              <a:gd name="connsiteY1" fmla="*/ 2370964 h 4726754"/>
              <a:gd name="connsiteX2" fmla="*/ 2848796 w 4741928"/>
              <a:gd name="connsiteY2" fmla="*/ 4693759 h 4726754"/>
              <a:gd name="connsiteX3" fmla="*/ 2632600 w 4741928"/>
              <a:gd name="connsiteY3" fmla="*/ 4726754 h 4726754"/>
              <a:gd name="connsiteX4" fmla="*/ 2109329 w 4741928"/>
              <a:gd name="connsiteY4" fmla="*/ 4726754 h 4726754"/>
              <a:gd name="connsiteX5" fmla="*/ 1893132 w 4741928"/>
              <a:gd name="connsiteY5" fmla="*/ 4693759 h 4726754"/>
              <a:gd name="connsiteX6" fmla="*/ 0 w 4741928"/>
              <a:gd name="connsiteY6" fmla="*/ 2370964 h 4726754"/>
              <a:gd name="connsiteX7" fmla="*/ 2370964 w 4741928"/>
              <a:gd name="connsiteY7" fmla="*/ 0 h 472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41928" h="4726754">
                <a:moveTo>
                  <a:pt x="2370964" y="0"/>
                </a:moveTo>
                <a:cubicBezTo>
                  <a:pt x="3680411" y="0"/>
                  <a:pt x="4741928" y="1061517"/>
                  <a:pt x="4741928" y="2370964"/>
                </a:cubicBezTo>
                <a:cubicBezTo>
                  <a:pt x="4741928" y="3516730"/>
                  <a:pt x="3929204" y="4472675"/>
                  <a:pt x="2848796" y="4693759"/>
                </a:cubicBezTo>
                <a:lnTo>
                  <a:pt x="2632600" y="4726754"/>
                </a:lnTo>
                <a:lnTo>
                  <a:pt x="2109329" y="4726754"/>
                </a:lnTo>
                <a:lnTo>
                  <a:pt x="1893132" y="4693759"/>
                </a:lnTo>
                <a:cubicBezTo>
                  <a:pt x="812724" y="4472675"/>
                  <a:pt x="0" y="3516730"/>
                  <a:pt x="0" y="2370964"/>
                </a:cubicBezTo>
                <a:cubicBezTo>
                  <a:pt x="0" y="1061517"/>
                  <a:pt x="1061517" y="0"/>
                  <a:pt x="2370964" y="0"/>
                </a:cubicBezTo>
                <a:close/>
              </a:path>
            </a:pathLst>
          </a:custGeom>
          <a:ln>
            <a:solidFill>
              <a:srgbClr val="27B9F2"/>
            </a:solidFill>
          </a:ln>
        </p:spPr>
      </p:pic>
      <p:sp>
        <p:nvSpPr>
          <p:cNvPr id="9" name="矩形: 圆角 8"/>
          <p:cNvSpPr/>
          <p:nvPr/>
        </p:nvSpPr>
        <p:spPr>
          <a:xfrm>
            <a:off x="6249169" y="1741182"/>
            <a:ext cx="3587918" cy="510277"/>
          </a:xfrm>
          <a:prstGeom prst="roundRect">
            <a:avLst>
              <a:gd name="adj" fmla="val 50000"/>
            </a:avLst>
          </a:prstGeom>
          <a:solidFill>
            <a:srgbClr val="27CDF3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5033" tIns="53340" rIns="53340" bIns="53340" numCol="1" spcCol="1270" anchor="ctr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100" b="1" kern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0" name="椭圆 9"/>
          <p:cNvSpPr/>
          <p:nvPr/>
        </p:nvSpPr>
        <p:spPr>
          <a:xfrm>
            <a:off x="5601882" y="1673585"/>
            <a:ext cx="637847" cy="637847"/>
          </a:xfrm>
          <a:prstGeom prst="ellipse">
            <a:avLst/>
          </a:prstGeom>
          <a:ln w="12700">
            <a:solidFill>
              <a:srgbClr val="37B0E8"/>
            </a:solidFill>
          </a:ln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609623" y="2504450"/>
            <a:ext cx="3588009" cy="510277"/>
          </a:xfrm>
          <a:prstGeom prst="roundRect">
            <a:avLst>
              <a:gd name="adj" fmla="val 50000"/>
            </a:avLst>
          </a:prstGeom>
          <a:solidFill>
            <a:srgbClr val="27B9F2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5033" tIns="53340" rIns="53340" bIns="53340" numCol="1" spcCol="1270" anchor="ctr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100" b="1" kern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3" name="椭圆 12"/>
          <p:cNvSpPr/>
          <p:nvPr/>
        </p:nvSpPr>
        <p:spPr>
          <a:xfrm>
            <a:off x="5967532" y="2438757"/>
            <a:ext cx="637847" cy="637847"/>
          </a:xfrm>
          <a:prstGeom prst="ellipse">
            <a:avLst/>
          </a:prstGeom>
          <a:ln w="12700">
            <a:solidFill>
              <a:srgbClr val="37B0E8"/>
            </a:solidFill>
          </a:ln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6722531" y="3267714"/>
            <a:ext cx="4170891" cy="510277"/>
          </a:xfrm>
          <a:prstGeom prst="roundRect">
            <a:avLst>
              <a:gd name="adj" fmla="val 50000"/>
            </a:avLst>
          </a:prstGeom>
          <a:solidFill>
            <a:srgbClr val="27A5F2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5033" tIns="53340" rIns="53340" bIns="53340" numCol="1" spcCol="1270" anchor="ctr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100" b="1" kern="1200" dirty="0">
                <a:solidFill>
                  <a:prstClr val="white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5" name="椭圆 14"/>
          <p:cNvSpPr/>
          <p:nvPr/>
        </p:nvSpPr>
        <p:spPr>
          <a:xfrm>
            <a:off x="6079758" y="3203929"/>
            <a:ext cx="637847" cy="637847"/>
          </a:xfrm>
          <a:prstGeom prst="ellipse">
            <a:avLst/>
          </a:prstGeom>
          <a:ln w="12700">
            <a:solidFill>
              <a:srgbClr val="37B0E8"/>
            </a:solidFill>
          </a:ln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603295" y="4030977"/>
            <a:ext cx="3722799" cy="510277"/>
          </a:xfrm>
          <a:prstGeom prst="roundRect">
            <a:avLst>
              <a:gd name="adj" fmla="val 50000"/>
            </a:avLst>
          </a:prstGeom>
          <a:solidFill>
            <a:srgbClr val="3C7FD8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5033" tIns="53340" rIns="53340" bIns="53340" numCol="1" spcCol="1270" anchor="ctr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100" b="1" kern="1200" dirty="0">
                <a:solidFill>
                  <a:prstClr val="white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8" name="椭圆 17"/>
          <p:cNvSpPr/>
          <p:nvPr/>
        </p:nvSpPr>
        <p:spPr>
          <a:xfrm>
            <a:off x="5967532" y="3969101"/>
            <a:ext cx="637847" cy="637847"/>
          </a:xfrm>
          <a:prstGeom prst="ellipse">
            <a:avLst/>
          </a:prstGeom>
          <a:ln w="12700">
            <a:solidFill>
              <a:srgbClr val="37B0E8"/>
            </a:solidFill>
          </a:ln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6229368" y="4812340"/>
            <a:ext cx="3510934" cy="510277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5033" tIns="53340" rIns="53340" bIns="53340" numCol="1" spcCol="1270" anchor="ctr" anchorCtr="0">
            <a:noAutofit/>
          </a:bodyPr>
          <a:lstStyle/>
          <a:p>
            <a:pPr marL="0" lvl="0" indent="0" algn="l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2100" b="1" kern="1200" dirty="0">
                <a:solidFill>
                  <a:prstClr val="white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20" name="椭圆 19"/>
          <p:cNvSpPr/>
          <p:nvPr/>
        </p:nvSpPr>
        <p:spPr>
          <a:xfrm>
            <a:off x="5601882" y="4734272"/>
            <a:ext cx="637847" cy="637847"/>
          </a:xfrm>
          <a:prstGeom prst="ellipse">
            <a:avLst/>
          </a:prstGeom>
          <a:ln w="12700">
            <a:solidFill>
              <a:srgbClr val="37B0E8"/>
            </a:solidFill>
          </a:ln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80120" y="1804789"/>
            <a:ext cx="58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052333" y="2574921"/>
            <a:ext cx="58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77158" y="3331320"/>
            <a:ext cx="58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52333" y="4101452"/>
            <a:ext cx="454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74669" y="4882811"/>
            <a:ext cx="476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05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下一步工作计划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0" grpId="0" animBg="1"/>
      <p:bldP spid="9" grpId="0" animBg="1"/>
      <p:bldP spid="11" grpId="0" animBg="1"/>
      <p:bldP spid="14" grpId="0" animBg="1"/>
      <p:bldP spid="17" grpId="0" animBg="1"/>
      <p:bldP spid="19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箭头: 五边形 11"/>
          <p:cNvSpPr/>
          <p:nvPr/>
        </p:nvSpPr>
        <p:spPr>
          <a:xfrm>
            <a:off x="758594" y="2981325"/>
            <a:ext cx="2520000" cy="900000"/>
          </a:xfrm>
          <a:prstGeom prst="homePlate">
            <a:avLst/>
          </a:prstGeom>
          <a:solidFill>
            <a:srgbClr val="27CD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4" name="箭头: V 形 13"/>
          <p:cNvSpPr/>
          <p:nvPr/>
        </p:nvSpPr>
        <p:spPr>
          <a:xfrm>
            <a:off x="2828694" y="2981325"/>
            <a:ext cx="2520000" cy="900000"/>
          </a:xfrm>
          <a:prstGeom prst="chevron">
            <a:avLst/>
          </a:prstGeom>
          <a:solidFill>
            <a:srgbClr val="27B9F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5" name="箭头: V 形 14"/>
          <p:cNvSpPr/>
          <p:nvPr/>
        </p:nvSpPr>
        <p:spPr>
          <a:xfrm>
            <a:off x="4835647" y="2981325"/>
            <a:ext cx="2520000" cy="900000"/>
          </a:xfrm>
          <a:prstGeom prst="chevron">
            <a:avLst/>
          </a:prstGeom>
          <a:solidFill>
            <a:srgbClr val="37B0E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6" name="箭头: V 形 15"/>
          <p:cNvSpPr/>
          <p:nvPr/>
        </p:nvSpPr>
        <p:spPr>
          <a:xfrm>
            <a:off x="6905747" y="2981325"/>
            <a:ext cx="2520000" cy="900000"/>
          </a:xfrm>
          <a:prstGeom prst="chevron">
            <a:avLst/>
          </a:prstGeom>
          <a:solidFill>
            <a:srgbClr val="27A5F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18" name="箭头: V 形 17"/>
          <p:cNvSpPr/>
          <p:nvPr/>
        </p:nvSpPr>
        <p:spPr>
          <a:xfrm>
            <a:off x="8913406" y="2981342"/>
            <a:ext cx="2520000" cy="900000"/>
          </a:xfrm>
          <a:prstGeom prst="chevron">
            <a:avLst>
              <a:gd name="adj" fmla="val 50000"/>
            </a:avLst>
          </a:prstGeom>
          <a:solidFill>
            <a:srgbClr val="3D71D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下一步工作计划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7320" y="4280115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35" name="文本框 38"/>
          <p:cNvSpPr txBox="1"/>
          <p:nvPr/>
        </p:nvSpPr>
        <p:spPr>
          <a:xfrm flipH="1">
            <a:off x="1047318" y="4746789"/>
            <a:ext cx="2388031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47844" y="4280115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38" name="文本框 38"/>
          <p:cNvSpPr txBox="1"/>
          <p:nvPr/>
        </p:nvSpPr>
        <p:spPr>
          <a:xfrm flipH="1">
            <a:off x="5147842" y="4746789"/>
            <a:ext cx="2388031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67275" y="4275106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40" name="文本框 38"/>
          <p:cNvSpPr txBox="1"/>
          <p:nvPr/>
        </p:nvSpPr>
        <p:spPr>
          <a:xfrm flipH="1">
            <a:off x="9267273" y="4741780"/>
            <a:ext cx="2388031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99150" y="1490437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42" name="文本框 38"/>
          <p:cNvSpPr txBox="1"/>
          <p:nvPr/>
        </p:nvSpPr>
        <p:spPr>
          <a:xfrm flipH="1">
            <a:off x="3399149" y="1957111"/>
            <a:ext cx="3286087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55648" y="1417346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44" name="文本框 38"/>
          <p:cNvSpPr txBox="1"/>
          <p:nvPr/>
        </p:nvSpPr>
        <p:spPr>
          <a:xfrm flipH="1">
            <a:off x="7355647" y="1884020"/>
            <a:ext cx="3286087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19758" y="3937854"/>
            <a:ext cx="0" cy="53889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128208" y="3937854"/>
            <a:ext cx="0" cy="53889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236658" y="3937854"/>
            <a:ext cx="0" cy="53889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7344358" y="2331304"/>
            <a:ext cx="0" cy="53889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350208" y="2331304"/>
            <a:ext cx="0" cy="538896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36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下一步工作计划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4628301" y="2309311"/>
            <a:ext cx="2833725" cy="2834567"/>
            <a:chOff x="6693035" y="3199702"/>
            <a:chExt cx="6090968" cy="6092780"/>
          </a:xfrm>
        </p:grpSpPr>
        <p:sp>
          <p:nvSpPr>
            <p:cNvPr id="24" name="Freeform 4"/>
            <p:cNvSpPr/>
            <p:nvPr/>
          </p:nvSpPr>
          <p:spPr>
            <a:xfrm rot="10800000">
              <a:off x="6693035" y="3199702"/>
              <a:ext cx="3583307" cy="3010547"/>
            </a:xfrm>
            <a:custGeom>
              <a:avLst/>
              <a:gdLst>
                <a:gd name="connsiteX0" fmla="*/ 370825 w 2466521"/>
                <a:gd name="connsiteY0" fmla="*/ 2072270 h 2072270"/>
                <a:gd name="connsiteX1" fmla="*/ 303147 w 2466521"/>
                <a:gd name="connsiteY1" fmla="*/ 2068853 h 2072270"/>
                <a:gd name="connsiteX2" fmla="*/ 284239 w 2466521"/>
                <a:gd name="connsiteY2" fmla="*/ 2066281 h 2072270"/>
                <a:gd name="connsiteX3" fmla="*/ 47099 w 2466521"/>
                <a:gd name="connsiteY3" fmla="*/ 1877727 h 2072270"/>
                <a:gd name="connsiteX4" fmla="*/ 62381 w 2466521"/>
                <a:gd name="connsiteY4" fmla="*/ 1481505 h 2072270"/>
                <a:gd name="connsiteX5" fmla="*/ 215929 w 2466521"/>
                <a:gd name="connsiteY5" fmla="*/ 1344762 h 2072270"/>
                <a:gd name="connsiteX6" fmla="*/ 307716 w 2466521"/>
                <a:gd name="connsiteY6" fmla="*/ 1313682 h 2072270"/>
                <a:gd name="connsiteX7" fmla="*/ 370825 w 2466521"/>
                <a:gd name="connsiteY7" fmla="*/ 1316868 h 2072270"/>
                <a:gd name="connsiteX8" fmla="*/ 1705439 w 2466521"/>
                <a:gd name="connsiteY8" fmla="*/ 112493 h 2072270"/>
                <a:gd name="connsiteX9" fmla="*/ 1709142 w 2466521"/>
                <a:gd name="connsiteY9" fmla="*/ 39163 h 2072270"/>
                <a:gd name="connsiteX10" fmla="*/ 1718451 w 2466521"/>
                <a:gd name="connsiteY10" fmla="*/ 53001 h 2072270"/>
                <a:gd name="connsiteX11" fmla="*/ 1815545 w 2466521"/>
                <a:gd name="connsiteY11" fmla="*/ 136486 h 2072270"/>
                <a:gd name="connsiteX12" fmla="*/ 2300446 w 2466521"/>
                <a:gd name="connsiteY12" fmla="*/ 155189 h 2072270"/>
                <a:gd name="connsiteX13" fmla="*/ 2403682 w 2466521"/>
                <a:gd name="connsiteY13" fmla="*/ 79431 h 2072270"/>
                <a:gd name="connsiteX14" fmla="*/ 2466521 w 2466521"/>
                <a:gd name="connsiteY14" fmla="*/ 0 h 2072270"/>
                <a:gd name="connsiteX15" fmla="*/ 2456941 w 2466521"/>
                <a:gd name="connsiteY15" fmla="*/ 189728 h 2072270"/>
                <a:gd name="connsiteX16" fmla="*/ 370825 w 2466521"/>
                <a:gd name="connsiteY16" fmla="*/ 2072270 h 207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21" h="2072270">
                  <a:moveTo>
                    <a:pt x="370825" y="2072270"/>
                  </a:moveTo>
                  <a:lnTo>
                    <a:pt x="303147" y="2068853"/>
                  </a:lnTo>
                  <a:lnTo>
                    <a:pt x="284239" y="2066281"/>
                  </a:lnTo>
                  <a:cubicBezTo>
                    <a:pt x="184305" y="2038557"/>
                    <a:pt x="98017" y="1971400"/>
                    <a:pt x="47099" y="1877727"/>
                  </a:cubicBezTo>
                  <a:cubicBezTo>
                    <a:pt x="-20793" y="1752830"/>
                    <a:pt x="-14929" y="1600802"/>
                    <a:pt x="62381" y="1481505"/>
                  </a:cubicBezTo>
                  <a:cubicBezTo>
                    <a:pt x="101036" y="1421857"/>
                    <a:pt x="154456" y="1375169"/>
                    <a:pt x="215929" y="1344762"/>
                  </a:cubicBezTo>
                  <a:lnTo>
                    <a:pt x="307716" y="1313682"/>
                  </a:lnTo>
                  <a:lnTo>
                    <a:pt x="370825" y="1316868"/>
                  </a:lnTo>
                  <a:cubicBezTo>
                    <a:pt x="1065430" y="1316868"/>
                    <a:pt x="1636739" y="788972"/>
                    <a:pt x="1705439" y="112493"/>
                  </a:cubicBezTo>
                  <a:lnTo>
                    <a:pt x="1709142" y="39163"/>
                  </a:lnTo>
                  <a:lnTo>
                    <a:pt x="1718451" y="53001"/>
                  </a:lnTo>
                  <a:cubicBezTo>
                    <a:pt x="1746512" y="84662"/>
                    <a:pt x="1779046" y="112833"/>
                    <a:pt x="1815545" y="136486"/>
                  </a:cubicBezTo>
                  <a:cubicBezTo>
                    <a:pt x="1961542" y="231099"/>
                    <a:pt x="2147595" y="238275"/>
                    <a:pt x="2300446" y="155189"/>
                  </a:cubicBezTo>
                  <a:cubicBezTo>
                    <a:pt x="2338659" y="134418"/>
                    <a:pt x="2373266" y="108837"/>
                    <a:pt x="2403682" y="79431"/>
                  </a:cubicBezTo>
                  <a:lnTo>
                    <a:pt x="2466521" y="0"/>
                  </a:lnTo>
                  <a:lnTo>
                    <a:pt x="2456941" y="189728"/>
                  </a:lnTo>
                  <a:cubicBezTo>
                    <a:pt x="2349556" y="1247124"/>
                    <a:pt x="1456552" y="2072270"/>
                    <a:pt x="370825" y="2072270"/>
                  </a:cubicBezTo>
                  <a:close/>
                </a:path>
              </a:pathLst>
            </a:custGeom>
            <a:solidFill>
              <a:srgbClr val="3D71D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5" name="Freeform 5"/>
            <p:cNvSpPr/>
            <p:nvPr/>
          </p:nvSpPr>
          <p:spPr>
            <a:xfrm rot="10800000">
              <a:off x="10079146" y="3232057"/>
              <a:ext cx="2704857" cy="3486980"/>
            </a:xfrm>
            <a:custGeom>
              <a:avLst/>
              <a:gdLst>
                <a:gd name="connsiteX0" fmla="*/ 1807547 w 1861852"/>
                <a:gd name="connsiteY0" fmla="*/ 2400216 h 2400216"/>
                <a:gd name="connsiteX1" fmla="*/ 1674335 w 1861852"/>
                <a:gd name="connsiteY1" fmla="*/ 2379885 h 2400216"/>
                <a:gd name="connsiteX2" fmla="*/ 0 w 1861852"/>
                <a:gd name="connsiteY2" fmla="*/ 325545 h 2400216"/>
                <a:gd name="connsiteX3" fmla="*/ 1464 w 1861852"/>
                <a:gd name="connsiteY3" fmla="*/ 296556 h 2400216"/>
                <a:gd name="connsiteX4" fmla="*/ 3139 w 1861852"/>
                <a:gd name="connsiteY4" fmla="*/ 284239 h 2400216"/>
                <a:gd name="connsiteX5" fmla="*/ 191693 w 1861852"/>
                <a:gd name="connsiteY5" fmla="*/ 47099 h 2400216"/>
                <a:gd name="connsiteX6" fmla="*/ 587915 w 1861852"/>
                <a:gd name="connsiteY6" fmla="*/ 62381 h 2400216"/>
                <a:gd name="connsiteX7" fmla="*/ 724658 w 1861852"/>
                <a:gd name="connsiteY7" fmla="*/ 215929 h 2400216"/>
                <a:gd name="connsiteX8" fmla="*/ 756229 w 1861852"/>
                <a:gd name="connsiteY8" fmla="*/ 309165 h 2400216"/>
                <a:gd name="connsiteX9" fmla="*/ 755402 w 1861852"/>
                <a:gd name="connsiteY9" fmla="*/ 325545 h 2400216"/>
                <a:gd name="connsiteX10" fmla="*/ 1826575 w 1861852"/>
                <a:gd name="connsiteY10" fmla="*/ 1639830 h 2400216"/>
                <a:gd name="connsiteX11" fmla="*/ 1861852 w 1861852"/>
                <a:gd name="connsiteY11" fmla="*/ 1645214 h 2400216"/>
                <a:gd name="connsiteX12" fmla="*/ 1799125 w 1861852"/>
                <a:gd name="connsiteY12" fmla="*/ 1687413 h 2400216"/>
                <a:gd name="connsiteX13" fmla="*/ 1715640 w 1861852"/>
                <a:gd name="connsiteY13" fmla="*/ 1784507 h 2400216"/>
                <a:gd name="connsiteX14" fmla="*/ 1696937 w 1861852"/>
                <a:gd name="connsiteY14" fmla="*/ 2269408 h 2400216"/>
                <a:gd name="connsiteX15" fmla="*/ 1772695 w 1861852"/>
                <a:gd name="connsiteY15" fmla="*/ 2372644 h 2400216"/>
                <a:gd name="connsiteX16" fmla="*/ 1807547 w 1861852"/>
                <a:gd name="connsiteY16" fmla="*/ 2400216 h 240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1852" h="2400216">
                  <a:moveTo>
                    <a:pt x="1807547" y="2400216"/>
                  </a:moveTo>
                  <a:lnTo>
                    <a:pt x="1674335" y="2379885"/>
                  </a:lnTo>
                  <a:cubicBezTo>
                    <a:pt x="718794" y="2184353"/>
                    <a:pt x="0" y="1338891"/>
                    <a:pt x="0" y="325545"/>
                  </a:cubicBezTo>
                  <a:lnTo>
                    <a:pt x="1464" y="296556"/>
                  </a:lnTo>
                  <a:lnTo>
                    <a:pt x="3139" y="284239"/>
                  </a:lnTo>
                  <a:cubicBezTo>
                    <a:pt x="30863" y="184305"/>
                    <a:pt x="98020" y="98017"/>
                    <a:pt x="191693" y="47099"/>
                  </a:cubicBezTo>
                  <a:cubicBezTo>
                    <a:pt x="316590" y="-20793"/>
                    <a:pt x="468618" y="-14929"/>
                    <a:pt x="587915" y="62381"/>
                  </a:cubicBezTo>
                  <a:cubicBezTo>
                    <a:pt x="647564" y="101036"/>
                    <a:pt x="694251" y="154456"/>
                    <a:pt x="724658" y="215929"/>
                  </a:cubicBezTo>
                  <a:lnTo>
                    <a:pt x="756229" y="309165"/>
                  </a:lnTo>
                  <a:lnTo>
                    <a:pt x="755402" y="325545"/>
                  </a:lnTo>
                  <a:cubicBezTo>
                    <a:pt x="755402" y="973843"/>
                    <a:pt x="1215258" y="1514736"/>
                    <a:pt x="1826575" y="1639830"/>
                  </a:cubicBezTo>
                  <a:lnTo>
                    <a:pt x="1861852" y="1645214"/>
                  </a:lnTo>
                  <a:lnTo>
                    <a:pt x="1799125" y="1687413"/>
                  </a:lnTo>
                  <a:cubicBezTo>
                    <a:pt x="1767464" y="1715474"/>
                    <a:pt x="1739293" y="1748008"/>
                    <a:pt x="1715640" y="1784507"/>
                  </a:cubicBezTo>
                  <a:cubicBezTo>
                    <a:pt x="1621027" y="1930504"/>
                    <a:pt x="1613851" y="2116557"/>
                    <a:pt x="1696937" y="2269408"/>
                  </a:cubicBezTo>
                  <a:cubicBezTo>
                    <a:pt x="1717709" y="2307621"/>
                    <a:pt x="1743290" y="2342228"/>
                    <a:pt x="1772695" y="2372644"/>
                  </a:cubicBezTo>
                  <a:lnTo>
                    <a:pt x="1807547" y="2400216"/>
                  </a:lnTo>
                  <a:close/>
                </a:path>
              </a:pathLst>
            </a:custGeom>
            <a:solidFill>
              <a:srgbClr val="78A6E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6" name="Freeform 6"/>
            <p:cNvSpPr/>
            <p:nvPr/>
          </p:nvSpPr>
          <p:spPr>
            <a:xfrm rot="10800000">
              <a:off x="6706327" y="6027188"/>
              <a:ext cx="2677235" cy="3226720"/>
            </a:xfrm>
            <a:custGeom>
              <a:avLst/>
              <a:gdLst>
                <a:gd name="connsiteX0" fmla="*/ 1444238 w 1842839"/>
                <a:gd name="connsiteY0" fmla="*/ 2220782 h 2221070"/>
                <a:gd name="connsiteX1" fmla="*/ 1248227 w 1842839"/>
                <a:gd name="connsiteY1" fmla="*/ 2158690 h 2221070"/>
                <a:gd name="connsiteX2" fmla="*/ 1111484 w 1842839"/>
                <a:gd name="connsiteY2" fmla="*/ 2005141 h 2221070"/>
                <a:gd name="connsiteX3" fmla="*/ 1091568 w 1842839"/>
                <a:gd name="connsiteY3" fmla="*/ 1946324 h 2221070"/>
                <a:gd name="connsiteX4" fmla="*/ 1090906 w 1842839"/>
                <a:gd name="connsiteY4" fmla="*/ 1933225 h 2221070"/>
                <a:gd name="connsiteX5" fmla="*/ 1073259 w 1842839"/>
                <a:gd name="connsiteY5" fmla="*/ 1817593 h 2221070"/>
                <a:gd name="connsiteX6" fmla="*/ 1072426 w 1842839"/>
                <a:gd name="connsiteY6" fmla="*/ 1803275 h 2221070"/>
                <a:gd name="connsiteX7" fmla="*/ 1071057 w 1842839"/>
                <a:gd name="connsiteY7" fmla="*/ 1803169 h 2221070"/>
                <a:gd name="connsiteX8" fmla="*/ 1070577 w 1842839"/>
                <a:gd name="connsiteY8" fmla="*/ 1800023 h 2221070"/>
                <a:gd name="connsiteX9" fmla="*/ 26659 w 1842839"/>
                <a:gd name="connsiteY9" fmla="*/ 756105 h 2221070"/>
                <a:gd name="connsiteX10" fmla="*/ 0 w 1842839"/>
                <a:gd name="connsiteY10" fmla="*/ 752036 h 2221070"/>
                <a:gd name="connsiteX11" fmla="*/ 71201 w 1842839"/>
                <a:gd name="connsiteY11" fmla="*/ 704136 h 2221070"/>
                <a:gd name="connsiteX12" fmla="*/ 154686 w 1842839"/>
                <a:gd name="connsiteY12" fmla="*/ 607042 h 2221070"/>
                <a:gd name="connsiteX13" fmla="*/ 173389 w 1842839"/>
                <a:gd name="connsiteY13" fmla="*/ 122141 h 2221070"/>
                <a:gd name="connsiteX14" fmla="*/ 97631 w 1842839"/>
                <a:gd name="connsiteY14" fmla="*/ 18905 h 2221070"/>
                <a:gd name="connsiteX15" fmla="*/ 73735 w 1842839"/>
                <a:gd name="connsiteY15" fmla="*/ 0 h 2221070"/>
                <a:gd name="connsiteX16" fmla="*/ 178899 w 1842839"/>
                <a:gd name="connsiteY16" fmla="*/ 16050 h 2221070"/>
                <a:gd name="connsiteX17" fmla="*/ 1842408 w 1842839"/>
                <a:gd name="connsiteY17" fmla="*/ 1855990 h 2221070"/>
                <a:gd name="connsiteX18" fmla="*/ 1842839 w 1842839"/>
                <a:gd name="connsiteY18" fmla="*/ 1864516 h 2221070"/>
                <a:gd name="connsiteX19" fmla="*/ 1833003 w 1842839"/>
                <a:gd name="connsiteY19" fmla="*/ 1936832 h 2221070"/>
                <a:gd name="connsiteX20" fmla="*/ 1644449 w 1842839"/>
                <a:gd name="connsiteY20" fmla="*/ 2173972 h 2221070"/>
                <a:gd name="connsiteX21" fmla="*/ 1444238 w 1842839"/>
                <a:gd name="connsiteY21" fmla="*/ 2220782 h 222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2839" h="2221070">
                  <a:moveTo>
                    <a:pt x="1444238" y="2220782"/>
                  </a:moveTo>
                  <a:cubicBezTo>
                    <a:pt x="1375707" y="2218139"/>
                    <a:pt x="1307876" y="2197345"/>
                    <a:pt x="1248227" y="2158690"/>
                  </a:cubicBezTo>
                  <a:cubicBezTo>
                    <a:pt x="1188579" y="2120035"/>
                    <a:pt x="1141891" y="2066615"/>
                    <a:pt x="1111484" y="2005141"/>
                  </a:cubicBezTo>
                  <a:lnTo>
                    <a:pt x="1091568" y="1946324"/>
                  </a:lnTo>
                  <a:lnTo>
                    <a:pt x="1090906" y="1933225"/>
                  </a:lnTo>
                  <a:lnTo>
                    <a:pt x="1073259" y="1817593"/>
                  </a:lnTo>
                  <a:lnTo>
                    <a:pt x="1072426" y="1803275"/>
                  </a:lnTo>
                  <a:lnTo>
                    <a:pt x="1071057" y="1803169"/>
                  </a:lnTo>
                  <a:lnTo>
                    <a:pt x="1070577" y="1800023"/>
                  </a:lnTo>
                  <a:cubicBezTo>
                    <a:pt x="963354" y="1276037"/>
                    <a:pt x="550645" y="863328"/>
                    <a:pt x="26659" y="756105"/>
                  </a:cubicBezTo>
                  <a:lnTo>
                    <a:pt x="0" y="752036"/>
                  </a:lnTo>
                  <a:lnTo>
                    <a:pt x="71201" y="704136"/>
                  </a:lnTo>
                  <a:cubicBezTo>
                    <a:pt x="102862" y="676075"/>
                    <a:pt x="131033" y="643541"/>
                    <a:pt x="154686" y="607042"/>
                  </a:cubicBezTo>
                  <a:cubicBezTo>
                    <a:pt x="249299" y="461045"/>
                    <a:pt x="256475" y="274992"/>
                    <a:pt x="173389" y="122141"/>
                  </a:cubicBezTo>
                  <a:cubicBezTo>
                    <a:pt x="152618" y="83928"/>
                    <a:pt x="127037" y="49321"/>
                    <a:pt x="97631" y="18905"/>
                  </a:cubicBezTo>
                  <a:lnTo>
                    <a:pt x="73735" y="0"/>
                  </a:lnTo>
                  <a:lnTo>
                    <a:pt x="178899" y="16050"/>
                  </a:lnTo>
                  <a:cubicBezTo>
                    <a:pt x="1066187" y="197616"/>
                    <a:pt x="1749341" y="939580"/>
                    <a:pt x="1842408" y="1855990"/>
                  </a:cubicBezTo>
                  <a:lnTo>
                    <a:pt x="1842839" y="1864516"/>
                  </a:lnTo>
                  <a:lnTo>
                    <a:pt x="1833003" y="1936832"/>
                  </a:lnTo>
                  <a:cubicBezTo>
                    <a:pt x="1805279" y="2036766"/>
                    <a:pt x="1738122" y="2123054"/>
                    <a:pt x="1644449" y="2173972"/>
                  </a:cubicBezTo>
                  <a:cubicBezTo>
                    <a:pt x="1582001" y="2207918"/>
                    <a:pt x="1512769" y="2223425"/>
                    <a:pt x="1444238" y="2220782"/>
                  </a:cubicBezTo>
                  <a:close/>
                </a:path>
              </a:pathLst>
            </a:custGeom>
            <a:solidFill>
              <a:srgbClr val="27B9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8" name="Freeform 7"/>
            <p:cNvSpPr/>
            <p:nvPr/>
          </p:nvSpPr>
          <p:spPr>
            <a:xfrm rot="10800000">
              <a:off x="9174060" y="6528992"/>
              <a:ext cx="3589039" cy="2763490"/>
            </a:xfrm>
            <a:custGeom>
              <a:avLst/>
              <a:gdLst>
                <a:gd name="connsiteX0" fmla="*/ 756723 w 2470467"/>
                <a:gd name="connsiteY0" fmla="*/ 1902212 h 1902212"/>
                <a:gd name="connsiteX1" fmla="*/ 717833 w 2470467"/>
                <a:gd name="connsiteY1" fmla="*/ 1844405 h 1902212"/>
                <a:gd name="connsiteX2" fmla="*/ 620739 w 2470467"/>
                <a:gd name="connsiteY2" fmla="*/ 1760920 h 1902212"/>
                <a:gd name="connsiteX3" fmla="*/ 135838 w 2470467"/>
                <a:gd name="connsiteY3" fmla="*/ 1742217 h 1902212"/>
                <a:gd name="connsiteX4" fmla="*/ 32602 w 2470467"/>
                <a:gd name="connsiteY4" fmla="*/ 1817975 h 1902212"/>
                <a:gd name="connsiteX5" fmla="*/ 0 w 2470467"/>
                <a:gd name="connsiteY5" fmla="*/ 1859186 h 1902212"/>
                <a:gd name="connsiteX6" fmla="*/ 28211 w 2470467"/>
                <a:gd name="connsiteY6" fmla="*/ 1674335 h 1902212"/>
                <a:gd name="connsiteX7" fmla="*/ 2082551 w 2470467"/>
                <a:gd name="connsiteY7" fmla="*/ 0 h 1902212"/>
                <a:gd name="connsiteX8" fmla="*/ 2195875 w 2470467"/>
                <a:gd name="connsiteY8" fmla="*/ 5722 h 1902212"/>
                <a:gd name="connsiteX9" fmla="*/ 2280810 w 2470467"/>
                <a:gd name="connsiteY9" fmla="*/ 41993 h 1902212"/>
                <a:gd name="connsiteX10" fmla="*/ 2423369 w 2470467"/>
                <a:gd name="connsiteY10" fmla="*/ 190157 h 1902212"/>
                <a:gd name="connsiteX11" fmla="*/ 2408087 w 2470467"/>
                <a:gd name="connsiteY11" fmla="*/ 586379 h 1902212"/>
                <a:gd name="connsiteX12" fmla="*/ 2157128 w 2470467"/>
                <a:gd name="connsiteY12" fmla="*/ 756107 h 1902212"/>
                <a:gd name="connsiteX13" fmla="*/ 2128954 w 2470467"/>
                <a:gd name="connsiteY13" fmla="*/ 757745 h 1902212"/>
                <a:gd name="connsiteX14" fmla="*/ 2082551 w 2470467"/>
                <a:gd name="connsiteY14" fmla="*/ 755402 h 1902212"/>
                <a:gd name="connsiteX15" fmla="*/ 768266 w 2470467"/>
                <a:gd name="connsiteY15" fmla="*/ 1826575 h 1902212"/>
                <a:gd name="connsiteX16" fmla="*/ 756723 w 2470467"/>
                <a:gd name="connsiteY16" fmla="*/ 1902212 h 1902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0467" h="1902212">
                  <a:moveTo>
                    <a:pt x="756723" y="1902212"/>
                  </a:moveTo>
                  <a:lnTo>
                    <a:pt x="717833" y="1844405"/>
                  </a:lnTo>
                  <a:cubicBezTo>
                    <a:pt x="689772" y="1812744"/>
                    <a:pt x="657238" y="1784573"/>
                    <a:pt x="620739" y="1760920"/>
                  </a:cubicBezTo>
                  <a:cubicBezTo>
                    <a:pt x="474742" y="1666307"/>
                    <a:pt x="288689" y="1659131"/>
                    <a:pt x="135838" y="1742217"/>
                  </a:cubicBezTo>
                  <a:cubicBezTo>
                    <a:pt x="97625" y="1762989"/>
                    <a:pt x="63018" y="1788570"/>
                    <a:pt x="32602" y="1817975"/>
                  </a:cubicBezTo>
                  <a:lnTo>
                    <a:pt x="0" y="1859186"/>
                  </a:lnTo>
                  <a:lnTo>
                    <a:pt x="28211" y="1674335"/>
                  </a:lnTo>
                  <a:cubicBezTo>
                    <a:pt x="223744" y="718794"/>
                    <a:pt x="1069206" y="0"/>
                    <a:pt x="2082551" y="0"/>
                  </a:cubicBezTo>
                  <a:lnTo>
                    <a:pt x="2195875" y="5722"/>
                  </a:lnTo>
                  <a:lnTo>
                    <a:pt x="2280810" y="41993"/>
                  </a:lnTo>
                  <a:cubicBezTo>
                    <a:pt x="2339758" y="77045"/>
                    <a:pt x="2389424" y="127708"/>
                    <a:pt x="2423369" y="190157"/>
                  </a:cubicBezTo>
                  <a:cubicBezTo>
                    <a:pt x="2491261" y="315054"/>
                    <a:pt x="2485397" y="467082"/>
                    <a:pt x="2408087" y="586379"/>
                  </a:cubicBezTo>
                  <a:cubicBezTo>
                    <a:pt x="2350105" y="675852"/>
                    <a:pt x="2258900" y="736163"/>
                    <a:pt x="2157128" y="756107"/>
                  </a:cubicBezTo>
                  <a:lnTo>
                    <a:pt x="2128954" y="757745"/>
                  </a:lnTo>
                  <a:lnTo>
                    <a:pt x="2082551" y="755402"/>
                  </a:lnTo>
                  <a:cubicBezTo>
                    <a:pt x="1434253" y="755402"/>
                    <a:pt x="893360" y="1215258"/>
                    <a:pt x="768266" y="1826575"/>
                  </a:cubicBezTo>
                  <a:lnTo>
                    <a:pt x="756723" y="1902212"/>
                  </a:lnTo>
                  <a:close/>
                </a:path>
              </a:pathLst>
            </a:custGeom>
            <a:solidFill>
              <a:srgbClr val="66CDF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9" name="Freeform 8"/>
            <p:cNvSpPr/>
            <p:nvPr/>
          </p:nvSpPr>
          <p:spPr>
            <a:xfrm>
              <a:off x="10291291" y="3805634"/>
              <a:ext cx="1809630" cy="1573673"/>
            </a:xfrm>
            <a:custGeom>
              <a:avLst/>
              <a:gdLst>
                <a:gd name="connsiteX0" fmla="*/ 3710 w 1245635"/>
                <a:gd name="connsiteY0" fmla="*/ 0 h 1083217"/>
                <a:gd name="connsiteX1" fmla="*/ 148337 w 1245635"/>
                <a:gd name="connsiteY1" fmla="*/ 37188 h 1083217"/>
                <a:gd name="connsiteX2" fmla="*/ 1223559 w 1245635"/>
                <a:gd name="connsiteY2" fmla="*/ 1012048 h 1083217"/>
                <a:gd name="connsiteX3" fmla="*/ 1245635 w 1245635"/>
                <a:gd name="connsiteY3" fmla="*/ 1072364 h 1083217"/>
                <a:gd name="connsiteX4" fmla="*/ 1210672 w 1245635"/>
                <a:gd name="connsiteY4" fmla="*/ 1083217 h 1083217"/>
                <a:gd name="connsiteX5" fmla="*/ 1189837 w 1245635"/>
                <a:gd name="connsiteY5" fmla="*/ 1026293 h 1083217"/>
                <a:gd name="connsiteX6" fmla="*/ 137454 w 1245635"/>
                <a:gd name="connsiteY6" fmla="*/ 72140 h 1083217"/>
                <a:gd name="connsiteX7" fmla="*/ 0 w 1245635"/>
                <a:gd name="connsiteY7" fmla="*/ 36796 h 1083217"/>
                <a:gd name="connsiteX8" fmla="*/ 3710 w 1245635"/>
                <a:gd name="connsiteY8" fmla="*/ 0 h 108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5635" h="1083217">
                  <a:moveTo>
                    <a:pt x="3710" y="0"/>
                  </a:moveTo>
                  <a:lnTo>
                    <a:pt x="148337" y="37188"/>
                  </a:lnTo>
                  <a:cubicBezTo>
                    <a:pt x="633904" y="188215"/>
                    <a:pt x="1027387" y="548244"/>
                    <a:pt x="1223559" y="1012048"/>
                  </a:cubicBezTo>
                  <a:lnTo>
                    <a:pt x="1245635" y="1072364"/>
                  </a:lnTo>
                  <a:lnTo>
                    <a:pt x="1210672" y="1083217"/>
                  </a:lnTo>
                  <a:lnTo>
                    <a:pt x="1189837" y="1026293"/>
                  </a:lnTo>
                  <a:cubicBezTo>
                    <a:pt x="997832" y="572340"/>
                    <a:pt x="612706" y="219958"/>
                    <a:pt x="137454" y="72140"/>
                  </a:cubicBezTo>
                  <a:lnTo>
                    <a:pt x="0" y="36796"/>
                  </a:lnTo>
                  <a:lnTo>
                    <a:pt x="37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0" name="Freeform 9"/>
            <p:cNvSpPr/>
            <p:nvPr/>
          </p:nvSpPr>
          <p:spPr>
            <a:xfrm>
              <a:off x="7246845" y="3880342"/>
              <a:ext cx="1702494" cy="2125366"/>
            </a:xfrm>
            <a:custGeom>
              <a:avLst/>
              <a:gdLst>
                <a:gd name="connsiteX0" fmla="*/ 1163227 w 1171889"/>
                <a:gd name="connsiteY0" fmla="*/ 0 h 1462967"/>
                <a:gd name="connsiteX1" fmla="*/ 1164400 w 1171889"/>
                <a:gd name="connsiteY1" fmla="*/ 11640 h 1462967"/>
                <a:gd name="connsiteX2" fmla="*/ 1171889 w 1171889"/>
                <a:gd name="connsiteY2" fmla="*/ 35764 h 1462967"/>
                <a:gd name="connsiteX3" fmla="*/ 1058066 w 1171889"/>
                <a:gd name="connsiteY3" fmla="*/ 77424 h 1462967"/>
                <a:gd name="connsiteX4" fmla="*/ 36803 w 1171889"/>
                <a:gd name="connsiteY4" fmla="*/ 1458865 h 1462967"/>
                <a:gd name="connsiteX5" fmla="*/ 36683 w 1171889"/>
                <a:gd name="connsiteY5" fmla="*/ 1461250 h 1462967"/>
                <a:gd name="connsiteX6" fmla="*/ 26857 w 1171889"/>
                <a:gd name="connsiteY6" fmla="*/ 1460259 h 1462967"/>
                <a:gd name="connsiteX7" fmla="*/ 0 w 1171889"/>
                <a:gd name="connsiteY7" fmla="*/ 1462967 h 1462967"/>
                <a:gd name="connsiteX8" fmla="*/ 396 w 1171889"/>
                <a:gd name="connsiteY8" fmla="*/ 1455123 h 1462967"/>
                <a:gd name="connsiteX9" fmla="*/ 1043822 w 1171889"/>
                <a:gd name="connsiteY9" fmla="*/ 43703 h 1462967"/>
                <a:gd name="connsiteX10" fmla="*/ 1163227 w 1171889"/>
                <a:gd name="connsiteY10" fmla="*/ 0 h 146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71889" h="1462967">
                  <a:moveTo>
                    <a:pt x="1163227" y="0"/>
                  </a:moveTo>
                  <a:lnTo>
                    <a:pt x="1164400" y="11640"/>
                  </a:lnTo>
                  <a:lnTo>
                    <a:pt x="1171889" y="35764"/>
                  </a:lnTo>
                  <a:lnTo>
                    <a:pt x="1058066" y="77424"/>
                  </a:lnTo>
                  <a:cubicBezTo>
                    <a:pt x="503235" y="312097"/>
                    <a:pt x="100134" y="835258"/>
                    <a:pt x="36803" y="1458865"/>
                  </a:cubicBezTo>
                  <a:lnTo>
                    <a:pt x="36683" y="1461250"/>
                  </a:lnTo>
                  <a:lnTo>
                    <a:pt x="26857" y="1460259"/>
                  </a:lnTo>
                  <a:lnTo>
                    <a:pt x="0" y="1462967"/>
                  </a:lnTo>
                  <a:lnTo>
                    <a:pt x="396" y="1455123"/>
                  </a:lnTo>
                  <a:cubicBezTo>
                    <a:pt x="65101" y="817983"/>
                    <a:pt x="476950" y="283469"/>
                    <a:pt x="1043822" y="43703"/>
                  </a:cubicBezTo>
                  <a:lnTo>
                    <a:pt x="11632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1" name="Freeform 10"/>
            <p:cNvSpPr/>
            <p:nvPr/>
          </p:nvSpPr>
          <p:spPr>
            <a:xfrm>
              <a:off x="10493749" y="6707985"/>
              <a:ext cx="1706226" cy="1948253"/>
            </a:xfrm>
            <a:custGeom>
              <a:avLst/>
              <a:gdLst>
                <a:gd name="connsiteX0" fmla="*/ 1138039 w 1174458"/>
                <a:gd name="connsiteY0" fmla="*/ 0 h 1341054"/>
                <a:gd name="connsiteX1" fmla="*/ 1174458 w 1174458"/>
                <a:gd name="connsiteY1" fmla="*/ 3672 h 1341054"/>
                <a:gd name="connsiteX2" fmla="*/ 1167502 w 1174458"/>
                <a:gd name="connsiteY2" fmla="*/ 49250 h 1341054"/>
                <a:gd name="connsiteX3" fmla="*/ 150185 w 1174458"/>
                <a:gd name="connsiteY3" fmla="*/ 1289593 h 1341054"/>
                <a:gd name="connsiteX4" fmla="*/ 9583 w 1174458"/>
                <a:gd name="connsiteY4" fmla="*/ 1341054 h 1341054"/>
                <a:gd name="connsiteX5" fmla="*/ 8903 w 1174458"/>
                <a:gd name="connsiteY5" fmla="*/ 1334310 h 1341054"/>
                <a:gd name="connsiteX6" fmla="*/ 0 w 1174458"/>
                <a:gd name="connsiteY6" fmla="*/ 1305627 h 1341054"/>
                <a:gd name="connsiteX7" fmla="*/ 135939 w 1174458"/>
                <a:gd name="connsiteY7" fmla="*/ 1255872 h 1341054"/>
                <a:gd name="connsiteX8" fmla="*/ 1131648 w 1174458"/>
                <a:gd name="connsiteY8" fmla="*/ 41874 h 1341054"/>
                <a:gd name="connsiteX9" fmla="*/ 1138039 w 1174458"/>
                <a:gd name="connsiteY9" fmla="*/ 0 h 1341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4458" h="1341054">
                  <a:moveTo>
                    <a:pt x="1138039" y="0"/>
                  </a:moveTo>
                  <a:lnTo>
                    <a:pt x="1174458" y="3672"/>
                  </a:lnTo>
                  <a:lnTo>
                    <a:pt x="1167502" y="49250"/>
                  </a:lnTo>
                  <a:cubicBezTo>
                    <a:pt x="1052744" y="610061"/>
                    <a:pt x="665523" y="1071624"/>
                    <a:pt x="150185" y="1289593"/>
                  </a:cubicBezTo>
                  <a:lnTo>
                    <a:pt x="9583" y="1341054"/>
                  </a:lnTo>
                  <a:lnTo>
                    <a:pt x="8903" y="1334310"/>
                  </a:lnTo>
                  <a:lnTo>
                    <a:pt x="0" y="1305627"/>
                  </a:lnTo>
                  <a:lnTo>
                    <a:pt x="135939" y="1255872"/>
                  </a:lnTo>
                  <a:cubicBezTo>
                    <a:pt x="640331" y="1042533"/>
                    <a:pt x="1019327" y="590774"/>
                    <a:pt x="1131648" y="41874"/>
                  </a:cubicBezTo>
                  <a:lnTo>
                    <a:pt x="113803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2" name="Freeform 11"/>
            <p:cNvSpPr/>
            <p:nvPr/>
          </p:nvSpPr>
          <p:spPr>
            <a:xfrm>
              <a:off x="7478242" y="7306296"/>
              <a:ext cx="1703007" cy="1381475"/>
            </a:xfrm>
            <a:custGeom>
              <a:avLst/>
              <a:gdLst>
                <a:gd name="connsiteX0" fmla="*/ 35304 w 1172242"/>
                <a:gd name="connsiteY0" fmla="*/ 0 h 950920"/>
                <a:gd name="connsiteX1" fmla="*/ 72353 w 1172242"/>
                <a:gd name="connsiteY1" fmla="*/ 76910 h 950920"/>
                <a:gd name="connsiteX2" fmla="*/ 1053723 w 1172242"/>
                <a:gd name="connsiteY2" fmla="*/ 883649 h 950920"/>
                <a:gd name="connsiteX3" fmla="*/ 1172242 w 1172242"/>
                <a:gd name="connsiteY3" fmla="*/ 914124 h 950920"/>
                <a:gd name="connsiteX4" fmla="*/ 1168532 w 1172242"/>
                <a:gd name="connsiteY4" fmla="*/ 950920 h 950920"/>
                <a:gd name="connsiteX5" fmla="*/ 1042842 w 1172242"/>
                <a:gd name="connsiteY5" fmla="*/ 918601 h 950920"/>
                <a:gd name="connsiteX6" fmla="*/ 40174 w 1172242"/>
                <a:gd name="connsiteY6" fmla="*/ 94354 h 950920"/>
                <a:gd name="connsiteX7" fmla="*/ 0 w 1172242"/>
                <a:gd name="connsiteY7" fmla="*/ 10958 h 950920"/>
                <a:gd name="connsiteX8" fmla="*/ 35304 w 1172242"/>
                <a:gd name="connsiteY8" fmla="*/ 0 h 95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2242" h="950920">
                  <a:moveTo>
                    <a:pt x="35304" y="0"/>
                  </a:moveTo>
                  <a:lnTo>
                    <a:pt x="72353" y="76910"/>
                  </a:lnTo>
                  <a:cubicBezTo>
                    <a:pt x="280042" y="459230"/>
                    <a:pt x="631277" y="752255"/>
                    <a:pt x="1053723" y="883649"/>
                  </a:cubicBezTo>
                  <a:lnTo>
                    <a:pt x="1172242" y="914124"/>
                  </a:lnTo>
                  <a:lnTo>
                    <a:pt x="1168532" y="950920"/>
                  </a:lnTo>
                  <a:lnTo>
                    <a:pt x="1042842" y="918601"/>
                  </a:lnTo>
                  <a:cubicBezTo>
                    <a:pt x="611227" y="784355"/>
                    <a:pt x="252370" y="484972"/>
                    <a:pt x="40174" y="94354"/>
                  </a:cubicBezTo>
                  <a:lnTo>
                    <a:pt x="0" y="10958"/>
                  </a:lnTo>
                  <a:lnTo>
                    <a:pt x="353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20" name="Shape 2778"/>
          <p:cNvSpPr/>
          <p:nvPr/>
        </p:nvSpPr>
        <p:spPr>
          <a:xfrm>
            <a:off x="5869611" y="2479978"/>
            <a:ext cx="158009" cy="15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Source Sans Pro Light" panose="020B0403030403020204" charset="0"/>
              <a:sym typeface="MiSans" panose="00000500000000000000" pitchFamily="2" charset="-122"/>
            </a:endParaRPr>
          </a:p>
        </p:txBody>
      </p:sp>
      <p:sp>
        <p:nvSpPr>
          <p:cNvPr id="21" name="Shape 2543"/>
          <p:cNvSpPr/>
          <p:nvPr/>
        </p:nvSpPr>
        <p:spPr>
          <a:xfrm>
            <a:off x="7111311" y="3526618"/>
            <a:ext cx="158009" cy="15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Source Sans Pro Light" panose="020B0403030403020204" charset="0"/>
              <a:sym typeface="MiSans" panose="00000500000000000000" pitchFamily="2" charset="-122"/>
            </a:endParaRPr>
          </a:p>
        </p:txBody>
      </p:sp>
      <p:sp>
        <p:nvSpPr>
          <p:cNvPr id="22" name="Shape 2748"/>
          <p:cNvSpPr/>
          <p:nvPr/>
        </p:nvSpPr>
        <p:spPr>
          <a:xfrm>
            <a:off x="5958587" y="4813029"/>
            <a:ext cx="158009" cy="15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Source Sans Pro Light" panose="020B0403030403020204" charset="0"/>
              <a:sym typeface="MiSans" panose="00000500000000000000" pitchFamily="2" charset="-122"/>
            </a:endParaRPr>
          </a:p>
        </p:txBody>
      </p:sp>
      <p:sp>
        <p:nvSpPr>
          <p:cNvPr id="23" name="Shape 2774"/>
          <p:cNvSpPr/>
          <p:nvPr/>
        </p:nvSpPr>
        <p:spPr>
          <a:xfrm>
            <a:off x="4806948" y="3852412"/>
            <a:ext cx="158009" cy="158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Source Sans Pro Light" panose="020B0403030403020204" charset="0"/>
              <a:sym typeface="MiSans" panose="00000500000000000000" pitchFamily="2" charset="-122"/>
            </a:endParaRPr>
          </a:p>
        </p:txBody>
      </p:sp>
      <p:sp>
        <p:nvSpPr>
          <p:cNvPr id="33" name="Shape 2540"/>
          <p:cNvSpPr/>
          <p:nvPr/>
        </p:nvSpPr>
        <p:spPr>
          <a:xfrm>
            <a:off x="5846623" y="3383358"/>
            <a:ext cx="340310" cy="340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Source Sans Pro Light" panose="020B0403030403020204" charset="0"/>
              <a:sym typeface="MiSans" panose="00000500000000000000" pitchFamily="2" charset="-122"/>
            </a:endParaRPr>
          </a:p>
        </p:txBody>
      </p:sp>
      <p:sp>
        <p:nvSpPr>
          <p:cNvPr id="34" name="Google Shape;538;p26"/>
          <p:cNvSpPr txBox="1"/>
          <p:nvPr/>
        </p:nvSpPr>
        <p:spPr>
          <a:xfrm>
            <a:off x="7747959" y="3663747"/>
            <a:ext cx="3081485" cy="747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Calibri" panose="020F0502020204030204"/>
              <a:buNone/>
              <a:defRPr/>
            </a:pPr>
            <a:r>
              <a:rPr kumimoji="0" lang="zh-CN" alt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</a:p>
        </p:txBody>
      </p:sp>
      <p:sp>
        <p:nvSpPr>
          <p:cNvPr id="35" name="PA-Google Shape;207;p19"/>
          <p:cNvSpPr txBox="1"/>
          <p:nvPr>
            <p:custDataLst>
              <p:tags r:id="rId1"/>
            </p:custDataLst>
          </p:nvPr>
        </p:nvSpPr>
        <p:spPr>
          <a:xfrm>
            <a:off x="4723077" y="3306590"/>
            <a:ext cx="2695206" cy="96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oppins"/>
              <a:buNone/>
              <a:defRPr/>
            </a:pPr>
            <a:r>
              <a:rPr kumimoji="0" lang="zh-CN" alt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</a:t>
            </a:r>
            <a:endParaRPr kumimoji="0" lang="de-DE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oppins"/>
              <a:buNone/>
              <a:defRPr/>
            </a:pPr>
            <a:r>
              <a:rPr kumimoji="0" lang="zh-CN" alt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计划</a:t>
            </a:r>
          </a:p>
        </p:txBody>
      </p:sp>
      <p:sp>
        <p:nvSpPr>
          <p:cNvPr id="36" name="PA-Google Shape;207;p19"/>
          <p:cNvSpPr txBox="1"/>
          <p:nvPr>
            <p:custDataLst>
              <p:tags r:id="rId2"/>
            </p:custDataLst>
          </p:nvPr>
        </p:nvSpPr>
        <p:spPr>
          <a:xfrm>
            <a:off x="7747959" y="3305562"/>
            <a:ext cx="3261200" cy="740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oppins"/>
              <a:buNone/>
              <a:defRPr/>
            </a:pPr>
            <a:r>
              <a:rPr kumimoji="0" lang="zh-CN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38" name="Google Shape;538;p26"/>
          <p:cNvSpPr txBox="1"/>
          <p:nvPr/>
        </p:nvSpPr>
        <p:spPr>
          <a:xfrm>
            <a:off x="1318594" y="3663747"/>
            <a:ext cx="3081485" cy="7479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Calibri" panose="020F0502020204030204"/>
              <a:buNone/>
              <a:defRPr/>
            </a:pPr>
            <a:r>
              <a:rPr kumimoji="0" lang="zh-CN" alt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</a:p>
        </p:txBody>
      </p:sp>
      <p:sp>
        <p:nvSpPr>
          <p:cNvPr id="39" name="PA-Google Shape;207;p19"/>
          <p:cNvSpPr txBox="1"/>
          <p:nvPr>
            <p:custDataLst>
              <p:tags r:id="rId3"/>
            </p:custDataLst>
          </p:nvPr>
        </p:nvSpPr>
        <p:spPr>
          <a:xfrm>
            <a:off x="1138879" y="3305562"/>
            <a:ext cx="3261200" cy="740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oppins"/>
              <a:buNone/>
              <a:defRPr/>
            </a:pPr>
            <a:r>
              <a:rPr kumimoji="0" lang="zh-CN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40" name="Google Shape;538;p26"/>
          <p:cNvSpPr txBox="1"/>
          <p:nvPr/>
        </p:nvSpPr>
        <p:spPr>
          <a:xfrm>
            <a:off x="2485880" y="1810817"/>
            <a:ext cx="6952760" cy="379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Calibri" panose="020F0502020204030204"/>
              <a:buNone/>
              <a:defRPr/>
            </a:pPr>
            <a:r>
              <a:rPr kumimoji="0" lang="zh-CN" alt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</a:p>
        </p:txBody>
      </p:sp>
      <p:sp>
        <p:nvSpPr>
          <p:cNvPr id="41" name="PA-Google Shape;207;p19"/>
          <p:cNvSpPr txBox="1"/>
          <p:nvPr>
            <p:custDataLst>
              <p:tags r:id="rId4"/>
            </p:custDataLst>
          </p:nvPr>
        </p:nvSpPr>
        <p:spPr>
          <a:xfrm>
            <a:off x="4331659" y="1450092"/>
            <a:ext cx="3261200" cy="740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oppins"/>
              <a:buNone/>
              <a:defRPr/>
            </a:pPr>
            <a:r>
              <a:rPr kumimoji="0" lang="zh-CN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工作计划</a:t>
            </a:r>
          </a:p>
        </p:txBody>
      </p:sp>
      <p:sp>
        <p:nvSpPr>
          <p:cNvPr id="42" name="Google Shape;538;p26"/>
          <p:cNvSpPr txBox="1"/>
          <p:nvPr/>
        </p:nvSpPr>
        <p:spPr>
          <a:xfrm>
            <a:off x="2485880" y="5712257"/>
            <a:ext cx="6952760" cy="379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72000" rIns="72000" bIns="720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Calibri" panose="020F0502020204030204"/>
              <a:buNone/>
              <a:defRPr/>
            </a:pPr>
            <a:r>
              <a:rPr kumimoji="0" lang="zh-CN" altLang="de-DE" sz="12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</a:p>
        </p:txBody>
      </p:sp>
      <p:sp>
        <p:nvSpPr>
          <p:cNvPr id="43" name="PA-Google Shape;207;p19"/>
          <p:cNvSpPr txBox="1"/>
          <p:nvPr>
            <p:custDataLst>
              <p:tags r:id="rId5"/>
            </p:custDataLst>
          </p:nvPr>
        </p:nvSpPr>
        <p:spPr>
          <a:xfrm>
            <a:off x="4331659" y="5351532"/>
            <a:ext cx="3261200" cy="740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50" tIns="60950" rIns="60950" bIns="6095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Poppins"/>
              <a:buNone/>
              <a:defRPr/>
            </a:pPr>
            <a:r>
              <a:rPr kumimoji="0" lang="zh-CN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7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551008"/>
            <a:ext cx="12192000" cy="3750197"/>
          </a:xfrm>
          <a:prstGeom prst="rect">
            <a:avLst/>
          </a:prstGeom>
          <a:solidFill>
            <a:srgbClr val="27A5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5624682" y="4186145"/>
            <a:ext cx="151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de-DE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汇报人：</a:t>
            </a:r>
            <a:r>
              <a:rPr lang="en-US" altLang="zh-CN" sz="12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XXX</a:t>
            </a:r>
            <a:endParaRPr lang="zh-CN" altLang="de-DE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5624682" y="4586195"/>
            <a:ext cx="1516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20xx</a:t>
            </a: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年</a:t>
            </a:r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xx</a:t>
            </a:r>
            <a:r>
              <a:rPr lang="zh-CN" altLang="en-US" sz="12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日</a:t>
            </a:r>
          </a:p>
        </p:txBody>
      </p:sp>
      <p:sp>
        <p:nvSpPr>
          <p:cNvPr id="6" name="文本框 6"/>
          <p:cNvSpPr txBox="1"/>
          <p:nvPr/>
        </p:nvSpPr>
        <p:spPr>
          <a:xfrm>
            <a:off x="5603642" y="3657244"/>
            <a:ext cx="31845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M" panose="00020600040101010101" pitchFamily="18" charset="-122"/>
                <a:sym typeface="MiSans" panose="00000500000000000000" pitchFamily="2" charset="-122"/>
              </a:rPr>
              <a:t>适用于医疗行业总结汇报</a:t>
            </a:r>
          </a:p>
        </p:txBody>
      </p:sp>
      <p:sp>
        <p:nvSpPr>
          <p:cNvPr id="9" name="文本框 8"/>
          <p:cNvSpPr txBox="1"/>
          <p:nvPr/>
        </p:nvSpPr>
        <p:spPr>
          <a:xfrm flipH="1">
            <a:off x="5603642" y="2161235"/>
            <a:ext cx="5602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de-DE" sz="96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汇报完毕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66B6E1D-7C0A-0D26-3AD0-A1991930493A}"/>
              </a:ext>
            </a:extLst>
          </p:cNvPr>
          <p:cNvSpPr/>
          <p:nvPr/>
        </p:nvSpPr>
        <p:spPr>
          <a:xfrm>
            <a:off x="0" y="5896596"/>
            <a:ext cx="12192000" cy="976393"/>
          </a:xfrm>
          <a:custGeom>
            <a:avLst/>
            <a:gdLst>
              <a:gd name="connsiteX0" fmla="*/ 0 w 12192000"/>
              <a:gd name="connsiteY0" fmla="*/ 0 h 2870522"/>
              <a:gd name="connsiteX1" fmla="*/ 12192000 w 12192000"/>
              <a:gd name="connsiteY1" fmla="*/ 0 h 2870522"/>
              <a:gd name="connsiteX2" fmla="*/ 12192000 w 12192000"/>
              <a:gd name="connsiteY2" fmla="*/ 2870522 h 2870522"/>
              <a:gd name="connsiteX3" fmla="*/ 0 w 12192000"/>
              <a:gd name="connsiteY3" fmla="*/ 2870522 h 287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522">
                <a:moveTo>
                  <a:pt x="0" y="0"/>
                </a:moveTo>
                <a:lnTo>
                  <a:pt x="12192000" y="0"/>
                </a:lnTo>
                <a:lnTo>
                  <a:pt x="12192000" y="2870522"/>
                </a:lnTo>
                <a:lnTo>
                  <a:pt x="0" y="2870522"/>
                </a:lnTo>
                <a:close/>
              </a:path>
            </a:pathLst>
          </a:custGeom>
          <a:gradFill flip="none" rotWithShape="1">
            <a:gsLst>
              <a:gs pos="0">
                <a:srgbClr val="3199F7">
                  <a:alpha val="82000"/>
                </a:srgbClr>
              </a:gs>
              <a:gs pos="10000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D25CF819-0FDC-3C23-59D0-0587D33AE659}"/>
              </a:ext>
            </a:extLst>
          </p:cNvPr>
          <p:cNvSpPr/>
          <p:nvPr/>
        </p:nvSpPr>
        <p:spPr>
          <a:xfrm>
            <a:off x="1044114" y="1548475"/>
            <a:ext cx="566024" cy="566024"/>
          </a:xfrm>
          <a:prstGeom prst="roundRect">
            <a:avLst>
              <a:gd name="adj" fmla="val 10953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4" name="图形 2">
            <a:extLst>
              <a:ext uri="{FF2B5EF4-FFF2-40B4-BE49-F238E27FC236}">
                <a16:creationId xmlns:a16="http://schemas.microsoft.com/office/drawing/2014/main" id="{99F38D6A-3AC2-AA9C-F4FE-02F7873EA114}"/>
              </a:ext>
            </a:extLst>
          </p:cNvPr>
          <p:cNvSpPr>
            <a:spLocks/>
          </p:cNvSpPr>
          <p:nvPr/>
        </p:nvSpPr>
        <p:spPr>
          <a:xfrm>
            <a:off x="1157178" y="1660309"/>
            <a:ext cx="339896" cy="342357"/>
          </a:xfrm>
          <a:custGeom>
            <a:avLst/>
            <a:gdLst>
              <a:gd name="connsiteX0" fmla="*/ 890015 w 1827097"/>
              <a:gd name="connsiteY0" fmla="*/ 451559 h 1498980"/>
              <a:gd name="connsiteX1" fmla="*/ 968399 w 1827097"/>
              <a:gd name="connsiteY1" fmla="*/ 373226 h 1498980"/>
              <a:gd name="connsiteX2" fmla="*/ 890015 w 1827097"/>
              <a:gd name="connsiteY2" fmla="*/ 295173 h 1498980"/>
              <a:gd name="connsiteX3" fmla="*/ 795754 w 1827097"/>
              <a:gd name="connsiteY3" fmla="*/ 373226 h 1498980"/>
              <a:gd name="connsiteX4" fmla="*/ 890015 w 1827097"/>
              <a:gd name="connsiteY4" fmla="*/ 451559 h 1498980"/>
              <a:gd name="connsiteX5" fmla="*/ 451558 w 1827097"/>
              <a:gd name="connsiteY5" fmla="*/ 295171 h 1498980"/>
              <a:gd name="connsiteX6" fmla="*/ 357070 w 1827097"/>
              <a:gd name="connsiteY6" fmla="*/ 373224 h 1498980"/>
              <a:gd name="connsiteX7" fmla="*/ 451558 w 1827097"/>
              <a:gd name="connsiteY7" fmla="*/ 451558 h 1498980"/>
              <a:gd name="connsiteX8" fmla="*/ 529715 w 1827097"/>
              <a:gd name="connsiteY8" fmla="*/ 373224 h 1498980"/>
              <a:gd name="connsiteX9" fmla="*/ 451558 w 1827097"/>
              <a:gd name="connsiteY9" fmla="*/ 295171 h 1498980"/>
              <a:gd name="connsiteX10" fmla="*/ 1827096 w 1827097"/>
              <a:gd name="connsiteY10" fmla="*/ 953056 h 1498980"/>
              <a:gd name="connsiteX11" fmla="*/ 1315058 w 1827097"/>
              <a:gd name="connsiteY11" fmla="*/ 472133 h 1498980"/>
              <a:gd name="connsiteX12" fmla="*/ 1314932 w 1827097"/>
              <a:gd name="connsiteY12" fmla="*/ 462660 h 1498980"/>
              <a:gd name="connsiteX13" fmla="*/ 655065 w 1827097"/>
              <a:gd name="connsiteY13" fmla="*/ 0 h 1498980"/>
              <a:gd name="connsiteX14" fmla="*/ 0 w 1827097"/>
              <a:gd name="connsiteY14" fmla="*/ 561441 h 1498980"/>
              <a:gd name="connsiteX15" fmla="*/ 245466 w 1827097"/>
              <a:gd name="connsiteY15" fmla="*/ 995197 h 1498980"/>
              <a:gd name="connsiteX16" fmla="*/ 189458 w 1827097"/>
              <a:gd name="connsiteY16" fmla="*/ 1163574 h 1498980"/>
              <a:gd name="connsiteX17" fmla="*/ 197841 w 1827097"/>
              <a:gd name="connsiteY17" fmla="*/ 1194180 h 1498980"/>
              <a:gd name="connsiteX18" fmla="*/ 216586 w 1827097"/>
              <a:gd name="connsiteY18" fmla="*/ 1201140 h 1498980"/>
              <a:gd name="connsiteX19" fmla="*/ 229361 w 1827097"/>
              <a:gd name="connsiteY19" fmla="*/ 1198117 h 1498980"/>
              <a:gd name="connsiteX20" fmla="*/ 439648 w 1827097"/>
              <a:gd name="connsiteY20" fmla="*/ 1092886 h 1498980"/>
              <a:gd name="connsiteX21" fmla="*/ 465555 w 1827097"/>
              <a:gd name="connsiteY21" fmla="*/ 1098145 h 1498980"/>
              <a:gd name="connsiteX22" fmla="*/ 655065 w 1827097"/>
              <a:gd name="connsiteY22" fmla="*/ 1122986 h 1498980"/>
              <a:gd name="connsiteX23" fmla="*/ 735812 w 1827097"/>
              <a:gd name="connsiteY23" fmla="*/ 1109625 h 1498980"/>
              <a:gd name="connsiteX24" fmla="*/ 1266520 w 1827097"/>
              <a:gd name="connsiteY24" fmla="*/ 1436322 h 1498980"/>
              <a:gd name="connsiteX25" fmla="*/ 1450492 w 1827097"/>
              <a:gd name="connsiteY25" fmla="*/ 1406805 h 1498980"/>
              <a:gd name="connsiteX26" fmla="*/ 1612596 w 1827097"/>
              <a:gd name="connsiteY26" fmla="*/ 1495425 h 1498980"/>
              <a:gd name="connsiteX27" fmla="*/ 1626286 w 1827097"/>
              <a:gd name="connsiteY27" fmla="*/ 1498980 h 1498980"/>
              <a:gd name="connsiteX28" fmla="*/ 1644218 w 1827097"/>
              <a:gd name="connsiteY28" fmla="*/ 1492631 h 1498980"/>
              <a:gd name="connsiteX29" fmla="*/ 1653590 w 1827097"/>
              <a:gd name="connsiteY29" fmla="*/ 1462251 h 1498980"/>
              <a:gd name="connsiteX30" fmla="*/ 1612188 w 1827097"/>
              <a:gd name="connsiteY30" fmla="*/ 1324583 h 1498980"/>
              <a:gd name="connsiteX31" fmla="*/ 1827098 w 1827097"/>
              <a:gd name="connsiteY31" fmla="*/ 953056 h 1498980"/>
              <a:gd name="connsiteX32" fmla="*/ 709293 w 1827097"/>
              <a:gd name="connsiteY32" fmla="*/ 1046554 h 1498980"/>
              <a:gd name="connsiteX33" fmla="*/ 655190 w 1827097"/>
              <a:gd name="connsiteY33" fmla="*/ 1048866 h 1498980"/>
              <a:gd name="connsiteX34" fmla="*/ 483461 w 1827097"/>
              <a:gd name="connsiteY34" fmla="*/ 1026058 h 1498980"/>
              <a:gd name="connsiteX35" fmla="*/ 448892 w 1827097"/>
              <a:gd name="connsiteY35" fmla="*/ 1019073 h 1498980"/>
              <a:gd name="connsiteX36" fmla="*/ 431213 w 1827097"/>
              <a:gd name="connsiteY36" fmla="*/ 1021434 h 1498980"/>
              <a:gd name="connsiteX37" fmla="*/ 279246 w 1827097"/>
              <a:gd name="connsiteY37" fmla="*/ 1097507 h 1498980"/>
              <a:gd name="connsiteX38" fmla="*/ 318743 w 1827097"/>
              <a:gd name="connsiteY38" fmla="*/ 978863 h 1498980"/>
              <a:gd name="connsiteX39" fmla="*/ 308381 w 1827097"/>
              <a:gd name="connsiteY39" fmla="*/ 947570 h 1498980"/>
              <a:gd name="connsiteX40" fmla="*/ 78332 w 1827097"/>
              <a:gd name="connsiteY40" fmla="*/ 562304 h 1498980"/>
              <a:gd name="connsiteX41" fmla="*/ 655166 w 1827097"/>
              <a:gd name="connsiteY41" fmla="*/ 75793 h 1498980"/>
              <a:gd name="connsiteX42" fmla="*/ 1236672 w 1827097"/>
              <a:gd name="connsiteY42" fmla="*/ 474393 h 1498980"/>
              <a:gd name="connsiteX43" fmla="*/ 703298 w 1827097"/>
              <a:gd name="connsiteY43" fmla="*/ 940077 h 1498980"/>
              <a:gd name="connsiteX44" fmla="*/ 718386 w 1827097"/>
              <a:gd name="connsiteY44" fmla="*/ 1047543 h 1498980"/>
              <a:gd name="connsiteX45" fmla="*/ 709294 w 1827097"/>
              <a:gd name="connsiteY45" fmla="*/ 1046554 h 1498980"/>
              <a:gd name="connsiteX46" fmla="*/ 1547517 w 1827097"/>
              <a:gd name="connsiteY46" fmla="*/ 1275282 h 1498980"/>
              <a:gd name="connsiteX47" fmla="*/ 1537865 w 1827097"/>
              <a:gd name="connsiteY47" fmla="*/ 1304773 h 1498980"/>
              <a:gd name="connsiteX48" fmla="*/ 1563546 w 1827097"/>
              <a:gd name="connsiteY48" fmla="*/ 1390168 h 1498980"/>
              <a:gd name="connsiteX49" fmla="*/ 1458162 w 1827097"/>
              <a:gd name="connsiteY49" fmla="*/ 1332510 h 1498980"/>
              <a:gd name="connsiteX50" fmla="*/ 1445132 w 1827097"/>
              <a:gd name="connsiteY50" fmla="*/ 1329156 h 1498980"/>
              <a:gd name="connsiteX51" fmla="*/ 1438502 w 1827097"/>
              <a:gd name="connsiteY51" fmla="*/ 1330019 h 1498980"/>
              <a:gd name="connsiteX52" fmla="*/ 1266544 w 1827097"/>
              <a:gd name="connsiteY52" fmla="*/ 1359028 h 1498980"/>
              <a:gd name="connsiteX53" fmla="*/ 786839 w 1827097"/>
              <a:gd name="connsiteY53" fmla="*/ 953823 h 1498980"/>
              <a:gd name="connsiteX54" fmla="*/ 1266544 w 1827097"/>
              <a:gd name="connsiteY54" fmla="*/ 548692 h 1498980"/>
              <a:gd name="connsiteX55" fmla="*/ 1745259 w 1827097"/>
              <a:gd name="connsiteY55" fmla="*/ 953823 h 1498980"/>
              <a:gd name="connsiteX56" fmla="*/ 1547520 w 1827097"/>
              <a:gd name="connsiteY56" fmla="*/ 1275286 h 1498980"/>
              <a:gd name="connsiteX57" fmla="*/ 1093745 w 1827097"/>
              <a:gd name="connsiteY57" fmla="*/ 749374 h 1498980"/>
              <a:gd name="connsiteX58" fmla="*/ 1031059 w 1827097"/>
              <a:gd name="connsiteY58" fmla="*/ 812239 h 1498980"/>
              <a:gd name="connsiteX59" fmla="*/ 1093745 w 1827097"/>
              <a:gd name="connsiteY59" fmla="*/ 874875 h 1498980"/>
              <a:gd name="connsiteX60" fmla="*/ 1171951 w 1827097"/>
              <a:gd name="connsiteY60" fmla="*/ 812239 h 1498980"/>
              <a:gd name="connsiteX61" fmla="*/ 1093745 w 1827097"/>
              <a:gd name="connsiteY61" fmla="*/ 749374 h 1498980"/>
              <a:gd name="connsiteX62" fmla="*/ 1438145 w 1827097"/>
              <a:gd name="connsiteY62" fmla="*/ 749374 h 1498980"/>
              <a:gd name="connsiteX63" fmla="*/ 1375914 w 1827097"/>
              <a:gd name="connsiteY63" fmla="*/ 812239 h 1498980"/>
              <a:gd name="connsiteX64" fmla="*/ 1438145 w 1827097"/>
              <a:gd name="connsiteY64" fmla="*/ 874875 h 1498980"/>
              <a:gd name="connsiteX65" fmla="*/ 1516758 w 1827097"/>
              <a:gd name="connsiteY65" fmla="*/ 812239 h 1498980"/>
              <a:gd name="connsiteX66" fmla="*/ 1438145 w 1827097"/>
              <a:gd name="connsiteY66" fmla="*/ 749374 h 14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27097" h="1498980">
                <a:moveTo>
                  <a:pt x="890015" y="451559"/>
                </a:moveTo>
                <a:cubicBezTo>
                  <a:pt x="937005" y="451559"/>
                  <a:pt x="968399" y="420090"/>
                  <a:pt x="968399" y="373226"/>
                </a:cubicBezTo>
                <a:cubicBezTo>
                  <a:pt x="968399" y="325829"/>
                  <a:pt x="937055" y="295173"/>
                  <a:pt x="890015" y="295173"/>
                </a:cubicBezTo>
                <a:cubicBezTo>
                  <a:pt x="842950" y="295173"/>
                  <a:pt x="795754" y="325831"/>
                  <a:pt x="795754" y="373226"/>
                </a:cubicBezTo>
                <a:cubicBezTo>
                  <a:pt x="795806" y="420114"/>
                  <a:pt x="843024" y="451559"/>
                  <a:pt x="890015" y="451559"/>
                </a:cubicBezTo>
                <a:close/>
                <a:moveTo>
                  <a:pt x="451558" y="295171"/>
                </a:moveTo>
                <a:cubicBezTo>
                  <a:pt x="404567" y="295171"/>
                  <a:pt x="357070" y="325829"/>
                  <a:pt x="357070" y="373224"/>
                </a:cubicBezTo>
                <a:cubicBezTo>
                  <a:pt x="357070" y="420086"/>
                  <a:pt x="404569" y="451558"/>
                  <a:pt x="451558" y="451558"/>
                </a:cubicBezTo>
                <a:cubicBezTo>
                  <a:pt x="498370" y="451558"/>
                  <a:pt x="529715" y="420088"/>
                  <a:pt x="529715" y="373224"/>
                </a:cubicBezTo>
                <a:cubicBezTo>
                  <a:pt x="529689" y="325828"/>
                  <a:pt x="498397" y="295171"/>
                  <a:pt x="451558" y="295171"/>
                </a:cubicBezTo>
                <a:close/>
                <a:moveTo>
                  <a:pt x="1827096" y="953056"/>
                </a:moveTo>
                <a:cubicBezTo>
                  <a:pt x="1827096" y="705254"/>
                  <a:pt x="1597225" y="494104"/>
                  <a:pt x="1315058" y="472133"/>
                </a:cubicBezTo>
                <a:cubicBezTo>
                  <a:pt x="1315440" y="469060"/>
                  <a:pt x="1315618" y="465858"/>
                  <a:pt x="1314932" y="462660"/>
                </a:cubicBezTo>
                <a:cubicBezTo>
                  <a:pt x="1258366" y="198881"/>
                  <a:pt x="974700" y="0"/>
                  <a:pt x="655065" y="0"/>
                </a:cubicBezTo>
                <a:cubicBezTo>
                  <a:pt x="293878" y="0"/>
                  <a:pt x="0" y="251867"/>
                  <a:pt x="0" y="561441"/>
                </a:cubicBezTo>
                <a:cubicBezTo>
                  <a:pt x="0" y="727531"/>
                  <a:pt x="84784" y="877189"/>
                  <a:pt x="245466" y="995197"/>
                </a:cubicBezTo>
                <a:lnTo>
                  <a:pt x="189458" y="1163574"/>
                </a:lnTo>
                <a:cubicBezTo>
                  <a:pt x="185841" y="1174533"/>
                  <a:pt x="189144" y="1186593"/>
                  <a:pt x="197841" y="1194180"/>
                </a:cubicBezTo>
                <a:cubicBezTo>
                  <a:pt x="203054" y="1198671"/>
                  <a:pt x="209706" y="1201141"/>
                  <a:pt x="216586" y="1201140"/>
                </a:cubicBezTo>
                <a:cubicBezTo>
                  <a:pt x="220930" y="1201140"/>
                  <a:pt x="225324" y="1200124"/>
                  <a:pt x="229361" y="1198117"/>
                </a:cubicBezTo>
                <a:lnTo>
                  <a:pt x="439648" y="1092886"/>
                </a:lnTo>
                <a:lnTo>
                  <a:pt x="465555" y="1098145"/>
                </a:lnTo>
                <a:cubicBezTo>
                  <a:pt x="530299" y="1111454"/>
                  <a:pt x="586204" y="1122986"/>
                  <a:pt x="655065" y="1122986"/>
                </a:cubicBezTo>
                <a:cubicBezTo>
                  <a:pt x="675334" y="1122986"/>
                  <a:pt x="731113" y="1115569"/>
                  <a:pt x="735812" y="1109625"/>
                </a:cubicBezTo>
                <a:cubicBezTo>
                  <a:pt x="811631" y="1299363"/>
                  <a:pt x="1020620" y="1436322"/>
                  <a:pt x="1266520" y="1436322"/>
                </a:cubicBezTo>
                <a:cubicBezTo>
                  <a:pt x="1329511" y="1436322"/>
                  <a:pt x="1393266" y="1421134"/>
                  <a:pt x="1450492" y="1406805"/>
                </a:cubicBezTo>
                <a:lnTo>
                  <a:pt x="1612596" y="1495425"/>
                </a:lnTo>
                <a:cubicBezTo>
                  <a:pt x="1616887" y="1497763"/>
                  <a:pt x="1621613" y="1498980"/>
                  <a:pt x="1626286" y="1498980"/>
                </a:cubicBezTo>
                <a:cubicBezTo>
                  <a:pt x="1632687" y="1498980"/>
                  <a:pt x="1639087" y="1496820"/>
                  <a:pt x="1644218" y="1492631"/>
                </a:cubicBezTo>
                <a:cubicBezTo>
                  <a:pt x="1653235" y="1485316"/>
                  <a:pt x="1656945" y="1473276"/>
                  <a:pt x="1653590" y="1462251"/>
                </a:cubicBezTo>
                <a:lnTo>
                  <a:pt x="1612188" y="1324583"/>
                </a:lnTo>
                <a:cubicBezTo>
                  <a:pt x="1750974" y="1214906"/>
                  <a:pt x="1827098" y="1083690"/>
                  <a:pt x="1827098" y="953056"/>
                </a:cubicBezTo>
                <a:close/>
                <a:moveTo>
                  <a:pt x="709293" y="1046554"/>
                </a:moveTo>
                <a:cubicBezTo>
                  <a:pt x="691300" y="1048100"/>
                  <a:pt x="673249" y="1048872"/>
                  <a:pt x="655190" y="1048866"/>
                </a:cubicBezTo>
                <a:cubicBezTo>
                  <a:pt x="594382" y="1048866"/>
                  <a:pt x="542947" y="1038352"/>
                  <a:pt x="483461" y="1026058"/>
                </a:cubicBezTo>
                <a:lnTo>
                  <a:pt x="448892" y="1019073"/>
                </a:lnTo>
                <a:cubicBezTo>
                  <a:pt x="442903" y="1017797"/>
                  <a:pt x="436657" y="1018631"/>
                  <a:pt x="431213" y="1021434"/>
                </a:cubicBezTo>
                <a:lnTo>
                  <a:pt x="279246" y="1097507"/>
                </a:lnTo>
                <a:lnTo>
                  <a:pt x="318743" y="978863"/>
                </a:lnTo>
                <a:cubicBezTo>
                  <a:pt x="322605" y="967255"/>
                  <a:pt x="318362" y="954580"/>
                  <a:pt x="308381" y="947570"/>
                </a:cubicBezTo>
                <a:cubicBezTo>
                  <a:pt x="155702" y="841145"/>
                  <a:pt x="78332" y="711503"/>
                  <a:pt x="78332" y="562304"/>
                </a:cubicBezTo>
                <a:cubicBezTo>
                  <a:pt x="78332" y="294081"/>
                  <a:pt x="337083" y="75793"/>
                  <a:pt x="655166" y="75793"/>
                </a:cubicBezTo>
                <a:cubicBezTo>
                  <a:pt x="936343" y="75793"/>
                  <a:pt x="1185290" y="246861"/>
                  <a:pt x="1236672" y="474393"/>
                </a:cubicBezTo>
                <a:cubicBezTo>
                  <a:pt x="941853" y="478255"/>
                  <a:pt x="703298" y="685519"/>
                  <a:pt x="703298" y="940077"/>
                </a:cubicBezTo>
                <a:cubicBezTo>
                  <a:pt x="703298" y="977085"/>
                  <a:pt x="708913" y="1012948"/>
                  <a:pt x="718386" y="1047543"/>
                </a:cubicBezTo>
                <a:cubicBezTo>
                  <a:pt x="715517" y="1046833"/>
                  <a:pt x="712492" y="1046273"/>
                  <a:pt x="709294" y="1046554"/>
                </a:cubicBezTo>
                <a:close/>
                <a:moveTo>
                  <a:pt x="1547517" y="1275282"/>
                </a:moveTo>
                <a:cubicBezTo>
                  <a:pt x="1538447" y="1282115"/>
                  <a:pt x="1534615" y="1293899"/>
                  <a:pt x="1537865" y="1304773"/>
                </a:cubicBezTo>
                <a:lnTo>
                  <a:pt x="1563546" y="1390168"/>
                </a:lnTo>
                <a:lnTo>
                  <a:pt x="1458162" y="1332510"/>
                </a:lnTo>
                <a:cubicBezTo>
                  <a:pt x="1454170" y="1330315"/>
                  <a:pt x="1449688" y="1329162"/>
                  <a:pt x="1445132" y="1329156"/>
                </a:cubicBezTo>
                <a:cubicBezTo>
                  <a:pt x="1442922" y="1329156"/>
                  <a:pt x="1440688" y="1329435"/>
                  <a:pt x="1438502" y="1330019"/>
                </a:cubicBezTo>
                <a:cubicBezTo>
                  <a:pt x="1381986" y="1344296"/>
                  <a:pt x="1323491" y="1359028"/>
                  <a:pt x="1266544" y="1359028"/>
                </a:cubicBezTo>
                <a:cubicBezTo>
                  <a:pt x="1002028" y="1359028"/>
                  <a:pt x="786839" y="1177240"/>
                  <a:pt x="786839" y="953823"/>
                </a:cubicBezTo>
                <a:cubicBezTo>
                  <a:pt x="786839" y="730404"/>
                  <a:pt x="1002004" y="548692"/>
                  <a:pt x="1266544" y="548692"/>
                </a:cubicBezTo>
                <a:cubicBezTo>
                  <a:pt x="1526005" y="548692"/>
                  <a:pt x="1745259" y="734214"/>
                  <a:pt x="1745259" y="953823"/>
                </a:cubicBezTo>
                <a:cubicBezTo>
                  <a:pt x="1745259" y="1065202"/>
                  <a:pt x="1675053" y="1179400"/>
                  <a:pt x="1547520" y="1275286"/>
                </a:cubicBezTo>
                <a:close/>
                <a:moveTo>
                  <a:pt x="1093745" y="749374"/>
                </a:moveTo>
                <a:cubicBezTo>
                  <a:pt x="1062402" y="749374"/>
                  <a:pt x="1031059" y="780946"/>
                  <a:pt x="1031059" y="812239"/>
                </a:cubicBezTo>
                <a:cubicBezTo>
                  <a:pt x="1031059" y="843761"/>
                  <a:pt x="1062402" y="874875"/>
                  <a:pt x="1093745" y="874875"/>
                </a:cubicBezTo>
                <a:cubicBezTo>
                  <a:pt x="1140837" y="874875"/>
                  <a:pt x="1171951" y="843761"/>
                  <a:pt x="1171951" y="812239"/>
                </a:cubicBezTo>
                <a:cubicBezTo>
                  <a:pt x="1171951" y="780896"/>
                  <a:pt x="1140837" y="749374"/>
                  <a:pt x="1093745" y="749374"/>
                </a:cubicBezTo>
                <a:close/>
                <a:moveTo>
                  <a:pt x="1438145" y="749374"/>
                </a:moveTo>
                <a:cubicBezTo>
                  <a:pt x="1407257" y="749374"/>
                  <a:pt x="1375914" y="780946"/>
                  <a:pt x="1375914" y="812239"/>
                </a:cubicBezTo>
                <a:cubicBezTo>
                  <a:pt x="1375914" y="843761"/>
                  <a:pt x="1407257" y="874875"/>
                  <a:pt x="1438145" y="874875"/>
                </a:cubicBezTo>
                <a:cubicBezTo>
                  <a:pt x="1485083" y="874875"/>
                  <a:pt x="1516758" y="843761"/>
                  <a:pt x="1516758" y="812239"/>
                </a:cubicBezTo>
                <a:cubicBezTo>
                  <a:pt x="1516758" y="780896"/>
                  <a:pt x="1485135" y="749374"/>
                  <a:pt x="1438145" y="749374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CE38A74-3576-2CAD-7251-8569A1D8BB88}"/>
              </a:ext>
            </a:extLst>
          </p:cNvPr>
          <p:cNvSpPr txBox="1"/>
          <p:nvPr/>
        </p:nvSpPr>
        <p:spPr>
          <a:xfrm>
            <a:off x="1940463" y="1476818"/>
            <a:ext cx="72327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C6C26E4-8953-4F9C-082D-64F824EA90D0}"/>
              </a:ext>
            </a:extLst>
          </p:cNvPr>
          <p:cNvSpPr txBox="1"/>
          <p:nvPr/>
        </p:nvSpPr>
        <p:spPr>
          <a:xfrm>
            <a:off x="1940463" y="1816824"/>
            <a:ext cx="1680268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dirty="0">
                <a:solidFill>
                  <a:srgbClr val="2694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happy950119</a:t>
            </a:r>
            <a:endParaRPr lang="zh-CN" altLang="en-US" dirty="0">
              <a:solidFill>
                <a:srgbClr val="2694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710A3F04-AED4-26F0-7C95-09449C4DBB21}"/>
              </a:ext>
            </a:extLst>
          </p:cNvPr>
          <p:cNvSpPr/>
          <p:nvPr/>
        </p:nvSpPr>
        <p:spPr>
          <a:xfrm>
            <a:off x="1044114" y="3178800"/>
            <a:ext cx="566024" cy="566024"/>
          </a:xfrm>
          <a:prstGeom prst="roundRect">
            <a:avLst>
              <a:gd name="adj" fmla="val 10953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81" name="iconfont-10471-5111474">
            <a:extLst>
              <a:ext uri="{FF2B5EF4-FFF2-40B4-BE49-F238E27FC236}">
                <a16:creationId xmlns:a16="http://schemas.microsoft.com/office/drawing/2014/main" id="{ECB4BE4F-A0C7-57D4-EE43-E126D03777BC}"/>
              </a:ext>
            </a:extLst>
          </p:cNvPr>
          <p:cNvSpPr/>
          <p:nvPr/>
        </p:nvSpPr>
        <p:spPr>
          <a:xfrm>
            <a:off x="1089703" y="3303512"/>
            <a:ext cx="474848" cy="316600"/>
          </a:xfrm>
          <a:custGeom>
            <a:avLst/>
            <a:gdLst>
              <a:gd name="T0" fmla="*/ 0 w 9600"/>
              <a:gd name="T1" fmla="*/ 0 h 6400"/>
              <a:gd name="T2" fmla="*/ 0 w 9600"/>
              <a:gd name="T3" fmla="*/ 6400 h 6400"/>
              <a:gd name="T4" fmla="*/ 9600 w 9600"/>
              <a:gd name="T5" fmla="*/ 6400 h 6400"/>
              <a:gd name="T6" fmla="*/ 9600 w 9600"/>
              <a:gd name="T7" fmla="*/ 0 h 6400"/>
              <a:gd name="T8" fmla="*/ 0 w 9600"/>
              <a:gd name="T9" fmla="*/ 0 h 6400"/>
              <a:gd name="T10" fmla="*/ 4800 w 9600"/>
              <a:gd name="T11" fmla="*/ 3497 h 6400"/>
              <a:gd name="T12" fmla="*/ 730 w 9600"/>
              <a:gd name="T13" fmla="*/ 400 h 6400"/>
              <a:gd name="T14" fmla="*/ 8870 w 9600"/>
              <a:gd name="T15" fmla="*/ 400 h 6400"/>
              <a:gd name="T16" fmla="*/ 4800 w 9600"/>
              <a:gd name="T17" fmla="*/ 3497 h 6400"/>
              <a:gd name="T18" fmla="*/ 400 w 9600"/>
              <a:gd name="T19" fmla="*/ 6000 h 6400"/>
              <a:gd name="T20" fmla="*/ 400 w 9600"/>
              <a:gd name="T21" fmla="*/ 653 h 6400"/>
              <a:gd name="T22" fmla="*/ 3278 w 9600"/>
              <a:gd name="T23" fmla="*/ 2843 h 6400"/>
              <a:gd name="T24" fmla="*/ 1575 w 9600"/>
              <a:gd name="T25" fmla="*/ 4775 h 6400"/>
              <a:gd name="T26" fmla="*/ 1625 w 9600"/>
              <a:gd name="T27" fmla="*/ 4825 h 6400"/>
              <a:gd name="T28" fmla="*/ 3598 w 9600"/>
              <a:gd name="T29" fmla="*/ 3085 h 6400"/>
              <a:gd name="T30" fmla="*/ 4800 w 9600"/>
              <a:gd name="T31" fmla="*/ 4000 h 6400"/>
              <a:gd name="T32" fmla="*/ 6003 w 9600"/>
              <a:gd name="T33" fmla="*/ 3085 h 6400"/>
              <a:gd name="T34" fmla="*/ 7975 w 9600"/>
              <a:gd name="T35" fmla="*/ 4825 h 6400"/>
              <a:gd name="T36" fmla="*/ 8025 w 9600"/>
              <a:gd name="T37" fmla="*/ 4775 h 6400"/>
              <a:gd name="T38" fmla="*/ 6322 w 9600"/>
              <a:gd name="T39" fmla="*/ 2840 h 6400"/>
              <a:gd name="T40" fmla="*/ 9200 w 9600"/>
              <a:gd name="T41" fmla="*/ 653 h 6400"/>
              <a:gd name="T42" fmla="*/ 9200 w 9600"/>
              <a:gd name="T43" fmla="*/ 6000 h 6400"/>
              <a:gd name="T44" fmla="*/ 400 w 9600"/>
              <a:gd name="T45" fmla="*/ 600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00" h="6400">
                <a:moveTo>
                  <a:pt x="0" y="0"/>
                </a:moveTo>
                <a:lnTo>
                  <a:pt x="0" y="6400"/>
                </a:lnTo>
                <a:lnTo>
                  <a:pt x="9600" y="6400"/>
                </a:lnTo>
                <a:lnTo>
                  <a:pt x="9600" y="0"/>
                </a:lnTo>
                <a:lnTo>
                  <a:pt x="0" y="0"/>
                </a:lnTo>
                <a:close/>
                <a:moveTo>
                  <a:pt x="4800" y="3497"/>
                </a:moveTo>
                <a:lnTo>
                  <a:pt x="730" y="400"/>
                </a:lnTo>
                <a:lnTo>
                  <a:pt x="8870" y="400"/>
                </a:lnTo>
                <a:lnTo>
                  <a:pt x="4800" y="3497"/>
                </a:lnTo>
                <a:close/>
                <a:moveTo>
                  <a:pt x="400" y="6000"/>
                </a:moveTo>
                <a:lnTo>
                  <a:pt x="400" y="653"/>
                </a:lnTo>
                <a:lnTo>
                  <a:pt x="3278" y="2843"/>
                </a:lnTo>
                <a:lnTo>
                  <a:pt x="1575" y="4775"/>
                </a:lnTo>
                <a:lnTo>
                  <a:pt x="1625" y="4825"/>
                </a:lnTo>
                <a:lnTo>
                  <a:pt x="3598" y="3085"/>
                </a:lnTo>
                <a:lnTo>
                  <a:pt x="4800" y="4000"/>
                </a:lnTo>
                <a:lnTo>
                  <a:pt x="6003" y="3085"/>
                </a:lnTo>
                <a:lnTo>
                  <a:pt x="7975" y="4825"/>
                </a:lnTo>
                <a:lnTo>
                  <a:pt x="8025" y="4775"/>
                </a:lnTo>
                <a:lnTo>
                  <a:pt x="6322" y="2840"/>
                </a:lnTo>
                <a:lnTo>
                  <a:pt x="9200" y="653"/>
                </a:lnTo>
                <a:lnTo>
                  <a:pt x="9200" y="6000"/>
                </a:lnTo>
                <a:lnTo>
                  <a:pt x="400" y="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E8B14E6-DE67-75CB-511B-9CA37C5EDE4F}"/>
              </a:ext>
            </a:extLst>
          </p:cNvPr>
          <p:cNvSpPr txBox="1"/>
          <p:nvPr/>
        </p:nvSpPr>
        <p:spPr>
          <a:xfrm>
            <a:off x="1940463" y="3107143"/>
            <a:ext cx="72327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8FBC78C-8610-3202-8722-9909DB1A56DE}"/>
              </a:ext>
            </a:extLst>
          </p:cNvPr>
          <p:cNvSpPr txBox="1"/>
          <p:nvPr/>
        </p:nvSpPr>
        <p:spPr>
          <a:xfrm>
            <a:off x="1940463" y="3447149"/>
            <a:ext cx="2465740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dirty="0">
                <a:solidFill>
                  <a:srgbClr val="2694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593226664@qq.com</a:t>
            </a:r>
            <a:endParaRPr lang="zh-CN" altLang="en-US" dirty="0">
              <a:solidFill>
                <a:srgbClr val="2694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53BB8F6E-1D86-23E4-F622-7C3D96071E1B}"/>
              </a:ext>
            </a:extLst>
          </p:cNvPr>
          <p:cNvSpPr/>
          <p:nvPr/>
        </p:nvSpPr>
        <p:spPr>
          <a:xfrm>
            <a:off x="1044114" y="4809124"/>
            <a:ext cx="566024" cy="566024"/>
          </a:xfrm>
          <a:prstGeom prst="roundRect">
            <a:avLst>
              <a:gd name="adj" fmla="val 10953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84" name="iconfont-11145-7055624">
            <a:extLst>
              <a:ext uri="{FF2B5EF4-FFF2-40B4-BE49-F238E27FC236}">
                <a16:creationId xmlns:a16="http://schemas.microsoft.com/office/drawing/2014/main" id="{43D95AB1-CE7D-29FB-5B21-3D37BD44E837}"/>
              </a:ext>
            </a:extLst>
          </p:cNvPr>
          <p:cNvSpPr/>
          <p:nvPr/>
        </p:nvSpPr>
        <p:spPr>
          <a:xfrm>
            <a:off x="1136426" y="4901437"/>
            <a:ext cx="381402" cy="381400"/>
          </a:xfrm>
          <a:custGeom>
            <a:avLst/>
            <a:gdLst>
              <a:gd name="T0" fmla="*/ 2125 w 11200"/>
              <a:gd name="T1" fmla="*/ 7342 h 11200"/>
              <a:gd name="T2" fmla="*/ 2475 w 11200"/>
              <a:gd name="T3" fmla="*/ 7663 h 11200"/>
              <a:gd name="T4" fmla="*/ 2125 w 11200"/>
              <a:gd name="T5" fmla="*/ 8098 h 11200"/>
              <a:gd name="T6" fmla="*/ 800 w 11200"/>
              <a:gd name="T7" fmla="*/ 9038 h 11200"/>
              <a:gd name="T8" fmla="*/ 5600 w 11200"/>
              <a:gd name="T9" fmla="*/ 10400 h 11200"/>
              <a:gd name="T10" fmla="*/ 10400 w 11200"/>
              <a:gd name="T11" fmla="*/ 9038 h 11200"/>
              <a:gd name="T12" fmla="*/ 9088 w 11200"/>
              <a:gd name="T13" fmla="*/ 8101 h 11200"/>
              <a:gd name="T14" fmla="*/ 8663 w 11200"/>
              <a:gd name="T15" fmla="*/ 7725 h 11200"/>
              <a:gd name="T16" fmla="*/ 9088 w 11200"/>
              <a:gd name="T17" fmla="*/ 7345 h 11200"/>
              <a:gd name="T18" fmla="*/ 11200 w 11200"/>
              <a:gd name="T19" fmla="*/ 9038 h 11200"/>
              <a:gd name="T20" fmla="*/ 5600 w 11200"/>
              <a:gd name="T21" fmla="*/ 11200 h 11200"/>
              <a:gd name="T22" fmla="*/ 0 w 11200"/>
              <a:gd name="T23" fmla="*/ 9038 h 11200"/>
              <a:gd name="T24" fmla="*/ 2125 w 11200"/>
              <a:gd name="T25" fmla="*/ 7342 h 11200"/>
              <a:gd name="T26" fmla="*/ 5606 w 11200"/>
              <a:gd name="T27" fmla="*/ 9463 h 11200"/>
              <a:gd name="T28" fmla="*/ 2583 w 11200"/>
              <a:gd name="T29" fmla="*/ 6412 h 11200"/>
              <a:gd name="T30" fmla="*/ 1688 w 11200"/>
              <a:gd name="T31" fmla="*/ 3919 h 11200"/>
              <a:gd name="T32" fmla="*/ 5606 w 11200"/>
              <a:gd name="T33" fmla="*/ 0 h 11200"/>
              <a:gd name="T34" fmla="*/ 9525 w 11200"/>
              <a:gd name="T35" fmla="*/ 3919 h 11200"/>
              <a:gd name="T36" fmla="*/ 8628 w 11200"/>
              <a:gd name="T37" fmla="*/ 6414 h 11200"/>
              <a:gd name="T38" fmla="*/ 5606 w 11200"/>
              <a:gd name="T39" fmla="*/ 9463 h 11200"/>
              <a:gd name="T40" fmla="*/ 5606 w 11200"/>
              <a:gd name="T41" fmla="*/ 8288 h 11200"/>
              <a:gd name="T42" fmla="*/ 7508 w 11200"/>
              <a:gd name="T43" fmla="*/ 6391 h 11200"/>
              <a:gd name="T44" fmla="*/ 8725 w 11200"/>
              <a:gd name="T45" fmla="*/ 3919 h 11200"/>
              <a:gd name="T46" fmla="*/ 5606 w 11200"/>
              <a:gd name="T47" fmla="*/ 800 h 11200"/>
              <a:gd name="T48" fmla="*/ 2488 w 11200"/>
              <a:gd name="T49" fmla="*/ 3919 h 11200"/>
              <a:gd name="T50" fmla="*/ 3697 w 11200"/>
              <a:gd name="T51" fmla="*/ 6385 h 11200"/>
              <a:gd name="T52" fmla="*/ 5606 w 11200"/>
              <a:gd name="T53" fmla="*/ 8288 h 11200"/>
              <a:gd name="T54" fmla="*/ 5600 w 11200"/>
              <a:gd name="T55" fmla="*/ 6213 h 11200"/>
              <a:gd name="T56" fmla="*/ 3300 w 11200"/>
              <a:gd name="T57" fmla="*/ 3913 h 11200"/>
              <a:gd name="T58" fmla="*/ 5600 w 11200"/>
              <a:gd name="T59" fmla="*/ 1613 h 11200"/>
              <a:gd name="T60" fmla="*/ 7900 w 11200"/>
              <a:gd name="T61" fmla="*/ 3913 h 11200"/>
              <a:gd name="T62" fmla="*/ 5600 w 11200"/>
              <a:gd name="T63" fmla="*/ 6213 h 11200"/>
              <a:gd name="T64" fmla="*/ 5600 w 11200"/>
              <a:gd name="T65" fmla="*/ 5413 h 11200"/>
              <a:gd name="T66" fmla="*/ 7100 w 11200"/>
              <a:gd name="T67" fmla="*/ 3913 h 11200"/>
              <a:gd name="T68" fmla="*/ 5600 w 11200"/>
              <a:gd name="T69" fmla="*/ 2413 h 11200"/>
              <a:gd name="T70" fmla="*/ 4100 w 11200"/>
              <a:gd name="T71" fmla="*/ 3913 h 11200"/>
              <a:gd name="T72" fmla="*/ 5600 w 11200"/>
              <a:gd name="T73" fmla="*/ 5413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00" h="11200">
                <a:moveTo>
                  <a:pt x="2125" y="7342"/>
                </a:moveTo>
                <a:cubicBezTo>
                  <a:pt x="2263" y="7300"/>
                  <a:pt x="2475" y="7345"/>
                  <a:pt x="2475" y="7663"/>
                </a:cubicBezTo>
                <a:cubicBezTo>
                  <a:pt x="2475" y="7980"/>
                  <a:pt x="2238" y="8063"/>
                  <a:pt x="2125" y="8098"/>
                </a:cubicBezTo>
                <a:cubicBezTo>
                  <a:pt x="1304" y="8342"/>
                  <a:pt x="800" y="8673"/>
                  <a:pt x="800" y="9038"/>
                </a:cubicBezTo>
                <a:cubicBezTo>
                  <a:pt x="800" y="9790"/>
                  <a:pt x="2949" y="10400"/>
                  <a:pt x="5600" y="10400"/>
                </a:cubicBezTo>
                <a:cubicBezTo>
                  <a:pt x="8251" y="10400"/>
                  <a:pt x="10400" y="9790"/>
                  <a:pt x="10400" y="9038"/>
                </a:cubicBezTo>
                <a:cubicBezTo>
                  <a:pt x="10400" y="8675"/>
                  <a:pt x="9901" y="8345"/>
                  <a:pt x="9088" y="8101"/>
                </a:cubicBezTo>
                <a:cubicBezTo>
                  <a:pt x="8963" y="8063"/>
                  <a:pt x="8663" y="8050"/>
                  <a:pt x="8663" y="7725"/>
                </a:cubicBezTo>
                <a:cubicBezTo>
                  <a:pt x="8663" y="7400"/>
                  <a:pt x="8863" y="7263"/>
                  <a:pt x="9088" y="7345"/>
                </a:cubicBezTo>
                <a:cubicBezTo>
                  <a:pt x="10375" y="7742"/>
                  <a:pt x="11200" y="8352"/>
                  <a:pt x="11200" y="9038"/>
                </a:cubicBezTo>
                <a:cubicBezTo>
                  <a:pt x="11200" y="10232"/>
                  <a:pt x="8693" y="11200"/>
                  <a:pt x="5600" y="11200"/>
                </a:cubicBezTo>
                <a:cubicBezTo>
                  <a:pt x="2507" y="11200"/>
                  <a:pt x="0" y="10232"/>
                  <a:pt x="0" y="9038"/>
                </a:cubicBezTo>
                <a:cubicBezTo>
                  <a:pt x="0" y="8350"/>
                  <a:pt x="830" y="7738"/>
                  <a:pt x="2125" y="7342"/>
                </a:cubicBezTo>
                <a:close/>
                <a:moveTo>
                  <a:pt x="5606" y="9463"/>
                </a:moveTo>
                <a:cubicBezTo>
                  <a:pt x="4070" y="8009"/>
                  <a:pt x="3062" y="6993"/>
                  <a:pt x="2583" y="6412"/>
                </a:cubicBezTo>
                <a:cubicBezTo>
                  <a:pt x="2024" y="5735"/>
                  <a:pt x="1688" y="4866"/>
                  <a:pt x="1688" y="3919"/>
                </a:cubicBezTo>
                <a:cubicBezTo>
                  <a:pt x="1688" y="1754"/>
                  <a:pt x="3442" y="0"/>
                  <a:pt x="5606" y="0"/>
                </a:cubicBezTo>
                <a:cubicBezTo>
                  <a:pt x="7771" y="0"/>
                  <a:pt x="9525" y="1754"/>
                  <a:pt x="9525" y="3919"/>
                </a:cubicBezTo>
                <a:cubicBezTo>
                  <a:pt x="9525" y="4867"/>
                  <a:pt x="9188" y="5736"/>
                  <a:pt x="8628" y="6414"/>
                </a:cubicBezTo>
                <a:cubicBezTo>
                  <a:pt x="8149" y="6994"/>
                  <a:pt x="7142" y="8010"/>
                  <a:pt x="5606" y="9463"/>
                </a:cubicBezTo>
                <a:close/>
                <a:moveTo>
                  <a:pt x="5606" y="8288"/>
                </a:moveTo>
                <a:cubicBezTo>
                  <a:pt x="6627" y="7338"/>
                  <a:pt x="7261" y="6705"/>
                  <a:pt x="7508" y="6391"/>
                </a:cubicBezTo>
                <a:cubicBezTo>
                  <a:pt x="8112" y="5623"/>
                  <a:pt x="8725" y="4925"/>
                  <a:pt x="8725" y="3919"/>
                </a:cubicBezTo>
                <a:cubicBezTo>
                  <a:pt x="8725" y="2196"/>
                  <a:pt x="7329" y="800"/>
                  <a:pt x="5606" y="800"/>
                </a:cubicBezTo>
                <a:cubicBezTo>
                  <a:pt x="3884" y="800"/>
                  <a:pt x="2488" y="2196"/>
                  <a:pt x="2488" y="3919"/>
                </a:cubicBezTo>
                <a:cubicBezTo>
                  <a:pt x="2488" y="4922"/>
                  <a:pt x="3091" y="5625"/>
                  <a:pt x="3697" y="6385"/>
                </a:cubicBezTo>
                <a:cubicBezTo>
                  <a:pt x="4024" y="6795"/>
                  <a:pt x="4660" y="7429"/>
                  <a:pt x="5606" y="8288"/>
                </a:cubicBezTo>
                <a:close/>
                <a:moveTo>
                  <a:pt x="5600" y="6213"/>
                </a:moveTo>
                <a:cubicBezTo>
                  <a:pt x="4330" y="6213"/>
                  <a:pt x="3300" y="5183"/>
                  <a:pt x="3300" y="3913"/>
                </a:cubicBezTo>
                <a:cubicBezTo>
                  <a:pt x="3300" y="2642"/>
                  <a:pt x="4330" y="1613"/>
                  <a:pt x="5600" y="1613"/>
                </a:cubicBezTo>
                <a:cubicBezTo>
                  <a:pt x="6870" y="1613"/>
                  <a:pt x="7900" y="2642"/>
                  <a:pt x="7900" y="3913"/>
                </a:cubicBezTo>
                <a:cubicBezTo>
                  <a:pt x="7900" y="5183"/>
                  <a:pt x="6870" y="6213"/>
                  <a:pt x="5600" y="6213"/>
                </a:cubicBezTo>
                <a:close/>
                <a:moveTo>
                  <a:pt x="5600" y="5413"/>
                </a:moveTo>
                <a:cubicBezTo>
                  <a:pt x="6428" y="5413"/>
                  <a:pt x="7100" y="4741"/>
                  <a:pt x="7100" y="3913"/>
                </a:cubicBezTo>
                <a:cubicBezTo>
                  <a:pt x="7100" y="3084"/>
                  <a:pt x="6428" y="2413"/>
                  <a:pt x="5600" y="2413"/>
                </a:cubicBezTo>
                <a:cubicBezTo>
                  <a:pt x="4772" y="2413"/>
                  <a:pt x="4100" y="3084"/>
                  <a:pt x="4100" y="3913"/>
                </a:cubicBezTo>
                <a:cubicBezTo>
                  <a:pt x="4100" y="4741"/>
                  <a:pt x="4772" y="5413"/>
                  <a:pt x="5600" y="54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A7AD8A0-658A-76F9-8A57-3597848503C7}"/>
              </a:ext>
            </a:extLst>
          </p:cNvPr>
          <p:cNvSpPr txBox="1"/>
          <p:nvPr/>
        </p:nvSpPr>
        <p:spPr>
          <a:xfrm>
            <a:off x="1940463" y="4737468"/>
            <a:ext cx="72327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FD22E5C-C321-C20C-5C95-1A643B3F61EB}"/>
              </a:ext>
            </a:extLst>
          </p:cNvPr>
          <p:cNvSpPr txBox="1"/>
          <p:nvPr/>
        </p:nvSpPr>
        <p:spPr>
          <a:xfrm>
            <a:off x="1940463" y="5077474"/>
            <a:ext cx="203132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dirty="0">
                <a:solidFill>
                  <a:srgbClr val="2694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黑龙江省哈尔滨市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161F90DA-B95D-3677-61D8-0BBC31FF8D7F}"/>
              </a:ext>
            </a:extLst>
          </p:cNvPr>
          <p:cNvGrpSpPr/>
          <p:nvPr/>
        </p:nvGrpSpPr>
        <p:grpSpPr>
          <a:xfrm>
            <a:off x="6672450" y="859170"/>
            <a:ext cx="5057587" cy="5057587"/>
            <a:chOff x="6759374" y="1652658"/>
            <a:chExt cx="5057587" cy="5057587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CAB43A3B-AE1C-0D01-9A18-813A1DA57652}"/>
                </a:ext>
              </a:extLst>
            </p:cNvPr>
            <p:cNvSpPr/>
            <p:nvPr/>
          </p:nvSpPr>
          <p:spPr>
            <a:xfrm>
              <a:off x="6759374" y="1652658"/>
              <a:ext cx="5057587" cy="5057587"/>
            </a:xfrm>
            <a:prstGeom prst="rect">
              <a:avLst/>
            </a:prstGeom>
            <a:solidFill>
              <a:srgbClr val="E4C7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769AFABD-B7B2-5EC4-7BF4-1944BFDA6CE3}"/>
                </a:ext>
              </a:extLst>
            </p:cNvPr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1569" y="1754853"/>
              <a:ext cx="4853197" cy="4853197"/>
            </a:xfrm>
            <a:prstGeom prst="rect">
              <a:avLst/>
            </a:prstGeom>
          </p:spPr>
        </p:pic>
      </p:grpSp>
      <p:sp>
        <p:nvSpPr>
          <p:cNvPr id="103" name="文本占位符 11">
            <a:extLst>
              <a:ext uri="{FF2B5EF4-FFF2-40B4-BE49-F238E27FC236}">
                <a16:creationId xmlns:a16="http://schemas.microsoft.com/office/drawing/2014/main" id="{500864F1-6A31-B5F0-B8D7-19CDB542DD31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联系方式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4" name="平行四边形 103">
            <a:extLst>
              <a:ext uri="{FF2B5EF4-FFF2-40B4-BE49-F238E27FC236}">
                <a16:creationId xmlns:a16="http://schemas.microsoft.com/office/drawing/2014/main" id="{807D568A-8830-64A7-E68F-F1C6AA74651B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5" name="平行四边形 104">
            <a:extLst>
              <a:ext uri="{FF2B5EF4-FFF2-40B4-BE49-F238E27FC236}">
                <a16:creationId xmlns:a16="http://schemas.microsoft.com/office/drawing/2014/main" id="{9CBD00DC-A9CC-AB82-A2FF-9DCE2F7B336D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8" name="phone-ringing_79820">
            <a:extLst>
              <a:ext uri="{FF2B5EF4-FFF2-40B4-BE49-F238E27FC236}">
                <a16:creationId xmlns:a16="http://schemas.microsoft.com/office/drawing/2014/main" id="{1CC99C78-34E0-5578-83BD-203F220D8A89}"/>
              </a:ext>
            </a:extLst>
          </p:cNvPr>
          <p:cNvSpPr>
            <a:spLocks/>
          </p:cNvSpPr>
          <p:nvPr/>
        </p:nvSpPr>
        <p:spPr>
          <a:xfrm>
            <a:off x="3525470" y="1332244"/>
            <a:ext cx="339896" cy="342357"/>
          </a:xfrm>
          <a:custGeom>
            <a:avLst/>
            <a:gdLst>
              <a:gd name="T0" fmla="*/ 404 w 2528"/>
              <a:gd name="T1" fmla="*/ 2547 h 2550"/>
              <a:gd name="T2" fmla="*/ 380 w 2528"/>
              <a:gd name="T3" fmla="*/ 2536 h 2550"/>
              <a:gd name="T4" fmla="*/ 186 w 2528"/>
              <a:gd name="T5" fmla="*/ 2075 h 2550"/>
              <a:gd name="T6" fmla="*/ 688 w 2528"/>
              <a:gd name="T7" fmla="*/ 1652 h 2550"/>
              <a:gd name="T8" fmla="*/ 1003 w 2528"/>
              <a:gd name="T9" fmla="*/ 1889 h 2550"/>
              <a:gd name="T10" fmla="*/ 1799 w 2528"/>
              <a:gd name="T11" fmla="*/ 1094 h 2550"/>
              <a:gd name="T12" fmla="*/ 1616 w 2528"/>
              <a:gd name="T13" fmla="*/ 646 h 2550"/>
              <a:gd name="T14" fmla="*/ 2251 w 2528"/>
              <a:gd name="T15" fmla="*/ 277 h 2550"/>
              <a:gd name="T16" fmla="*/ 2445 w 2528"/>
              <a:gd name="T17" fmla="*/ 472 h 2550"/>
              <a:gd name="T18" fmla="*/ 2456 w 2528"/>
              <a:gd name="T19" fmla="*/ 495 h 2550"/>
              <a:gd name="T20" fmla="*/ 460 w 2528"/>
              <a:gd name="T21" fmla="*/ 2550 h 2550"/>
              <a:gd name="T22" fmla="*/ 506 w 2528"/>
              <a:gd name="T23" fmla="*/ 2467 h 2550"/>
              <a:gd name="T24" fmla="*/ 2377 w 2528"/>
              <a:gd name="T25" fmla="*/ 595 h 2550"/>
              <a:gd name="T26" fmla="*/ 1578 w 2528"/>
              <a:gd name="T27" fmla="*/ 1661 h 2550"/>
              <a:gd name="T28" fmla="*/ 688 w 2528"/>
              <a:gd name="T29" fmla="*/ 1732 h 2550"/>
              <a:gd name="T30" fmla="*/ 243 w 2528"/>
              <a:gd name="T31" fmla="*/ 2132 h 2550"/>
              <a:gd name="T32" fmla="*/ 243 w 2528"/>
              <a:gd name="T33" fmla="*/ 2285 h 2550"/>
              <a:gd name="T34" fmla="*/ 930 w 2528"/>
              <a:gd name="T35" fmla="*/ 1930 h 2550"/>
              <a:gd name="T36" fmla="*/ 688 w 2528"/>
              <a:gd name="T37" fmla="*/ 1732 h 2550"/>
              <a:gd name="T38" fmla="*/ 2041 w 2528"/>
              <a:gd name="T39" fmla="*/ 334 h 2550"/>
              <a:gd name="T40" fmla="*/ 1641 w 2528"/>
              <a:gd name="T41" fmla="*/ 779 h 2550"/>
              <a:gd name="T42" fmla="*/ 1839 w 2528"/>
              <a:gd name="T43" fmla="*/ 1021 h 2550"/>
              <a:gd name="T44" fmla="*/ 2194 w 2528"/>
              <a:gd name="T45" fmla="*/ 334 h 2550"/>
              <a:gd name="T46" fmla="*/ 631 w 2528"/>
              <a:gd name="T47" fmla="*/ 1282 h 2550"/>
              <a:gd name="T48" fmla="*/ 1243 w 2528"/>
              <a:gd name="T49" fmla="*/ 590 h 2550"/>
              <a:gd name="T50" fmla="*/ 1243 w 2528"/>
              <a:gd name="T51" fmla="*/ 670 h 2550"/>
              <a:gd name="T52" fmla="*/ 631 w 2528"/>
              <a:gd name="T53" fmla="*/ 1282 h 2550"/>
              <a:gd name="T54" fmla="*/ 292 w 2528"/>
              <a:gd name="T55" fmla="*/ 1242 h 2550"/>
              <a:gd name="T56" fmla="*/ 1283 w 2528"/>
              <a:gd name="T57" fmla="*/ 331 h 2550"/>
              <a:gd name="T58" fmla="*/ 372 w 2528"/>
              <a:gd name="T59" fmla="*/ 1242 h 2550"/>
              <a:gd name="T60" fmla="*/ 40 w 2528"/>
              <a:gd name="T61" fmla="*/ 1282 h 2550"/>
              <a:gd name="T62" fmla="*/ 1243 w 2528"/>
              <a:gd name="T63" fmla="*/ 0 h 2550"/>
              <a:gd name="T64" fmla="*/ 1243 w 2528"/>
              <a:gd name="T65" fmla="*/ 80 h 2550"/>
              <a:gd name="T66" fmla="*/ 40 w 2528"/>
              <a:gd name="T67" fmla="*/ 1282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28" h="2550">
                <a:moveTo>
                  <a:pt x="460" y="2550"/>
                </a:moveTo>
                <a:cubicBezTo>
                  <a:pt x="428" y="2550"/>
                  <a:pt x="409" y="2548"/>
                  <a:pt x="404" y="2547"/>
                </a:cubicBezTo>
                <a:cubicBezTo>
                  <a:pt x="396" y="2546"/>
                  <a:pt x="388" y="2543"/>
                  <a:pt x="381" y="2536"/>
                </a:cubicBezTo>
                <a:cubicBezTo>
                  <a:pt x="381" y="2536"/>
                  <a:pt x="381" y="2536"/>
                  <a:pt x="380" y="2536"/>
                </a:cubicBezTo>
                <a:lnTo>
                  <a:pt x="186" y="2342"/>
                </a:lnTo>
                <a:cubicBezTo>
                  <a:pt x="113" y="2268"/>
                  <a:pt x="113" y="2149"/>
                  <a:pt x="186" y="2075"/>
                </a:cubicBezTo>
                <a:lnTo>
                  <a:pt x="555" y="1707"/>
                </a:lnTo>
                <a:cubicBezTo>
                  <a:pt x="590" y="1672"/>
                  <a:pt x="637" y="1652"/>
                  <a:pt x="688" y="1652"/>
                </a:cubicBezTo>
                <a:cubicBezTo>
                  <a:pt x="738" y="1652"/>
                  <a:pt x="785" y="1672"/>
                  <a:pt x="821" y="1707"/>
                </a:cubicBezTo>
                <a:lnTo>
                  <a:pt x="1003" y="1889"/>
                </a:lnTo>
                <a:cubicBezTo>
                  <a:pt x="1059" y="1885"/>
                  <a:pt x="1273" y="1853"/>
                  <a:pt x="1521" y="1605"/>
                </a:cubicBezTo>
                <a:cubicBezTo>
                  <a:pt x="1771" y="1355"/>
                  <a:pt x="1796" y="1148"/>
                  <a:pt x="1799" y="1094"/>
                </a:cubicBezTo>
                <a:lnTo>
                  <a:pt x="1616" y="912"/>
                </a:lnTo>
                <a:cubicBezTo>
                  <a:pt x="1543" y="838"/>
                  <a:pt x="1543" y="719"/>
                  <a:pt x="1616" y="646"/>
                </a:cubicBezTo>
                <a:lnTo>
                  <a:pt x="1984" y="277"/>
                </a:lnTo>
                <a:cubicBezTo>
                  <a:pt x="2058" y="204"/>
                  <a:pt x="2177" y="204"/>
                  <a:pt x="2251" y="277"/>
                </a:cubicBezTo>
                <a:lnTo>
                  <a:pt x="2445" y="471"/>
                </a:lnTo>
                <a:cubicBezTo>
                  <a:pt x="2445" y="472"/>
                  <a:pt x="2445" y="472"/>
                  <a:pt x="2445" y="472"/>
                </a:cubicBezTo>
                <a:cubicBezTo>
                  <a:pt x="2445" y="472"/>
                  <a:pt x="2445" y="472"/>
                  <a:pt x="2445" y="472"/>
                </a:cubicBezTo>
                <a:cubicBezTo>
                  <a:pt x="2451" y="479"/>
                  <a:pt x="2455" y="487"/>
                  <a:pt x="2456" y="495"/>
                </a:cubicBezTo>
                <a:cubicBezTo>
                  <a:pt x="2460" y="526"/>
                  <a:pt x="2528" y="1114"/>
                  <a:pt x="1779" y="1863"/>
                </a:cubicBezTo>
                <a:cubicBezTo>
                  <a:pt x="1149" y="2493"/>
                  <a:pt x="628" y="2550"/>
                  <a:pt x="460" y="2550"/>
                </a:cubicBezTo>
                <a:close/>
                <a:moveTo>
                  <a:pt x="1003" y="1969"/>
                </a:moveTo>
                <a:lnTo>
                  <a:pt x="506" y="2467"/>
                </a:lnTo>
                <a:cubicBezTo>
                  <a:pt x="697" y="2454"/>
                  <a:pt x="1167" y="2361"/>
                  <a:pt x="1722" y="1806"/>
                </a:cubicBezTo>
                <a:cubicBezTo>
                  <a:pt x="2277" y="1251"/>
                  <a:pt x="2366" y="784"/>
                  <a:pt x="2377" y="595"/>
                </a:cubicBezTo>
                <a:lnTo>
                  <a:pt x="1879" y="1094"/>
                </a:lnTo>
                <a:cubicBezTo>
                  <a:pt x="1877" y="1161"/>
                  <a:pt x="1848" y="1391"/>
                  <a:pt x="1578" y="1661"/>
                </a:cubicBezTo>
                <a:cubicBezTo>
                  <a:pt x="1306" y="1933"/>
                  <a:pt x="1070" y="1966"/>
                  <a:pt x="1003" y="1969"/>
                </a:cubicBezTo>
                <a:close/>
                <a:moveTo>
                  <a:pt x="688" y="1732"/>
                </a:moveTo>
                <a:cubicBezTo>
                  <a:pt x="660" y="1732"/>
                  <a:pt x="632" y="1743"/>
                  <a:pt x="611" y="1764"/>
                </a:cubicBezTo>
                <a:lnTo>
                  <a:pt x="243" y="2132"/>
                </a:lnTo>
                <a:cubicBezTo>
                  <a:pt x="223" y="2152"/>
                  <a:pt x="211" y="2180"/>
                  <a:pt x="211" y="2208"/>
                </a:cubicBezTo>
                <a:cubicBezTo>
                  <a:pt x="211" y="2237"/>
                  <a:pt x="223" y="2265"/>
                  <a:pt x="243" y="2285"/>
                </a:cubicBezTo>
                <a:lnTo>
                  <a:pt x="409" y="2451"/>
                </a:lnTo>
                <a:lnTo>
                  <a:pt x="930" y="1930"/>
                </a:lnTo>
                <a:lnTo>
                  <a:pt x="764" y="1764"/>
                </a:lnTo>
                <a:cubicBezTo>
                  <a:pt x="743" y="1743"/>
                  <a:pt x="715" y="1732"/>
                  <a:pt x="688" y="1732"/>
                </a:cubicBezTo>
                <a:close/>
                <a:moveTo>
                  <a:pt x="2118" y="302"/>
                </a:moveTo>
                <a:cubicBezTo>
                  <a:pt x="2089" y="302"/>
                  <a:pt x="2061" y="314"/>
                  <a:pt x="2041" y="334"/>
                </a:cubicBezTo>
                <a:lnTo>
                  <a:pt x="1673" y="702"/>
                </a:lnTo>
                <a:cubicBezTo>
                  <a:pt x="1652" y="723"/>
                  <a:pt x="1641" y="750"/>
                  <a:pt x="1641" y="779"/>
                </a:cubicBezTo>
                <a:cubicBezTo>
                  <a:pt x="1641" y="808"/>
                  <a:pt x="1652" y="835"/>
                  <a:pt x="1673" y="855"/>
                </a:cubicBezTo>
                <a:lnTo>
                  <a:pt x="1839" y="1021"/>
                </a:lnTo>
                <a:lnTo>
                  <a:pt x="2360" y="500"/>
                </a:lnTo>
                <a:lnTo>
                  <a:pt x="2194" y="334"/>
                </a:lnTo>
                <a:cubicBezTo>
                  <a:pt x="2174" y="314"/>
                  <a:pt x="2146" y="302"/>
                  <a:pt x="2118" y="302"/>
                </a:cubicBezTo>
                <a:close/>
                <a:moveTo>
                  <a:pt x="631" y="1282"/>
                </a:moveTo>
                <a:cubicBezTo>
                  <a:pt x="608" y="1282"/>
                  <a:pt x="591" y="1264"/>
                  <a:pt x="591" y="1242"/>
                </a:cubicBezTo>
                <a:cubicBezTo>
                  <a:pt x="591" y="883"/>
                  <a:pt x="883" y="590"/>
                  <a:pt x="1243" y="590"/>
                </a:cubicBezTo>
                <a:cubicBezTo>
                  <a:pt x="1265" y="590"/>
                  <a:pt x="1283" y="608"/>
                  <a:pt x="1283" y="630"/>
                </a:cubicBezTo>
                <a:cubicBezTo>
                  <a:pt x="1283" y="652"/>
                  <a:pt x="1265" y="670"/>
                  <a:pt x="1243" y="670"/>
                </a:cubicBezTo>
                <a:cubicBezTo>
                  <a:pt x="927" y="670"/>
                  <a:pt x="671" y="927"/>
                  <a:pt x="671" y="1242"/>
                </a:cubicBezTo>
                <a:cubicBezTo>
                  <a:pt x="671" y="1264"/>
                  <a:pt x="653" y="1282"/>
                  <a:pt x="631" y="1282"/>
                </a:cubicBezTo>
                <a:close/>
                <a:moveTo>
                  <a:pt x="332" y="1282"/>
                </a:moveTo>
                <a:cubicBezTo>
                  <a:pt x="310" y="1282"/>
                  <a:pt x="292" y="1264"/>
                  <a:pt x="292" y="1242"/>
                </a:cubicBezTo>
                <a:cubicBezTo>
                  <a:pt x="292" y="718"/>
                  <a:pt x="718" y="291"/>
                  <a:pt x="1243" y="291"/>
                </a:cubicBezTo>
                <a:cubicBezTo>
                  <a:pt x="1265" y="291"/>
                  <a:pt x="1283" y="309"/>
                  <a:pt x="1283" y="331"/>
                </a:cubicBezTo>
                <a:cubicBezTo>
                  <a:pt x="1283" y="354"/>
                  <a:pt x="1265" y="371"/>
                  <a:pt x="1243" y="371"/>
                </a:cubicBezTo>
                <a:cubicBezTo>
                  <a:pt x="762" y="371"/>
                  <a:pt x="372" y="762"/>
                  <a:pt x="372" y="1242"/>
                </a:cubicBezTo>
                <a:cubicBezTo>
                  <a:pt x="372" y="1264"/>
                  <a:pt x="354" y="1282"/>
                  <a:pt x="332" y="1282"/>
                </a:cubicBezTo>
                <a:close/>
                <a:moveTo>
                  <a:pt x="40" y="1282"/>
                </a:moveTo>
                <a:cubicBezTo>
                  <a:pt x="18" y="1282"/>
                  <a:pt x="0" y="1264"/>
                  <a:pt x="0" y="1242"/>
                </a:cubicBezTo>
                <a:cubicBezTo>
                  <a:pt x="0" y="557"/>
                  <a:pt x="558" y="0"/>
                  <a:pt x="1243" y="0"/>
                </a:cubicBezTo>
                <a:cubicBezTo>
                  <a:pt x="1265" y="0"/>
                  <a:pt x="1283" y="18"/>
                  <a:pt x="1283" y="40"/>
                </a:cubicBezTo>
                <a:cubicBezTo>
                  <a:pt x="1283" y="62"/>
                  <a:pt x="1265" y="80"/>
                  <a:pt x="1243" y="80"/>
                </a:cubicBezTo>
                <a:cubicBezTo>
                  <a:pt x="602" y="80"/>
                  <a:pt x="80" y="601"/>
                  <a:pt x="80" y="1242"/>
                </a:cubicBezTo>
                <a:cubicBezTo>
                  <a:pt x="80" y="1264"/>
                  <a:pt x="62" y="1282"/>
                  <a:pt x="40" y="1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294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4F475C-7137-1381-42FF-2BA7258CD19A}"/>
              </a:ext>
            </a:extLst>
          </p:cNvPr>
          <p:cNvSpPr txBox="1"/>
          <p:nvPr/>
        </p:nvSpPr>
        <p:spPr>
          <a:xfrm>
            <a:off x="551543" y="485904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熹熹   作品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51PPT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模板网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  <a:hlinkClick r:id="rId3"/>
              </a:rPr>
              <a:t>www.51pptmoban.com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授权发布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79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553902"/>
            <a:ext cx="12192000" cy="3750197"/>
          </a:xfrm>
          <a:prstGeom prst="rect">
            <a:avLst/>
          </a:prstGeom>
          <a:solidFill>
            <a:srgbClr val="27A5F2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45325" y="2828836"/>
            <a:ext cx="7101351" cy="1255967"/>
            <a:chOff x="2545325" y="3013502"/>
            <a:chExt cx="7101351" cy="1255967"/>
          </a:xfrm>
        </p:grpSpPr>
        <p:sp>
          <p:nvSpPr>
            <p:cNvPr id="8" name="Rectangle 44"/>
            <p:cNvSpPr>
              <a:spLocks noChangeArrowheads="1"/>
            </p:cNvSpPr>
            <p:nvPr/>
          </p:nvSpPr>
          <p:spPr bwMode="auto">
            <a:xfrm>
              <a:off x="2545325" y="3013502"/>
              <a:ext cx="71013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01 | </a:t>
              </a:r>
              <a:r>
                <a:rPr lang="zh-CN" altLang="en-US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上季度工作概述</a:t>
              </a:r>
              <a:endParaRPr lang="zh-CN" altLang="en-US" sz="5400" b="1" dirty="0">
                <a:ln w="6350">
                  <a:noFill/>
                </a:ln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34526" y="3900137"/>
              <a:ext cx="355160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Overview of last quarter's work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7685" y="422083"/>
            <a:ext cx="4255669" cy="6013833"/>
          </a:xfrm>
          <a:prstGeom prst="rect">
            <a:avLst/>
          </a:prstGeom>
          <a:solidFill>
            <a:srgbClr val="3D71D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7633" y="8532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7" name="文本框 38"/>
          <p:cNvSpPr txBox="1"/>
          <p:nvPr/>
        </p:nvSpPr>
        <p:spPr>
          <a:xfrm flipH="1">
            <a:off x="1026776" y="1469443"/>
            <a:ext cx="3201492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8" name="文本框 40"/>
          <p:cNvSpPr txBox="1"/>
          <p:nvPr/>
        </p:nvSpPr>
        <p:spPr>
          <a:xfrm>
            <a:off x="1026777" y="2710768"/>
            <a:ext cx="3201491" cy="899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0">
              <a:lnSpc>
                <a:spcPct val="150000"/>
              </a:lnSpc>
            </a:pPr>
            <a:r>
              <a:rPr lang="en-US" altLang="zh-CN" sz="1200" b="0" i="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Please enter your content here, or after copying your text, select Paste here and choose to keep only the text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445" y="434752"/>
            <a:ext cx="6040937" cy="4116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矩形 14"/>
          <p:cNvSpPr/>
          <p:nvPr/>
        </p:nvSpPr>
        <p:spPr>
          <a:xfrm>
            <a:off x="5282445" y="4935557"/>
            <a:ext cx="6064928" cy="1522393"/>
          </a:xfrm>
          <a:prstGeom prst="rect">
            <a:avLst/>
          </a:prstGeom>
          <a:solidFill>
            <a:srgbClr val="27A5F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文本框 38"/>
          <p:cNvSpPr txBox="1"/>
          <p:nvPr/>
        </p:nvSpPr>
        <p:spPr>
          <a:xfrm flipH="1">
            <a:off x="1026776" y="3774914"/>
            <a:ext cx="3201492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" name="文本框 40"/>
          <p:cNvSpPr txBox="1"/>
          <p:nvPr/>
        </p:nvSpPr>
        <p:spPr>
          <a:xfrm>
            <a:off x="1026777" y="5016239"/>
            <a:ext cx="3201491" cy="8997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0">
              <a:lnSpc>
                <a:spcPct val="150000"/>
              </a:lnSpc>
            </a:pPr>
            <a:r>
              <a:rPr lang="en-US" altLang="zh-CN" sz="1200" b="0" i="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Please enter your content here, or after copying your text, select Paste here and choose to keep only the text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643318" y="511070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11" name="文本框 38"/>
          <p:cNvSpPr txBox="1"/>
          <p:nvPr/>
        </p:nvSpPr>
        <p:spPr>
          <a:xfrm flipH="1">
            <a:off x="5643318" y="5506264"/>
            <a:ext cx="5343181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  <p:bldP spid="8" grpId="0"/>
      <p:bldP spid="15" grpId="0" animBg="1"/>
      <p:bldP spid="3" grpId="0"/>
      <p:bldP spid="4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上季度工作报告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37" name="矩形: 圆角 36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1834" y="2891123"/>
            <a:ext cx="720000" cy="720000"/>
          </a:xfrm>
          <a:prstGeom prst="rect">
            <a:avLst/>
          </a:prstGeom>
          <a:solidFill>
            <a:srgbClr val="3C7FD8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1834" y="3786988"/>
            <a:ext cx="720000" cy="720000"/>
          </a:xfrm>
          <a:prstGeom prst="rect">
            <a:avLst/>
          </a:prstGeom>
          <a:solidFill>
            <a:srgbClr val="27B9F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5883" y="2900989"/>
            <a:ext cx="720000" cy="720000"/>
          </a:xfrm>
          <a:prstGeom prst="rect">
            <a:avLst/>
          </a:prstGeom>
          <a:solidFill>
            <a:srgbClr val="27A5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95883" y="3777583"/>
            <a:ext cx="720000" cy="720000"/>
          </a:xfrm>
          <a:prstGeom prst="rect">
            <a:avLst/>
          </a:prstGeom>
          <a:solidFill>
            <a:srgbClr val="27CDF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08334" y="2547083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24" name="文本框 38"/>
          <p:cNvSpPr txBox="1"/>
          <p:nvPr/>
        </p:nvSpPr>
        <p:spPr>
          <a:xfrm flipH="1">
            <a:off x="1107397" y="1609765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72877" y="4566431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34" name="文本框 38"/>
          <p:cNvSpPr txBox="1"/>
          <p:nvPr/>
        </p:nvSpPr>
        <p:spPr>
          <a:xfrm flipH="1">
            <a:off x="1298181" y="5028096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62862" y="2547083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44" name="文本框 38"/>
          <p:cNvSpPr txBox="1"/>
          <p:nvPr/>
        </p:nvSpPr>
        <p:spPr>
          <a:xfrm flipH="1">
            <a:off x="8362862" y="1609765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62862" y="4566431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48" name="文本框 38"/>
          <p:cNvSpPr txBox="1"/>
          <p:nvPr/>
        </p:nvSpPr>
        <p:spPr>
          <a:xfrm flipH="1">
            <a:off x="8362862" y="5028096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49" name="箭头: 直角上 48"/>
          <p:cNvSpPr/>
          <p:nvPr/>
        </p:nvSpPr>
        <p:spPr>
          <a:xfrm flipV="1">
            <a:off x="6809533" y="3777583"/>
            <a:ext cx="1296432" cy="1090700"/>
          </a:xfrm>
          <a:prstGeom prst="bentUpArrow">
            <a:avLst>
              <a:gd name="adj1" fmla="val 14132"/>
              <a:gd name="adj2" fmla="val 18208"/>
              <a:gd name="adj3" fmla="val 25000"/>
            </a:avLst>
          </a:prstGeom>
          <a:solidFill>
            <a:srgbClr val="27CDF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1" name="箭头: 直角上 50"/>
          <p:cNvSpPr/>
          <p:nvPr/>
        </p:nvSpPr>
        <p:spPr>
          <a:xfrm flipH="1" flipV="1">
            <a:off x="3915667" y="3784448"/>
            <a:ext cx="1296432" cy="1090700"/>
          </a:xfrm>
          <a:prstGeom prst="bentUpArrow">
            <a:avLst>
              <a:gd name="adj1" fmla="val 14132"/>
              <a:gd name="adj2" fmla="val 18208"/>
              <a:gd name="adj3" fmla="val 25000"/>
            </a:avLst>
          </a:prstGeom>
          <a:solidFill>
            <a:srgbClr val="27B9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3" name="箭头: 直角上 52"/>
          <p:cNvSpPr/>
          <p:nvPr/>
        </p:nvSpPr>
        <p:spPr>
          <a:xfrm>
            <a:off x="6809533" y="2529119"/>
            <a:ext cx="1296432" cy="1090700"/>
          </a:xfrm>
          <a:prstGeom prst="bentUpArrow">
            <a:avLst>
              <a:gd name="adj1" fmla="val 14132"/>
              <a:gd name="adj2" fmla="val 18208"/>
              <a:gd name="adj3" fmla="val 25000"/>
            </a:avLst>
          </a:prstGeom>
          <a:solidFill>
            <a:srgbClr val="27A5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5" name="箭头: 直角上 54"/>
          <p:cNvSpPr/>
          <p:nvPr/>
        </p:nvSpPr>
        <p:spPr>
          <a:xfrm flipH="1">
            <a:off x="3916886" y="2520423"/>
            <a:ext cx="1296432" cy="1090700"/>
          </a:xfrm>
          <a:prstGeom prst="bentUpArrow">
            <a:avLst>
              <a:gd name="adj1" fmla="val 14132"/>
              <a:gd name="adj2" fmla="val 18208"/>
              <a:gd name="adj3" fmla="val 25000"/>
            </a:avLst>
          </a:prstGeom>
          <a:solidFill>
            <a:srgbClr val="3C7F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6" grpId="0" animBg="1"/>
      <p:bldP spid="20" grpId="0" animBg="1"/>
      <p:bldP spid="22" grpId="0"/>
      <p:bldP spid="24" grpId="0"/>
      <p:bldP spid="32" grpId="0"/>
      <p:bldP spid="34" grpId="0"/>
      <p:bldP spid="42" grpId="0"/>
      <p:bldP spid="44" grpId="0"/>
      <p:bldP spid="46" grpId="0"/>
      <p:bldP spid="48" grpId="0"/>
      <p:bldP spid="49" grpId="0" animBg="1"/>
      <p:bldP spid="51" grpId="0" animBg="1"/>
      <p:bldP spid="53" grpId="0" animBg="1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6268" y="1813135"/>
            <a:ext cx="720000" cy="720000"/>
          </a:xfrm>
          <a:prstGeom prst="rect">
            <a:avLst/>
          </a:prstGeom>
          <a:solidFill>
            <a:srgbClr val="3C7FD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76268" y="4207294"/>
            <a:ext cx="720000" cy="720000"/>
          </a:xfrm>
          <a:prstGeom prst="rect">
            <a:avLst/>
          </a:prstGeom>
          <a:solidFill>
            <a:srgbClr val="27B9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74804" y="1813135"/>
            <a:ext cx="720000" cy="720000"/>
          </a:xfrm>
          <a:prstGeom prst="rect">
            <a:avLst/>
          </a:prstGeom>
          <a:solidFill>
            <a:srgbClr val="27A5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4804" y="4207294"/>
            <a:ext cx="720000" cy="720000"/>
          </a:xfrm>
          <a:prstGeom prst="rect">
            <a:avLst/>
          </a:prstGeom>
          <a:solidFill>
            <a:srgbClr val="27CDF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</a:t>
            </a:r>
            <a:endParaRPr lang="zh-CN" altLang="en-US" sz="2800" b="1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86238" y="1898856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29" name="文本框 38"/>
          <p:cNvSpPr txBox="1"/>
          <p:nvPr/>
        </p:nvSpPr>
        <p:spPr>
          <a:xfrm flipH="1">
            <a:off x="2586238" y="2360521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5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i="0" u="none" strike="noStrike" cap="none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上季度工作报告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86238" y="4353781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21" name="文本框 38"/>
          <p:cNvSpPr txBox="1"/>
          <p:nvPr/>
        </p:nvSpPr>
        <p:spPr>
          <a:xfrm flipH="1">
            <a:off x="2586238" y="4815446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22389" y="1815889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23" name="文本框 38"/>
          <p:cNvSpPr txBox="1"/>
          <p:nvPr/>
        </p:nvSpPr>
        <p:spPr>
          <a:xfrm flipH="1">
            <a:off x="8322389" y="2277554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22389" y="4353781"/>
            <a:ext cx="1430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内容概述</a:t>
            </a:r>
          </a:p>
        </p:txBody>
      </p:sp>
      <p:sp>
        <p:nvSpPr>
          <p:cNvPr id="25" name="文本框 38"/>
          <p:cNvSpPr txBox="1"/>
          <p:nvPr/>
        </p:nvSpPr>
        <p:spPr>
          <a:xfrm flipH="1">
            <a:off x="8322389" y="4815446"/>
            <a:ext cx="2530959" cy="8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28" grpId="0"/>
      <p:bldP spid="2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553902"/>
            <a:ext cx="12192000" cy="3750197"/>
          </a:xfrm>
          <a:prstGeom prst="rect">
            <a:avLst/>
          </a:prstGeom>
          <a:solidFill>
            <a:srgbClr val="27A5F2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56708" y="2828836"/>
            <a:ext cx="5878585" cy="1200329"/>
            <a:chOff x="2545325" y="3013502"/>
            <a:chExt cx="6090784" cy="1200329"/>
          </a:xfrm>
        </p:grpSpPr>
        <p:sp>
          <p:nvSpPr>
            <p:cNvPr id="8" name="Rectangle 44"/>
            <p:cNvSpPr>
              <a:spLocks noChangeArrowheads="1"/>
            </p:cNvSpPr>
            <p:nvPr/>
          </p:nvSpPr>
          <p:spPr bwMode="auto">
            <a:xfrm>
              <a:off x="2545325" y="3013502"/>
              <a:ext cx="609078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02 | </a:t>
              </a:r>
              <a:r>
                <a:rPr lang="zh-CN" altLang="en-US" sz="5400" b="1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工作完成情况</a:t>
              </a:r>
              <a:endParaRPr lang="zh-CN" altLang="en-US" sz="5400" b="1" dirty="0">
                <a:ln w="6350">
                  <a:noFill/>
                </a:ln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39506" y="3844499"/>
              <a:ext cx="377159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Overview of last quarter's work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工作完成情况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6047868" y="1590400"/>
          <a:ext cx="5736116" cy="3929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8" name="Google Shape;2004;p46"/>
          <p:cNvGrpSpPr/>
          <p:nvPr/>
        </p:nvGrpSpPr>
        <p:grpSpPr>
          <a:xfrm>
            <a:off x="1270954" y="1735782"/>
            <a:ext cx="285754" cy="285752"/>
            <a:chOff x="-1" y="-1"/>
            <a:chExt cx="285753" cy="285751"/>
          </a:xfrm>
          <a:solidFill>
            <a:srgbClr val="3778A1"/>
          </a:solidFill>
        </p:grpSpPr>
        <p:sp>
          <p:nvSpPr>
            <p:cNvPr id="19" name="Google Shape;2005;p46"/>
            <p:cNvSpPr/>
            <p:nvPr/>
          </p:nvSpPr>
          <p:spPr>
            <a:xfrm>
              <a:off x="42862" y="-1"/>
              <a:ext cx="242890" cy="223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282" y="192"/>
                  </a:moveTo>
                  <a:lnTo>
                    <a:pt x="21176" y="77"/>
                  </a:lnTo>
                  <a:lnTo>
                    <a:pt x="20999" y="38"/>
                  </a:lnTo>
                  <a:lnTo>
                    <a:pt x="20858" y="0"/>
                  </a:lnTo>
                  <a:lnTo>
                    <a:pt x="20681" y="0"/>
                  </a:lnTo>
                  <a:lnTo>
                    <a:pt x="20504" y="38"/>
                  </a:lnTo>
                  <a:lnTo>
                    <a:pt x="20363" y="77"/>
                  </a:lnTo>
                  <a:lnTo>
                    <a:pt x="20221" y="192"/>
                  </a:lnTo>
                  <a:lnTo>
                    <a:pt x="20115" y="307"/>
                  </a:lnTo>
                  <a:lnTo>
                    <a:pt x="5868" y="19332"/>
                  </a:lnTo>
                  <a:lnTo>
                    <a:pt x="1449" y="14490"/>
                  </a:lnTo>
                  <a:lnTo>
                    <a:pt x="1343" y="14374"/>
                  </a:lnTo>
                  <a:lnTo>
                    <a:pt x="1167" y="14298"/>
                  </a:lnTo>
                  <a:lnTo>
                    <a:pt x="1025" y="14259"/>
                  </a:lnTo>
                  <a:lnTo>
                    <a:pt x="707" y="14259"/>
                  </a:lnTo>
                  <a:lnTo>
                    <a:pt x="566" y="14298"/>
                  </a:lnTo>
                  <a:lnTo>
                    <a:pt x="389" y="14374"/>
                  </a:lnTo>
                  <a:lnTo>
                    <a:pt x="283" y="14490"/>
                  </a:lnTo>
                  <a:lnTo>
                    <a:pt x="141" y="14682"/>
                  </a:lnTo>
                  <a:lnTo>
                    <a:pt x="71" y="14836"/>
                  </a:lnTo>
                  <a:lnTo>
                    <a:pt x="35" y="14989"/>
                  </a:lnTo>
                  <a:lnTo>
                    <a:pt x="0" y="15181"/>
                  </a:lnTo>
                  <a:lnTo>
                    <a:pt x="35" y="15335"/>
                  </a:lnTo>
                  <a:lnTo>
                    <a:pt x="71" y="15527"/>
                  </a:lnTo>
                  <a:lnTo>
                    <a:pt x="141" y="15681"/>
                  </a:lnTo>
                  <a:lnTo>
                    <a:pt x="283" y="15835"/>
                  </a:lnTo>
                  <a:lnTo>
                    <a:pt x="5338" y="21369"/>
                  </a:lnTo>
                  <a:lnTo>
                    <a:pt x="5621" y="21523"/>
                  </a:lnTo>
                  <a:lnTo>
                    <a:pt x="5798" y="21600"/>
                  </a:lnTo>
                  <a:lnTo>
                    <a:pt x="6187" y="21600"/>
                  </a:lnTo>
                  <a:lnTo>
                    <a:pt x="6328" y="21485"/>
                  </a:lnTo>
                  <a:lnTo>
                    <a:pt x="6469" y="21408"/>
                  </a:lnTo>
                  <a:lnTo>
                    <a:pt x="6611" y="21293"/>
                  </a:lnTo>
                  <a:lnTo>
                    <a:pt x="21423" y="1460"/>
                  </a:lnTo>
                  <a:lnTo>
                    <a:pt x="21529" y="1307"/>
                  </a:lnTo>
                  <a:lnTo>
                    <a:pt x="21600" y="1115"/>
                  </a:lnTo>
                  <a:lnTo>
                    <a:pt x="21600" y="615"/>
                  </a:lnTo>
                  <a:lnTo>
                    <a:pt x="21529" y="461"/>
                  </a:lnTo>
                  <a:lnTo>
                    <a:pt x="21423" y="307"/>
                  </a:lnTo>
                  <a:lnTo>
                    <a:pt x="21282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 panose="020F0502020204030204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endParaRPr>
            </a:p>
          </p:txBody>
        </p:sp>
        <p:sp>
          <p:nvSpPr>
            <p:cNvPr id="20" name="Google Shape;2006;p46"/>
            <p:cNvSpPr/>
            <p:nvPr/>
          </p:nvSpPr>
          <p:spPr>
            <a:xfrm>
              <a:off x="-1" y="50800"/>
              <a:ext cx="234951" cy="23495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0284" y="7735"/>
                  </a:moveTo>
                  <a:lnTo>
                    <a:pt x="20102" y="7845"/>
                  </a:lnTo>
                  <a:lnTo>
                    <a:pt x="19992" y="7918"/>
                  </a:lnTo>
                  <a:lnTo>
                    <a:pt x="19846" y="8027"/>
                  </a:lnTo>
                  <a:lnTo>
                    <a:pt x="19736" y="8209"/>
                  </a:lnTo>
                  <a:lnTo>
                    <a:pt x="19663" y="8319"/>
                  </a:lnTo>
                  <a:lnTo>
                    <a:pt x="19626" y="8465"/>
                  </a:lnTo>
                  <a:lnTo>
                    <a:pt x="19626" y="8793"/>
                  </a:lnTo>
                  <a:lnTo>
                    <a:pt x="19736" y="9304"/>
                  </a:lnTo>
                  <a:lnTo>
                    <a:pt x="19809" y="9815"/>
                  </a:lnTo>
                  <a:lnTo>
                    <a:pt x="19846" y="10326"/>
                  </a:lnTo>
                  <a:lnTo>
                    <a:pt x="19846" y="11311"/>
                  </a:lnTo>
                  <a:lnTo>
                    <a:pt x="19809" y="11749"/>
                  </a:lnTo>
                  <a:lnTo>
                    <a:pt x="19736" y="12223"/>
                  </a:lnTo>
                  <a:lnTo>
                    <a:pt x="19590" y="13099"/>
                  </a:lnTo>
                  <a:lnTo>
                    <a:pt x="19444" y="13500"/>
                  </a:lnTo>
                  <a:lnTo>
                    <a:pt x="19297" y="13938"/>
                  </a:lnTo>
                  <a:lnTo>
                    <a:pt x="19115" y="14376"/>
                  </a:lnTo>
                  <a:lnTo>
                    <a:pt x="18969" y="14777"/>
                  </a:lnTo>
                  <a:lnTo>
                    <a:pt x="18749" y="15178"/>
                  </a:lnTo>
                  <a:lnTo>
                    <a:pt x="18530" y="15543"/>
                  </a:lnTo>
                  <a:lnTo>
                    <a:pt x="18311" y="15872"/>
                  </a:lnTo>
                  <a:lnTo>
                    <a:pt x="17799" y="16601"/>
                  </a:lnTo>
                  <a:lnTo>
                    <a:pt x="17507" y="16930"/>
                  </a:lnTo>
                  <a:lnTo>
                    <a:pt x="17178" y="17222"/>
                  </a:lnTo>
                  <a:lnTo>
                    <a:pt x="16885" y="17550"/>
                  </a:lnTo>
                  <a:lnTo>
                    <a:pt x="16556" y="17805"/>
                  </a:lnTo>
                  <a:lnTo>
                    <a:pt x="16227" y="18097"/>
                  </a:lnTo>
                  <a:lnTo>
                    <a:pt x="15862" y="18353"/>
                  </a:lnTo>
                  <a:lnTo>
                    <a:pt x="15496" y="18572"/>
                  </a:lnTo>
                  <a:lnTo>
                    <a:pt x="15094" y="18791"/>
                  </a:lnTo>
                  <a:lnTo>
                    <a:pt x="14729" y="18973"/>
                  </a:lnTo>
                  <a:lnTo>
                    <a:pt x="14327" y="19155"/>
                  </a:lnTo>
                  <a:lnTo>
                    <a:pt x="13925" y="19301"/>
                  </a:lnTo>
                  <a:lnTo>
                    <a:pt x="13486" y="19484"/>
                  </a:lnTo>
                  <a:lnTo>
                    <a:pt x="13084" y="19593"/>
                  </a:lnTo>
                  <a:lnTo>
                    <a:pt x="12646" y="19666"/>
                  </a:lnTo>
                  <a:lnTo>
                    <a:pt x="12171" y="19739"/>
                  </a:lnTo>
                  <a:lnTo>
                    <a:pt x="11695" y="19849"/>
                  </a:lnTo>
                  <a:lnTo>
                    <a:pt x="11257" y="19885"/>
                  </a:lnTo>
                  <a:lnTo>
                    <a:pt x="10343" y="19885"/>
                  </a:lnTo>
                  <a:lnTo>
                    <a:pt x="9905" y="19849"/>
                  </a:lnTo>
                  <a:lnTo>
                    <a:pt x="9393" y="19739"/>
                  </a:lnTo>
                  <a:lnTo>
                    <a:pt x="8516" y="19593"/>
                  </a:lnTo>
                  <a:lnTo>
                    <a:pt x="8114" y="19484"/>
                  </a:lnTo>
                  <a:lnTo>
                    <a:pt x="7675" y="19301"/>
                  </a:lnTo>
                  <a:lnTo>
                    <a:pt x="7273" y="19155"/>
                  </a:lnTo>
                  <a:lnTo>
                    <a:pt x="6871" y="18973"/>
                  </a:lnTo>
                  <a:lnTo>
                    <a:pt x="6506" y="18791"/>
                  </a:lnTo>
                  <a:lnTo>
                    <a:pt x="6104" y="18572"/>
                  </a:lnTo>
                  <a:lnTo>
                    <a:pt x="5738" y="18353"/>
                  </a:lnTo>
                  <a:lnTo>
                    <a:pt x="5373" y="18097"/>
                  </a:lnTo>
                  <a:lnTo>
                    <a:pt x="5044" y="17805"/>
                  </a:lnTo>
                  <a:lnTo>
                    <a:pt x="4715" y="17550"/>
                  </a:lnTo>
                  <a:lnTo>
                    <a:pt x="4386" y="17222"/>
                  </a:lnTo>
                  <a:lnTo>
                    <a:pt x="4057" y="16930"/>
                  </a:lnTo>
                  <a:lnTo>
                    <a:pt x="3801" y="16601"/>
                  </a:lnTo>
                  <a:lnTo>
                    <a:pt x="3545" y="16236"/>
                  </a:lnTo>
                  <a:lnTo>
                    <a:pt x="3253" y="15872"/>
                  </a:lnTo>
                  <a:lnTo>
                    <a:pt x="3070" y="15543"/>
                  </a:lnTo>
                  <a:lnTo>
                    <a:pt x="2814" y="15178"/>
                  </a:lnTo>
                  <a:lnTo>
                    <a:pt x="2449" y="14376"/>
                  </a:lnTo>
                  <a:lnTo>
                    <a:pt x="2303" y="13938"/>
                  </a:lnTo>
                  <a:lnTo>
                    <a:pt x="2120" y="13500"/>
                  </a:lnTo>
                  <a:lnTo>
                    <a:pt x="2010" y="13099"/>
                  </a:lnTo>
                  <a:lnTo>
                    <a:pt x="1864" y="12223"/>
                  </a:lnTo>
                  <a:lnTo>
                    <a:pt x="1791" y="11749"/>
                  </a:lnTo>
                  <a:lnTo>
                    <a:pt x="1718" y="11311"/>
                  </a:lnTo>
                  <a:lnTo>
                    <a:pt x="1718" y="10362"/>
                  </a:lnTo>
                  <a:lnTo>
                    <a:pt x="1791" y="9888"/>
                  </a:lnTo>
                  <a:lnTo>
                    <a:pt x="1937" y="9012"/>
                  </a:lnTo>
                  <a:lnTo>
                    <a:pt x="2010" y="8538"/>
                  </a:lnTo>
                  <a:lnTo>
                    <a:pt x="2120" y="8136"/>
                  </a:lnTo>
                  <a:lnTo>
                    <a:pt x="2303" y="7699"/>
                  </a:lnTo>
                  <a:lnTo>
                    <a:pt x="2449" y="7297"/>
                  </a:lnTo>
                  <a:lnTo>
                    <a:pt x="2814" y="6495"/>
                  </a:lnTo>
                  <a:lnTo>
                    <a:pt x="3070" y="6130"/>
                  </a:lnTo>
                  <a:lnTo>
                    <a:pt x="3253" y="5765"/>
                  </a:lnTo>
                  <a:lnTo>
                    <a:pt x="3545" y="5400"/>
                  </a:lnTo>
                  <a:lnTo>
                    <a:pt x="3801" y="5108"/>
                  </a:lnTo>
                  <a:lnTo>
                    <a:pt x="4057" y="4780"/>
                  </a:lnTo>
                  <a:lnTo>
                    <a:pt x="4715" y="4123"/>
                  </a:lnTo>
                  <a:lnTo>
                    <a:pt x="5044" y="3831"/>
                  </a:lnTo>
                  <a:lnTo>
                    <a:pt x="5373" y="3612"/>
                  </a:lnTo>
                  <a:lnTo>
                    <a:pt x="5738" y="3320"/>
                  </a:lnTo>
                  <a:lnTo>
                    <a:pt x="6104" y="3065"/>
                  </a:lnTo>
                  <a:lnTo>
                    <a:pt x="6506" y="2882"/>
                  </a:lnTo>
                  <a:lnTo>
                    <a:pt x="6871" y="2664"/>
                  </a:lnTo>
                  <a:lnTo>
                    <a:pt x="7273" y="2518"/>
                  </a:lnTo>
                  <a:lnTo>
                    <a:pt x="7675" y="2299"/>
                  </a:lnTo>
                  <a:lnTo>
                    <a:pt x="8114" y="2189"/>
                  </a:lnTo>
                  <a:lnTo>
                    <a:pt x="8516" y="2080"/>
                  </a:lnTo>
                  <a:lnTo>
                    <a:pt x="8954" y="1934"/>
                  </a:lnTo>
                  <a:lnTo>
                    <a:pt x="9393" y="1861"/>
                  </a:lnTo>
                  <a:lnTo>
                    <a:pt x="9905" y="1824"/>
                  </a:lnTo>
                  <a:lnTo>
                    <a:pt x="10343" y="1788"/>
                  </a:lnTo>
                  <a:lnTo>
                    <a:pt x="11330" y="1788"/>
                  </a:lnTo>
                  <a:lnTo>
                    <a:pt x="11842" y="1824"/>
                  </a:lnTo>
                  <a:lnTo>
                    <a:pt x="12353" y="1897"/>
                  </a:lnTo>
                  <a:lnTo>
                    <a:pt x="12865" y="2043"/>
                  </a:lnTo>
                  <a:lnTo>
                    <a:pt x="13340" y="2153"/>
                  </a:lnTo>
                  <a:lnTo>
                    <a:pt x="13852" y="2335"/>
                  </a:lnTo>
                  <a:lnTo>
                    <a:pt x="14327" y="2518"/>
                  </a:lnTo>
                  <a:lnTo>
                    <a:pt x="14802" y="2736"/>
                  </a:lnTo>
                  <a:lnTo>
                    <a:pt x="14985" y="2809"/>
                  </a:lnTo>
                  <a:lnTo>
                    <a:pt x="15168" y="2846"/>
                  </a:lnTo>
                  <a:lnTo>
                    <a:pt x="15350" y="2846"/>
                  </a:lnTo>
                  <a:lnTo>
                    <a:pt x="15496" y="2809"/>
                  </a:lnTo>
                  <a:lnTo>
                    <a:pt x="15643" y="2700"/>
                  </a:lnTo>
                  <a:lnTo>
                    <a:pt x="15789" y="2627"/>
                  </a:lnTo>
                  <a:lnTo>
                    <a:pt x="15898" y="2518"/>
                  </a:lnTo>
                  <a:lnTo>
                    <a:pt x="15972" y="2335"/>
                  </a:lnTo>
                  <a:lnTo>
                    <a:pt x="16118" y="2043"/>
                  </a:lnTo>
                  <a:lnTo>
                    <a:pt x="16045" y="1824"/>
                  </a:lnTo>
                  <a:lnTo>
                    <a:pt x="16008" y="1678"/>
                  </a:lnTo>
                  <a:lnTo>
                    <a:pt x="15972" y="1496"/>
                  </a:lnTo>
                  <a:lnTo>
                    <a:pt x="15752" y="1277"/>
                  </a:lnTo>
                  <a:lnTo>
                    <a:pt x="15606" y="1168"/>
                  </a:lnTo>
                  <a:lnTo>
                    <a:pt x="14437" y="657"/>
                  </a:lnTo>
                  <a:lnTo>
                    <a:pt x="13888" y="511"/>
                  </a:lnTo>
                  <a:lnTo>
                    <a:pt x="13267" y="328"/>
                  </a:lnTo>
                  <a:lnTo>
                    <a:pt x="12682" y="182"/>
                  </a:lnTo>
                  <a:lnTo>
                    <a:pt x="12024" y="109"/>
                  </a:lnTo>
                  <a:lnTo>
                    <a:pt x="11403" y="36"/>
                  </a:lnTo>
                  <a:lnTo>
                    <a:pt x="10782" y="0"/>
                  </a:lnTo>
                  <a:lnTo>
                    <a:pt x="10234" y="36"/>
                  </a:lnTo>
                  <a:lnTo>
                    <a:pt x="9685" y="109"/>
                  </a:lnTo>
                  <a:lnTo>
                    <a:pt x="9174" y="182"/>
                  </a:lnTo>
                  <a:lnTo>
                    <a:pt x="8625" y="255"/>
                  </a:lnTo>
                  <a:lnTo>
                    <a:pt x="8114" y="365"/>
                  </a:lnTo>
                  <a:lnTo>
                    <a:pt x="7602" y="547"/>
                  </a:lnTo>
                  <a:lnTo>
                    <a:pt x="7054" y="693"/>
                  </a:lnTo>
                  <a:lnTo>
                    <a:pt x="6579" y="912"/>
                  </a:lnTo>
                  <a:lnTo>
                    <a:pt x="6104" y="1095"/>
                  </a:lnTo>
                  <a:lnTo>
                    <a:pt x="5665" y="1350"/>
                  </a:lnTo>
                  <a:lnTo>
                    <a:pt x="5190" y="1569"/>
                  </a:lnTo>
                  <a:lnTo>
                    <a:pt x="4751" y="1861"/>
                  </a:lnTo>
                  <a:lnTo>
                    <a:pt x="4313" y="2189"/>
                  </a:lnTo>
                  <a:lnTo>
                    <a:pt x="3509" y="2846"/>
                  </a:lnTo>
                  <a:lnTo>
                    <a:pt x="2778" y="3576"/>
                  </a:lnTo>
                  <a:lnTo>
                    <a:pt x="2120" y="4378"/>
                  </a:lnTo>
                  <a:lnTo>
                    <a:pt x="1535" y="5254"/>
                  </a:lnTo>
                  <a:lnTo>
                    <a:pt x="1279" y="5692"/>
                  </a:lnTo>
                  <a:lnTo>
                    <a:pt x="1060" y="6130"/>
                  </a:lnTo>
                  <a:lnTo>
                    <a:pt x="841" y="6604"/>
                  </a:lnTo>
                  <a:lnTo>
                    <a:pt x="475" y="7626"/>
                  </a:lnTo>
                  <a:lnTo>
                    <a:pt x="329" y="8136"/>
                  </a:lnTo>
                  <a:lnTo>
                    <a:pt x="183" y="8684"/>
                  </a:lnTo>
                  <a:lnTo>
                    <a:pt x="110" y="9195"/>
                  </a:lnTo>
                  <a:lnTo>
                    <a:pt x="37" y="9742"/>
                  </a:lnTo>
                  <a:lnTo>
                    <a:pt x="0" y="10289"/>
                  </a:lnTo>
                  <a:lnTo>
                    <a:pt x="0" y="11384"/>
                  </a:lnTo>
                  <a:lnTo>
                    <a:pt x="37" y="11931"/>
                  </a:lnTo>
                  <a:lnTo>
                    <a:pt x="183" y="13026"/>
                  </a:lnTo>
                  <a:lnTo>
                    <a:pt x="475" y="14047"/>
                  </a:lnTo>
                  <a:lnTo>
                    <a:pt x="658" y="14558"/>
                  </a:lnTo>
                  <a:lnTo>
                    <a:pt x="841" y="15032"/>
                  </a:lnTo>
                  <a:lnTo>
                    <a:pt x="1060" y="15543"/>
                  </a:lnTo>
                  <a:lnTo>
                    <a:pt x="1279" y="15981"/>
                  </a:lnTo>
                  <a:lnTo>
                    <a:pt x="1535" y="16455"/>
                  </a:lnTo>
                  <a:lnTo>
                    <a:pt x="1827" y="16857"/>
                  </a:lnTo>
                  <a:lnTo>
                    <a:pt x="2120" y="17295"/>
                  </a:lnTo>
                  <a:lnTo>
                    <a:pt x="2778" y="18097"/>
                  </a:lnTo>
                  <a:lnTo>
                    <a:pt x="3509" y="18827"/>
                  </a:lnTo>
                  <a:lnTo>
                    <a:pt x="4313" y="19484"/>
                  </a:lnTo>
                  <a:lnTo>
                    <a:pt x="4751" y="19812"/>
                  </a:lnTo>
                  <a:lnTo>
                    <a:pt x="5190" y="20068"/>
                  </a:lnTo>
                  <a:lnTo>
                    <a:pt x="5665" y="20323"/>
                  </a:lnTo>
                  <a:lnTo>
                    <a:pt x="6104" y="20578"/>
                  </a:lnTo>
                  <a:lnTo>
                    <a:pt x="6579" y="20761"/>
                  </a:lnTo>
                  <a:lnTo>
                    <a:pt x="7054" y="20980"/>
                  </a:lnTo>
                  <a:lnTo>
                    <a:pt x="7602" y="21126"/>
                  </a:lnTo>
                  <a:lnTo>
                    <a:pt x="8625" y="21418"/>
                  </a:lnTo>
                  <a:lnTo>
                    <a:pt x="9174" y="21491"/>
                  </a:lnTo>
                  <a:lnTo>
                    <a:pt x="9685" y="21564"/>
                  </a:lnTo>
                  <a:lnTo>
                    <a:pt x="10234" y="21600"/>
                  </a:lnTo>
                  <a:lnTo>
                    <a:pt x="11330" y="21600"/>
                  </a:lnTo>
                  <a:lnTo>
                    <a:pt x="11915" y="21564"/>
                  </a:lnTo>
                  <a:lnTo>
                    <a:pt x="12938" y="21418"/>
                  </a:lnTo>
                  <a:lnTo>
                    <a:pt x="13486" y="21272"/>
                  </a:lnTo>
                  <a:lnTo>
                    <a:pt x="13998" y="21126"/>
                  </a:lnTo>
                  <a:lnTo>
                    <a:pt x="14473" y="20980"/>
                  </a:lnTo>
                  <a:lnTo>
                    <a:pt x="15021" y="20761"/>
                  </a:lnTo>
                  <a:lnTo>
                    <a:pt x="15460" y="20578"/>
                  </a:lnTo>
                  <a:lnTo>
                    <a:pt x="15935" y="20323"/>
                  </a:lnTo>
                  <a:lnTo>
                    <a:pt x="16812" y="19812"/>
                  </a:lnTo>
                  <a:lnTo>
                    <a:pt x="17287" y="19484"/>
                  </a:lnTo>
                  <a:lnTo>
                    <a:pt x="17689" y="19155"/>
                  </a:lnTo>
                  <a:lnTo>
                    <a:pt x="18055" y="18827"/>
                  </a:lnTo>
                  <a:lnTo>
                    <a:pt x="18457" y="18462"/>
                  </a:lnTo>
                  <a:lnTo>
                    <a:pt x="18822" y="18097"/>
                  </a:lnTo>
                  <a:lnTo>
                    <a:pt x="19115" y="17696"/>
                  </a:lnTo>
                  <a:lnTo>
                    <a:pt x="19444" y="17295"/>
                  </a:lnTo>
                  <a:lnTo>
                    <a:pt x="19773" y="16857"/>
                  </a:lnTo>
                  <a:lnTo>
                    <a:pt x="20065" y="16455"/>
                  </a:lnTo>
                  <a:lnTo>
                    <a:pt x="20284" y="15981"/>
                  </a:lnTo>
                  <a:lnTo>
                    <a:pt x="20540" y="15543"/>
                  </a:lnTo>
                  <a:lnTo>
                    <a:pt x="20759" y="15032"/>
                  </a:lnTo>
                  <a:lnTo>
                    <a:pt x="20942" y="14558"/>
                  </a:lnTo>
                  <a:lnTo>
                    <a:pt x="21088" y="14047"/>
                  </a:lnTo>
                  <a:lnTo>
                    <a:pt x="21271" y="13536"/>
                  </a:lnTo>
                  <a:lnTo>
                    <a:pt x="21381" y="13026"/>
                  </a:lnTo>
                  <a:lnTo>
                    <a:pt x="21454" y="12478"/>
                  </a:lnTo>
                  <a:lnTo>
                    <a:pt x="21563" y="11931"/>
                  </a:lnTo>
                  <a:lnTo>
                    <a:pt x="21600" y="11384"/>
                  </a:lnTo>
                  <a:lnTo>
                    <a:pt x="21600" y="10253"/>
                  </a:lnTo>
                  <a:lnTo>
                    <a:pt x="21563" y="9632"/>
                  </a:lnTo>
                  <a:lnTo>
                    <a:pt x="21454" y="9049"/>
                  </a:lnTo>
                  <a:lnTo>
                    <a:pt x="21344" y="8428"/>
                  </a:lnTo>
                  <a:lnTo>
                    <a:pt x="21271" y="8282"/>
                  </a:lnTo>
                  <a:lnTo>
                    <a:pt x="21198" y="8100"/>
                  </a:lnTo>
                  <a:lnTo>
                    <a:pt x="21052" y="7991"/>
                  </a:lnTo>
                  <a:lnTo>
                    <a:pt x="20942" y="7918"/>
                  </a:lnTo>
                  <a:lnTo>
                    <a:pt x="20796" y="7845"/>
                  </a:lnTo>
                  <a:lnTo>
                    <a:pt x="20613" y="7808"/>
                  </a:lnTo>
                  <a:lnTo>
                    <a:pt x="20467" y="7735"/>
                  </a:lnTo>
                  <a:lnTo>
                    <a:pt x="20284" y="77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 panose="020F0502020204030204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endParaRPr>
            </a:p>
          </p:txBody>
        </p:sp>
      </p:grpSp>
      <p:grpSp>
        <p:nvGrpSpPr>
          <p:cNvPr id="23" name="Google Shape;2004;p46"/>
          <p:cNvGrpSpPr/>
          <p:nvPr/>
        </p:nvGrpSpPr>
        <p:grpSpPr>
          <a:xfrm>
            <a:off x="1313817" y="2917882"/>
            <a:ext cx="285754" cy="285752"/>
            <a:chOff x="-1" y="-1"/>
            <a:chExt cx="285753" cy="285751"/>
          </a:xfrm>
          <a:solidFill>
            <a:srgbClr val="37B0E8"/>
          </a:solidFill>
        </p:grpSpPr>
        <p:sp>
          <p:nvSpPr>
            <p:cNvPr id="24" name="Google Shape;2005;p46"/>
            <p:cNvSpPr/>
            <p:nvPr/>
          </p:nvSpPr>
          <p:spPr>
            <a:xfrm>
              <a:off x="42862" y="-1"/>
              <a:ext cx="242890" cy="223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282" y="192"/>
                  </a:moveTo>
                  <a:lnTo>
                    <a:pt x="21176" y="77"/>
                  </a:lnTo>
                  <a:lnTo>
                    <a:pt x="20999" y="38"/>
                  </a:lnTo>
                  <a:lnTo>
                    <a:pt x="20858" y="0"/>
                  </a:lnTo>
                  <a:lnTo>
                    <a:pt x="20681" y="0"/>
                  </a:lnTo>
                  <a:lnTo>
                    <a:pt x="20504" y="38"/>
                  </a:lnTo>
                  <a:lnTo>
                    <a:pt x="20363" y="77"/>
                  </a:lnTo>
                  <a:lnTo>
                    <a:pt x="20221" y="192"/>
                  </a:lnTo>
                  <a:lnTo>
                    <a:pt x="20115" y="307"/>
                  </a:lnTo>
                  <a:lnTo>
                    <a:pt x="5868" y="19332"/>
                  </a:lnTo>
                  <a:lnTo>
                    <a:pt x="1449" y="14490"/>
                  </a:lnTo>
                  <a:lnTo>
                    <a:pt x="1343" y="14374"/>
                  </a:lnTo>
                  <a:lnTo>
                    <a:pt x="1167" y="14298"/>
                  </a:lnTo>
                  <a:lnTo>
                    <a:pt x="1025" y="14259"/>
                  </a:lnTo>
                  <a:lnTo>
                    <a:pt x="707" y="14259"/>
                  </a:lnTo>
                  <a:lnTo>
                    <a:pt x="566" y="14298"/>
                  </a:lnTo>
                  <a:lnTo>
                    <a:pt x="389" y="14374"/>
                  </a:lnTo>
                  <a:lnTo>
                    <a:pt x="283" y="14490"/>
                  </a:lnTo>
                  <a:lnTo>
                    <a:pt x="141" y="14682"/>
                  </a:lnTo>
                  <a:lnTo>
                    <a:pt x="71" y="14836"/>
                  </a:lnTo>
                  <a:lnTo>
                    <a:pt x="35" y="14989"/>
                  </a:lnTo>
                  <a:lnTo>
                    <a:pt x="0" y="15181"/>
                  </a:lnTo>
                  <a:lnTo>
                    <a:pt x="35" y="15335"/>
                  </a:lnTo>
                  <a:lnTo>
                    <a:pt x="71" y="15527"/>
                  </a:lnTo>
                  <a:lnTo>
                    <a:pt x="141" y="15681"/>
                  </a:lnTo>
                  <a:lnTo>
                    <a:pt x="283" y="15835"/>
                  </a:lnTo>
                  <a:lnTo>
                    <a:pt x="5338" y="21369"/>
                  </a:lnTo>
                  <a:lnTo>
                    <a:pt x="5621" y="21523"/>
                  </a:lnTo>
                  <a:lnTo>
                    <a:pt x="5798" y="21600"/>
                  </a:lnTo>
                  <a:lnTo>
                    <a:pt x="6187" y="21600"/>
                  </a:lnTo>
                  <a:lnTo>
                    <a:pt x="6328" y="21485"/>
                  </a:lnTo>
                  <a:lnTo>
                    <a:pt x="6469" y="21408"/>
                  </a:lnTo>
                  <a:lnTo>
                    <a:pt x="6611" y="21293"/>
                  </a:lnTo>
                  <a:lnTo>
                    <a:pt x="21423" y="1460"/>
                  </a:lnTo>
                  <a:lnTo>
                    <a:pt x="21529" y="1307"/>
                  </a:lnTo>
                  <a:lnTo>
                    <a:pt x="21600" y="1115"/>
                  </a:lnTo>
                  <a:lnTo>
                    <a:pt x="21600" y="615"/>
                  </a:lnTo>
                  <a:lnTo>
                    <a:pt x="21529" y="461"/>
                  </a:lnTo>
                  <a:lnTo>
                    <a:pt x="21423" y="307"/>
                  </a:lnTo>
                  <a:lnTo>
                    <a:pt x="21282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 panose="020F0502020204030204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endParaRPr>
            </a:p>
          </p:txBody>
        </p:sp>
        <p:sp>
          <p:nvSpPr>
            <p:cNvPr id="25" name="Google Shape;2006;p46"/>
            <p:cNvSpPr/>
            <p:nvPr/>
          </p:nvSpPr>
          <p:spPr>
            <a:xfrm>
              <a:off x="-1" y="50800"/>
              <a:ext cx="234951" cy="23495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0284" y="7735"/>
                  </a:moveTo>
                  <a:lnTo>
                    <a:pt x="20102" y="7845"/>
                  </a:lnTo>
                  <a:lnTo>
                    <a:pt x="19992" y="7918"/>
                  </a:lnTo>
                  <a:lnTo>
                    <a:pt x="19846" y="8027"/>
                  </a:lnTo>
                  <a:lnTo>
                    <a:pt x="19736" y="8209"/>
                  </a:lnTo>
                  <a:lnTo>
                    <a:pt x="19663" y="8319"/>
                  </a:lnTo>
                  <a:lnTo>
                    <a:pt x="19626" y="8465"/>
                  </a:lnTo>
                  <a:lnTo>
                    <a:pt x="19626" y="8793"/>
                  </a:lnTo>
                  <a:lnTo>
                    <a:pt x="19736" y="9304"/>
                  </a:lnTo>
                  <a:lnTo>
                    <a:pt x="19809" y="9815"/>
                  </a:lnTo>
                  <a:lnTo>
                    <a:pt x="19846" y="10326"/>
                  </a:lnTo>
                  <a:lnTo>
                    <a:pt x="19846" y="11311"/>
                  </a:lnTo>
                  <a:lnTo>
                    <a:pt x="19809" y="11749"/>
                  </a:lnTo>
                  <a:lnTo>
                    <a:pt x="19736" y="12223"/>
                  </a:lnTo>
                  <a:lnTo>
                    <a:pt x="19590" y="13099"/>
                  </a:lnTo>
                  <a:lnTo>
                    <a:pt x="19444" y="13500"/>
                  </a:lnTo>
                  <a:lnTo>
                    <a:pt x="19297" y="13938"/>
                  </a:lnTo>
                  <a:lnTo>
                    <a:pt x="19115" y="14376"/>
                  </a:lnTo>
                  <a:lnTo>
                    <a:pt x="18969" y="14777"/>
                  </a:lnTo>
                  <a:lnTo>
                    <a:pt x="18749" y="15178"/>
                  </a:lnTo>
                  <a:lnTo>
                    <a:pt x="18530" y="15543"/>
                  </a:lnTo>
                  <a:lnTo>
                    <a:pt x="18311" y="15872"/>
                  </a:lnTo>
                  <a:lnTo>
                    <a:pt x="17799" y="16601"/>
                  </a:lnTo>
                  <a:lnTo>
                    <a:pt x="17507" y="16930"/>
                  </a:lnTo>
                  <a:lnTo>
                    <a:pt x="17178" y="17222"/>
                  </a:lnTo>
                  <a:lnTo>
                    <a:pt x="16885" y="17550"/>
                  </a:lnTo>
                  <a:lnTo>
                    <a:pt x="16556" y="17805"/>
                  </a:lnTo>
                  <a:lnTo>
                    <a:pt x="16227" y="18097"/>
                  </a:lnTo>
                  <a:lnTo>
                    <a:pt x="15862" y="18353"/>
                  </a:lnTo>
                  <a:lnTo>
                    <a:pt x="15496" y="18572"/>
                  </a:lnTo>
                  <a:lnTo>
                    <a:pt x="15094" y="18791"/>
                  </a:lnTo>
                  <a:lnTo>
                    <a:pt x="14729" y="18973"/>
                  </a:lnTo>
                  <a:lnTo>
                    <a:pt x="14327" y="19155"/>
                  </a:lnTo>
                  <a:lnTo>
                    <a:pt x="13925" y="19301"/>
                  </a:lnTo>
                  <a:lnTo>
                    <a:pt x="13486" y="19484"/>
                  </a:lnTo>
                  <a:lnTo>
                    <a:pt x="13084" y="19593"/>
                  </a:lnTo>
                  <a:lnTo>
                    <a:pt x="12646" y="19666"/>
                  </a:lnTo>
                  <a:lnTo>
                    <a:pt x="12171" y="19739"/>
                  </a:lnTo>
                  <a:lnTo>
                    <a:pt x="11695" y="19849"/>
                  </a:lnTo>
                  <a:lnTo>
                    <a:pt x="11257" y="19885"/>
                  </a:lnTo>
                  <a:lnTo>
                    <a:pt x="10343" y="19885"/>
                  </a:lnTo>
                  <a:lnTo>
                    <a:pt x="9905" y="19849"/>
                  </a:lnTo>
                  <a:lnTo>
                    <a:pt x="9393" y="19739"/>
                  </a:lnTo>
                  <a:lnTo>
                    <a:pt x="8516" y="19593"/>
                  </a:lnTo>
                  <a:lnTo>
                    <a:pt x="8114" y="19484"/>
                  </a:lnTo>
                  <a:lnTo>
                    <a:pt x="7675" y="19301"/>
                  </a:lnTo>
                  <a:lnTo>
                    <a:pt x="7273" y="19155"/>
                  </a:lnTo>
                  <a:lnTo>
                    <a:pt x="6871" y="18973"/>
                  </a:lnTo>
                  <a:lnTo>
                    <a:pt x="6506" y="18791"/>
                  </a:lnTo>
                  <a:lnTo>
                    <a:pt x="6104" y="18572"/>
                  </a:lnTo>
                  <a:lnTo>
                    <a:pt x="5738" y="18353"/>
                  </a:lnTo>
                  <a:lnTo>
                    <a:pt x="5373" y="18097"/>
                  </a:lnTo>
                  <a:lnTo>
                    <a:pt x="5044" y="17805"/>
                  </a:lnTo>
                  <a:lnTo>
                    <a:pt x="4715" y="17550"/>
                  </a:lnTo>
                  <a:lnTo>
                    <a:pt x="4386" y="17222"/>
                  </a:lnTo>
                  <a:lnTo>
                    <a:pt x="4057" y="16930"/>
                  </a:lnTo>
                  <a:lnTo>
                    <a:pt x="3801" y="16601"/>
                  </a:lnTo>
                  <a:lnTo>
                    <a:pt x="3545" y="16236"/>
                  </a:lnTo>
                  <a:lnTo>
                    <a:pt x="3253" y="15872"/>
                  </a:lnTo>
                  <a:lnTo>
                    <a:pt x="3070" y="15543"/>
                  </a:lnTo>
                  <a:lnTo>
                    <a:pt x="2814" y="15178"/>
                  </a:lnTo>
                  <a:lnTo>
                    <a:pt x="2449" y="14376"/>
                  </a:lnTo>
                  <a:lnTo>
                    <a:pt x="2303" y="13938"/>
                  </a:lnTo>
                  <a:lnTo>
                    <a:pt x="2120" y="13500"/>
                  </a:lnTo>
                  <a:lnTo>
                    <a:pt x="2010" y="13099"/>
                  </a:lnTo>
                  <a:lnTo>
                    <a:pt x="1864" y="12223"/>
                  </a:lnTo>
                  <a:lnTo>
                    <a:pt x="1791" y="11749"/>
                  </a:lnTo>
                  <a:lnTo>
                    <a:pt x="1718" y="11311"/>
                  </a:lnTo>
                  <a:lnTo>
                    <a:pt x="1718" y="10362"/>
                  </a:lnTo>
                  <a:lnTo>
                    <a:pt x="1791" y="9888"/>
                  </a:lnTo>
                  <a:lnTo>
                    <a:pt x="1937" y="9012"/>
                  </a:lnTo>
                  <a:lnTo>
                    <a:pt x="2010" y="8538"/>
                  </a:lnTo>
                  <a:lnTo>
                    <a:pt x="2120" y="8136"/>
                  </a:lnTo>
                  <a:lnTo>
                    <a:pt x="2303" y="7699"/>
                  </a:lnTo>
                  <a:lnTo>
                    <a:pt x="2449" y="7297"/>
                  </a:lnTo>
                  <a:lnTo>
                    <a:pt x="2814" y="6495"/>
                  </a:lnTo>
                  <a:lnTo>
                    <a:pt x="3070" y="6130"/>
                  </a:lnTo>
                  <a:lnTo>
                    <a:pt x="3253" y="5765"/>
                  </a:lnTo>
                  <a:lnTo>
                    <a:pt x="3545" y="5400"/>
                  </a:lnTo>
                  <a:lnTo>
                    <a:pt x="3801" y="5108"/>
                  </a:lnTo>
                  <a:lnTo>
                    <a:pt x="4057" y="4780"/>
                  </a:lnTo>
                  <a:lnTo>
                    <a:pt x="4715" y="4123"/>
                  </a:lnTo>
                  <a:lnTo>
                    <a:pt x="5044" y="3831"/>
                  </a:lnTo>
                  <a:lnTo>
                    <a:pt x="5373" y="3612"/>
                  </a:lnTo>
                  <a:lnTo>
                    <a:pt x="5738" y="3320"/>
                  </a:lnTo>
                  <a:lnTo>
                    <a:pt x="6104" y="3065"/>
                  </a:lnTo>
                  <a:lnTo>
                    <a:pt x="6506" y="2882"/>
                  </a:lnTo>
                  <a:lnTo>
                    <a:pt x="6871" y="2664"/>
                  </a:lnTo>
                  <a:lnTo>
                    <a:pt x="7273" y="2518"/>
                  </a:lnTo>
                  <a:lnTo>
                    <a:pt x="7675" y="2299"/>
                  </a:lnTo>
                  <a:lnTo>
                    <a:pt x="8114" y="2189"/>
                  </a:lnTo>
                  <a:lnTo>
                    <a:pt x="8516" y="2080"/>
                  </a:lnTo>
                  <a:lnTo>
                    <a:pt x="8954" y="1934"/>
                  </a:lnTo>
                  <a:lnTo>
                    <a:pt x="9393" y="1861"/>
                  </a:lnTo>
                  <a:lnTo>
                    <a:pt x="9905" y="1824"/>
                  </a:lnTo>
                  <a:lnTo>
                    <a:pt x="10343" y="1788"/>
                  </a:lnTo>
                  <a:lnTo>
                    <a:pt x="11330" y="1788"/>
                  </a:lnTo>
                  <a:lnTo>
                    <a:pt x="11842" y="1824"/>
                  </a:lnTo>
                  <a:lnTo>
                    <a:pt x="12353" y="1897"/>
                  </a:lnTo>
                  <a:lnTo>
                    <a:pt x="12865" y="2043"/>
                  </a:lnTo>
                  <a:lnTo>
                    <a:pt x="13340" y="2153"/>
                  </a:lnTo>
                  <a:lnTo>
                    <a:pt x="13852" y="2335"/>
                  </a:lnTo>
                  <a:lnTo>
                    <a:pt x="14327" y="2518"/>
                  </a:lnTo>
                  <a:lnTo>
                    <a:pt x="14802" y="2736"/>
                  </a:lnTo>
                  <a:lnTo>
                    <a:pt x="14985" y="2809"/>
                  </a:lnTo>
                  <a:lnTo>
                    <a:pt x="15168" y="2846"/>
                  </a:lnTo>
                  <a:lnTo>
                    <a:pt x="15350" y="2846"/>
                  </a:lnTo>
                  <a:lnTo>
                    <a:pt x="15496" y="2809"/>
                  </a:lnTo>
                  <a:lnTo>
                    <a:pt x="15643" y="2700"/>
                  </a:lnTo>
                  <a:lnTo>
                    <a:pt x="15789" y="2627"/>
                  </a:lnTo>
                  <a:lnTo>
                    <a:pt x="15898" y="2518"/>
                  </a:lnTo>
                  <a:lnTo>
                    <a:pt x="15972" y="2335"/>
                  </a:lnTo>
                  <a:lnTo>
                    <a:pt x="16118" y="2043"/>
                  </a:lnTo>
                  <a:lnTo>
                    <a:pt x="16045" y="1824"/>
                  </a:lnTo>
                  <a:lnTo>
                    <a:pt x="16008" y="1678"/>
                  </a:lnTo>
                  <a:lnTo>
                    <a:pt x="15972" y="1496"/>
                  </a:lnTo>
                  <a:lnTo>
                    <a:pt x="15752" y="1277"/>
                  </a:lnTo>
                  <a:lnTo>
                    <a:pt x="15606" y="1168"/>
                  </a:lnTo>
                  <a:lnTo>
                    <a:pt x="14437" y="657"/>
                  </a:lnTo>
                  <a:lnTo>
                    <a:pt x="13888" y="511"/>
                  </a:lnTo>
                  <a:lnTo>
                    <a:pt x="13267" y="328"/>
                  </a:lnTo>
                  <a:lnTo>
                    <a:pt x="12682" y="182"/>
                  </a:lnTo>
                  <a:lnTo>
                    <a:pt x="12024" y="109"/>
                  </a:lnTo>
                  <a:lnTo>
                    <a:pt x="11403" y="36"/>
                  </a:lnTo>
                  <a:lnTo>
                    <a:pt x="10782" y="0"/>
                  </a:lnTo>
                  <a:lnTo>
                    <a:pt x="10234" y="36"/>
                  </a:lnTo>
                  <a:lnTo>
                    <a:pt x="9685" y="109"/>
                  </a:lnTo>
                  <a:lnTo>
                    <a:pt x="9174" y="182"/>
                  </a:lnTo>
                  <a:lnTo>
                    <a:pt x="8625" y="255"/>
                  </a:lnTo>
                  <a:lnTo>
                    <a:pt x="8114" y="365"/>
                  </a:lnTo>
                  <a:lnTo>
                    <a:pt x="7602" y="547"/>
                  </a:lnTo>
                  <a:lnTo>
                    <a:pt x="7054" y="693"/>
                  </a:lnTo>
                  <a:lnTo>
                    <a:pt x="6579" y="912"/>
                  </a:lnTo>
                  <a:lnTo>
                    <a:pt x="6104" y="1095"/>
                  </a:lnTo>
                  <a:lnTo>
                    <a:pt x="5665" y="1350"/>
                  </a:lnTo>
                  <a:lnTo>
                    <a:pt x="5190" y="1569"/>
                  </a:lnTo>
                  <a:lnTo>
                    <a:pt x="4751" y="1861"/>
                  </a:lnTo>
                  <a:lnTo>
                    <a:pt x="4313" y="2189"/>
                  </a:lnTo>
                  <a:lnTo>
                    <a:pt x="3509" y="2846"/>
                  </a:lnTo>
                  <a:lnTo>
                    <a:pt x="2778" y="3576"/>
                  </a:lnTo>
                  <a:lnTo>
                    <a:pt x="2120" y="4378"/>
                  </a:lnTo>
                  <a:lnTo>
                    <a:pt x="1535" y="5254"/>
                  </a:lnTo>
                  <a:lnTo>
                    <a:pt x="1279" y="5692"/>
                  </a:lnTo>
                  <a:lnTo>
                    <a:pt x="1060" y="6130"/>
                  </a:lnTo>
                  <a:lnTo>
                    <a:pt x="841" y="6604"/>
                  </a:lnTo>
                  <a:lnTo>
                    <a:pt x="475" y="7626"/>
                  </a:lnTo>
                  <a:lnTo>
                    <a:pt x="329" y="8136"/>
                  </a:lnTo>
                  <a:lnTo>
                    <a:pt x="183" y="8684"/>
                  </a:lnTo>
                  <a:lnTo>
                    <a:pt x="110" y="9195"/>
                  </a:lnTo>
                  <a:lnTo>
                    <a:pt x="37" y="9742"/>
                  </a:lnTo>
                  <a:lnTo>
                    <a:pt x="0" y="10289"/>
                  </a:lnTo>
                  <a:lnTo>
                    <a:pt x="0" y="11384"/>
                  </a:lnTo>
                  <a:lnTo>
                    <a:pt x="37" y="11931"/>
                  </a:lnTo>
                  <a:lnTo>
                    <a:pt x="183" y="13026"/>
                  </a:lnTo>
                  <a:lnTo>
                    <a:pt x="475" y="14047"/>
                  </a:lnTo>
                  <a:lnTo>
                    <a:pt x="658" y="14558"/>
                  </a:lnTo>
                  <a:lnTo>
                    <a:pt x="841" y="15032"/>
                  </a:lnTo>
                  <a:lnTo>
                    <a:pt x="1060" y="15543"/>
                  </a:lnTo>
                  <a:lnTo>
                    <a:pt x="1279" y="15981"/>
                  </a:lnTo>
                  <a:lnTo>
                    <a:pt x="1535" y="16455"/>
                  </a:lnTo>
                  <a:lnTo>
                    <a:pt x="1827" y="16857"/>
                  </a:lnTo>
                  <a:lnTo>
                    <a:pt x="2120" y="17295"/>
                  </a:lnTo>
                  <a:lnTo>
                    <a:pt x="2778" y="18097"/>
                  </a:lnTo>
                  <a:lnTo>
                    <a:pt x="3509" y="18827"/>
                  </a:lnTo>
                  <a:lnTo>
                    <a:pt x="4313" y="19484"/>
                  </a:lnTo>
                  <a:lnTo>
                    <a:pt x="4751" y="19812"/>
                  </a:lnTo>
                  <a:lnTo>
                    <a:pt x="5190" y="20068"/>
                  </a:lnTo>
                  <a:lnTo>
                    <a:pt x="5665" y="20323"/>
                  </a:lnTo>
                  <a:lnTo>
                    <a:pt x="6104" y="20578"/>
                  </a:lnTo>
                  <a:lnTo>
                    <a:pt x="6579" y="20761"/>
                  </a:lnTo>
                  <a:lnTo>
                    <a:pt x="7054" y="20980"/>
                  </a:lnTo>
                  <a:lnTo>
                    <a:pt x="7602" y="21126"/>
                  </a:lnTo>
                  <a:lnTo>
                    <a:pt x="8625" y="21418"/>
                  </a:lnTo>
                  <a:lnTo>
                    <a:pt x="9174" y="21491"/>
                  </a:lnTo>
                  <a:lnTo>
                    <a:pt x="9685" y="21564"/>
                  </a:lnTo>
                  <a:lnTo>
                    <a:pt x="10234" y="21600"/>
                  </a:lnTo>
                  <a:lnTo>
                    <a:pt x="11330" y="21600"/>
                  </a:lnTo>
                  <a:lnTo>
                    <a:pt x="11915" y="21564"/>
                  </a:lnTo>
                  <a:lnTo>
                    <a:pt x="12938" y="21418"/>
                  </a:lnTo>
                  <a:lnTo>
                    <a:pt x="13486" y="21272"/>
                  </a:lnTo>
                  <a:lnTo>
                    <a:pt x="13998" y="21126"/>
                  </a:lnTo>
                  <a:lnTo>
                    <a:pt x="14473" y="20980"/>
                  </a:lnTo>
                  <a:lnTo>
                    <a:pt x="15021" y="20761"/>
                  </a:lnTo>
                  <a:lnTo>
                    <a:pt x="15460" y="20578"/>
                  </a:lnTo>
                  <a:lnTo>
                    <a:pt x="15935" y="20323"/>
                  </a:lnTo>
                  <a:lnTo>
                    <a:pt x="16812" y="19812"/>
                  </a:lnTo>
                  <a:lnTo>
                    <a:pt x="17287" y="19484"/>
                  </a:lnTo>
                  <a:lnTo>
                    <a:pt x="17689" y="19155"/>
                  </a:lnTo>
                  <a:lnTo>
                    <a:pt x="18055" y="18827"/>
                  </a:lnTo>
                  <a:lnTo>
                    <a:pt x="18457" y="18462"/>
                  </a:lnTo>
                  <a:lnTo>
                    <a:pt x="18822" y="18097"/>
                  </a:lnTo>
                  <a:lnTo>
                    <a:pt x="19115" y="17696"/>
                  </a:lnTo>
                  <a:lnTo>
                    <a:pt x="19444" y="17295"/>
                  </a:lnTo>
                  <a:lnTo>
                    <a:pt x="19773" y="16857"/>
                  </a:lnTo>
                  <a:lnTo>
                    <a:pt x="20065" y="16455"/>
                  </a:lnTo>
                  <a:lnTo>
                    <a:pt x="20284" y="15981"/>
                  </a:lnTo>
                  <a:lnTo>
                    <a:pt x="20540" y="15543"/>
                  </a:lnTo>
                  <a:lnTo>
                    <a:pt x="20759" y="15032"/>
                  </a:lnTo>
                  <a:lnTo>
                    <a:pt x="20942" y="14558"/>
                  </a:lnTo>
                  <a:lnTo>
                    <a:pt x="21088" y="14047"/>
                  </a:lnTo>
                  <a:lnTo>
                    <a:pt x="21271" y="13536"/>
                  </a:lnTo>
                  <a:lnTo>
                    <a:pt x="21381" y="13026"/>
                  </a:lnTo>
                  <a:lnTo>
                    <a:pt x="21454" y="12478"/>
                  </a:lnTo>
                  <a:lnTo>
                    <a:pt x="21563" y="11931"/>
                  </a:lnTo>
                  <a:lnTo>
                    <a:pt x="21600" y="11384"/>
                  </a:lnTo>
                  <a:lnTo>
                    <a:pt x="21600" y="10253"/>
                  </a:lnTo>
                  <a:lnTo>
                    <a:pt x="21563" y="9632"/>
                  </a:lnTo>
                  <a:lnTo>
                    <a:pt x="21454" y="9049"/>
                  </a:lnTo>
                  <a:lnTo>
                    <a:pt x="21344" y="8428"/>
                  </a:lnTo>
                  <a:lnTo>
                    <a:pt x="21271" y="8282"/>
                  </a:lnTo>
                  <a:lnTo>
                    <a:pt x="21198" y="8100"/>
                  </a:lnTo>
                  <a:lnTo>
                    <a:pt x="21052" y="7991"/>
                  </a:lnTo>
                  <a:lnTo>
                    <a:pt x="20942" y="7918"/>
                  </a:lnTo>
                  <a:lnTo>
                    <a:pt x="20796" y="7845"/>
                  </a:lnTo>
                  <a:lnTo>
                    <a:pt x="20613" y="7808"/>
                  </a:lnTo>
                  <a:lnTo>
                    <a:pt x="20467" y="7735"/>
                  </a:lnTo>
                  <a:lnTo>
                    <a:pt x="20284" y="77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 panose="020F0502020204030204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endParaRPr>
            </a:p>
          </p:txBody>
        </p:sp>
      </p:grpSp>
      <p:grpSp>
        <p:nvGrpSpPr>
          <p:cNvPr id="29" name="Google Shape;2004;p46"/>
          <p:cNvGrpSpPr/>
          <p:nvPr/>
        </p:nvGrpSpPr>
        <p:grpSpPr>
          <a:xfrm>
            <a:off x="1356680" y="4183782"/>
            <a:ext cx="285754" cy="285752"/>
            <a:chOff x="-1" y="-1"/>
            <a:chExt cx="285753" cy="285751"/>
          </a:xfrm>
          <a:solidFill>
            <a:srgbClr val="3778A1"/>
          </a:solidFill>
        </p:grpSpPr>
        <p:sp>
          <p:nvSpPr>
            <p:cNvPr id="30" name="Google Shape;2005;p46"/>
            <p:cNvSpPr/>
            <p:nvPr/>
          </p:nvSpPr>
          <p:spPr>
            <a:xfrm>
              <a:off x="42862" y="-1"/>
              <a:ext cx="242890" cy="22384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282" y="192"/>
                  </a:moveTo>
                  <a:lnTo>
                    <a:pt x="21176" y="77"/>
                  </a:lnTo>
                  <a:lnTo>
                    <a:pt x="20999" y="38"/>
                  </a:lnTo>
                  <a:lnTo>
                    <a:pt x="20858" y="0"/>
                  </a:lnTo>
                  <a:lnTo>
                    <a:pt x="20681" y="0"/>
                  </a:lnTo>
                  <a:lnTo>
                    <a:pt x="20504" y="38"/>
                  </a:lnTo>
                  <a:lnTo>
                    <a:pt x="20363" y="77"/>
                  </a:lnTo>
                  <a:lnTo>
                    <a:pt x="20221" y="192"/>
                  </a:lnTo>
                  <a:lnTo>
                    <a:pt x="20115" y="307"/>
                  </a:lnTo>
                  <a:lnTo>
                    <a:pt x="5868" y="19332"/>
                  </a:lnTo>
                  <a:lnTo>
                    <a:pt x="1449" y="14490"/>
                  </a:lnTo>
                  <a:lnTo>
                    <a:pt x="1343" y="14374"/>
                  </a:lnTo>
                  <a:lnTo>
                    <a:pt x="1167" y="14298"/>
                  </a:lnTo>
                  <a:lnTo>
                    <a:pt x="1025" y="14259"/>
                  </a:lnTo>
                  <a:lnTo>
                    <a:pt x="707" y="14259"/>
                  </a:lnTo>
                  <a:lnTo>
                    <a:pt x="566" y="14298"/>
                  </a:lnTo>
                  <a:lnTo>
                    <a:pt x="389" y="14374"/>
                  </a:lnTo>
                  <a:lnTo>
                    <a:pt x="283" y="14490"/>
                  </a:lnTo>
                  <a:lnTo>
                    <a:pt x="141" y="14682"/>
                  </a:lnTo>
                  <a:lnTo>
                    <a:pt x="71" y="14836"/>
                  </a:lnTo>
                  <a:lnTo>
                    <a:pt x="35" y="14989"/>
                  </a:lnTo>
                  <a:lnTo>
                    <a:pt x="0" y="15181"/>
                  </a:lnTo>
                  <a:lnTo>
                    <a:pt x="35" y="15335"/>
                  </a:lnTo>
                  <a:lnTo>
                    <a:pt x="71" y="15527"/>
                  </a:lnTo>
                  <a:lnTo>
                    <a:pt x="141" y="15681"/>
                  </a:lnTo>
                  <a:lnTo>
                    <a:pt x="283" y="15835"/>
                  </a:lnTo>
                  <a:lnTo>
                    <a:pt x="5338" y="21369"/>
                  </a:lnTo>
                  <a:lnTo>
                    <a:pt x="5621" y="21523"/>
                  </a:lnTo>
                  <a:lnTo>
                    <a:pt x="5798" y="21600"/>
                  </a:lnTo>
                  <a:lnTo>
                    <a:pt x="6187" y="21600"/>
                  </a:lnTo>
                  <a:lnTo>
                    <a:pt x="6328" y="21485"/>
                  </a:lnTo>
                  <a:lnTo>
                    <a:pt x="6469" y="21408"/>
                  </a:lnTo>
                  <a:lnTo>
                    <a:pt x="6611" y="21293"/>
                  </a:lnTo>
                  <a:lnTo>
                    <a:pt x="21423" y="1460"/>
                  </a:lnTo>
                  <a:lnTo>
                    <a:pt x="21529" y="1307"/>
                  </a:lnTo>
                  <a:lnTo>
                    <a:pt x="21600" y="1115"/>
                  </a:lnTo>
                  <a:lnTo>
                    <a:pt x="21600" y="615"/>
                  </a:lnTo>
                  <a:lnTo>
                    <a:pt x="21529" y="461"/>
                  </a:lnTo>
                  <a:lnTo>
                    <a:pt x="21423" y="307"/>
                  </a:lnTo>
                  <a:lnTo>
                    <a:pt x="21282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 panose="020F0502020204030204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endParaRPr>
            </a:p>
          </p:txBody>
        </p:sp>
        <p:sp>
          <p:nvSpPr>
            <p:cNvPr id="31" name="Google Shape;2006;p46"/>
            <p:cNvSpPr/>
            <p:nvPr/>
          </p:nvSpPr>
          <p:spPr>
            <a:xfrm>
              <a:off x="-1" y="50800"/>
              <a:ext cx="234951" cy="23495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0284" y="7735"/>
                  </a:moveTo>
                  <a:lnTo>
                    <a:pt x="20102" y="7845"/>
                  </a:lnTo>
                  <a:lnTo>
                    <a:pt x="19992" y="7918"/>
                  </a:lnTo>
                  <a:lnTo>
                    <a:pt x="19846" y="8027"/>
                  </a:lnTo>
                  <a:lnTo>
                    <a:pt x="19736" y="8209"/>
                  </a:lnTo>
                  <a:lnTo>
                    <a:pt x="19663" y="8319"/>
                  </a:lnTo>
                  <a:lnTo>
                    <a:pt x="19626" y="8465"/>
                  </a:lnTo>
                  <a:lnTo>
                    <a:pt x="19626" y="8793"/>
                  </a:lnTo>
                  <a:lnTo>
                    <a:pt x="19736" y="9304"/>
                  </a:lnTo>
                  <a:lnTo>
                    <a:pt x="19809" y="9815"/>
                  </a:lnTo>
                  <a:lnTo>
                    <a:pt x="19846" y="10326"/>
                  </a:lnTo>
                  <a:lnTo>
                    <a:pt x="19846" y="11311"/>
                  </a:lnTo>
                  <a:lnTo>
                    <a:pt x="19809" y="11749"/>
                  </a:lnTo>
                  <a:lnTo>
                    <a:pt x="19736" y="12223"/>
                  </a:lnTo>
                  <a:lnTo>
                    <a:pt x="19590" y="13099"/>
                  </a:lnTo>
                  <a:lnTo>
                    <a:pt x="19444" y="13500"/>
                  </a:lnTo>
                  <a:lnTo>
                    <a:pt x="19297" y="13938"/>
                  </a:lnTo>
                  <a:lnTo>
                    <a:pt x="19115" y="14376"/>
                  </a:lnTo>
                  <a:lnTo>
                    <a:pt x="18969" y="14777"/>
                  </a:lnTo>
                  <a:lnTo>
                    <a:pt x="18749" y="15178"/>
                  </a:lnTo>
                  <a:lnTo>
                    <a:pt x="18530" y="15543"/>
                  </a:lnTo>
                  <a:lnTo>
                    <a:pt x="18311" y="15872"/>
                  </a:lnTo>
                  <a:lnTo>
                    <a:pt x="17799" y="16601"/>
                  </a:lnTo>
                  <a:lnTo>
                    <a:pt x="17507" y="16930"/>
                  </a:lnTo>
                  <a:lnTo>
                    <a:pt x="17178" y="17222"/>
                  </a:lnTo>
                  <a:lnTo>
                    <a:pt x="16885" y="17550"/>
                  </a:lnTo>
                  <a:lnTo>
                    <a:pt x="16556" y="17805"/>
                  </a:lnTo>
                  <a:lnTo>
                    <a:pt x="16227" y="18097"/>
                  </a:lnTo>
                  <a:lnTo>
                    <a:pt x="15862" y="18353"/>
                  </a:lnTo>
                  <a:lnTo>
                    <a:pt x="15496" y="18572"/>
                  </a:lnTo>
                  <a:lnTo>
                    <a:pt x="15094" y="18791"/>
                  </a:lnTo>
                  <a:lnTo>
                    <a:pt x="14729" y="18973"/>
                  </a:lnTo>
                  <a:lnTo>
                    <a:pt x="14327" y="19155"/>
                  </a:lnTo>
                  <a:lnTo>
                    <a:pt x="13925" y="19301"/>
                  </a:lnTo>
                  <a:lnTo>
                    <a:pt x="13486" y="19484"/>
                  </a:lnTo>
                  <a:lnTo>
                    <a:pt x="13084" y="19593"/>
                  </a:lnTo>
                  <a:lnTo>
                    <a:pt x="12646" y="19666"/>
                  </a:lnTo>
                  <a:lnTo>
                    <a:pt x="12171" y="19739"/>
                  </a:lnTo>
                  <a:lnTo>
                    <a:pt x="11695" y="19849"/>
                  </a:lnTo>
                  <a:lnTo>
                    <a:pt x="11257" y="19885"/>
                  </a:lnTo>
                  <a:lnTo>
                    <a:pt x="10343" y="19885"/>
                  </a:lnTo>
                  <a:lnTo>
                    <a:pt x="9905" y="19849"/>
                  </a:lnTo>
                  <a:lnTo>
                    <a:pt x="9393" y="19739"/>
                  </a:lnTo>
                  <a:lnTo>
                    <a:pt x="8516" y="19593"/>
                  </a:lnTo>
                  <a:lnTo>
                    <a:pt x="8114" y="19484"/>
                  </a:lnTo>
                  <a:lnTo>
                    <a:pt x="7675" y="19301"/>
                  </a:lnTo>
                  <a:lnTo>
                    <a:pt x="7273" y="19155"/>
                  </a:lnTo>
                  <a:lnTo>
                    <a:pt x="6871" y="18973"/>
                  </a:lnTo>
                  <a:lnTo>
                    <a:pt x="6506" y="18791"/>
                  </a:lnTo>
                  <a:lnTo>
                    <a:pt x="6104" y="18572"/>
                  </a:lnTo>
                  <a:lnTo>
                    <a:pt x="5738" y="18353"/>
                  </a:lnTo>
                  <a:lnTo>
                    <a:pt x="5373" y="18097"/>
                  </a:lnTo>
                  <a:lnTo>
                    <a:pt x="5044" y="17805"/>
                  </a:lnTo>
                  <a:lnTo>
                    <a:pt x="4715" y="17550"/>
                  </a:lnTo>
                  <a:lnTo>
                    <a:pt x="4386" y="17222"/>
                  </a:lnTo>
                  <a:lnTo>
                    <a:pt x="4057" y="16930"/>
                  </a:lnTo>
                  <a:lnTo>
                    <a:pt x="3801" y="16601"/>
                  </a:lnTo>
                  <a:lnTo>
                    <a:pt x="3545" y="16236"/>
                  </a:lnTo>
                  <a:lnTo>
                    <a:pt x="3253" y="15872"/>
                  </a:lnTo>
                  <a:lnTo>
                    <a:pt x="3070" y="15543"/>
                  </a:lnTo>
                  <a:lnTo>
                    <a:pt x="2814" y="15178"/>
                  </a:lnTo>
                  <a:lnTo>
                    <a:pt x="2449" y="14376"/>
                  </a:lnTo>
                  <a:lnTo>
                    <a:pt x="2303" y="13938"/>
                  </a:lnTo>
                  <a:lnTo>
                    <a:pt x="2120" y="13500"/>
                  </a:lnTo>
                  <a:lnTo>
                    <a:pt x="2010" y="13099"/>
                  </a:lnTo>
                  <a:lnTo>
                    <a:pt x="1864" y="12223"/>
                  </a:lnTo>
                  <a:lnTo>
                    <a:pt x="1791" y="11749"/>
                  </a:lnTo>
                  <a:lnTo>
                    <a:pt x="1718" y="11311"/>
                  </a:lnTo>
                  <a:lnTo>
                    <a:pt x="1718" y="10362"/>
                  </a:lnTo>
                  <a:lnTo>
                    <a:pt x="1791" y="9888"/>
                  </a:lnTo>
                  <a:lnTo>
                    <a:pt x="1937" y="9012"/>
                  </a:lnTo>
                  <a:lnTo>
                    <a:pt x="2010" y="8538"/>
                  </a:lnTo>
                  <a:lnTo>
                    <a:pt x="2120" y="8136"/>
                  </a:lnTo>
                  <a:lnTo>
                    <a:pt x="2303" y="7699"/>
                  </a:lnTo>
                  <a:lnTo>
                    <a:pt x="2449" y="7297"/>
                  </a:lnTo>
                  <a:lnTo>
                    <a:pt x="2814" y="6495"/>
                  </a:lnTo>
                  <a:lnTo>
                    <a:pt x="3070" y="6130"/>
                  </a:lnTo>
                  <a:lnTo>
                    <a:pt x="3253" y="5765"/>
                  </a:lnTo>
                  <a:lnTo>
                    <a:pt x="3545" y="5400"/>
                  </a:lnTo>
                  <a:lnTo>
                    <a:pt x="3801" y="5108"/>
                  </a:lnTo>
                  <a:lnTo>
                    <a:pt x="4057" y="4780"/>
                  </a:lnTo>
                  <a:lnTo>
                    <a:pt x="4715" y="4123"/>
                  </a:lnTo>
                  <a:lnTo>
                    <a:pt x="5044" y="3831"/>
                  </a:lnTo>
                  <a:lnTo>
                    <a:pt x="5373" y="3612"/>
                  </a:lnTo>
                  <a:lnTo>
                    <a:pt x="5738" y="3320"/>
                  </a:lnTo>
                  <a:lnTo>
                    <a:pt x="6104" y="3065"/>
                  </a:lnTo>
                  <a:lnTo>
                    <a:pt x="6506" y="2882"/>
                  </a:lnTo>
                  <a:lnTo>
                    <a:pt x="6871" y="2664"/>
                  </a:lnTo>
                  <a:lnTo>
                    <a:pt x="7273" y="2518"/>
                  </a:lnTo>
                  <a:lnTo>
                    <a:pt x="7675" y="2299"/>
                  </a:lnTo>
                  <a:lnTo>
                    <a:pt x="8114" y="2189"/>
                  </a:lnTo>
                  <a:lnTo>
                    <a:pt x="8516" y="2080"/>
                  </a:lnTo>
                  <a:lnTo>
                    <a:pt x="8954" y="1934"/>
                  </a:lnTo>
                  <a:lnTo>
                    <a:pt x="9393" y="1861"/>
                  </a:lnTo>
                  <a:lnTo>
                    <a:pt x="9905" y="1824"/>
                  </a:lnTo>
                  <a:lnTo>
                    <a:pt x="10343" y="1788"/>
                  </a:lnTo>
                  <a:lnTo>
                    <a:pt x="11330" y="1788"/>
                  </a:lnTo>
                  <a:lnTo>
                    <a:pt x="11842" y="1824"/>
                  </a:lnTo>
                  <a:lnTo>
                    <a:pt x="12353" y="1897"/>
                  </a:lnTo>
                  <a:lnTo>
                    <a:pt x="12865" y="2043"/>
                  </a:lnTo>
                  <a:lnTo>
                    <a:pt x="13340" y="2153"/>
                  </a:lnTo>
                  <a:lnTo>
                    <a:pt x="13852" y="2335"/>
                  </a:lnTo>
                  <a:lnTo>
                    <a:pt x="14327" y="2518"/>
                  </a:lnTo>
                  <a:lnTo>
                    <a:pt x="14802" y="2736"/>
                  </a:lnTo>
                  <a:lnTo>
                    <a:pt x="14985" y="2809"/>
                  </a:lnTo>
                  <a:lnTo>
                    <a:pt x="15168" y="2846"/>
                  </a:lnTo>
                  <a:lnTo>
                    <a:pt x="15350" y="2846"/>
                  </a:lnTo>
                  <a:lnTo>
                    <a:pt x="15496" y="2809"/>
                  </a:lnTo>
                  <a:lnTo>
                    <a:pt x="15643" y="2700"/>
                  </a:lnTo>
                  <a:lnTo>
                    <a:pt x="15789" y="2627"/>
                  </a:lnTo>
                  <a:lnTo>
                    <a:pt x="15898" y="2518"/>
                  </a:lnTo>
                  <a:lnTo>
                    <a:pt x="15972" y="2335"/>
                  </a:lnTo>
                  <a:lnTo>
                    <a:pt x="16118" y="2043"/>
                  </a:lnTo>
                  <a:lnTo>
                    <a:pt x="16045" y="1824"/>
                  </a:lnTo>
                  <a:lnTo>
                    <a:pt x="16008" y="1678"/>
                  </a:lnTo>
                  <a:lnTo>
                    <a:pt x="15972" y="1496"/>
                  </a:lnTo>
                  <a:lnTo>
                    <a:pt x="15752" y="1277"/>
                  </a:lnTo>
                  <a:lnTo>
                    <a:pt x="15606" y="1168"/>
                  </a:lnTo>
                  <a:lnTo>
                    <a:pt x="14437" y="657"/>
                  </a:lnTo>
                  <a:lnTo>
                    <a:pt x="13888" y="511"/>
                  </a:lnTo>
                  <a:lnTo>
                    <a:pt x="13267" y="328"/>
                  </a:lnTo>
                  <a:lnTo>
                    <a:pt x="12682" y="182"/>
                  </a:lnTo>
                  <a:lnTo>
                    <a:pt x="12024" y="109"/>
                  </a:lnTo>
                  <a:lnTo>
                    <a:pt x="11403" y="36"/>
                  </a:lnTo>
                  <a:lnTo>
                    <a:pt x="10782" y="0"/>
                  </a:lnTo>
                  <a:lnTo>
                    <a:pt x="10234" y="36"/>
                  </a:lnTo>
                  <a:lnTo>
                    <a:pt x="9685" y="109"/>
                  </a:lnTo>
                  <a:lnTo>
                    <a:pt x="9174" y="182"/>
                  </a:lnTo>
                  <a:lnTo>
                    <a:pt x="8625" y="255"/>
                  </a:lnTo>
                  <a:lnTo>
                    <a:pt x="8114" y="365"/>
                  </a:lnTo>
                  <a:lnTo>
                    <a:pt x="7602" y="547"/>
                  </a:lnTo>
                  <a:lnTo>
                    <a:pt x="7054" y="693"/>
                  </a:lnTo>
                  <a:lnTo>
                    <a:pt x="6579" y="912"/>
                  </a:lnTo>
                  <a:lnTo>
                    <a:pt x="6104" y="1095"/>
                  </a:lnTo>
                  <a:lnTo>
                    <a:pt x="5665" y="1350"/>
                  </a:lnTo>
                  <a:lnTo>
                    <a:pt x="5190" y="1569"/>
                  </a:lnTo>
                  <a:lnTo>
                    <a:pt x="4751" y="1861"/>
                  </a:lnTo>
                  <a:lnTo>
                    <a:pt x="4313" y="2189"/>
                  </a:lnTo>
                  <a:lnTo>
                    <a:pt x="3509" y="2846"/>
                  </a:lnTo>
                  <a:lnTo>
                    <a:pt x="2778" y="3576"/>
                  </a:lnTo>
                  <a:lnTo>
                    <a:pt x="2120" y="4378"/>
                  </a:lnTo>
                  <a:lnTo>
                    <a:pt x="1535" y="5254"/>
                  </a:lnTo>
                  <a:lnTo>
                    <a:pt x="1279" y="5692"/>
                  </a:lnTo>
                  <a:lnTo>
                    <a:pt x="1060" y="6130"/>
                  </a:lnTo>
                  <a:lnTo>
                    <a:pt x="841" y="6604"/>
                  </a:lnTo>
                  <a:lnTo>
                    <a:pt x="475" y="7626"/>
                  </a:lnTo>
                  <a:lnTo>
                    <a:pt x="329" y="8136"/>
                  </a:lnTo>
                  <a:lnTo>
                    <a:pt x="183" y="8684"/>
                  </a:lnTo>
                  <a:lnTo>
                    <a:pt x="110" y="9195"/>
                  </a:lnTo>
                  <a:lnTo>
                    <a:pt x="37" y="9742"/>
                  </a:lnTo>
                  <a:lnTo>
                    <a:pt x="0" y="10289"/>
                  </a:lnTo>
                  <a:lnTo>
                    <a:pt x="0" y="11384"/>
                  </a:lnTo>
                  <a:lnTo>
                    <a:pt x="37" y="11931"/>
                  </a:lnTo>
                  <a:lnTo>
                    <a:pt x="183" y="13026"/>
                  </a:lnTo>
                  <a:lnTo>
                    <a:pt x="475" y="14047"/>
                  </a:lnTo>
                  <a:lnTo>
                    <a:pt x="658" y="14558"/>
                  </a:lnTo>
                  <a:lnTo>
                    <a:pt x="841" y="15032"/>
                  </a:lnTo>
                  <a:lnTo>
                    <a:pt x="1060" y="15543"/>
                  </a:lnTo>
                  <a:lnTo>
                    <a:pt x="1279" y="15981"/>
                  </a:lnTo>
                  <a:lnTo>
                    <a:pt x="1535" y="16455"/>
                  </a:lnTo>
                  <a:lnTo>
                    <a:pt x="1827" y="16857"/>
                  </a:lnTo>
                  <a:lnTo>
                    <a:pt x="2120" y="17295"/>
                  </a:lnTo>
                  <a:lnTo>
                    <a:pt x="2778" y="18097"/>
                  </a:lnTo>
                  <a:lnTo>
                    <a:pt x="3509" y="18827"/>
                  </a:lnTo>
                  <a:lnTo>
                    <a:pt x="4313" y="19484"/>
                  </a:lnTo>
                  <a:lnTo>
                    <a:pt x="4751" y="19812"/>
                  </a:lnTo>
                  <a:lnTo>
                    <a:pt x="5190" y="20068"/>
                  </a:lnTo>
                  <a:lnTo>
                    <a:pt x="5665" y="20323"/>
                  </a:lnTo>
                  <a:lnTo>
                    <a:pt x="6104" y="20578"/>
                  </a:lnTo>
                  <a:lnTo>
                    <a:pt x="6579" y="20761"/>
                  </a:lnTo>
                  <a:lnTo>
                    <a:pt x="7054" y="20980"/>
                  </a:lnTo>
                  <a:lnTo>
                    <a:pt x="7602" y="21126"/>
                  </a:lnTo>
                  <a:lnTo>
                    <a:pt x="8625" y="21418"/>
                  </a:lnTo>
                  <a:lnTo>
                    <a:pt x="9174" y="21491"/>
                  </a:lnTo>
                  <a:lnTo>
                    <a:pt x="9685" y="21564"/>
                  </a:lnTo>
                  <a:lnTo>
                    <a:pt x="10234" y="21600"/>
                  </a:lnTo>
                  <a:lnTo>
                    <a:pt x="11330" y="21600"/>
                  </a:lnTo>
                  <a:lnTo>
                    <a:pt x="11915" y="21564"/>
                  </a:lnTo>
                  <a:lnTo>
                    <a:pt x="12938" y="21418"/>
                  </a:lnTo>
                  <a:lnTo>
                    <a:pt x="13486" y="21272"/>
                  </a:lnTo>
                  <a:lnTo>
                    <a:pt x="13998" y="21126"/>
                  </a:lnTo>
                  <a:lnTo>
                    <a:pt x="14473" y="20980"/>
                  </a:lnTo>
                  <a:lnTo>
                    <a:pt x="15021" y="20761"/>
                  </a:lnTo>
                  <a:lnTo>
                    <a:pt x="15460" y="20578"/>
                  </a:lnTo>
                  <a:lnTo>
                    <a:pt x="15935" y="20323"/>
                  </a:lnTo>
                  <a:lnTo>
                    <a:pt x="16812" y="19812"/>
                  </a:lnTo>
                  <a:lnTo>
                    <a:pt x="17287" y="19484"/>
                  </a:lnTo>
                  <a:lnTo>
                    <a:pt x="17689" y="19155"/>
                  </a:lnTo>
                  <a:lnTo>
                    <a:pt x="18055" y="18827"/>
                  </a:lnTo>
                  <a:lnTo>
                    <a:pt x="18457" y="18462"/>
                  </a:lnTo>
                  <a:lnTo>
                    <a:pt x="18822" y="18097"/>
                  </a:lnTo>
                  <a:lnTo>
                    <a:pt x="19115" y="17696"/>
                  </a:lnTo>
                  <a:lnTo>
                    <a:pt x="19444" y="17295"/>
                  </a:lnTo>
                  <a:lnTo>
                    <a:pt x="19773" y="16857"/>
                  </a:lnTo>
                  <a:lnTo>
                    <a:pt x="20065" y="16455"/>
                  </a:lnTo>
                  <a:lnTo>
                    <a:pt x="20284" y="15981"/>
                  </a:lnTo>
                  <a:lnTo>
                    <a:pt x="20540" y="15543"/>
                  </a:lnTo>
                  <a:lnTo>
                    <a:pt x="20759" y="15032"/>
                  </a:lnTo>
                  <a:lnTo>
                    <a:pt x="20942" y="14558"/>
                  </a:lnTo>
                  <a:lnTo>
                    <a:pt x="21088" y="14047"/>
                  </a:lnTo>
                  <a:lnTo>
                    <a:pt x="21271" y="13536"/>
                  </a:lnTo>
                  <a:lnTo>
                    <a:pt x="21381" y="13026"/>
                  </a:lnTo>
                  <a:lnTo>
                    <a:pt x="21454" y="12478"/>
                  </a:lnTo>
                  <a:lnTo>
                    <a:pt x="21563" y="11931"/>
                  </a:lnTo>
                  <a:lnTo>
                    <a:pt x="21600" y="11384"/>
                  </a:lnTo>
                  <a:lnTo>
                    <a:pt x="21600" y="10253"/>
                  </a:lnTo>
                  <a:lnTo>
                    <a:pt x="21563" y="9632"/>
                  </a:lnTo>
                  <a:lnTo>
                    <a:pt x="21454" y="9049"/>
                  </a:lnTo>
                  <a:lnTo>
                    <a:pt x="21344" y="8428"/>
                  </a:lnTo>
                  <a:lnTo>
                    <a:pt x="21271" y="8282"/>
                  </a:lnTo>
                  <a:lnTo>
                    <a:pt x="21198" y="8100"/>
                  </a:lnTo>
                  <a:lnTo>
                    <a:pt x="21052" y="7991"/>
                  </a:lnTo>
                  <a:lnTo>
                    <a:pt x="20942" y="7918"/>
                  </a:lnTo>
                  <a:lnTo>
                    <a:pt x="20796" y="7845"/>
                  </a:lnTo>
                  <a:lnTo>
                    <a:pt x="20613" y="7808"/>
                  </a:lnTo>
                  <a:lnTo>
                    <a:pt x="20467" y="7735"/>
                  </a:lnTo>
                  <a:lnTo>
                    <a:pt x="20284" y="77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 panose="020B0604020202020204"/>
                <a:defRPr sz="1400" b="0" i="0" u="none" strike="noStrike" cap="none">
                  <a:solidFill>
                    <a:srgbClr val="000000"/>
                  </a:solidFill>
                  <a:latin typeface="Arial" panose="020B0604020202020204"/>
                  <a:ea typeface="Arial" panose="020B0604020202020204"/>
                  <a:cs typeface="Arial" panose="020B0604020202020204"/>
                  <a:sym typeface="Arial" panose="020B0604020202020204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 panose="020F0502020204030204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MiSans" panose="00000500000000000000" pitchFamily="2" charset="-122"/>
                <a:ea typeface="MiSans" panose="00000500000000000000" pitchFamily="2" charset="-122"/>
                <a:cs typeface="Calibri" panose="020F0502020204030204"/>
                <a:sym typeface="MiSans" panose="00000500000000000000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765693" y="1620195"/>
            <a:ext cx="207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33" name="文本框 38"/>
          <p:cNvSpPr txBox="1"/>
          <p:nvPr/>
        </p:nvSpPr>
        <p:spPr>
          <a:xfrm flipH="1">
            <a:off x="1765693" y="2081860"/>
            <a:ext cx="3678925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765693" y="2888850"/>
            <a:ext cx="207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35" name="文本框 38"/>
          <p:cNvSpPr txBox="1"/>
          <p:nvPr/>
        </p:nvSpPr>
        <p:spPr>
          <a:xfrm flipH="1">
            <a:off x="1765693" y="3350515"/>
            <a:ext cx="3678925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765693" y="4153405"/>
            <a:ext cx="2078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项目情况</a:t>
            </a:r>
          </a:p>
        </p:txBody>
      </p:sp>
      <p:sp>
        <p:nvSpPr>
          <p:cNvPr id="38" name="文本框 38"/>
          <p:cNvSpPr txBox="1"/>
          <p:nvPr/>
        </p:nvSpPr>
        <p:spPr>
          <a:xfrm flipH="1">
            <a:off x="1765693" y="4615070"/>
            <a:ext cx="3678925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9;p18"/>
          <p:cNvSpPr txBox="1"/>
          <p:nvPr/>
        </p:nvSpPr>
        <p:spPr>
          <a:xfrm>
            <a:off x="2951980" y="222709"/>
            <a:ext cx="5963946" cy="720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3500"/>
              <a:buFont typeface="Poppins"/>
              <a:buNone/>
            </a:pPr>
            <a:r>
              <a:rPr lang="zh-CN" altLang="en-US" sz="35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Poppins"/>
                <a:sym typeface="MiSans" panose="00000500000000000000" pitchFamily="2" charset="-122"/>
              </a:rPr>
              <a:t>工作完成情况</a:t>
            </a:r>
            <a:endParaRPr lang="zh-CN" altLang="de-DE" sz="350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Poppins"/>
              <a:sym typeface="MiSans" panose="00000500000000000000" pitchFamily="2" charset="-122"/>
            </a:endParaRPr>
          </a:p>
        </p:txBody>
      </p:sp>
      <p:sp>
        <p:nvSpPr>
          <p:cNvPr id="6" name="文本框 38"/>
          <p:cNvSpPr txBox="1"/>
          <p:nvPr/>
        </p:nvSpPr>
        <p:spPr>
          <a:xfrm flipH="1">
            <a:off x="1040297" y="4947514"/>
            <a:ext cx="9432927" cy="622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cs typeface="阿里巴巴普惠体 R" panose="00020600040101010101" pitchFamily="18" charset="-122"/>
                <a:sym typeface="MiSans" panose="00000500000000000000" pitchFamily="2" charset="-122"/>
              </a:rPr>
              <a:t>您的内容请在这里输入，或者复制您的文本后，在此处选择黏贴，并选择只保留文字。您的内容请在这里输入，或者复制您的文本后，在此处选择黏贴，并选择只保留文字。您的内容请在这里输入，或者复制您的文本后，在此处选择黏贴，并选择只保留文字。</a:t>
            </a:r>
            <a:endParaRPr lang="en-US" altLang="zh-CN" sz="12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cs typeface="阿里巴巴普惠体 R" panose="00020600040101010101" pitchFamily="18" charset="-122"/>
              <a:sym typeface="MiSans" panose="00000500000000000000" pitchFamily="2" charset="-122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5691488" y="867477"/>
            <a:ext cx="809025" cy="62818"/>
          </a:xfrm>
          <a:prstGeom prst="roundRect">
            <a:avLst>
              <a:gd name="adj" fmla="val 50000"/>
            </a:avLst>
          </a:prstGeom>
          <a:solidFill>
            <a:srgbClr val="3D7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aphicFrame>
        <p:nvGraphicFramePr>
          <p:cNvPr id="9" name="Chart 214"/>
          <p:cNvGraphicFramePr/>
          <p:nvPr/>
        </p:nvGraphicFramePr>
        <p:xfrm>
          <a:off x="1083129" y="1366158"/>
          <a:ext cx="9720942" cy="2960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9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1957</Words>
  <Application>Microsoft Office PowerPoint</Application>
  <PresentationFormat>宽屏</PresentationFormat>
  <Paragraphs>215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MiSans</vt:lpstr>
      <vt:lpstr>等线</vt:lpstr>
      <vt:lpstr>等线 Light</vt:lpstr>
      <vt:lpstr>微软雅黑</vt:lpstr>
      <vt:lpstr>Arial</vt:lpstr>
      <vt:lpstr>Calibri</vt:lpstr>
      <vt:lpstr>Poppins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医疗行业个人季度总结汇报ppt模板</dc:title>
  <dc:creator>熹熹</dc:creator>
  <cp:keywords>51PPT模板网</cp:keywords>
  <dc:description>www.51pptmoban.com</dc:description>
  <cp:lastModifiedBy>Win user</cp:lastModifiedBy>
  <cp:revision>2</cp:revision>
  <dcterms:created xsi:type="dcterms:W3CDTF">2022-06-15T12:16:28Z</dcterms:created>
  <dcterms:modified xsi:type="dcterms:W3CDTF">2022-06-19T13:53:09Z</dcterms:modified>
</cp:coreProperties>
</file>