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6" r:id="rId3"/>
    <p:sldId id="257" r:id="rId4"/>
    <p:sldId id="258" r:id="rId5"/>
    <p:sldId id="259" r:id="rId6"/>
    <p:sldId id="260" r:id="rId7"/>
    <p:sldId id="261" r:id="rId8"/>
    <p:sldId id="263" r:id="rId9"/>
    <p:sldId id="264" r:id="rId10"/>
    <p:sldId id="265" r:id="rId11"/>
    <p:sldId id="262" r:id="rId12"/>
    <p:sldId id="266"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B7ECB61-77EE-4B6D-96C3-64C9DD9CD5F2}">
          <p14:sldIdLst>
            <p14:sldId id="267"/>
            <p14:sldId id="256"/>
            <p14:sldId id="257"/>
            <p14:sldId id="258"/>
            <p14:sldId id="259"/>
            <p14:sldId id="260"/>
            <p14:sldId id="261"/>
            <p14:sldId id="263"/>
            <p14:sldId id="264"/>
            <p14:sldId id="265"/>
            <p14:sldId id="262"/>
          </p14:sldIdLst>
        </p14:section>
        <p14:section name="作者信息" id="{A4D84973-1503-42E4-9814-B12A981972E7}">
          <p14:sldIdLst>
            <p14:sldId id="266"/>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CD06"/>
    <a:srgbClr val="F48584"/>
    <a:srgbClr val="FBCDCD"/>
    <a:srgbClr val="6CCFD5"/>
    <a:srgbClr val="00718F"/>
    <a:srgbClr val="6CCE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p:normalViewPr>
  <p:slideViewPr>
    <p:cSldViewPr snapToGrid="0" showGuides="1">
      <p:cViewPr varScale="1">
        <p:scale>
          <a:sx n="88" d="100"/>
          <a:sy n="88" d="100"/>
        </p:scale>
        <p:origin x="96" y="492"/>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085452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id="{0225884F-0973-365D-F242-126B77BD755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63786435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形用户界面&#10;&#10;描述已自动生成">
            <a:extLst>
              <a:ext uri="{FF2B5EF4-FFF2-40B4-BE49-F238E27FC236}">
                <a16:creationId xmlns:a16="http://schemas.microsoft.com/office/drawing/2014/main" id="{F931BF4D-3025-0A92-54D8-1815339A81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703591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EABF4A06-E861-A055-F046-CE217C08152A}"/>
              </a:ext>
            </a:extLst>
          </p:cNvPr>
          <p:cNvSpPr/>
          <p:nvPr/>
        </p:nvSpPr>
        <p:spPr>
          <a:xfrm>
            <a:off x="0" y="0"/>
            <a:ext cx="12192000" cy="6858000"/>
          </a:xfrm>
          <a:prstGeom prst="rect">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70CCDAB8-8F80-3733-9243-1C5D8422ABD0}"/>
              </a:ext>
            </a:extLst>
          </p:cNvPr>
          <p:cNvSpPr/>
          <p:nvPr/>
        </p:nvSpPr>
        <p:spPr>
          <a:xfrm>
            <a:off x="217488" y="226361"/>
            <a:ext cx="11757025" cy="6405279"/>
          </a:xfrm>
          <a:prstGeom prst="rect">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4552997D-1D8F-7419-EE8B-E850EF7CE1A5}"/>
              </a:ext>
            </a:extLst>
          </p:cNvPr>
          <p:cNvSpPr/>
          <p:nvPr/>
        </p:nvSpPr>
        <p:spPr>
          <a:xfrm>
            <a:off x="478960" y="500358"/>
            <a:ext cx="11234081" cy="5857285"/>
          </a:xfrm>
          <a:prstGeom prst="rect">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B8BDC03-B48B-2087-AF84-B91920FC3916}"/>
              </a:ext>
            </a:extLst>
          </p:cNvPr>
          <p:cNvSpPr/>
          <p:nvPr/>
        </p:nvSpPr>
        <p:spPr>
          <a:xfrm>
            <a:off x="768080" y="770066"/>
            <a:ext cx="10655840" cy="5317868"/>
          </a:xfrm>
          <a:prstGeom prst="rect">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B59B5A20-A894-1773-4505-8CF27E18367A}"/>
              </a:ext>
            </a:extLst>
          </p:cNvPr>
          <p:cNvSpPr txBox="1"/>
          <p:nvPr/>
        </p:nvSpPr>
        <p:spPr>
          <a:xfrm>
            <a:off x="736060" y="1004496"/>
            <a:ext cx="10719881" cy="646331"/>
          </a:xfrm>
          <a:prstGeom prst="rect">
            <a:avLst/>
          </a:prstGeom>
          <a:noFill/>
        </p:spPr>
        <p:txBody>
          <a:bodyPr wrap="square" rtlCol="0">
            <a:spAutoFit/>
          </a:bodyPr>
          <a:lstStyle/>
          <a:p>
            <a:pPr algn="ctr"/>
            <a:r>
              <a:rPr lang="en-US" altLang="zh-CN"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 name="文本框 2">
            <a:extLst>
              <a:ext uri="{FF2B5EF4-FFF2-40B4-BE49-F238E27FC236}">
                <a16:creationId xmlns:a16="http://schemas.microsoft.com/office/drawing/2014/main" id="{6864689E-DF7F-A1C0-D4A5-8C2A8F50C55F}"/>
              </a:ext>
            </a:extLst>
          </p:cNvPr>
          <p:cNvSpPr txBox="1"/>
          <p:nvPr/>
        </p:nvSpPr>
        <p:spPr>
          <a:xfrm>
            <a:off x="1498601" y="2580172"/>
            <a:ext cx="9194798" cy="3273332"/>
          </a:xfrm>
          <a:prstGeom prst="rect">
            <a:avLst/>
          </a:prstGeom>
          <a:noFill/>
        </p:spPr>
        <p:txBody>
          <a:bodyPr wrap="square" rtlCol="0">
            <a:spAutoFit/>
          </a:bodyPr>
          <a:lstStyle/>
          <a:p>
            <a:pPr algn="ct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a:t>
            </a:r>
          </a:p>
          <a:p>
            <a:pPr algn="ctr">
              <a:lnSpc>
                <a:spcPct val="150000"/>
              </a:lnSpc>
            </a:pPr>
            <a:endPar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Maecenas porttitor congue massa. Fusce posuere, magna sed pulvinar ultricies, purus lectus malesuada libero, sit amet commodo magna eros quis urna. Nunc viverra imperdiet enim.</a:t>
            </a:r>
          </a:p>
          <a:p>
            <a:pPr algn="ct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a:p>
            <a:pPr algn="ctr">
              <a:lnSpc>
                <a:spcPct val="150000"/>
              </a:lnSpc>
            </a:pPr>
            <a:endPar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p:txBody>
      </p:sp>
      <p:pic>
        <p:nvPicPr>
          <p:cNvPr id="6" name="图片 5" descr="图标&#10;&#10;描述已自动生成">
            <a:extLst>
              <a:ext uri="{FF2B5EF4-FFF2-40B4-BE49-F238E27FC236}">
                <a16:creationId xmlns:a16="http://schemas.microsoft.com/office/drawing/2014/main" id="{54B3D542-41B0-6DB2-19E9-322EEC1B4C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1041" y="1805304"/>
            <a:ext cx="629918" cy="620392"/>
          </a:xfrm>
          <a:prstGeom prst="rect">
            <a:avLst/>
          </a:prstGeom>
        </p:spPr>
      </p:pic>
    </p:spTree>
    <p:extLst>
      <p:ext uri="{BB962C8B-B14F-4D97-AF65-F5344CB8AC3E}">
        <p14:creationId xmlns:p14="http://schemas.microsoft.com/office/powerpoint/2010/main" val="561315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CCFD5"/>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B6C8C5A9-21D7-2303-CB4D-E2FFB07DE2AA}"/>
              </a:ext>
            </a:extLst>
          </p:cNvPr>
          <p:cNvSpPr/>
          <p:nvPr/>
        </p:nvSpPr>
        <p:spPr>
          <a:xfrm>
            <a:off x="0" y="0"/>
            <a:ext cx="12192000" cy="6858000"/>
          </a:xfrm>
          <a:prstGeom prst="rect">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109AC78-1A53-2C3E-D7CA-ED64ED4C4902}"/>
              </a:ext>
            </a:extLst>
          </p:cNvPr>
          <p:cNvSpPr/>
          <p:nvPr/>
        </p:nvSpPr>
        <p:spPr>
          <a:xfrm>
            <a:off x="0" y="-2667000"/>
            <a:ext cx="12192000" cy="12192000"/>
          </a:xfrm>
          <a:prstGeom prst="ellipse">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2B406F72-33E5-AEF0-635B-D24A7A01767D}"/>
              </a:ext>
            </a:extLst>
          </p:cNvPr>
          <p:cNvSpPr/>
          <p:nvPr/>
        </p:nvSpPr>
        <p:spPr>
          <a:xfrm>
            <a:off x="1180289" y="-1486711"/>
            <a:ext cx="9831422" cy="9831422"/>
          </a:xfrm>
          <a:prstGeom prst="ellipse">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7576CBE0-C209-34B7-A295-44394554DECB}"/>
              </a:ext>
            </a:extLst>
          </p:cNvPr>
          <p:cNvSpPr/>
          <p:nvPr/>
        </p:nvSpPr>
        <p:spPr>
          <a:xfrm>
            <a:off x="2525486" y="-141514"/>
            <a:ext cx="7141028" cy="7141028"/>
          </a:xfrm>
          <a:prstGeom prst="ellipse">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9152436A-D6B2-BC9A-62B5-893ECD1E4FB8}"/>
              </a:ext>
            </a:extLst>
          </p:cNvPr>
          <p:cNvSpPr/>
          <p:nvPr/>
        </p:nvSpPr>
        <p:spPr>
          <a:xfrm>
            <a:off x="3701143" y="1034143"/>
            <a:ext cx="4789714" cy="4789714"/>
          </a:xfrm>
          <a:prstGeom prst="ellipse">
            <a:avLst/>
          </a:pr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74BD6119-F702-AD40-028A-53B03706F1AB}"/>
              </a:ext>
            </a:extLst>
          </p:cNvPr>
          <p:cNvSpPr/>
          <p:nvPr/>
        </p:nvSpPr>
        <p:spPr>
          <a:xfrm>
            <a:off x="4886425" y="2219425"/>
            <a:ext cx="2419150" cy="2419150"/>
          </a:xfrm>
          <a:prstGeom prst="ellipse">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F5A90999-7D67-666B-DA5B-C07A67A15B2A}"/>
              </a:ext>
            </a:extLst>
          </p:cNvPr>
          <p:cNvSpPr txBox="1"/>
          <p:nvPr/>
        </p:nvSpPr>
        <p:spPr>
          <a:xfrm>
            <a:off x="736060" y="2921169"/>
            <a:ext cx="10719881" cy="1015663"/>
          </a:xfrm>
          <a:prstGeom prst="rect">
            <a:avLst/>
          </a:prstGeom>
          <a:noFill/>
        </p:spPr>
        <p:txBody>
          <a:bodyPr wrap="square" rtlCol="0">
            <a:spAutoFit/>
          </a:bodyPr>
          <a:lstStyle/>
          <a:p>
            <a:pPr algn="ctr"/>
            <a:r>
              <a:rPr lang="en-US" altLang="zh-CN" sz="6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6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3366001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075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37C40B8-3891-E18B-B35E-FF95A5D21B83}"/>
              </a:ext>
            </a:extLst>
          </p:cNvPr>
          <p:cNvSpPr txBox="1"/>
          <p:nvPr/>
        </p:nvSpPr>
        <p:spPr>
          <a:xfrm>
            <a:off x="881743" y="2828835"/>
            <a:ext cx="6096000" cy="1200329"/>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884231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CCFD5"/>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BAA9529-2AF5-F467-D25E-558603AD2334}"/>
              </a:ext>
            </a:extLst>
          </p:cNvPr>
          <p:cNvSpPr/>
          <p:nvPr/>
        </p:nvSpPr>
        <p:spPr>
          <a:xfrm>
            <a:off x="0" y="0"/>
            <a:ext cx="12192000" cy="6858000"/>
          </a:xfrm>
          <a:prstGeom prst="rect">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109AC78-1A53-2C3E-D7CA-ED64ED4C4902}"/>
              </a:ext>
            </a:extLst>
          </p:cNvPr>
          <p:cNvSpPr/>
          <p:nvPr/>
        </p:nvSpPr>
        <p:spPr>
          <a:xfrm>
            <a:off x="0" y="-2667000"/>
            <a:ext cx="12192000" cy="12192000"/>
          </a:xfrm>
          <a:prstGeom prst="ellipse">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2B406F72-33E5-AEF0-635B-D24A7A01767D}"/>
              </a:ext>
            </a:extLst>
          </p:cNvPr>
          <p:cNvSpPr/>
          <p:nvPr/>
        </p:nvSpPr>
        <p:spPr>
          <a:xfrm>
            <a:off x="1180289" y="-1486711"/>
            <a:ext cx="9831422" cy="9831422"/>
          </a:xfrm>
          <a:prstGeom prst="ellipse">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7576CBE0-C209-34B7-A295-44394554DECB}"/>
              </a:ext>
            </a:extLst>
          </p:cNvPr>
          <p:cNvSpPr/>
          <p:nvPr/>
        </p:nvSpPr>
        <p:spPr>
          <a:xfrm>
            <a:off x="2525486" y="-141514"/>
            <a:ext cx="7141028" cy="7141028"/>
          </a:xfrm>
          <a:prstGeom prst="ellipse">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9152436A-D6B2-BC9A-62B5-893ECD1E4FB8}"/>
              </a:ext>
            </a:extLst>
          </p:cNvPr>
          <p:cNvSpPr/>
          <p:nvPr/>
        </p:nvSpPr>
        <p:spPr>
          <a:xfrm>
            <a:off x="3701143" y="1034143"/>
            <a:ext cx="4789714" cy="4789714"/>
          </a:xfrm>
          <a:prstGeom prst="ellipse">
            <a:avLst/>
          </a:pr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74BD6119-F702-AD40-028A-53B03706F1AB}"/>
              </a:ext>
            </a:extLst>
          </p:cNvPr>
          <p:cNvSpPr/>
          <p:nvPr/>
        </p:nvSpPr>
        <p:spPr>
          <a:xfrm>
            <a:off x="4886425" y="2219425"/>
            <a:ext cx="2419150" cy="2419150"/>
          </a:xfrm>
          <a:prstGeom prst="ellipse">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F5A90999-7D67-666B-DA5B-C07A67A15B2A}"/>
              </a:ext>
            </a:extLst>
          </p:cNvPr>
          <p:cNvSpPr txBox="1"/>
          <p:nvPr/>
        </p:nvSpPr>
        <p:spPr>
          <a:xfrm>
            <a:off x="736060" y="2921169"/>
            <a:ext cx="10719881" cy="1015663"/>
          </a:xfrm>
          <a:prstGeom prst="rect">
            <a:avLst/>
          </a:prstGeom>
          <a:noFill/>
        </p:spPr>
        <p:txBody>
          <a:bodyPr wrap="square" rtlCol="0">
            <a:spAutoFit/>
          </a:bodyPr>
          <a:lstStyle/>
          <a:p>
            <a:pPr algn="ctr"/>
            <a:r>
              <a:rPr lang="en-US" altLang="zh-CN" sz="6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6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3636362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BCDCD"/>
        </a:solid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02B997CA-C168-8F85-0B6E-53CFD69E35DB}"/>
              </a:ext>
            </a:extLst>
          </p:cNvPr>
          <p:cNvSpPr/>
          <p:nvPr/>
        </p:nvSpPr>
        <p:spPr>
          <a:xfrm>
            <a:off x="0" y="0"/>
            <a:ext cx="12192000" cy="6858000"/>
          </a:xfrm>
          <a:prstGeom prst="rect">
            <a:avLst/>
          </a:pr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AA5428A6-7DA9-10F0-3BD6-912BC93FCA4F}"/>
              </a:ext>
            </a:extLst>
          </p:cNvPr>
          <p:cNvGrpSpPr/>
          <p:nvPr/>
        </p:nvGrpSpPr>
        <p:grpSpPr>
          <a:xfrm>
            <a:off x="4833026" y="0"/>
            <a:ext cx="2525949" cy="6858000"/>
            <a:chOff x="4027250" y="0"/>
            <a:chExt cx="4961105" cy="6858000"/>
          </a:xfrm>
        </p:grpSpPr>
        <p:sp>
          <p:nvSpPr>
            <p:cNvPr id="4" name="矩形 3">
              <a:extLst>
                <a:ext uri="{FF2B5EF4-FFF2-40B4-BE49-F238E27FC236}">
                  <a16:creationId xmlns:a16="http://schemas.microsoft.com/office/drawing/2014/main" id="{D28B676C-FF97-57CE-37FE-C26242B9063B}"/>
                </a:ext>
              </a:extLst>
            </p:cNvPr>
            <p:cNvSpPr/>
            <p:nvPr/>
          </p:nvSpPr>
          <p:spPr>
            <a:xfrm>
              <a:off x="4027250" y="0"/>
              <a:ext cx="992221" cy="6858000"/>
            </a:xfrm>
            <a:prstGeom prst="rect">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243702A6-68C8-083C-74E1-91BB281A5EAC}"/>
                </a:ext>
              </a:extLst>
            </p:cNvPr>
            <p:cNvSpPr/>
            <p:nvPr/>
          </p:nvSpPr>
          <p:spPr>
            <a:xfrm>
              <a:off x="5019471" y="0"/>
              <a:ext cx="992221" cy="6858000"/>
            </a:xfrm>
            <a:prstGeom prst="rect">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0CCB4D90-E912-5137-93FE-F463A42C0ED8}"/>
                </a:ext>
              </a:extLst>
            </p:cNvPr>
            <p:cNvSpPr/>
            <p:nvPr/>
          </p:nvSpPr>
          <p:spPr>
            <a:xfrm>
              <a:off x="6011692" y="0"/>
              <a:ext cx="992221" cy="6858000"/>
            </a:xfrm>
            <a:prstGeom prst="rect">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0980C5E9-E48E-28A9-9117-7D675E7D87DB}"/>
                </a:ext>
              </a:extLst>
            </p:cNvPr>
            <p:cNvSpPr/>
            <p:nvPr/>
          </p:nvSpPr>
          <p:spPr>
            <a:xfrm>
              <a:off x="7003913" y="0"/>
              <a:ext cx="992221" cy="6858000"/>
            </a:xfrm>
            <a:prstGeom prst="rect">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DE7BB14A-DF73-E8C9-6145-1C31ADAD0DAF}"/>
                </a:ext>
              </a:extLst>
            </p:cNvPr>
            <p:cNvSpPr/>
            <p:nvPr/>
          </p:nvSpPr>
          <p:spPr>
            <a:xfrm>
              <a:off x="7996134" y="0"/>
              <a:ext cx="992221" cy="6858000"/>
            </a:xfrm>
            <a:prstGeom prst="rect">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descr="背景图案&#10;&#10;描述已自动生成">
            <a:extLst>
              <a:ext uri="{FF2B5EF4-FFF2-40B4-BE49-F238E27FC236}">
                <a16:creationId xmlns:a16="http://schemas.microsoft.com/office/drawing/2014/main" id="{66FF98F4-F991-AFC6-1393-3B154555D1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018" y="1865717"/>
            <a:ext cx="3739818" cy="3628419"/>
          </a:xfrm>
          <a:prstGeom prst="rect">
            <a:avLst/>
          </a:prstGeom>
        </p:spPr>
      </p:pic>
      <p:pic>
        <p:nvPicPr>
          <p:cNvPr id="11" name="图片 10" descr="图标&#10;&#10;描述已自动生成">
            <a:extLst>
              <a:ext uri="{FF2B5EF4-FFF2-40B4-BE49-F238E27FC236}">
                <a16:creationId xmlns:a16="http://schemas.microsoft.com/office/drawing/2014/main" id="{1F864870-980B-9D8E-A302-1DF76B1B57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3941" y="1614791"/>
            <a:ext cx="3684118" cy="3628418"/>
          </a:xfrm>
          <a:prstGeom prst="rect">
            <a:avLst/>
          </a:prstGeom>
        </p:spPr>
      </p:pic>
      <p:sp>
        <p:nvSpPr>
          <p:cNvPr id="12" name="文本框 11">
            <a:extLst>
              <a:ext uri="{FF2B5EF4-FFF2-40B4-BE49-F238E27FC236}">
                <a16:creationId xmlns:a16="http://schemas.microsoft.com/office/drawing/2014/main" id="{FAAA8138-6324-6BF7-ECCD-C416E61A7007}"/>
              </a:ext>
            </a:extLst>
          </p:cNvPr>
          <p:cNvSpPr txBox="1"/>
          <p:nvPr/>
        </p:nvSpPr>
        <p:spPr>
          <a:xfrm>
            <a:off x="8736771" y="1610259"/>
            <a:ext cx="2276272" cy="4182235"/>
          </a:xfrm>
          <a:prstGeom prst="rect">
            <a:avLst/>
          </a:prstGeom>
          <a:noFill/>
        </p:spPr>
        <p:txBody>
          <a:bodyPr wrap="square" rtlCol="0">
            <a:spAutoFit/>
          </a:bodyPr>
          <a:lstStyle/>
          <a:p>
            <a:pPr>
              <a:lnSpc>
                <a:spcPct val="150000"/>
              </a:lnSpc>
            </a:pPr>
            <a:r>
              <a:rPr lang="en-US" altLang="zh-CN"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3" name="文本框 12">
            <a:extLst>
              <a:ext uri="{FF2B5EF4-FFF2-40B4-BE49-F238E27FC236}">
                <a16:creationId xmlns:a16="http://schemas.microsoft.com/office/drawing/2014/main" id="{93FC427E-4A1D-2870-B2A6-521647C92FE2}"/>
              </a:ext>
            </a:extLst>
          </p:cNvPr>
          <p:cNvSpPr txBox="1"/>
          <p:nvPr/>
        </p:nvSpPr>
        <p:spPr>
          <a:xfrm>
            <a:off x="1178958" y="3563197"/>
            <a:ext cx="2474067" cy="2455159"/>
          </a:xfrm>
          <a:prstGeom prst="rect">
            <a:avLst/>
          </a:prstGeom>
          <a:noFill/>
        </p:spPr>
        <p:txBody>
          <a:bodyPr wrap="square" rtlCol="0">
            <a:spAutoFit/>
          </a:bodyPr>
          <a:lstStyle/>
          <a:p>
            <a:pPr>
              <a:lnSpc>
                <a:spcPct val="150000"/>
              </a:lnSpc>
            </a:pPr>
            <a:r>
              <a:rPr lang="en-US" altLang="zh-CN"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1879744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CD06"/>
        </a:solidFill>
        <a:effectLst/>
      </p:bgPr>
    </p:bg>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316A4969-EF27-0E14-59B5-D14DF8F4E6DB}"/>
              </a:ext>
            </a:extLst>
          </p:cNvPr>
          <p:cNvSpPr/>
          <p:nvPr/>
        </p:nvSpPr>
        <p:spPr>
          <a:xfrm>
            <a:off x="0" y="0"/>
            <a:ext cx="12192000" cy="6858000"/>
          </a:xfrm>
          <a:prstGeom prst="rect">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C72EC7DB-BCB4-7003-B081-AE781C5E0F71}"/>
              </a:ext>
            </a:extLst>
          </p:cNvPr>
          <p:cNvSpPr/>
          <p:nvPr/>
        </p:nvSpPr>
        <p:spPr>
          <a:xfrm>
            <a:off x="431800" y="410187"/>
            <a:ext cx="11328400" cy="6037626"/>
          </a:xfrm>
          <a:prstGeom prst="rect">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F48DD00A-C5EA-8535-0268-41BCEEA2E000}"/>
              </a:ext>
            </a:extLst>
          </p:cNvPr>
          <p:cNvSpPr/>
          <p:nvPr/>
        </p:nvSpPr>
        <p:spPr>
          <a:xfrm>
            <a:off x="839587" y="813659"/>
            <a:ext cx="10512826" cy="5230682"/>
          </a:xfrm>
          <a:prstGeom prst="rect">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B4FA3F65-FAFE-1EE1-54D9-740595E5EA73}"/>
              </a:ext>
            </a:extLst>
          </p:cNvPr>
          <p:cNvSpPr/>
          <p:nvPr/>
        </p:nvSpPr>
        <p:spPr>
          <a:xfrm>
            <a:off x="1301616" y="1264740"/>
            <a:ext cx="9588769" cy="4328520"/>
          </a:xfrm>
          <a:prstGeom prst="rect">
            <a:avLst/>
          </a:pr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37444B69-363A-88A7-4DDD-ABDC477CC438}"/>
              </a:ext>
            </a:extLst>
          </p:cNvPr>
          <p:cNvSpPr/>
          <p:nvPr/>
        </p:nvSpPr>
        <p:spPr>
          <a:xfrm>
            <a:off x="1706728" y="1690046"/>
            <a:ext cx="8778544" cy="3477909"/>
          </a:xfrm>
          <a:prstGeom prst="rect">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994BEE19-7D94-5E7F-C084-C9BD14F1ADC8}"/>
              </a:ext>
            </a:extLst>
          </p:cNvPr>
          <p:cNvSpPr/>
          <p:nvPr/>
        </p:nvSpPr>
        <p:spPr>
          <a:xfrm>
            <a:off x="2117700" y="2163340"/>
            <a:ext cx="7956602" cy="2531322"/>
          </a:xfrm>
          <a:prstGeom prst="rect">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1D07473F-E11E-86B8-7FB7-0CF963C16BAD}"/>
              </a:ext>
            </a:extLst>
          </p:cNvPr>
          <p:cNvSpPr/>
          <p:nvPr/>
        </p:nvSpPr>
        <p:spPr>
          <a:xfrm>
            <a:off x="2529746" y="2557774"/>
            <a:ext cx="7132508" cy="1742454"/>
          </a:xfrm>
          <a:prstGeom prst="rect">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0D5BDE4B-3D8F-DF7E-AA6E-A5FEE87B21F0}"/>
              </a:ext>
            </a:extLst>
          </p:cNvPr>
          <p:cNvSpPr/>
          <p:nvPr/>
        </p:nvSpPr>
        <p:spPr>
          <a:xfrm>
            <a:off x="2923308" y="2952731"/>
            <a:ext cx="6345385" cy="952539"/>
          </a:xfrm>
          <a:prstGeom prst="rect">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0771E66A-A373-8CF9-EEEC-BBC17AAE5578}"/>
              </a:ext>
            </a:extLst>
          </p:cNvPr>
          <p:cNvSpPr txBox="1"/>
          <p:nvPr/>
        </p:nvSpPr>
        <p:spPr>
          <a:xfrm>
            <a:off x="736060" y="2967335"/>
            <a:ext cx="10719881" cy="923330"/>
          </a:xfrm>
          <a:prstGeom prst="rect">
            <a:avLst/>
          </a:prstGeom>
          <a:noFill/>
        </p:spPr>
        <p:txBody>
          <a:bodyPr wrap="square" rtlCol="0">
            <a:spAutoFit/>
          </a:bodyPr>
          <a:lstStyle/>
          <a:p>
            <a:pPr algn="ctr"/>
            <a:r>
              <a:rPr lang="en-US" altLang="zh-CN" sz="5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5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 name="文本框 25">
            <a:extLst>
              <a:ext uri="{FF2B5EF4-FFF2-40B4-BE49-F238E27FC236}">
                <a16:creationId xmlns:a16="http://schemas.microsoft.com/office/drawing/2014/main" id="{F18F815B-7DC3-4639-1289-419CF779AEA5}"/>
              </a:ext>
            </a:extLst>
          </p:cNvPr>
          <p:cNvSpPr txBox="1"/>
          <p:nvPr/>
        </p:nvSpPr>
        <p:spPr>
          <a:xfrm>
            <a:off x="1603202" y="1784099"/>
            <a:ext cx="8985596" cy="307777"/>
          </a:xfrm>
          <a:prstGeom prst="rect">
            <a:avLst/>
          </a:prstGeom>
          <a:noFill/>
        </p:spPr>
        <p:txBody>
          <a:bodyPr wrap="square" rtlCol="0">
            <a:spAutoFit/>
          </a:bodyPr>
          <a:lstStyle/>
          <a:p>
            <a:pPr algn="ct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Habitant Morbi Tristique Senectus Et Netus Et Malesuada Fames Ac Turpis</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7" name="文本框 26">
            <a:extLst>
              <a:ext uri="{FF2B5EF4-FFF2-40B4-BE49-F238E27FC236}">
                <a16:creationId xmlns:a16="http://schemas.microsoft.com/office/drawing/2014/main" id="{5BA7C4FE-55BD-9FFF-1763-7649DA22EAFE}"/>
              </a:ext>
            </a:extLst>
          </p:cNvPr>
          <p:cNvSpPr txBox="1"/>
          <p:nvPr/>
        </p:nvSpPr>
        <p:spPr>
          <a:xfrm>
            <a:off x="1603202" y="5672748"/>
            <a:ext cx="8985596" cy="307777"/>
          </a:xfrm>
          <a:prstGeom prst="rect">
            <a:avLst/>
          </a:prstGeom>
          <a:noFill/>
        </p:spPr>
        <p:txBody>
          <a:bodyPr wrap="square" rtlCol="0">
            <a:spAutoFit/>
          </a:bodyPr>
          <a:lstStyle/>
          <a:p>
            <a:pPr algn="ct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8" name="文本框 27">
            <a:extLst>
              <a:ext uri="{FF2B5EF4-FFF2-40B4-BE49-F238E27FC236}">
                <a16:creationId xmlns:a16="http://schemas.microsoft.com/office/drawing/2014/main" id="{1C2C072E-2F16-3480-EF0A-1260F70F86C3}"/>
              </a:ext>
            </a:extLst>
          </p:cNvPr>
          <p:cNvSpPr txBox="1"/>
          <p:nvPr/>
        </p:nvSpPr>
        <p:spPr>
          <a:xfrm>
            <a:off x="1603202" y="4781843"/>
            <a:ext cx="8985596" cy="307777"/>
          </a:xfrm>
          <a:prstGeom prst="rect">
            <a:avLst/>
          </a:prstGeom>
          <a:noFill/>
        </p:spPr>
        <p:txBody>
          <a:bodyPr wrap="square" rtlCol="0">
            <a:spAutoFit/>
          </a:bodyPr>
          <a:lstStyle/>
          <a:p>
            <a:pPr algn="ct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Et Netus Et Malesuada Fames</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37" name="组合 36">
            <a:extLst>
              <a:ext uri="{FF2B5EF4-FFF2-40B4-BE49-F238E27FC236}">
                <a16:creationId xmlns:a16="http://schemas.microsoft.com/office/drawing/2014/main" id="{DA7AF750-C543-69AE-0FC2-65B5DC2CB6B7}"/>
              </a:ext>
            </a:extLst>
          </p:cNvPr>
          <p:cNvGrpSpPr/>
          <p:nvPr/>
        </p:nvGrpSpPr>
        <p:grpSpPr>
          <a:xfrm>
            <a:off x="5673312" y="1044109"/>
            <a:ext cx="799936" cy="389713"/>
            <a:chOff x="5673312" y="1044109"/>
            <a:chExt cx="799936" cy="389713"/>
          </a:xfrm>
        </p:grpSpPr>
        <p:pic>
          <p:nvPicPr>
            <p:cNvPr id="30" name="图片 29" descr="卡通人物&#10;&#10;中度可信度描述已自动生成">
              <a:extLst>
                <a:ext uri="{FF2B5EF4-FFF2-40B4-BE49-F238E27FC236}">
                  <a16:creationId xmlns:a16="http://schemas.microsoft.com/office/drawing/2014/main" id="{24D2D153-546F-F3D3-3020-5DED65231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4524" y="1077414"/>
              <a:ext cx="602953" cy="349806"/>
            </a:xfrm>
            <a:prstGeom prst="rect">
              <a:avLst/>
            </a:prstGeom>
          </p:spPr>
        </p:pic>
        <p:pic>
          <p:nvPicPr>
            <p:cNvPr id="36" name="图片 35" descr="卡通人物&#10;&#10;中度可信度描述已自动生成">
              <a:extLst>
                <a:ext uri="{FF2B5EF4-FFF2-40B4-BE49-F238E27FC236}">
                  <a16:creationId xmlns:a16="http://schemas.microsoft.com/office/drawing/2014/main" id="{BB929299-C747-D86E-B977-F76BDA0671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90760">
              <a:off x="5673312" y="1044109"/>
              <a:ext cx="799936" cy="389713"/>
            </a:xfrm>
            <a:prstGeom prst="rect">
              <a:avLst/>
            </a:prstGeom>
          </p:spPr>
        </p:pic>
      </p:grpSp>
    </p:spTree>
    <p:extLst>
      <p:ext uri="{BB962C8B-B14F-4D97-AF65-F5344CB8AC3E}">
        <p14:creationId xmlns:p14="http://schemas.microsoft.com/office/powerpoint/2010/main" val="3413837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CCFD5"/>
        </a:solid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F14B0E37-32C0-2D92-2C0E-CD5347ADCC08}"/>
              </a:ext>
            </a:extLst>
          </p:cNvPr>
          <p:cNvSpPr/>
          <p:nvPr/>
        </p:nvSpPr>
        <p:spPr>
          <a:xfrm>
            <a:off x="0" y="0"/>
            <a:ext cx="12192000" cy="6858000"/>
          </a:xfrm>
          <a:prstGeom prst="rect">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DE33C4CA-9330-00A0-B600-871942C13F4E}"/>
              </a:ext>
            </a:extLst>
          </p:cNvPr>
          <p:cNvSpPr/>
          <p:nvPr/>
        </p:nvSpPr>
        <p:spPr>
          <a:xfrm>
            <a:off x="6096000" y="3429000"/>
            <a:ext cx="6096000" cy="3429000"/>
          </a:xfrm>
          <a:prstGeom prst="rect">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97B49E98-1DFA-47DC-F49B-0CAD3390BD9C}"/>
              </a:ext>
            </a:extLst>
          </p:cNvPr>
          <p:cNvSpPr/>
          <p:nvPr/>
        </p:nvSpPr>
        <p:spPr>
          <a:xfrm>
            <a:off x="0" y="3429000"/>
            <a:ext cx="6096000" cy="3429000"/>
          </a:xfrm>
          <a:prstGeom prst="rect">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直角三角形 26">
            <a:extLst>
              <a:ext uri="{FF2B5EF4-FFF2-40B4-BE49-F238E27FC236}">
                <a16:creationId xmlns:a16="http://schemas.microsoft.com/office/drawing/2014/main" id="{EF607BB1-2EA7-2DD1-BBD1-E64F28DE7FC7}"/>
              </a:ext>
            </a:extLst>
          </p:cNvPr>
          <p:cNvSpPr/>
          <p:nvPr/>
        </p:nvSpPr>
        <p:spPr>
          <a:xfrm>
            <a:off x="0" y="0"/>
            <a:ext cx="6096000" cy="3429000"/>
          </a:xfrm>
          <a:prstGeom prst="rtTriangle">
            <a:avLst/>
          </a:pr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EEAF2270-317F-6E27-E9DD-D0B726401387}"/>
              </a:ext>
            </a:extLst>
          </p:cNvPr>
          <p:cNvSpPr/>
          <p:nvPr/>
        </p:nvSpPr>
        <p:spPr>
          <a:xfrm>
            <a:off x="6096000" y="0"/>
            <a:ext cx="6096000" cy="3429000"/>
          </a:xfrm>
          <a:prstGeom prst="rect">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id="{A668C133-5EBD-A298-D519-A99C0FFC86D7}"/>
              </a:ext>
            </a:extLst>
          </p:cNvPr>
          <p:cNvCxnSpPr>
            <a:cxnSpLocks/>
          </p:cNvCxnSpPr>
          <p:nvPr/>
        </p:nvCxnSpPr>
        <p:spPr>
          <a:xfrm>
            <a:off x="0" y="3429000"/>
            <a:ext cx="1219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D1C652E-574F-D046-C562-2606AAFFB50F}"/>
              </a:ext>
            </a:extLst>
          </p:cNvPr>
          <p:cNvCxnSpPr>
            <a:cxnSpLocks/>
          </p:cNvCxnSpPr>
          <p:nvPr/>
        </p:nvCxnSpPr>
        <p:spPr>
          <a:xfrm>
            <a:off x="60960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4F3DEA59-43AF-6FF8-6AF5-8F23F1CB3FB0}"/>
              </a:ext>
            </a:extLst>
          </p:cNvPr>
          <p:cNvCxnSpPr>
            <a:cxnSpLocks/>
          </p:cNvCxnSpPr>
          <p:nvPr/>
        </p:nvCxnSpPr>
        <p:spPr>
          <a:xfrm>
            <a:off x="0" y="0"/>
            <a:ext cx="6096000" cy="3429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F7754102-405C-F6A2-B77B-C61E08537469}"/>
              </a:ext>
            </a:extLst>
          </p:cNvPr>
          <p:cNvSpPr/>
          <p:nvPr/>
        </p:nvSpPr>
        <p:spPr>
          <a:xfrm>
            <a:off x="4538133" y="2095500"/>
            <a:ext cx="3115734" cy="2667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C7AF5F8C-12FD-92DD-C10A-4164BE7699A4}"/>
              </a:ext>
            </a:extLst>
          </p:cNvPr>
          <p:cNvSpPr txBox="1"/>
          <p:nvPr/>
        </p:nvSpPr>
        <p:spPr>
          <a:xfrm>
            <a:off x="7219669" y="1046910"/>
            <a:ext cx="4670470" cy="1334340"/>
          </a:xfrm>
          <a:prstGeom prst="rect">
            <a:avLst/>
          </a:prstGeom>
          <a:noFill/>
        </p:spPr>
        <p:txBody>
          <a:bodyPr wrap="square" rtlCol="0">
            <a:spAutoFit/>
          </a:bodyPr>
          <a:lstStyle/>
          <a:p>
            <a:pP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0" name="文本框 29">
            <a:extLst>
              <a:ext uri="{FF2B5EF4-FFF2-40B4-BE49-F238E27FC236}">
                <a16:creationId xmlns:a16="http://schemas.microsoft.com/office/drawing/2014/main" id="{C5BD818D-965F-D677-8BFB-F02DA66E7532}"/>
              </a:ext>
            </a:extLst>
          </p:cNvPr>
          <p:cNvSpPr txBox="1"/>
          <p:nvPr/>
        </p:nvSpPr>
        <p:spPr>
          <a:xfrm>
            <a:off x="736060" y="2967335"/>
            <a:ext cx="10719881" cy="923330"/>
          </a:xfrm>
          <a:prstGeom prst="rect">
            <a:avLst/>
          </a:prstGeom>
          <a:noFill/>
        </p:spPr>
        <p:txBody>
          <a:bodyPr wrap="square" rtlCol="0">
            <a:spAutoFit/>
          </a:bodyPr>
          <a:lstStyle/>
          <a:p>
            <a:pPr algn="ctr"/>
            <a:r>
              <a:rPr lang="en-US" altLang="zh-CN" sz="5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5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1" name="文本框 30">
            <a:extLst>
              <a:ext uri="{FF2B5EF4-FFF2-40B4-BE49-F238E27FC236}">
                <a16:creationId xmlns:a16="http://schemas.microsoft.com/office/drawing/2014/main" id="{3F3558B9-DD70-6292-C6E5-DFA512B34BF1}"/>
              </a:ext>
            </a:extLst>
          </p:cNvPr>
          <p:cNvSpPr txBox="1"/>
          <p:nvPr/>
        </p:nvSpPr>
        <p:spPr>
          <a:xfrm>
            <a:off x="7219669" y="4762500"/>
            <a:ext cx="4670470" cy="1011174"/>
          </a:xfrm>
          <a:prstGeom prst="rect">
            <a:avLst/>
          </a:prstGeom>
          <a:noFill/>
        </p:spPr>
        <p:txBody>
          <a:bodyPr wrap="square" rtlCol="0">
            <a:spAutoFit/>
          </a:bodyPr>
          <a:lstStyle/>
          <a:p>
            <a:pP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2" name="文本框 31">
            <a:extLst>
              <a:ext uri="{FF2B5EF4-FFF2-40B4-BE49-F238E27FC236}">
                <a16:creationId xmlns:a16="http://schemas.microsoft.com/office/drawing/2014/main" id="{A48968E5-3FA5-1016-83A1-BF9455A45209}"/>
              </a:ext>
            </a:extLst>
          </p:cNvPr>
          <p:cNvSpPr txBox="1"/>
          <p:nvPr/>
        </p:nvSpPr>
        <p:spPr>
          <a:xfrm>
            <a:off x="712765" y="4762500"/>
            <a:ext cx="4670470" cy="1011174"/>
          </a:xfrm>
          <a:prstGeom prst="rect">
            <a:avLst/>
          </a:prstGeom>
          <a:noFill/>
        </p:spPr>
        <p:txBody>
          <a:bodyPr wrap="square" rtlCol="0">
            <a:spAutoFit/>
          </a:bodyPr>
          <a:lstStyle/>
          <a:p>
            <a:pPr algn="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36" name="图片 35" descr="图标&#10;&#10;中度可信度描述已自动生成">
            <a:extLst>
              <a:ext uri="{FF2B5EF4-FFF2-40B4-BE49-F238E27FC236}">
                <a16:creationId xmlns:a16="http://schemas.microsoft.com/office/drawing/2014/main" id="{785FD384-A969-3525-1EC8-D5E0310857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5805" y="512305"/>
            <a:ext cx="2404391" cy="2404391"/>
          </a:xfrm>
          <a:prstGeom prst="rect">
            <a:avLst/>
          </a:prstGeom>
        </p:spPr>
      </p:pic>
    </p:spTree>
    <p:extLst>
      <p:ext uri="{BB962C8B-B14F-4D97-AF65-F5344CB8AC3E}">
        <p14:creationId xmlns:p14="http://schemas.microsoft.com/office/powerpoint/2010/main" val="2771318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CCED6"/>
        </a:solidFill>
        <a:effectLst/>
      </p:bgPr>
    </p:bg>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49251A55-3384-935E-918D-DA726D838B6E}"/>
              </a:ext>
            </a:extLst>
          </p:cNvPr>
          <p:cNvSpPr/>
          <p:nvPr/>
        </p:nvSpPr>
        <p:spPr>
          <a:xfrm>
            <a:off x="0" y="0"/>
            <a:ext cx="12192000" cy="6858000"/>
          </a:xfrm>
          <a:prstGeom prst="rect">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07B8DCAB-9249-48DC-6CEE-3FE693B6E203}"/>
              </a:ext>
            </a:extLst>
          </p:cNvPr>
          <p:cNvSpPr/>
          <p:nvPr/>
        </p:nvSpPr>
        <p:spPr>
          <a:xfrm>
            <a:off x="0" y="0"/>
            <a:ext cx="6096000" cy="6858000"/>
          </a:xfrm>
          <a:prstGeom prst="rect">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9A9C325F-1AA2-3BDD-B246-BBF2B4097990}"/>
              </a:ext>
            </a:extLst>
          </p:cNvPr>
          <p:cNvGrpSpPr/>
          <p:nvPr/>
        </p:nvGrpSpPr>
        <p:grpSpPr>
          <a:xfrm>
            <a:off x="977900" y="1358900"/>
            <a:ext cx="4140200" cy="4140200"/>
            <a:chOff x="0" y="-2667000"/>
            <a:chExt cx="12192000" cy="12192000"/>
          </a:xfrm>
        </p:grpSpPr>
        <p:sp>
          <p:nvSpPr>
            <p:cNvPr id="23" name="椭圆 22">
              <a:extLst>
                <a:ext uri="{FF2B5EF4-FFF2-40B4-BE49-F238E27FC236}">
                  <a16:creationId xmlns:a16="http://schemas.microsoft.com/office/drawing/2014/main" id="{AB2B7157-4213-D749-9887-8F12D976FADF}"/>
                </a:ext>
              </a:extLst>
            </p:cNvPr>
            <p:cNvSpPr/>
            <p:nvPr/>
          </p:nvSpPr>
          <p:spPr>
            <a:xfrm>
              <a:off x="0" y="-2667000"/>
              <a:ext cx="12192000" cy="12192000"/>
            </a:xfrm>
            <a:prstGeom prst="ellipse">
              <a:avLst/>
            </a:prstGeom>
            <a:solidFill>
              <a:srgbClr val="6CC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AB07ABC0-D963-5A29-9A5C-45CAC7D3FFFA}"/>
                </a:ext>
              </a:extLst>
            </p:cNvPr>
            <p:cNvSpPr/>
            <p:nvPr/>
          </p:nvSpPr>
          <p:spPr>
            <a:xfrm>
              <a:off x="1180289" y="-1486711"/>
              <a:ext cx="9831422" cy="9831422"/>
            </a:xfrm>
            <a:prstGeom prst="ellipse">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942BFCBC-F0C9-E73C-3F3C-3C7E7FBAF65A}"/>
                </a:ext>
              </a:extLst>
            </p:cNvPr>
            <p:cNvSpPr/>
            <p:nvPr/>
          </p:nvSpPr>
          <p:spPr>
            <a:xfrm>
              <a:off x="2525486" y="-141514"/>
              <a:ext cx="7141028" cy="7141028"/>
            </a:xfrm>
            <a:prstGeom prst="ellipse">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2CEBEF5-21F8-2A91-A136-07E94AC15596}"/>
                </a:ext>
              </a:extLst>
            </p:cNvPr>
            <p:cNvSpPr/>
            <p:nvPr/>
          </p:nvSpPr>
          <p:spPr>
            <a:xfrm>
              <a:off x="3701143" y="1034143"/>
              <a:ext cx="4789714" cy="4789714"/>
            </a:xfrm>
            <a:prstGeom prst="ellipse">
              <a:avLst/>
            </a:pr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03C78DFA-9819-D8D3-6A13-F1FAED546E8D}"/>
                </a:ext>
              </a:extLst>
            </p:cNvPr>
            <p:cNvSpPr/>
            <p:nvPr/>
          </p:nvSpPr>
          <p:spPr>
            <a:xfrm>
              <a:off x="4886425" y="2219425"/>
              <a:ext cx="2419150" cy="2419150"/>
            </a:xfrm>
            <a:prstGeom prst="ellipse">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descr="卡通人物&#10;&#10;描述已自动生成">
            <a:extLst>
              <a:ext uri="{FF2B5EF4-FFF2-40B4-BE49-F238E27FC236}">
                <a16:creationId xmlns:a16="http://schemas.microsoft.com/office/drawing/2014/main" id="{2CADB930-C60B-4050-2011-59073B76A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48" y="4968354"/>
            <a:ext cx="952529" cy="1340596"/>
          </a:xfrm>
          <a:prstGeom prst="rect">
            <a:avLst/>
          </a:prstGeom>
        </p:spPr>
      </p:pic>
      <p:sp>
        <p:nvSpPr>
          <p:cNvPr id="8" name="文本框 7">
            <a:extLst>
              <a:ext uri="{FF2B5EF4-FFF2-40B4-BE49-F238E27FC236}">
                <a16:creationId xmlns:a16="http://schemas.microsoft.com/office/drawing/2014/main" id="{5463B8D0-FB8B-EE2B-E126-C2D2CFA996DF}"/>
              </a:ext>
            </a:extLst>
          </p:cNvPr>
          <p:cNvSpPr txBox="1"/>
          <p:nvPr/>
        </p:nvSpPr>
        <p:spPr>
          <a:xfrm>
            <a:off x="3426781" y="3358784"/>
            <a:ext cx="2276272" cy="2950167"/>
          </a:xfrm>
          <a:prstGeom prst="rect">
            <a:avLst/>
          </a:prstGeom>
          <a:noFill/>
        </p:spPr>
        <p:txBody>
          <a:bodyPr wrap="square" rtlCol="0">
            <a:spAutoFit/>
          </a:bodyPr>
          <a:lstStyle/>
          <a:p>
            <a:pPr algn="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1" name="文本框 10">
            <a:extLst>
              <a:ext uri="{FF2B5EF4-FFF2-40B4-BE49-F238E27FC236}">
                <a16:creationId xmlns:a16="http://schemas.microsoft.com/office/drawing/2014/main" id="{0DAEFDA4-D024-EB63-365B-C3A7A92CD569}"/>
              </a:ext>
            </a:extLst>
          </p:cNvPr>
          <p:cNvSpPr txBox="1"/>
          <p:nvPr/>
        </p:nvSpPr>
        <p:spPr>
          <a:xfrm>
            <a:off x="392948" y="549050"/>
            <a:ext cx="2474067" cy="2455159"/>
          </a:xfrm>
          <a:prstGeom prst="rect">
            <a:avLst/>
          </a:prstGeom>
          <a:noFill/>
        </p:spPr>
        <p:txBody>
          <a:bodyPr wrap="square" rtlCol="0">
            <a:spAutoFit/>
          </a:bodyPr>
          <a:lstStyle/>
          <a:p>
            <a:pPr>
              <a:lnSpc>
                <a:spcPct val="150000"/>
              </a:lnSpc>
            </a:pPr>
            <a:r>
              <a:rPr lang="en-US" altLang="zh-CN"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3" name="组合 42">
            <a:extLst>
              <a:ext uri="{FF2B5EF4-FFF2-40B4-BE49-F238E27FC236}">
                <a16:creationId xmlns:a16="http://schemas.microsoft.com/office/drawing/2014/main" id="{50E14A26-66B3-54DB-BA78-87FBC4C07727}"/>
              </a:ext>
            </a:extLst>
          </p:cNvPr>
          <p:cNvGrpSpPr/>
          <p:nvPr/>
        </p:nvGrpSpPr>
        <p:grpSpPr>
          <a:xfrm>
            <a:off x="6545939" y="1610438"/>
            <a:ext cx="5196122" cy="4698500"/>
            <a:chOff x="6731000" y="1632500"/>
            <a:chExt cx="4826000" cy="4363827"/>
          </a:xfrm>
        </p:grpSpPr>
        <p:pic>
          <p:nvPicPr>
            <p:cNvPr id="41" name="图片 40" descr="卡通人物&#10;&#10;低可信度描述已自动生成">
              <a:extLst>
                <a:ext uri="{FF2B5EF4-FFF2-40B4-BE49-F238E27FC236}">
                  <a16:creationId xmlns:a16="http://schemas.microsoft.com/office/drawing/2014/main" id="{C342FB42-CC1F-F954-95D2-EC6BFA6E84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731000" y="2406349"/>
              <a:ext cx="4826000" cy="3589978"/>
            </a:xfrm>
            <a:custGeom>
              <a:avLst/>
              <a:gdLst>
                <a:gd name="connsiteX0" fmla="*/ 0 w 4826000"/>
                <a:gd name="connsiteY0" fmla="*/ 0 h 3589978"/>
                <a:gd name="connsiteX1" fmla="*/ 1763832 w 4826000"/>
                <a:gd name="connsiteY1" fmla="*/ 0 h 3589978"/>
                <a:gd name="connsiteX2" fmla="*/ 1763832 w 4826000"/>
                <a:gd name="connsiteY2" fmla="*/ 952435 h 3589978"/>
                <a:gd name="connsiteX3" fmla="*/ 4825999 w 4826000"/>
                <a:gd name="connsiteY3" fmla="*/ 952435 h 3589978"/>
                <a:gd name="connsiteX4" fmla="*/ 4825999 w 4826000"/>
                <a:gd name="connsiteY4" fmla="*/ 0 h 3589978"/>
                <a:gd name="connsiteX5" fmla="*/ 4826000 w 4826000"/>
                <a:gd name="connsiteY5" fmla="*/ 0 h 3589978"/>
                <a:gd name="connsiteX6" fmla="*/ 4826000 w 4826000"/>
                <a:gd name="connsiteY6" fmla="*/ 3589978 h 3589978"/>
                <a:gd name="connsiteX7" fmla="*/ 0 w 4826000"/>
                <a:gd name="connsiteY7" fmla="*/ 3589978 h 358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6000" h="3589978">
                  <a:moveTo>
                    <a:pt x="0" y="0"/>
                  </a:moveTo>
                  <a:lnTo>
                    <a:pt x="1763832" y="0"/>
                  </a:lnTo>
                  <a:lnTo>
                    <a:pt x="1763832" y="952435"/>
                  </a:lnTo>
                  <a:lnTo>
                    <a:pt x="4825999" y="952435"/>
                  </a:lnTo>
                  <a:lnTo>
                    <a:pt x="4825999" y="0"/>
                  </a:lnTo>
                  <a:lnTo>
                    <a:pt x="4826000" y="0"/>
                  </a:lnTo>
                  <a:lnTo>
                    <a:pt x="4826000" y="3589978"/>
                  </a:lnTo>
                  <a:lnTo>
                    <a:pt x="0" y="3589978"/>
                  </a:lnTo>
                  <a:close/>
                </a:path>
              </a:pathLst>
            </a:custGeom>
          </p:spPr>
        </p:pic>
        <p:grpSp>
          <p:nvGrpSpPr>
            <p:cNvPr id="42" name="组合 41">
              <a:extLst>
                <a:ext uri="{FF2B5EF4-FFF2-40B4-BE49-F238E27FC236}">
                  <a16:creationId xmlns:a16="http://schemas.microsoft.com/office/drawing/2014/main" id="{54E03815-45AA-6EE2-8186-83794E91F33C}"/>
                </a:ext>
              </a:extLst>
            </p:cNvPr>
            <p:cNvGrpSpPr/>
            <p:nvPr/>
          </p:nvGrpSpPr>
          <p:grpSpPr>
            <a:xfrm>
              <a:off x="8401338" y="1632500"/>
              <a:ext cx="3141495" cy="1409477"/>
              <a:chOff x="8401338" y="1632500"/>
              <a:chExt cx="3141495" cy="1409477"/>
            </a:xfrm>
          </p:grpSpPr>
          <p:sp>
            <p:nvSpPr>
              <p:cNvPr id="36" name="任意多边形: 形状 35">
                <a:extLst>
                  <a:ext uri="{FF2B5EF4-FFF2-40B4-BE49-F238E27FC236}">
                    <a16:creationId xmlns:a16="http://schemas.microsoft.com/office/drawing/2014/main" id="{36278C43-DE0D-C38D-40FF-C684E0DAB3A0}"/>
                  </a:ext>
                </a:extLst>
              </p:cNvPr>
              <p:cNvSpPr/>
              <p:nvPr/>
            </p:nvSpPr>
            <p:spPr>
              <a:xfrm>
                <a:off x="9645455" y="2462482"/>
                <a:ext cx="1143682" cy="579495"/>
              </a:xfrm>
              <a:custGeom>
                <a:avLst/>
                <a:gdLst>
                  <a:gd name="connsiteX0" fmla="*/ 494526 w 1117910"/>
                  <a:gd name="connsiteY0" fmla="*/ 13294 h 579495"/>
                  <a:gd name="connsiteX1" fmla="*/ 393708 w 1117910"/>
                  <a:gd name="connsiteY1" fmla="*/ 105975 h 579495"/>
                  <a:gd name="connsiteX2" fmla="*/ 314634 w 1117910"/>
                  <a:gd name="connsiteY2" fmla="*/ 186865 h 579495"/>
                  <a:gd name="connsiteX3" fmla="*/ 276090 w 1117910"/>
                  <a:gd name="connsiteY3" fmla="*/ 159419 h 579495"/>
                  <a:gd name="connsiteX4" fmla="*/ 51514 w 1117910"/>
                  <a:gd name="connsiteY4" fmla="*/ 222838 h 579495"/>
                  <a:gd name="connsiteX5" fmla="*/ 5704 w 1117910"/>
                  <a:gd name="connsiteY5" fmla="*/ 437467 h 579495"/>
                  <a:gd name="connsiteX6" fmla="*/ 182238 w 1117910"/>
                  <a:gd name="connsiteY6" fmla="*/ 462381 h 579495"/>
                  <a:gd name="connsiteX7" fmla="*/ 249463 w 1117910"/>
                  <a:gd name="connsiteY7" fmla="*/ 506219 h 579495"/>
                  <a:gd name="connsiteX8" fmla="*/ 367331 w 1117910"/>
                  <a:gd name="connsiteY8" fmla="*/ 576905 h 579495"/>
                  <a:gd name="connsiteX9" fmla="*/ 460020 w 1117910"/>
                  <a:gd name="connsiteY9" fmla="*/ 564649 h 579495"/>
                  <a:gd name="connsiteX10" fmla="*/ 514047 w 1117910"/>
                  <a:gd name="connsiteY10" fmla="*/ 544144 h 579495"/>
                  <a:gd name="connsiteX11" fmla="*/ 549035 w 1117910"/>
                  <a:gd name="connsiteY11" fmla="*/ 524176 h 579495"/>
                  <a:gd name="connsiteX12" fmla="*/ 618523 w 1117910"/>
                  <a:gd name="connsiteY12" fmla="*/ 517303 h 579495"/>
                  <a:gd name="connsiteX13" fmla="*/ 688699 w 1117910"/>
                  <a:gd name="connsiteY13" fmla="*/ 518221 h 579495"/>
                  <a:gd name="connsiteX14" fmla="*/ 734991 w 1117910"/>
                  <a:gd name="connsiteY14" fmla="*/ 506044 h 579495"/>
                  <a:gd name="connsiteX15" fmla="*/ 796151 w 1117910"/>
                  <a:gd name="connsiteY15" fmla="*/ 462942 h 579495"/>
                  <a:gd name="connsiteX16" fmla="*/ 833771 w 1117910"/>
                  <a:gd name="connsiteY16" fmla="*/ 419841 h 579495"/>
                  <a:gd name="connsiteX17" fmla="*/ 876414 w 1117910"/>
                  <a:gd name="connsiteY17" fmla="*/ 444926 h 579495"/>
                  <a:gd name="connsiteX18" fmla="*/ 946604 w 1117910"/>
                  <a:gd name="connsiteY18" fmla="*/ 463097 h 579495"/>
                  <a:gd name="connsiteX19" fmla="*/ 1100849 w 1117910"/>
                  <a:gd name="connsiteY19" fmla="*/ 319030 h 579495"/>
                  <a:gd name="connsiteX20" fmla="*/ 1088377 w 1117910"/>
                  <a:gd name="connsiteY20" fmla="*/ 209448 h 579495"/>
                  <a:gd name="connsiteX21" fmla="*/ 942186 w 1117910"/>
                  <a:gd name="connsiteY21" fmla="*/ 194334 h 579495"/>
                  <a:gd name="connsiteX22" fmla="*/ 897685 w 1117910"/>
                  <a:gd name="connsiteY22" fmla="*/ 178930 h 579495"/>
                  <a:gd name="connsiteX23" fmla="*/ 784490 w 1117910"/>
                  <a:gd name="connsiteY23" fmla="*/ 138215 h 579495"/>
                  <a:gd name="connsiteX24" fmla="*/ 706786 w 1117910"/>
                  <a:gd name="connsiteY24" fmla="*/ 120654 h 579495"/>
                  <a:gd name="connsiteX25" fmla="*/ 643271 w 1117910"/>
                  <a:gd name="connsiteY25" fmla="*/ 7763 h 579495"/>
                  <a:gd name="connsiteX26" fmla="*/ 494526 w 1117910"/>
                  <a:gd name="connsiteY26" fmla="*/ 13294 h 579495"/>
                  <a:gd name="connsiteX0" fmla="*/ 520298 w 1143682"/>
                  <a:gd name="connsiteY0" fmla="*/ 13294 h 579495"/>
                  <a:gd name="connsiteX1" fmla="*/ 419480 w 1143682"/>
                  <a:gd name="connsiteY1" fmla="*/ 105975 h 579495"/>
                  <a:gd name="connsiteX2" fmla="*/ 340406 w 1143682"/>
                  <a:gd name="connsiteY2" fmla="*/ 186865 h 579495"/>
                  <a:gd name="connsiteX3" fmla="*/ 301862 w 1143682"/>
                  <a:gd name="connsiteY3" fmla="*/ 159419 h 579495"/>
                  <a:gd name="connsiteX4" fmla="*/ 26486 w 1143682"/>
                  <a:gd name="connsiteY4" fmla="*/ 222838 h 579495"/>
                  <a:gd name="connsiteX5" fmla="*/ 31476 w 1143682"/>
                  <a:gd name="connsiteY5" fmla="*/ 437467 h 579495"/>
                  <a:gd name="connsiteX6" fmla="*/ 208010 w 1143682"/>
                  <a:gd name="connsiteY6" fmla="*/ 462381 h 579495"/>
                  <a:gd name="connsiteX7" fmla="*/ 275235 w 1143682"/>
                  <a:gd name="connsiteY7" fmla="*/ 506219 h 579495"/>
                  <a:gd name="connsiteX8" fmla="*/ 393103 w 1143682"/>
                  <a:gd name="connsiteY8" fmla="*/ 576905 h 579495"/>
                  <a:gd name="connsiteX9" fmla="*/ 485792 w 1143682"/>
                  <a:gd name="connsiteY9" fmla="*/ 564649 h 579495"/>
                  <a:gd name="connsiteX10" fmla="*/ 539819 w 1143682"/>
                  <a:gd name="connsiteY10" fmla="*/ 544144 h 579495"/>
                  <a:gd name="connsiteX11" fmla="*/ 574807 w 1143682"/>
                  <a:gd name="connsiteY11" fmla="*/ 524176 h 579495"/>
                  <a:gd name="connsiteX12" fmla="*/ 644295 w 1143682"/>
                  <a:gd name="connsiteY12" fmla="*/ 517303 h 579495"/>
                  <a:gd name="connsiteX13" fmla="*/ 714471 w 1143682"/>
                  <a:gd name="connsiteY13" fmla="*/ 518221 h 579495"/>
                  <a:gd name="connsiteX14" fmla="*/ 760763 w 1143682"/>
                  <a:gd name="connsiteY14" fmla="*/ 506044 h 579495"/>
                  <a:gd name="connsiteX15" fmla="*/ 821923 w 1143682"/>
                  <a:gd name="connsiteY15" fmla="*/ 462942 h 579495"/>
                  <a:gd name="connsiteX16" fmla="*/ 859543 w 1143682"/>
                  <a:gd name="connsiteY16" fmla="*/ 419841 h 579495"/>
                  <a:gd name="connsiteX17" fmla="*/ 902186 w 1143682"/>
                  <a:gd name="connsiteY17" fmla="*/ 444926 h 579495"/>
                  <a:gd name="connsiteX18" fmla="*/ 972376 w 1143682"/>
                  <a:gd name="connsiteY18" fmla="*/ 463097 h 579495"/>
                  <a:gd name="connsiteX19" fmla="*/ 1126621 w 1143682"/>
                  <a:gd name="connsiteY19" fmla="*/ 319030 h 579495"/>
                  <a:gd name="connsiteX20" fmla="*/ 1114149 w 1143682"/>
                  <a:gd name="connsiteY20" fmla="*/ 209448 h 579495"/>
                  <a:gd name="connsiteX21" fmla="*/ 967958 w 1143682"/>
                  <a:gd name="connsiteY21" fmla="*/ 194334 h 579495"/>
                  <a:gd name="connsiteX22" fmla="*/ 923457 w 1143682"/>
                  <a:gd name="connsiteY22" fmla="*/ 178930 h 579495"/>
                  <a:gd name="connsiteX23" fmla="*/ 810262 w 1143682"/>
                  <a:gd name="connsiteY23" fmla="*/ 138215 h 579495"/>
                  <a:gd name="connsiteX24" fmla="*/ 732558 w 1143682"/>
                  <a:gd name="connsiteY24" fmla="*/ 120654 h 579495"/>
                  <a:gd name="connsiteX25" fmla="*/ 669043 w 1143682"/>
                  <a:gd name="connsiteY25" fmla="*/ 7763 h 579495"/>
                  <a:gd name="connsiteX26" fmla="*/ 520298 w 1143682"/>
                  <a:gd name="connsiteY26" fmla="*/ 13294 h 579495"/>
                  <a:gd name="connsiteX0" fmla="*/ 520298 w 1143682"/>
                  <a:gd name="connsiteY0" fmla="*/ 13294 h 579495"/>
                  <a:gd name="connsiteX1" fmla="*/ 419480 w 1143682"/>
                  <a:gd name="connsiteY1" fmla="*/ 105975 h 579495"/>
                  <a:gd name="connsiteX2" fmla="*/ 340406 w 1143682"/>
                  <a:gd name="connsiteY2" fmla="*/ 186865 h 579495"/>
                  <a:gd name="connsiteX3" fmla="*/ 301862 w 1143682"/>
                  <a:gd name="connsiteY3" fmla="*/ 159419 h 579495"/>
                  <a:gd name="connsiteX4" fmla="*/ 26486 w 1143682"/>
                  <a:gd name="connsiteY4" fmla="*/ 222838 h 579495"/>
                  <a:gd name="connsiteX5" fmla="*/ 31476 w 1143682"/>
                  <a:gd name="connsiteY5" fmla="*/ 418417 h 579495"/>
                  <a:gd name="connsiteX6" fmla="*/ 208010 w 1143682"/>
                  <a:gd name="connsiteY6" fmla="*/ 462381 h 579495"/>
                  <a:gd name="connsiteX7" fmla="*/ 275235 w 1143682"/>
                  <a:gd name="connsiteY7" fmla="*/ 506219 h 579495"/>
                  <a:gd name="connsiteX8" fmla="*/ 393103 w 1143682"/>
                  <a:gd name="connsiteY8" fmla="*/ 576905 h 579495"/>
                  <a:gd name="connsiteX9" fmla="*/ 485792 w 1143682"/>
                  <a:gd name="connsiteY9" fmla="*/ 564649 h 579495"/>
                  <a:gd name="connsiteX10" fmla="*/ 539819 w 1143682"/>
                  <a:gd name="connsiteY10" fmla="*/ 544144 h 579495"/>
                  <a:gd name="connsiteX11" fmla="*/ 574807 w 1143682"/>
                  <a:gd name="connsiteY11" fmla="*/ 524176 h 579495"/>
                  <a:gd name="connsiteX12" fmla="*/ 644295 w 1143682"/>
                  <a:gd name="connsiteY12" fmla="*/ 517303 h 579495"/>
                  <a:gd name="connsiteX13" fmla="*/ 714471 w 1143682"/>
                  <a:gd name="connsiteY13" fmla="*/ 518221 h 579495"/>
                  <a:gd name="connsiteX14" fmla="*/ 760763 w 1143682"/>
                  <a:gd name="connsiteY14" fmla="*/ 506044 h 579495"/>
                  <a:gd name="connsiteX15" fmla="*/ 821923 w 1143682"/>
                  <a:gd name="connsiteY15" fmla="*/ 462942 h 579495"/>
                  <a:gd name="connsiteX16" fmla="*/ 859543 w 1143682"/>
                  <a:gd name="connsiteY16" fmla="*/ 419841 h 579495"/>
                  <a:gd name="connsiteX17" fmla="*/ 902186 w 1143682"/>
                  <a:gd name="connsiteY17" fmla="*/ 444926 h 579495"/>
                  <a:gd name="connsiteX18" fmla="*/ 972376 w 1143682"/>
                  <a:gd name="connsiteY18" fmla="*/ 463097 h 579495"/>
                  <a:gd name="connsiteX19" fmla="*/ 1126621 w 1143682"/>
                  <a:gd name="connsiteY19" fmla="*/ 319030 h 579495"/>
                  <a:gd name="connsiteX20" fmla="*/ 1114149 w 1143682"/>
                  <a:gd name="connsiteY20" fmla="*/ 209448 h 579495"/>
                  <a:gd name="connsiteX21" fmla="*/ 967958 w 1143682"/>
                  <a:gd name="connsiteY21" fmla="*/ 194334 h 579495"/>
                  <a:gd name="connsiteX22" fmla="*/ 923457 w 1143682"/>
                  <a:gd name="connsiteY22" fmla="*/ 178930 h 579495"/>
                  <a:gd name="connsiteX23" fmla="*/ 810262 w 1143682"/>
                  <a:gd name="connsiteY23" fmla="*/ 138215 h 579495"/>
                  <a:gd name="connsiteX24" fmla="*/ 732558 w 1143682"/>
                  <a:gd name="connsiteY24" fmla="*/ 120654 h 579495"/>
                  <a:gd name="connsiteX25" fmla="*/ 669043 w 1143682"/>
                  <a:gd name="connsiteY25" fmla="*/ 7763 h 579495"/>
                  <a:gd name="connsiteX26" fmla="*/ 520298 w 1143682"/>
                  <a:gd name="connsiteY26" fmla="*/ 13294 h 57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43682" h="579495">
                    <a:moveTo>
                      <a:pt x="520298" y="13294"/>
                    </a:moveTo>
                    <a:cubicBezTo>
                      <a:pt x="508338" y="19779"/>
                      <a:pt x="462970" y="61485"/>
                      <a:pt x="419480" y="105975"/>
                    </a:cubicBezTo>
                    <a:lnTo>
                      <a:pt x="340406" y="186865"/>
                    </a:lnTo>
                    <a:lnTo>
                      <a:pt x="301862" y="159419"/>
                    </a:lnTo>
                    <a:cubicBezTo>
                      <a:pt x="226075" y="105454"/>
                      <a:pt x="71550" y="179672"/>
                      <a:pt x="26486" y="222838"/>
                    </a:cubicBezTo>
                    <a:cubicBezTo>
                      <a:pt x="-18578" y="266004"/>
                      <a:pt x="1222" y="378493"/>
                      <a:pt x="31476" y="418417"/>
                    </a:cubicBezTo>
                    <a:cubicBezTo>
                      <a:pt x="61730" y="458341"/>
                      <a:pt x="167384" y="447747"/>
                      <a:pt x="208010" y="462381"/>
                    </a:cubicBezTo>
                    <a:cubicBezTo>
                      <a:pt x="248637" y="477015"/>
                      <a:pt x="293344" y="476917"/>
                      <a:pt x="275235" y="506219"/>
                    </a:cubicBezTo>
                    <a:cubicBezTo>
                      <a:pt x="264340" y="523847"/>
                      <a:pt x="338166" y="568120"/>
                      <a:pt x="393103" y="576905"/>
                    </a:cubicBezTo>
                    <a:cubicBezTo>
                      <a:pt x="429070" y="582656"/>
                      <a:pt x="457134" y="578945"/>
                      <a:pt x="485792" y="564649"/>
                    </a:cubicBezTo>
                    <a:cubicBezTo>
                      <a:pt x="508399" y="553371"/>
                      <a:pt x="532711" y="544144"/>
                      <a:pt x="539819" y="544144"/>
                    </a:cubicBezTo>
                    <a:cubicBezTo>
                      <a:pt x="546927" y="544144"/>
                      <a:pt x="562672" y="535159"/>
                      <a:pt x="574807" y="524176"/>
                    </a:cubicBezTo>
                    <a:cubicBezTo>
                      <a:pt x="592683" y="507999"/>
                      <a:pt x="605872" y="506694"/>
                      <a:pt x="644295" y="517303"/>
                    </a:cubicBezTo>
                    <a:cubicBezTo>
                      <a:pt x="674917" y="525759"/>
                      <a:pt x="699779" y="526084"/>
                      <a:pt x="714471" y="518221"/>
                    </a:cubicBezTo>
                    <a:cubicBezTo>
                      <a:pt x="726985" y="511524"/>
                      <a:pt x="747816" y="506044"/>
                      <a:pt x="760763" y="506044"/>
                    </a:cubicBezTo>
                    <a:cubicBezTo>
                      <a:pt x="773710" y="506044"/>
                      <a:pt x="801232" y="486648"/>
                      <a:pt x="821923" y="462942"/>
                    </a:cubicBezTo>
                    <a:lnTo>
                      <a:pt x="859543" y="419841"/>
                    </a:lnTo>
                    <a:lnTo>
                      <a:pt x="902186" y="444926"/>
                    </a:lnTo>
                    <a:cubicBezTo>
                      <a:pt x="926683" y="459337"/>
                      <a:pt x="956551" y="467069"/>
                      <a:pt x="972376" y="463097"/>
                    </a:cubicBezTo>
                    <a:cubicBezTo>
                      <a:pt x="1016049" y="452136"/>
                      <a:pt x="1106180" y="367952"/>
                      <a:pt x="1126621" y="319030"/>
                    </a:cubicBezTo>
                    <a:cubicBezTo>
                      <a:pt x="1151661" y="259101"/>
                      <a:pt x="1150470" y="248639"/>
                      <a:pt x="1114149" y="209448"/>
                    </a:cubicBezTo>
                    <a:cubicBezTo>
                      <a:pt x="1078478" y="170959"/>
                      <a:pt x="994558" y="162283"/>
                      <a:pt x="967958" y="194334"/>
                    </a:cubicBezTo>
                    <a:cubicBezTo>
                      <a:pt x="954845" y="210134"/>
                      <a:pt x="948370" y="207893"/>
                      <a:pt x="923457" y="178930"/>
                    </a:cubicBezTo>
                    <a:cubicBezTo>
                      <a:pt x="898923" y="150407"/>
                      <a:pt x="880984" y="143955"/>
                      <a:pt x="810262" y="138215"/>
                    </a:cubicBezTo>
                    <a:cubicBezTo>
                      <a:pt x="764040" y="134463"/>
                      <a:pt x="729073" y="126561"/>
                      <a:pt x="732558" y="120654"/>
                    </a:cubicBezTo>
                    <a:cubicBezTo>
                      <a:pt x="739174" y="109436"/>
                      <a:pt x="691080" y="23954"/>
                      <a:pt x="669043" y="7763"/>
                    </a:cubicBezTo>
                    <a:cubicBezTo>
                      <a:pt x="651600" y="-5052"/>
                      <a:pt x="546956" y="-1161"/>
                      <a:pt x="520298" y="13294"/>
                    </a:cubicBezTo>
                    <a:close/>
                  </a:path>
                </a:pathLst>
              </a:cu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89EDA71F-950E-C3B1-D708-5FD32122B929}"/>
                  </a:ext>
                </a:extLst>
              </p:cNvPr>
              <p:cNvSpPr/>
              <p:nvPr/>
            </p:nvSpPr>
            <p:spPr>
              <a:xfrm>
                <a:off x="8401338" y="1632500"/>
                <a:ext cx="881674" cy="456177"/>
              </a:xfrm>
              <a:custGeom>
                <a:avLst/>
                <a:gdLst/>
                <a:ahLst/>
                <a:cxnLst/>
                <a:rect l="0" t="0" r="0" b="0"/>
                <a:pathLst>
                  <a:path w="881674" h="456177">
                    <a:moveTo>
                      <a:pt x="482600" y="35308"/>
                    </a:moveTo>
                    <a:cubicBezTo>
                      <a:pt x="458153" y="48241"/>
                      <a:pt x="427364" y="76287"/>
                      <a:pt x="414182" y="97634"/>
                    </a:cubicBezTo>
                    <a:cubicBezTo>
                      <a:pt x="391970" y="133602"/>
                      <a:pt x="388273" y="135087"/>
                      <a:pt x="363731" y="117897"/>
                    </a:cubicBezTo>
                    <a:cubicBezTo>
                      <a:pt x="321736" y="88483"/>
                      <a:pt x="257245" y="95093"/>
                      <a:pt x="203974" y="134273"/>
                    </a:cubicBezTo>
                    <a:cubicBezTo>
                      <a:pt x="177857" y="153482"/>
                      <a:pt x="138334" y="170276"/>
                      <a:pt x="116146" y="171595"/>
                    </a:cubicBezTo>
                    <a:cubicBezTo>
                      <a:pt x="65093" y="174627"/>
                      <a:pt x="0" y="236795"/>
                      <a:pt x="0" y="282521"/>
                    </a:cubicBezTo>
                    <a:cubicBezTo>
                      <a:pt x="0" y="330228"/>
                      <a:pt x="41851" y="366048"/>
                      <a:pt x="97590" y="366048"/>
                    </a:cubicBezTo>
                    <a:cubicBezTo>
                      <a:pt x="123325" y="366048"/>
                      <a:pt x="168156" y="377558"/>
                      <a:pt x="197216" y="391625"/>
                    </a:cubicBezTo>
                    <a:cubicBezTo>
                      <a:pt x="247024" y="415737"/>
                      <a:pt x="252830" y="416041"/>
                      <a:pt x="298562" y="396933"/>
                    </a:cubicBezTo>
                    <a:cubicBezTo>
                      <a:pt x="343436" y="378183"/>
                      <a:pt x="347967" y="378259"/>
                      <a:pt x="358984" y="397946"/>
                    </a:cubicBezTo>
                    <a:cubicBezTo>
                      <a:pt x="378017" y="431957"/>
                      <a:pt x="448434" y="456176"/>
                      <a:pt x="484087" y="440975"/>
                    </a:cubicBezTo>
                    <a:cubicBezTo>
                      <a:pt x="500732" y="433878"/>
                      <a:pt x="529788" y="422739"/>
                      <a:pt x="548657" y="416222"/>
                    </a:cubicBezTo>
                    <a:cubicBezTo>
                      <a:pt x="567526" y="409704"/>
                      <a:pt x="595108" y="385748"/>
                      <a:pt x="609951" y="362985"/>
                    </a:cubicBezTo>
                    <a:lnTo>
                      <a:pt x="636937" y="321598"/>
                    </a:lnTo>
                    <a:lnTo>
                      <a:pt x="662918" y="356523"/>
                    </a:lnTo>
                    <a:cubicBezTo>
                      <a:pt x="694007" y="398316"/>
                      <a:pt x="731515" y="401085"/>
                      <a:pt x="791018" y="365977"/>
                    </a:cubicBezTo>
                    <a:cubicBezTo>
                      <a:pt x="861573" y="324349"/>
                      <a:pt x="881673" y="254513"/>
                      <a:pt x="842290" y="187842"/>
                    </a:cubicBezTo>
                    <a:cubicBezTo>
                      <a:pt x="817615" y="146071"/>
                      <a:pt x="777411" y="132217"/>
                      <a:pt x="731510" y="149669"/>
                    </a:cubicBezTo>
                    <a:cubicBezTo>
                      <a:pt x="702300" y="160774"/>
                      <a:pt x="697262" y="157727"/>
                      <a:pt x="678116" y="117380"/>
                    </a:cubicBezTo>
                    <a:cubicBezTo>
                      <a:pt x="640592" y="38304"/>
                      <a:pt x="549343" y="0"/>
                      <a:pt x="482600" y="35308"/>
                    </a:cubicBezTo>
                    <a:close/>
                  </a:path>
                </a:pathLst>
              </a:cu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0CA0ABDD-0EA3-A961-4A74-00407D563E5B}"/>
                  </a:ext>
                </a:extLst>
              </p:cNvPr>
              <p:cNvSpPr/>
              <p:nvPr/>
            </p:nvSpPr>
            <p:spPr>
              <a:xfrm>
                <a:off x="11274741" y="2684640"/>
                <a:ext cx="268092" cy="298883"/>
              </a:xfrm>
              <a:custGeom>
                <a:avLst/>
                <a:gdLst/>
                <a:ahLst/>
                <a:cxnLst/>
                <a:rect l="0" t="0" r="0" b="0"/>
                <a:pathLst>
                  <a:path w="268092" h="298883">
                    <a:moveTo>
                      <a:pt x="86992" y="30278"/>
                    </a:moveTo>
                    <a:cubicBezTo>
                      <a:pt x="50566" y="57512"/>
                      <a:pt x="15068" y="115245"/>
                      <a:pt x="5581" y="162682"/>
                    </a:cubicBezTo>
                    <a:cubicBezTo>
                      <a:pt x="0" y="190585"/>
                      <a:pt x="6880" y="212413"/>
                      <a:pt x="33249" y="250463"/>
                    </a:cubicBezTo>
                    <a:cubicBezTo>
                      <a:pt x="52552" y="278317"/>
                      <a:pt x="74712" y="298882"/>
                      <a:pt x="82493" y="296163"/>
                    </a:cubicBezTo>
                    <a:cubicBezTo>
                      <a:pt x="90275" y="293443"/>
                      <a:pt x="110929" y="290001"/>
                      <a:pt x="128391" y="288512"/>
                    </a:cubicBezTo>
                    <a:cubicBezTo>
                      <a:pt x="145854" y="287024"/>
                      <a:pt x="164340" y="279248"/>
                      <a:pt x="169471" y="271232"/>
                    </a:cubicBezTo>
                    <a:cubicBezTo>
                      <a:pt x="176177" y="260757"/>
                      <a:pt x="180643" y="261560"/>
                      <a:pt x="185346" y="274087"/>
                    </a:cubicBezTo>
                    <a:cubicBezTo>
                      <a:pt x="190587" y="288045"/>
                      <a:pt x="195658" y="288391"/>
                      <a:pt x="210801" y="275823"/>
                    </a:cubicBezTo>
                    <a:cubicBezTo>
                      <a:pt x="221202" y="267191"/>
                      <a:pt x="227210" y="256081"/>
                      <a:pt x="224152" y="251133"/>
                    </a:cubicBezTo>
                    <a:cubicBezTo>
                      <a:pt x="221094" y="246186"/>
                      <a:pt x="229729" y="232602"/>
                      <a:pt x="243342" y="220947"/>
                    </a:cubicBezTo>
                    <a:cubicBezTo>
                      <a:pt x="261698" y="205229"/>
                      <a:pt x="268091" y="183488"/>
                      <a:pt x="268091" y="136778"/>
                    </a:cubicBezTo>
                    <a:cubicBezTo>
                      <a:pt x="268091" y="80285"/>
                      <a:pt x="263717" y="70463"/>
                      <a:pt x="225617" y="41403"/>
                    </a:cubicBezTo>
                    <a:cubicBezTo>
                      <a:pt x="176490" y="3932"/>
                      <a:pt x="127490" y="0"/>
                      <a:pt x="86992" y="30278"/>
                    </a:cubicBezTo>
                    <a:close/>
                  </a:path>
                </a:pathLst>
              </a:cu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文本框 30">
            <a:extLst>
              <a:ext uri="{FF2B5EF4-FFF2-40B4-BE49-F238E27FC236}">
                <a16:creationId xmlns:a16="http://schemas.microsoft.com/office/drawing/2014/main" id="{2F0A05F4-147E-2276-E9A0-8980ECE7FEF6}"/>
              </a:ext>
            </a:extLst>
          </p:cNvPr>
          <p:cNvSpPr txBox="1"/>
          <p:nvPr/>
        </p:nvSpPr>
        <p:spPr>
          <a:xfrm>
            <a:off x="9522780" y="930953"/>
            <a:ext cx="2276272" cy="1657505"/>
          </a:xfrm>
          <a:prstGeom prst="rect">
            <a:avLst/>
          </a:prstGeom>
          <a:noFill/>
        </p:spPr>
        <p:txBody>
          <a:bodyPr wrap="square" rtlCol="0">
            <a:spAutoFit/>
          </a:bodyPr>
          <a:lstStyle/>
          <a:p>
            <a:pPr algn="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netus et malesuada fames ac turpis egestas. Proin pharetra nonummy pede.</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4" name="文本框 43">
            <a:extLst>
              <a:ext uri="{FF2B5EF4-FFF2-40B4-BE49-F238E27FC236}">
                <a16:creationId xmlns:a16="http://schemas.microsoft.com/office/drawing/2014/main" id="{4B55BB4D-A0C5-B1B9-719B-6A2110C17C88}"/>
              </a:ext>
            </a:extLst>
          </p:cNvPr>
          <p:cNvSpPr txBox="1"/>
          <p:nvPr/>
        </p:nvSpPr>
        <p:spPr>
          <a:xfrm>
            <a:off x="9324985" y="3503625"/>
            <a:ext cx="2474067" cy="1667508"/>
          </a:xfrm>
          <a:prstGeom prst="rect">
            <a:avLst/>
          </a:prstGeom>
          <a:noFill/>
        </p:spPr>
        <p:txBody>
          <a:bodyPr wrap="square" rtlCol="0">
            <a:spAutoFit/>
          </a:bodyPr>
          <a:lstStyle/>
          <a:p>
            <a:pPr algn="r">
              <a:lnSpc>
                <a:spcPct val="150000"/>
              </a:lnSpc>
            </a:pPr>
            <a:r>
              <a:rPr lang="en-US" altLang="zh-CN" sz="2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2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2804195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48584"/>
        </a:solidFill>
        <a:effectLst/>
      </p:bgPr>
    </p:bg>
    <p:spTree>
      <p:nvGrpSpPr>
        <p:cNvPr id="1" name=""/>
        <p:cNvGrpSpPr/>
        <p:nvPr/>
      </p:nvGrpSpPr>
      <p:grpSpPr>
        <a:xfrm>
          <a:off x="0" y="0"/>
          <a:ext cx="0" cy="0"/>
          <a:chOff x="0" y="0"/>
          <a:chExt cx="0" cy="0"/>
        </a:xfrm>
      </p:grpSpPr>
      <p:sp>
        <p:nvSpPr>
          <p:cNvPr id="36" name="矩形 35">
            <a:extLst>
              <a:ext uri="{FF2B5EF4-FFF2-40B4-BE49-F238E27FC236}">
                <a16:creationId xmlns:a16="http://schemas.microsoft.com/office/drawing/2014/main" id="{64EABB14-23AB-8161-57E9-C29026D3A59D}"/>
              </a:ext>
            </a:extLst>
          </p:cNvPr>
          <p:cNvSpPr/>
          <p:nvPr/>
        </p:nvSpPr>
        <p:spPr>
          <a:xfrm>
            <a:off x="0" y="0"/>
            <a:ext cx="12192000" cy="6858000"/>
          </a:xfrm>
          <a:prstGeom prst="rect">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6C7E4F9C-37A6-7069-B206-BC24FAB0B3E7}"/>
              </a:ext>
            </a:extLst>
          </p:cNvPr>
          <p:cNvSpPr/>
          <p:nvPr/>
        </p:nvSpPr>
        <p:spPr>
          <a:xfrm>
            <a:off x="0" y="0"/>
            <a:ext cx="4381500" cy="6858000"/>
          </a:xfrm>
          <a:prstGeom prst="rect">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253F1B87-B272-40CE-AC4D-CAA7481A28B1}"/>
              </a:ext>
            </a:extLst>
          </p:cNvPr>
          <p:cNvGrpSpPr/>
          <p:nvPr/>
        </p:nvGrpSpPr>
        <p:grpSpPr>
          <a:xfrm>
            <a:off x="650379" y="1224320"/>
            <a:ext cx="3080743" cy="4510960"/>
            <a:chOff x="707577" y="1700640"/>
            <a:chExt cx="3080743" cy="4510960"/>
          </a:xfrm>
        </p:grpSpPr>
        <p:pic>
          <p:nvPicPr>
            <p:cNvPr id="3" name="图片 2">
              <a:extLst>
                <a:ext uri="{FF2B5EF4-FFF2-40B4-BE49-F238E27FC236}">
                  <a16:creationId xmlns:a16="http://schemas.microsoft.com/office/drawing/2014/main" id="{38813FA6-DDBE-079F-F3E2-235307E06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8320" y="1700640"/>
              <a:ext cx="2540000" cy="3574814"/>
            </a:xfrm>
            <a:prstGeom prst="rect">
              <a:avLst/>
            </a:prstGeom>
          </p:spPr>
        </p:pic>
        <p:sp>
          <p:nvSpPr>
            <p:cNvPr id="8" name="文本框 7">
              <a:extLst>
                <a:ext uri="{FF2B5EF4-FFF2-40B4-BE49-F238E27FC236}">
                  <a16:creationId xmlns:a16="http://schemas.microsoft.com/office/drawing/2014/main" id="{82DAC0F1-4EF8-7CB2-458D-23F87F02F55D}"/>
                </a:ext>
              </a:extLst>
            </p:cNvPr>
            <p:cNvSpPr txBox="1"/>
            <p:nvPr/>
          </p:nvSpPr>
          <p:spPr>
            <a:xfrm>
              <a:off x="707577" y="3756441"/>
              <a:ext cx="2474067" cy="2455159"/>
            </a:xfrm>
            <a:prstGeom prst="rect">
              <a:avLst/>
            </a:prstGeom>
            <a:noFill/>
          </p:spPr>
          <p:txBody>
            <a:bodyPr wrap="square" rtlCol="0">
              <a:spAutoFit/>
            </a:bodyPr>
            <a:lstStyle/>
            <a:p>
              <a:pPr>
                <a:lnSpc>
                  <a:spcPct val="150000"/>
                </a:lnSpc>
              </a:pPr>
              <a:r>
                <a:rPr lang="en-US" altLang="zh-CN"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9" name="文本框 8">
            <a:extLst>
              <a:ext uri="{FF2B5EF4-FFF2-40B4-BE49-F238E27FC236}">
                <a16:creationId xmlns:a16="http://schemas.microsoft.com/office/drawing/2014/main" id="{378FD276-35BD-5C5D-BBC2-6743D3963726}"/>
              </a:ext>
            </a:extLst>
          </p:cNvPr>
          <p:cNvSpPr txBox="1"/>
          <p:nvPr/>
        </p:nvSpPr>
        <p:spPr>
          <a:xfrm>
            <a:off x="4687587" y="5216061"/>
            <a:ext cx="6078099" cy="1011174"/>
          </a:xfrm>
          <a:prstGeom prst="rect">
            <a:avLst/>
          </a:prstGeom>
          <a:noFill/>
        </p:spPr>
        <p:txBody>
          <a:bodyPr wrap="square" rtlCol="0">
            <a:spAutoFit/>
          </a:bodyPr>
          <a:lstStyle/>
          <a:p>
            <a:pP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2" name="文本框 11">
            <a:extLst>
              <a:ext uri="{FF2B5EF4-FFF2-40B4-BE49-F238E27FC236}">
                <a16:creationId xmlns:a16="http://schemas.microsoft.com/office/drawing/2014/main" id="{92006C76-2D03-5176-A1EE-9A32DCB5C6D3}"/>
              </a:ext>
            </a:extLst>
          </p:cNvPr>
          <p:cNvSpPr txBox="1"/>
          <p:nvPr/>
        </p:nvSpPr>
        <p:spPr>
          <a:xfrm>
            <a:off x="4687587" y="3930664"/>
            <a:ext cx="5353215" cy="1011174"/>
          </a:xfrm>
          <a:prstGeom prst="rect">
            <a:avLst/>
          </a:prstGeom>
          <a:noFill/>
        </p:spPr>
        <p:txBody>
          <a:bodyPr wrap="square" rtlCol="0">
            <a:spAutoFit/>
          </a:bodyPr>
          <a:lstStyle/>
          <a:p>
            <a:pP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 name="文本框 9">
            <a:extLst>
              <a:ext uri="{FF2B5EF4-FFF2-40B4-BE49-F238E27FC236}">
                <a16:creationId xmlns:a16="http://schemas.microsoft.com/office/drawing/2014/main" id="{6E450268-BA78-3346-A19C-0974734BB242}"/>
              </a:ext>
            </a:extLst>
          </p:cNvPr>
          <p:cNvSpPr txBox="1"/>
          <p:nvPr/>
        </p:nvSpPr>
        <p:spPr>
          <a:xfrm>
            <a:off x="4753519" y="1998935"/>
            <a:ext cx="3759693" cy="1657505"/>
          </a:xfrm>
          <a:prstGeom prst="rect">
            <a:avLst/>
          </a:prstGeom>
          <a:noFill/>
        </p:spPr>
        <p:txBody>
          <a:bodyPr wrap="square" rtlCol="0">
            <a:spAutoFit/>
          </a:bodyPr>
          <a:lstStyle/>
          <a:p>
            <a:pP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21" name="组合 20">
            <a:extLst>
              <a:ext uri="{FF2B5EF4-FFF2-40B4-BE49-F238E27FC236}">
                <a16:creationId xmlns:a16="http://schemas.microsoft.com/office/drawing/2014/main" id="{D16317CB-85D8-FE78-9289-F8692EADB16F}"/>
              </a:ext>
            </a:extLst>
          </p:cNvPr>
          <p:cNvGrpSpPr/>
          <p:nvPr/>
        </p:nvGrpSpPr>
        <p:grpSpPr>
          <a:xfrm>
            <a:off x="7828236" y="604596"/>
            <a:ext cx="4011788" cy="4101738"/>
            <a:chOff x="7232817" y="297052"/>
            <a:chExt cx="4011788" cy="4101738"/>
          </a:xfrm>
        </p:grpSpPr>
        <p:pic>
          <p:nvPicPr>
            <p:cNvPr id="20" name="图片 19" descr="卡通人物&#10;&#10;描述已自动生成">
              <a:extLst>
                <a:ext uri="{FF2B5EF4-FFF2-40B4-BE49-F238E27FC236}">
                  <a16:creationId xmlns:a16="http://schemas.microsoft.com/office/drawing/2014/main" id="{5C30127F-C652-9FBA-909E-564FC9E741F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232817" y="297052"/>
              <a:ext cx="4011788" cy="4101738"/>
            </a:xfrm>
            <a:custGeom>
              <a:avLst/>
              <a:gdLst>
                <a:gd name="connsiteX0" fmla="*/ 2543583 w 4011788"/>
                <a:gd name="connsiteY0" fmla="*/ 909965 h 4101738"/>
                <a:gd name="connsiteX1" fmla="*/ 1847683 w 4011788"/>
                <a:gd name="connsiteY1" fmla="*/ 1605865 h 4101738"/>
                <a:gd name="connsiteX2" fmla="*/ 2543583 w 4011788"/>
                <a:gd name="connsiteY2" fmla="*/ 2301765 h 4101738"/>
                <a:gd name="connsiteX3" fmla="*/ 3239483 w 4011788"/>
                <a:gd name="connsiteY3" fmla="*/ 1605865 h 4101738"/>
                <a:gd name="connsiteX4" fmla="*/ 2543583 w 4011788"/>
                <a:gd name="connsiteY4" fmla="*/ 909965 h 4101738"/>
                <a:gd name="connsiteX5" fmla="*/ 0 w 4011788"/>
                <a:gd name="connsiteY5" fmla="*/ 0 h 4101738"/>
                <a:gd name="connsiteX6" fmla="*/ 4011788 w 4011788"/>
                <a:gd name="connsiteY6" fmla="*/ 0 h 4101738"/>
                <a:gd name="connsiteX7" fmla="*/ 4011788 w 4011788"/>
                <a:gd name="connsiteY7" fmla="*/ 4101738 h 4101738"/>
                <a:gd name="connsiteX8" fmla="*/ 0 w 4011788"/>
                <a:gd name="connsiteY8" fmla="*/ 4101738 h 410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1788" h="4101738">
                  <a:moveTo>
                    <a:pt x="2543583" y="909965"/>
                  </a:moveTo>
                  <a:cubicBezTo>
                    <a:pt x="2159248" y="909965"/>
                    <a:pt x="1847683" y="1221530"/>
                    <a:pt x="1847683" y="1605865"/>
                  </a:cubicBezTo>
                  <a:cubicBezTo>
                    <a:pt x="1847683" y="1990200"/>
                    <a:pt x="2159248" y="2301765"/>
                    <a:pt x="2543583" y="2301765"/>
                  </a:cubicBezTo>
                  <a:cubicBezTo>
                    <a:pt x="2927918" y="2301765"/>
                    <a:pt x="3239483" y="1990200"/>
                    <a:pt x="3239483" y="1605865"/>
                  </a:cubicBezTo>
                  <a:cubicBezTo>
                    <a:pt x="3239483" y="1221530"/>
                    <a:pt x="2927918" y="909965"/>
                    <a:pt x="2543583" y="909965"/>
                  </a:cubicBezTo>
                  <a:close/>
                  <a:moveTo>
                    <a:pt x="0" y="0"/>
                  </a:moveTo>
                  <a:lnTo>
                    <a:pt x="4011788" y="0"/>
                  </a:lnTo>
                  <a:lnTo>
                    <a:pt x="4011788" y="4101738"/>
                  </a:lnTo>
                  <a:lnTo>
                    <a:pt x="0" y="4101738"/>
                  </a:lnTo>
                  <a:close/>
                </a:path>
              </a:pathLst>
            </a:custGeom>
          </p:spPr>
        </p:pic>
        <p:sp>
          <p:nvSpPr>
            <p:cNvPr id="18" name="任意多边形: 形状 17">
              <a:extLst>
                <a:ext uri="{FF2B5EF4-FFF2-40B4-BE49-F238E27FC236}">
                  <a16:creationId xmlns:a16="http://schemas.microsoft.com/office/drawing/2014/main" id="{7BEA0E5D-1618-B370-3B56-F464FD1FB161}"/>
                </a:ext>
              </a:extLst>
            </p:cNvPr>
            <p:cNvSpPr/>
            <p:nvPr/>
          </p:nvSpPr>
          <p:spPr>
            <a:xfrm>
              <a:off x="9176771" y="1399735"/>
              <a:ext cx="1146585" cy="1149051"/>
            </a:xfrm>
            <a:custGeom>
              <a:avLst/>
              <a:gdLst/>
              <a:ahLst/>
              <a:cxnLst/>
              <a:rect l="0" t="0" r="0" b="0"/>
              <a:pathLst>
                <a:path w="1146585" h="1149051">
                  <a:moveTo>
                    <a:pt x="701203" y="21815"/>
                  </a:moveTo>
                  <a:cubicBezTo>
                    <a:pt x="675311" y="34885"/>
                    <a:pt x="631626" y="63399"/>
                    <a:pt x="604125" y="85180"/>
                  </a:cubicBezTo>
                  <a:cubicBezTo>
                    <a:pt x="545594" y="131538"/>
                    <a:pt x="531705" y="133717"/>
                    <a:pt x="513351" y="99423"/>
                  </a:cubicBezTo>
                  <a:cubicBezTo>
                    <a:pt x="505887" y="85476"/>
                    <a:pt x="477696" y="62799"/>
                    <a:pt x="450705" y="49029"/>
                  </a:cubicBezTo>
                  <a:cubicBezTo>
                    <a:pt x="407230" y="26850"/>
                    <a:pt x="392785" y="25551"/>
                    <a:pt x="324114" y="37647"/>
                  </a:cubicBezTo>
                  <a:cubicBezTo>
                    <a:pt x="281480" y="45157"/>
                    <a:pt x="232054" y="62741"/>
                    <a:pt x="214279" y="76723"/>
                  </a:cubicBezTo>
                  <a:cubicBezTo>
                    <a:pt x="180250" y="103490"/>
                    <a:pt x="123738" y="209324"/>
                    <a:pt x="136604" y="222190"/>
                  </a:cubicBezTo>
                  <a:cubicBezTo>
                    <a:pt x="140746" y="226333"/>
                    <a:pt x="138053" y="241086"/>
                    <a:pt x="130620" y="254975"/>
                  </a:cubicBezTo>
                  <a:cubicBezTo>
                    <a:pt x="119941" y="274930"/>
                    <a:pt x="122699" y="287796"/>
                    <a:pt x="143767" y="316291"/>
                  </a:cubicBezTo>
                  <a:cubicBezTo>
                    <a:pt x="158431" y="336125"/>
                    <a:pt x="170429" y="356503"/>
                    <a:pt x="170429" y="361574"/>
                  </a:cubicBezTo>
                  <a:cubicBezTo>
                    <a:pt x="170429" y="366646"/>
                    <a:pt x="182855" y="384022"/>
                    <a:pt x="198043" y="400188"/>
                  </a:cubicBezTo>
                  <a:cubicBezTo>
                    <a:pt x="213230" y="416355"/>
                    <a:pt x="219731" y="429582"/>
                    <a:pt x="212489" y="429582"/>
                  </a:cubicBezTo>
                  <a:cubicBezTo>
                    <a:pt x="205247" y="429582"/>
                    <a:pt x="174247" y="444316"/>
                    <a:pt x="143600" y="462324"/>
                  </a:cubicBezTo>
                  <a:cubicBezTo>
                    <a:pt x="34415" y="526481"/>
                    <a:pt x="0" y="668135"/>
                    <a:pt x="64711" y="787031"/>
                  </a:cubicBezTo>
                  <a:cubicBezTo>
                    <a:pt x="106215" y="863286"/>
                    <a:pt x="163172" y="889368"/>
                    <a:pt x="281554" y="886327"/>
                  </a:cubicBezTo>
                  <a:cubicBezTo>
                    <a:pt x="356332" y="884406"/>
                    <a:pt x="360929" y="885967"/>
                    <a:pt x="360929" y="913275"/>
                  </a:cubicBezTo>
                  <a:cubicBezTo>
                    <a:pt x="360929" y="957398"/>
                    <a:pt x="410204" y="1049670"/>
                    <a:pt x="447954" y="1076237"/>
                  </a:cubicBezTo>
                  <a:cubicBezTo>
                    <a:pt x="551416" y="1149050"/>
                    <a:pt x="646927" y="1137190"/>
                    <a:pt x="718362" y="1042659"/>
                  </a:cubicBezTo>
                  <a:cubicBezTo>
                    <a:pt x="743560" y="1009314"/>
                    <a:pt x="770668" y="969340"/>
                    <a:pt x="778602" y="953828"/>
                  </a:cubicBezTo>
                  <a:cubicBezTo>
                    <a:pt x="790822" y="929934"/>
                    <a:pt x="797982" y="927508"/>
                    <a:pt x="825455" y="937953"/>
                  </a:cubicBezTo>
                  <a:cubicBezTo>
                    <a:pt x="873746" y="956313"/>
                    <a:pt x="966794" y="952866"/>
                    <a:pt x="1008766" y="931161"/>
                  </a:cubicBezTo>
                  <a:cubicBezTo>
                    <a:pt x="1047257" y="911257"/>
                    <a:pt x="1103515" y="827474"/>
                    <a:pt x="1122248" y="762158"/>
                  </a:cubicBezTo>
                  <a:cubicBezTo>
                    <a:pt x="1146584" y="677302"/>
                    <a:pt x="1078992" y="522352"/>
                    <a:pt x="1004712" y="492716"/>
                  </a:cubicBezTo>
                  <a:cubicBezTo>
                    <a:pt x="959573" y="474707"/>
                    <a:pt x="958600" y="463064"/>
                    <a:pt x="995724" y="385132"/>
                  </a:cubicBezTo>
                  <a:cubicBezTo>
                    <a:pt x="1012362" y="350207"/>
                    <a:pt x="1031247" y="292784"/>
                    <a:pt x="1037692" y="257525"/>
                  </a:cubicBezTo>
                  <a:cubicBezTo>
                    <a:pt x="1048773" y="196906"/>
                    <a:pt x="1047367" y="191032"/>
                    <a:pt x="1011857" y="149575"/>
                  </a:cubicBezTo>
                  <a:cubicBezTo>
                    <a:pt x="991202" y="125461"/>
                    <a:pt x="970427" y="95790"/>
                    <a:pt x="965689" y="83638"/>
                  </a:cubicBezTo>
                  <a:cubicBezTo>
                    <a:pt x="953972" y="53582"/>
                    <a:pt x="893693" y="24242"/>
                    <a:pt x="814271" y="9938"/>
                  </a:cubicBezTo>
                  <a:cubicBezTo>
                    <a:pt x="759092" y="0"/>
                    <a:pt x="740565" y="1946"/>
                    <a:pt x="701203" y="218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descr="卡通人物&#10;&#10;描述已自动生成">
            <a:extLst>
              <a:ext uri="{FF2B5EF4-FFF2-40B4-BE49-F238E27FC236}">
                <a16:creationId xmlns:a16="http://schemas.microsoft.com/office/drawing/2014/main" id="{F16FCE42-EADA-FB94-569D-6CB497FF4D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46718" y="5378569"/>
            <a:ext cx="1193306" cy="874835"/>
          </a:xfrm>
          <a:prstGeom prst="rect">
            <a:avLst/>
          </a:prstGeom>
        </p:spPr>
      </p:pic>
    </p:spTree>
    <p:extLst>
      <p:ext uri="{BB962C8B-B14F-4D97-AF65-F5344CB8AC3E}">
        <p14:creationId xmlns:p14="http://schemas.microsoft.com/office/powerpoint/2010/main" val="24179526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BCD06"/>
        </a:solidFill>
        <a:effectLst/>
      </p:bgPr>
    </p:bg>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id="{DF28A373-51DC-D8E2-C90B-61DE5612AA2F}"/>
              </a:ext>
            </a:extLst>
          </p:cNvPr>
          <p:cNvSpPr/>
          <p:nvPr/>
        </p:nvSpPr>
        <p:spPr>
          <a:xfrm>
            <a:off x="0" y="0"/>
            <a:ext cx="12192000" cy="6858000"/>
          </a:xfrm>
          <a:prstGeom prst="rect">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5ACC43B5-747E-E603-58D1-F397A149B1B4}"/>
              </a:ext>
            </a:extLst>
          </p:cNvPr>
          <p:cNvSpPr/>
          <p:nvPr/>
        </p:nvSpPr>
        <p:spPr>
          <a:xfrm>
            <a:off x="6096001" y="410187"/>
            <a:ext cx="5664200" cy="6037626"/>
          </a:xfrm>
          <a:custGeom>
            <a:avLst/>
            <a:gdLst>
              <a:gd name="connsiteX0" fmla="*/ 0 w 5664200"/>
              <a:gd name="connsiteY0" fmla="*/ 0 h 6037626"/>
              <a:gd name="connsiteX1" fmla="*/ 5664200 w 5664200"/>
              <a:gd name="connsiteY1" fmla="*/ 0 h 6037626"/>
              <a:gd name="connsiteX2" fmla="*/ 5664200 w 5664200"/>
              <a:gd name="connsiteY2" fmla="*/ 6037626 h 6037626"/>
              <a:gd name="connsiteX3" fmla="*/ 0 w 5664200"/>
              <a:gd name="connsiteY3" fmla="*/ 6037626 h 6037626"/>
            </a:gdLst>
            <a:ahLst/>
            <a:cxnLst>
              <a:cxn ang="0">
                <a:pos x="connsiteX0" y="connsiteY0"/>
              </a:cxn>
              <a:cxn ang="0">
                <a:pos x="connsiteX1" y="connsiteY1"/>
              </a:cxn>
              <a:cxn ang="0">
                <a:pos x="connsiteX2" y="connsiteY2"/>
              </a:cxn>
              <a:cxn ang="0">
                <a:pos x="connsiteX3" y="connsiteY3"/>
              </a:cxn>
            </a:cxnLst>
            <a:rect l="l" t="t" r="r" b="b"/>
            <a:pathLst>
              <a:path w="5664200" h="6037626">
                <a:moveTo>
                  <a:pt x="0" y="0"/>
                </a:moveTo>
                <a:lnTo>
                  <a:pt x="5664200" y="0"/>
                </a:lnTo>
                <a:lnTo>
                  <a:pt x="5664200" y="6037626"/>
                </a:lnTo>
                <a:lnTo>
                  <a:pt x="0" y="6037626"/>
                </a:lnTo>
                <a:close/>
              </a:path>
            </a:pathLst>
          </a:cu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4B870A09-18BF-C1C7-DE4B-9B4FEA75AB0F}"/>
              </a:ext>
            </a:extLst>
          </p:cNvPr>
          <p:cNvSpPr/>
          <p:nvPr/>
        </p:nvSpPr>
        <p:spPr>
          <a:xfrm>
            <a:off x="6096001" y="813659"/>
            <a:ext cx="5256413" cy="5230682"/>
          </a:xfrm>
          <a:custGeom>
            <a:avLst/>
            <a:gdLst>
              <a:gd name="connsiteX0" fmla="*/ 0 w 5256413"/>
              <a:gd name="connsiteY0" fmla="*/ 0 h 5230682"/>
              <a:gd name="connsiteX1" fmla="*/ 5256413 w 5256413"/>
              <a:gd name="connsiteY1" fmla="*/ 0 h 5230682"/>
              <a:gd name="connsiteX2" fmla="*/ 5256413 w 5256413"/>
              <a:gd name="connsiteY2" fmla="*/ 5230682 h 5230682"/>
              <a:gd name="connsiteX3" fmla="*/ 0 w 5256413"/>
              <a:gd name="connsiteY3" fmla="*/ 5230682 h 5230682"/>
            </a:gdLst>
            <a:ahLst/>
            <a:cxnLst>
              <a:cxn ang="0">
                <a:pos x="connsiteX0" y="connsiteY0"/>
              </a:cxn>
              <a:cxn ang="0">
                <a:pos x="connsiteX1" y="connsiteY1"/>
              </a:cxn>
              <a:cxn ang="0">
                <a:pos x="connsiteX2" y="connsiteY2"/>
              </a:cxn>
              <a:cxn ang="0">
                <a:pos x="connsiteX3" y="connsiteY3"/>
              </a:cxn>
            </a:cxnLst>
            <a:rect l="l" t="t" r="r" b="b"/>
            <a:pathLst>
              <a:path w="5256413" h="5230682">
                <a:moveTo>
                  <a:pt x="0" y="0"/>
                </a:moveTo>
                <a:lnTo>
                  <a:pt x="5256413" y="0"/>
                </a:lnTo>
                <a:lnTo>
                  <a:pt x="5256413" y="5230682"/>
                </a:lnTo>
                <a:lnTo>
                  <a:pt x="0" y="5230682"/>
                </a:lnTo>
                <a:close/>
              </a:path>
            </a:pathLst>
          </a:cu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8FD98CF8-D0D5-78E6-B9B5-D0D603B9FB58}"/>
              </a:ext>
            </a:extLst>
          </p:cNvPr>
          <p:cNvSpPr/>
          <p:nvPr/>
        </p:nvSpPr>
        <p:spPr>
          <a:xfrm>
            <a:off x="6096000" y="1264740"/>
            <a:ext cx="4794385" cy="4328520"/>
          </a:xfrm>
          <a:custGeom>
            <a:avLst/>
            <a:gdLst>
              <a:gd name="connsiteX0" fmla="*/ 0 w 4794385"/>
              <a:gd name="connsiteY0" fmla="*/ 0 h 4328520"/>
              <a:gd name="connsiteX1" fmla="*/ 4794385 w 4794385"/>
              <a:gd name="connsiteY1" fmla="*/ 0 h 4328520"/>
              <a:gd name="connsiteX2" fmla="*/ 4794385 w 4794385"/>
              <a:gd name="connsiteY2" fmla="*/ 4328520 h 4328520"/>
              <a:gd name="connsiteX3" fmla="*/ 0 w 4794385"/>
              <a:gd name="connsiteY3" fmla="*/ 4328520 h 4328520"/>
            </a:gdLst>
            <a:ahLst/>
            <a:cxnLst>
              <a:cxn ang="0">
                <a:pos x="connsiteX0" y="connsiteY0"/>
              </a:cxn>
              <a:cxn ang="0">
                <a:pos x="connsiteX1" y="connsiteY1"/>
              </a:cxn>
              <a:cxn ang="0">
                <a:pos x="connsiteX2" y="connsiteY2"/>
              </a:cxn>
              <a:cxn ang="0">
                <a:pos x="connsiteX3" y="connsiteY3"/>
              </a:cxn>
            </a:cxnLst>
            <a:rect l="l" t="t" r="r" b="b"/>
            <a:pathLst>
              <a:path w="4794385" h="4328520">
                <a:moveTo>
                  <a:pt x="0" y="0"/>
                </a:moveTo>
                <a:lnTo>
                  <a:pt x="4794385" y="0"/>
                </a:lnTo>
                <a:lnTo>
                  <a:pt x="4794385" y="4328520"/>
                </a:lnTo>
                <a:lnTo>
                  <a:pt x="0" y="4328520"/>
                </a:lnTo>
                <a:close/>
              </a:path>
            </a:pathLst>
          </a:cu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E1BD199B-1FF2-BD46-BB06-72CC2184FB21}"/>
              </a:ext>
            </a:extLst>
          </p:cNvPr>
          <p:cNvSpPr/>
          <p:nvPr/>
        </p:nvSpPr>
        <p:spPr>
          <a:xfrm>
            <a:off x="6096000" y="1690046"/>
            <a:ext cx="4389272" cy="3477909"/>
          </a:xfrm>
          <a:custGeom>
            <a:avLst/>
            <a:gdLst>
              <a:gd name="connsiteX0" fmla="*/ 0 w 4389272"/>
              <a:gd name="connsiteY0" fmla="*/ 0 h 3477909"/>
              <a:gd name="connsiteX1" fmla="*/ 4389272 w 4389272"/>
              <a:gd name="connsiteY1" fmla="*/ 0 h 3477909"/>
              <a:gd name="connsiteX2" fmla="*/ 4389272 w 4389272"/>
              <a:gd name="connsiteY2" fmla="*/ 3477909 h 3477909"/>
              <a:gd name="connsiteX3" fmla="*/ 0 w 4389272"/>
              <a:gd name="connsiteY3" fmla="*/ 3477909 h 3477909"/>
            </a:gdLst>
            <a:ahLst/>
            <a:cxnLst>
              <a:cxn ang="0">
                <a:pos x="connsiteX0" y="connsiteY0"/>
              </a:cxn>
              <a:cxn ang="0">
                <a:pos x="connsiteX1" y="connsiteY1"/>
              </a:cxn>
              <a:cxn ang="0">
                <a:pos x="connsiteX2" y="connsiteY2"/>
              </a:cxn>
              <a:cxn ang="0">
                <a:pos x="connsiteX3" y="connsiteY3"/>
              </a:cxn>
            </a:cxnLst>
            <a:rect l="l" t="t" r="r" b="b"/>
            <a:pathLst>
              <a:path w="4389272" h="3477909">
                <a:moveTo>
                  <a:pt x="0" y="0"/>
                </a:moveTo>
                <a:lnTo>
                  <a:pt x="4389272" y="0"/>
                </a:lnTo>
                <a:lnTo>
                  <a:pt x="4389272" y="3477909"/>
                </a:lnTo>
                <a:lnTo>
                  <a:pt x="0" y="3477909"/>
                </a:lnTo>
                <a:close/>
              </a:path>
            </a:pathLst>
          </a:cu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0A0B3F61-3663-A069-301E-A2F20ECEB99C}"/>
              </a:ext>
            </a:extLst>
          </p:cNvPr>
          <p:cNvSpPr/>
          <p:nvPr/>
        </p:nvSpPr>
        <p:spPr>
          <a:xfrm>
            <a:off x="0" y="2163340"/>
            <a:ext cx="10074302" cy="2531322"/>
          </a:xfrm>
          <a:custGeom>
            <a:avLst/>
            <a:gdLst>
              <a:gd name="connsiteX0" fmla="*/ 0 w 3978302"/>
              <a:gd name="connsiteY0" fmla="*/ 0 h 2531322"/>
              <a:gd name="connsiteX1" fmla="*/ 3978302 w 3978302"/>
              <a:gd name="connsiteY1" fmla="*/ 0 h 2531322"/>
              <a:gd name="connsiteX2" fmla="*/ 3978302 w 3978302"/>
              <a:gd name="connsiteY2" fmla="*/ 2531322 h 2531322"/>
              <a:gd name="connsiteX3" fmla="*/ 0 w 3978302"/>
              <a:gd name="connsiteY3" fmla="*/ 2531322 h 2531322"/>
            </a:gdLst>
            <a:ahLst/>
            <a:cxnLst>
              <a:cxn ang="0">
                <a:pos x="connsiteX0" y="connsiteY0"/>
              </a:cxn>
              <a:cxn ang="0">
                <a:pos x="connsiteX1" y="connsiteY1"/>
              </a:cxn>
              <a:cxn ang="0">
                <a:pos x="connsiteX2" y="connsiteY2"/>
              </a:cxn>
              <a:cxn ang="0">
                <a:pos x="connsiteX3" y="connsiteY3"/>
              </a:cxn>
            </a:cxnLst>
            <a:rect l="l" t="t" r="r" b="b"/>
            <a:pathLst>
              <a:path w="3978302" h="2531322">
                <a:moveTo>
                  <a:pt x="0" y="0"/>
                </a:moveTo>
                <a:lnTo>
                  <a:pt x="3978302" y="0"/>
                </a:lnTo>
                <a:lnTo>
                  <a:pt x="3978302" y="2531322"/>
                </a:lnTo>
                <a:lnTo>
                  <a:pt x="0" y="2531322"/>
                </a:lnTo>
                <a:close/>
              </a:path>
            </a:pathLst>
          </a:cu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AE55260B-4ECB-9A4E-3CC9-54872A58ABE5}"/>
              </a:ext>
            </a:extLst>
          </p:cNvPr>
          <p:cNvSpPr/>
          <p:nvPr/>
        </p:nvSpPr>
        <p:spPr>
          <a:xfrm>
            <a:off x="342900" y="2557774"/>
            <a:ext cx="9319354" cy="1742454"/>
          </a:xfrm>
          <a:custGeom>
            <a:avLst/>
            <a:gdLst>
              <a:gd name="connsiteX0" fmla="*/ 0 w 3566254"/>
              <a:gd name="connsiteY0" fmla="*/ 0 h 1742454"/>
              <a:gd name="connsiteX1" fmla="*/ 3566254 w 3566254"/>
              <a:gd name="connsiteY1" fmla="*/ 0 h 1742454"/>
              <a:gd name="connsiteX2" fmla="*/ 3566254 w 3566254"/>
              <a:gd name="connsiteY2" fmla="*/ 1742454 h 1742454"/>
              <a:gd name="connsiteX3" fmla="*/ 0 w 3566254"/>
              <a:gd name="connsiteY3" fmla="*/ 1742454 h 1742454"/>
            </a:gdLst>
            <a:ahLst/>
            <a:cxnLst>
              <a:cxn ang="0">
                <a:pos x="connsiteX0" y="connsiteY0"/>
              </a:cxn>
              <a:cxn ang="0">
                <a:pos x="connsiteX1" y="connsiteY1"/>
              </a:cxn>
              <a:cxn ang="0">
                <a:pos x="connsiteX2" y="connsiteY2"/>
              </a:cxn>
              <a:cxn ang="0">
                <a:pos x="connsiteX3" y="connsiteY3"/>
              </a:cxn>
            </a:cxnLst>
            <a:rect l="l" t="t" r="r" b="b"/>
            <a:pathLst>
              <a:path w="3566254" h="1742454">
                <a:moveTo>
                  <a:pt x="0" y="0"/>
                </a:moveTo>
                <a:lnTo>
                  <a:pt x="3566254" y="0"/>
                </a:lnTo>
                <a:lnTo>
                  <a:pt x="3566254" y="1742454"/>
                </a:lnTo>
                <a:lnTo>
                  <a:pt x="0" y="1742454"/>
                </a:lnTo>
                <a:close/>
              </a:path>
            </a:pathLst>
          </a:cu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CF9E88AC-1AC3-165F-5A9C-A8C9D8B8A8C1}"/>
              </a:ext>
            </a:extLst>
          </p:cNvPr>
          <p:cNvSpPr/>
          <p:nvPr/>
        </p:nvSpPr>
        <p:spPr>
          <a:xfrm>
            <a:off x="6095999" y="2952731"/>
            <a:ext cx="3172694" cy="952539"/>
          </a:xfrm>
          <a:custGeom>
            <a:avLst/>
            <a:gdLst>
              <a:gd name="connsiteX0" fmla="*/ 0 w 3172693"/>
              <a:gd name="connsiteY0" fmla="*/ 0 h 952539"/>
              <a:gd name="connsiteX1" fmla="*/ 3172693 w 3172693"/>
              <a:gd name="connsiteY1" fmla="*/ 0 h 952539"/>
              <a:gd name="connsiteX2" fmla="*/ 3172693 w 3172693"/>
              <a:gd name="connsiteY2" fmla="*/ 952539 h 952539"/>
              <a:gd name="connsiteX3" fmla="*/ 0 w 3172693"/>
              <a:gd name="connsiteY3" fmla="*/ 952539 h 952539"/>
            </a:gdLst>
            <a:ahLst/>
            <a:cxnLst>
              <a:cxn ang="0">
                <a:pos x="connsiteX0" y="connsiteY0"/>
              </a:cxn>
              <a:cxn ang="0">
                <a:pos x="connsiteX1" y="connsiteY1"/>
              </a:cxn>
              <a:cxn ang="0">
                <a:pos x="connsiteX2" y="connsiteY2"/>
              </a:cxn>
              <a:cxn ang="0">
                <a:pos x="connsiteX3" y="connsiteY3"/>
              </a:cxn>
            </a:cxnLst>
            <a:rect l="l" t="t" r="r" b="b"/>
            <a:pathLst>
              <a:path w="3172693" h="952539">
                <a:moveTo>
                  <a:pt x="0" y="0"/>
                </a:moveTo>
                <a:lnTo>
                  <a:pt x="3172693" y="0"/>
                </a:lnTo>
                <a:lnTo>
                  <a:pt x="3172693" y="952539"/>
                </a:lnTo>
                <a:lnTo>
                  <a:pt x="0" y="952539"/>
                </a:lnTo>
                <a:close/>
              </a:path>
            </a:pathLst>
          </a:cu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5" name="组合 44">
            <a:extLst>
              <a:ext uri="{FF2B5EF4-FFF2-40B4-BE49-F238E27FC236}">
                <a16:creationId xmlns:a16="http://schemas.microsoft.com/office/drawing/2014/main" id="{8C624F09-9732-5EA8-84C4-A882F5F74B57}"/>
              </a:ext>
            </a:extLst>
          </p:cNvPr>
          <p:cNvGrpSpPr/>
          <p:nvPr/>
        </p:nvGrpSpPr>
        <p:grpSpPr>
          <a:xfrm>
            <a:off x="4075240" y="0"/>
            <a:ext cx="2020759" cy="6858000"/>
            <a:chOff x="4075240" y="0"/>
            <a:chExt cx="2020759" cy="6858000"/>
          </a:xfrm>
        </p:grpSpPr>
        <p:sp>
          <p:nvSpPr>
            <p:cNvPr id="27" name="矩形 26">
              <a:extLst>
                <a:ext uri="{FF2B5EF4-FFF2-40B4-BE49-F238E27FC236}">
                  <a16:creationId xmlns:a16="http://schemas.microsoft.com/office/drawing/2014/main" id="{11368A84-26FA-7F4A-DC33-9561C3FC3255}"/>
                </a:ext>
              </a:extLst>
            </p:cNvPr>
            <p:cNvSpPr/>
            <p:nvPr/>
          </p:nvSpPr>
          <p:spPr>
            <a:xfrm>
              <a:off x="4075240" y="0"/>
              <a:ext cx="505190" cy="6858000"/>
            </a:xfrm>
            <a:prstGeom prst="rect">
              <a:avLst/>
            </a:pr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B623AB18-4312-C91B-24E2-1832736BB965}"/>
                </a:ext>
              </a:extLst>
            </p:cNvPr>
            <p:cNvSpPr/>
            <p:nvPr/>
          </p:nvSpPr>
          <p:spPr>
            <a:xfrm>
              <a:off x="4580430" y="0"/>
              <a:ext cx="505190" cy="6858000"/>
            </a:xfrm>
            <a:prstGeom prst="rect">
              <a:avLst/>
            </a:prstGeom>
            <a:solidFill>
              <a:srgbClr val="6CC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26F5DCB7-0C19-AD56-7CCA-09941C2B0900}"/>
                </a:ext>
              </a:extLst>
            </p:cNvPr>
            <p:cNvSpPr/>
            <p:nvPr/>
          </p:nvSpPr>
          <p:spPr>
            <a:xfrm>
              <a:off x="5085620" y="0"/>
              <a:ext cx="505190" cy="6858000"/>
            </a:xfrm>
            <a:prstGeom prst="rect">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B2ACEACE-0D45-8E13-C350-DD01D22AF7A4}"/>
                </a:ext>
              </a:extLst>
            </p:cNvPr>
            <p:cNvSpPr/>
            <p:nvPr/>
          </p:nvSpPr>
          <p:spPr>
            <a:xfrm>
              <a:off x="5590809" y="0"/>
              <a:ext cx="505190" cy="6858000"/>
            </a:xfrm>
            <a:prstGeom prst="rect">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a:extLst>
              <a:ext uri="{FF2B5EF4-FFF2-40B4-BE49-F238E27FC236}">
                <a16:creationId xmlns:a16="http://schemas.microsoft.com/office/drawing/2014/main" id="{117790F4-15BC-1230-AAE1-60D8E902F695}"/>
              </a:ext>
            </a:extLst>
          </p:cNvPr>
          <p:cNvSpPr txBox="1"/>
          <p:nvPr/>
        </p:nvSpPr>
        <p:spPr>
          <a:xfrm>
            <a:off x="800586" y="731277"/>
            <a:ext cx="2474067" cy="2455159"/>
          </a:xfrm>
          <a:prstGeom prst="rect">
            <a:avLst/>
          </a:prstGeom>
          <a:noFill/>
        </p:spPr>
        <p:txBody>
          <a:bodyPr wrap="square" rtlCol="0">
            <a:spAutoFit/>
          </a:bodyPr>
          <a:lstStyle/>
          <a:p>
            <a:pPr>
              <a:lnSpc>
                <a:spcPct val="150000"/>
              </a:lnSpc>
            </a:pPr>
            <a:r>
              <a:rPr lang="en-US" altLang="zh-CN"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3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3" name="文本框 52">
            <a:extLst>
              <a:ext uri="{FF2B5EF4-FFF2-40B4-BE49-F238E27FC236}">
                <a16:creationId xmlns:a16="http://schemas.microsoft.com/office/drawing/2014/main" id="{F9F47A89-123D-8989-FB78-DDF124CF8361}"/>
              </a:ext>
            </a:extLst>
          </p:cNvPr>
          <p:cNvSpPr txBox="1"/>
          <p:nvPr/>
        </p:nvSpPr>
        <p:spPr>
          <a:xfrm>
            <a:off x="800586" y="3822888"/>
            <a:ext cx="2474067" cy="2303836"/>
          </a:xfrm>
          <a:prstGeom prst="rect">
            <a:avLst/>
          </a:prstGeom>
          <a:noFill/>
        </p:spPr>
        <p:txBody>
          <a:bodyPr wrap="square" rtlCol="0">
            <a:spAutoFit/>
          </a:bodyPr>
          <a:lstStyle/>
          <a:p>
            <a:pP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56" name="图片 55" descr="图标&#10;&#10;描述已自动生成">
            <a:extLst>
              <a:ext uri="{FF2B5EF4-FFF2-40B4-BE49-F238E27FC236}">
                <a16:creationId xmlns:a16="http://schemas.microsoft.com/office/drawing/2014/main" id="{6AC6F440-26F9-6278-89C2-20D8E0EA12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0046" y="1936340"/>
            <a:ext cx="3031146" cy="2985320"/>
          </a:xfrm>
          <a:prstGeom prst="rect">
            <a:avLst/>
          </a:prstGeom>
        </p:spPr>
      </p:pic>
      <p:sp>
        <p:nvSpPr>
          <p:cNvPr id="57" name="文本框 56">
            <a:extLst>
              <a:ext uri="{FF2B5EF4-FFF2-40B4-BE49-F238E27FC236}">
                <a16:creationId xmlns:a16="http://schemas.microsoft.com/office/drawing/2014/main" id="{AB9B3982-6F0E-92FC-265F-4F99BC212165}"/>
              </a:ext>
            </a:extLst>
          </p:cNvPr>
          <p:cNvSpPr txBox="1"/>
          <p:nvPr/>
        </p:nvSpPr>
        <p:spPr>
          <a:xfrm rot="20283994">
            <a:off x="6020412" y="4793122"/>
            <a:ext cx="5842000" cy="584775"/>
          </a:xfrm>
          <a:prstGeom prst="rect">
            <a:avLst/>
          </a:prstGeom>
          <a:noFill/>
        </p:spPr>
        <p:txBody>
          <a:bodyPr wrap="square" rtlCol="0">
            <a:spAutoFit/>
          </a:bodyPr>
          <a:lstStyle/>
          <a:p>
            <a:pPr algn="ctr"/>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8" name="文本框 57">
            <a:extLst>
              <a:ext uri="{FF2B5EF4-FFF2-40B4-BE49-F238E27FC236}">
                <a16:creationId xmlns:a16="http://schemas.microsoft.com/office/drawing/2014/main" id="{3B215184-A372-AA6F-23D9-7B48786A75B3}"/>
              </a:ext>
            </a:extLst>
          </p:cNvPr>
          <p:cNvSpPr txBox="1"/>
          <p:nvPr/>
        </p:nvSpPr>
        <p:spPr>
          <a:xfrm rot="20283994">
            <a:off x="6020412" y="3380542"/>
            <a:ext cx="5842000" cy="584775"/>
          </a:xfrm>
          <a:prstGeom prst="rect">
            <a:avLst/>
          </a:prstGeom>
          <a:noFill/>
        </p:spPr>
        <p:txBody>
          <a:bodyPr wrap="square" rtlCol="0">
            <a:spAutoFit/>
          </a:bodyPr>
          <a:lstStyle/>
          <a:p>
            <a:pPr algn="ctr"/>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9" name="文本框 58">
            <a:extLst>
              <a:ext uri="{FF2B5EF4-FFF2-40B4-BE49-F238E27FC236}">
                <a16:creationId xmlns:a16="http://schemas.microsoft.com/office/drawing/2014/main" id="{994CE079-5ED1-23DE-F56B-0ED300FE56E1}"/>
              </a:ext>
            </a:extLst>
          </p:cNvPr>
          <p:cNvSpPr txBox="1"/>
          <p:nvPr/>
        </p:nvSpPr>
        <p:spPr>
          <a:xfrm rot="20283994">
            <a:off x="6020412" y="1967963"/>
            <a:ext cx="5842000" cy="584775"/>
          </a:xfrm>
          <a:prstGeom prst="rect">
            <a:avLst/>
          </a:prstGeom>
          <a:noFill/>
        </p:spPr>
        <p:txBody>
          <a:bodyPr wrap="square" rtlCol="0">
            <a:spAutoFit/>
          </a:bodyPr>
          <a:lstStyle/>
          <a:p>
            <a:pPr algn="ctr"/>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25198297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85D26C7-E5E4-BE2B-58ED-C1FC154C70B7}"/>
              </a:ext>
            </a:extLst>
          </p:cNvPr>
          <p:cNvSpPr/>
          <p:nvPr/>
        </p:nvSpPr>
        <p:spPr>
          <a:xfrm>
            <a:off x="0" y="0"/>
            <a:ext cx="6096000" cy="3429000"/>
          </a:xfrm>
          <a:prstGeom prst="rect">
            <a:avLst/>
          </a:pr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9128BF54-AE22-F6B7-A10C-37B226C40B47}"/>
              </a:ext>
            </a:extLst>
          </p:cNvPr>
          <p:cNvSpPr/>
          <p:nvPr/>
        </p:nvSpPr>
        <p:spPr>
          <a:xfrm>
            <a:off x="6096000" y="3429000"/>
            <a:ext cx="6096000" cy="3429000"/>
          </a:xfrm>
          <a:prstGeom prst="rect">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FDA72CE6-BD04-7AD2-F884-E3AA8E6524D5}"/>
              </a:ext>
            </a:extLst>
          </p:cNvPr>
          <p:cNvSpPr/>
          <p:nvPr/>
        </p:nvSpPr>
        <p:spPr>
          <a:xfrm>
            <a:off x="0" y="3429000"/>
            <a:ext cx="6096000" cy="3429000"/>
          </a:xfrm>
          <a:prstGeom prst="rect">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C8D2EAB-74AE-4E41-3161-0E399009AE9B}"/>
              </a:ext>
            </a:extLst>
          </p:cNvPr>
          <p:cNvSpPr/>
          <p:nvPr/>
        </p:nvSpPr>
        <p:spPr>
          <a:xfrm>
            <a:off x="6096000" y="0"/>
            <a:ext cx="6096000" cy="3429000"/>
          </a:xfrm>
          <a:prstGeom prst="rect">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descr="背景图案&#10;&#10;描述已自动生成">
            <a:extLst>
              <a:ext uri="{FF2B5EF4-FFF2-40B4-BE49-F238E27FC236}">
                <a16:creationId xmlns:a16="http://schemas.microsoft.com/office/drawing/2014/main" id="{BAB00718-BF0F-7F8F-5050-172016249C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309141" y="2933246"/>
            <a:ext cx="3739818" cy="3628419"/>
          </a:xfrm>
          <a:prstGeom prst="rect">
            <a:avLst/>
          </a:prstGeom>
        </p:spPr>
      </p:pic>
      <p:grpSp>
        <p:nvGrpSpPr>
          <p:cNvPr id="23" name="组合 22">
            <a:extLst>
              <a:ext uri="{FF2B5EF4-FFF2-40B4-BE49-F238E27FC236}">
                <a16:creationId xmlns:a16="http://schemas.microsoft.com/office/drawing/2014/main" id="{7DE35EE4-1000-830E-F7C6-9BDA7C0B1568}"/>
              </a:ext>
            </a:extLst>
          </p:cNvPr>
          <p:cNvGrpSpPr/>
          <p:nvPr/>
        </p:nvGrpSpPr>
        <p:grpSpPr>
          <a:xfrm>
            <a:off x="4025900" y="1358900"/>
            <a:ext cx="4140200" cy="4140200"/>
            <a:chOff x="0" y="-2667000"/>
            <a:chExt cx="12192000" cy="12192000"/>
          </a:xfrm>
        </p:grpSpPr>
        <p:sp>
          <p:nvSpPr>
            <p:cNvPr id="24" name="椭圆 23">
              <a:extLst>
                <a:ext uri="{FF2B5EF4-FFF2-40B4-BE49-F238E27FC236}">
                  <a16:creationId xmlns:a16="http://schemas.microsoft.com/office/drawing/2014/main" id="{800F16D9-2C23-04DE-B4A8-2BF4B0F73CA3}"/>
                </a:ext>
              </a:extLst>
            </p:cNvPr>
            <p:cNvSpPr/>
            <p:nvPr/>
          </p:nvSpPr>
          <p:spPr>
            <a:xfrm>
              <a:off x="0" y="-2667000"/>
              <a:ext cx="12192000" cy="12192000"/>
            </a:xfrm>
            <a:prstGeom prst="ellipse">
              <a:avLst/>
            </a:prstGeom>
            <a:solidFill>
              <a:srgbClr val="6CCE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70FDC181-28E1-2A5B-B947-45A3B4B5BCED}"/>
                </a:ext>
              </a:extLst>
            </p:cNvPr>
            <p:cNvSpPr/>
            <p:nvPr/>
          </p:nvSpPr>
          <p:spPr>
            <a:xfrm>
              <a:off x="1180289" y="-1486711"/>
              <a:ext cx="9831422" cy="9831422"/>
            </a:xfrm>
            <a:prstGeom prst="ellipse">
              <a:avLst/>
            </a:prstGeom>
            <a:solidFill>
              <a:srgbClr val="F485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EAA51FF-2ECC-5884-8F21-3983B42B3EF5}"/>
                </a:ext>
              </a:extLst>
            </p:cNvPr>
            <p:cNvSpPr/>
            <p:nvPr/>
          </p:nvSpPr>
          <p:spPr>
            <a:xfrm>
              <a:off x="2525486" y="-141514"/>
              <a:ext cx="7141028" cy="7141028"/>
            </a:xfrm>
            <a:prstGeom prst="ellipse">
              <a:avLst/>
            </a:prstGeom>
            <a:solidFill>
              <a:srgbClr val="FBC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965BB77F-90B5-2D07-DB91-846EDAC54C75}"/>
                </a:ext>
              </a:extLst>
            </p:cNvPr>
            <p:cNvSpPr/>
            <p:nvPr/>
          </p:nvSpPr>
          <p:spPr>
            <a:xfrm>
              <a:off x="3701143" y="1034143"/>
              <a:ext cx="4789714" cy="4789714"/>
            </a:xfrm>
            <a:prstGeom prst="ellipse">
              <a:avLst/>
            </a:prstGeom>
            <a:solidFill>
              <a:srgbClr val="FB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42730B9B-A9C6-24D7-6B78-BD4B6D67000F}"/>
                </a:ext>
              </a:extLst>
            </p:cNvPr>
            <p:cNvSpPr/>
            <p:nvPr/>
          </p:nvSpPr>
          <p:spPr>
            <a:xfrm>
              <a:off x="4886425" y="2219425"/>
              <a:ext cx="2419150" cy="2419150"/>
            </a:xfrm>
            <a:prstGeom prst="ellipse">
              <a:avLst/>
            </a:prstGeom>
            <a:solidFill>
              <a:srgbClr val="007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1C4C9286-8790-02A8-4665-A5C1D9D9A9B5}"/>
              </a:ext>
            </a:extLst>
          </p:cNvPr>
          <p:cNvSpPr txBox="1"/>
          <p:nvPr/>
        </p:nvSpPr>
        <p:spPr>
          <a:xfrm>
            <a:off x="7765293" y="4444997"/>
            <a:ext cx="3791708" cy="1657505"/>
          </a:xfrm>
          <a:prstGeom prst="rect">
            <a:avLst/>
          </a:prstGeom>
          <a:noFill/>
        </p:spPr>
        <p:txBody>
          <a:bodyPr wrap="square" rtlCol="0">
            <a:spAutoFit/>
          </a:bodyPr>
          <a:lstStyle/>
          <a:p>
            <a:pP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9" name="文本框 28">
            <a:extLst>
              <a:ext uri="{FF2B5EF4-FFF2-40B4-BE49-F238E27FC236}">
                <a16:creationId xmlns:a16="http://schemas.microsoft.com/office/drawing/2014/main" id="{EFE6AD06-4B75-6557-08AE-3C8A9013C9CF}"/>
              </a:ext>
            </a:extLst>
          </p:cNvPr>
          <p:cNvSpPr txBox="1"/>
          <p:nvPr/>
        </p:nvSpPr>
        <p:spPr>
          <a:xfrm>
            <a:off x="7765293" y="996530"/>
            <a:ext cx="3791708" cy="1334340"/>
          </a:xfrm>
          <a:prstGeom prst="rect">
            <a:avLst/>
          </a:prstGeom>
          <a:noFill/>
        </p:spPr>
        <p:txBody>
          <a:bodyPr wrap="square" rtlCol="0">
            <a:spAutoFit/>
          </a:bodyPr>
          <a:lstStyle/>
          <a:p>
            <a:pP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3" name="文本框 32">
            <a:extLst>
              <a:ext uri="{FF2B5EF4-FFF2-40B4-BE49-F238E27FC236}">
                <a16:creationId xmlns:a16="http://schemas.microsoft.com/office/drawing/2014/main" id="{03655CA1-3265-BD71-DC65-CA5AF734BF32}"/>
              </a:ext>
            </a:extLst>
          </p:cNvPr>
          <p:cNvSpPr txBox="1"/>
          <p:nvPr/>
        </p:nvSpPr>
        <p:spPr>
          <a:xfrm>
            <a:off x="630687" y="4444997"/>
            <a:ext cx="3791708" cy="1657505"/>
          </a:xfrm>
          <a:prstGeom prst="rect">
            <a:avLst/>
          </a:prstGeom>
          <a:noFill/>
        </p:spPr>
        <p:txBody>
          <a:bodyPr wrap="square" rtlCol="0">
            <a:spAutoFit/>
          </a:bodyPr>
          <a:lstStyle/>
          <a:p>
            <a:pPr algn="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 name="文本框 33">
            <a:extLst>
              <a:ext uri="{FF2B5EF4-FFF2-40B4-BE49-F238E27FC236}">
                <a16:creationId xmlns:a16="http://schemas.microsoft.com/office/drawing/2014/main" id="{671B16CB-FD05-609C-27F1-DC8FECD6E633}"/>
              </a:ext>
            </a:extLst>
          </p:cNvPr>
          <p:cNvSpPr txBox="1"/>
          <p:nvPr/>
        </p:nvSpPr>
        <p:spPr>
          <a:xfrm>
            <a:off x="630687" y="996530"/>
            <a:ext cx="3791708" cy="1334340"/>
          </a:xfrm>
          <a:prstGeom prst="rect">
            <a:avLst/>
          </a:prstGeom>
          <a:noFill/>
        </p:spPr>
        <p:txBody>
          <a:bodyPr wrap="square" rtlCol="0">
            <a:spAutoFit/>
          </a:bodyPr>
          <a:lstStyle/>
          <a:p>
            <a:pPr algn="r">
              <a:lnSpc>
                <a:spcPct val="150000"/>
              </a:lnSpc>
            </a:pP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6" name="文本框 35">
            <a:extLst>
              <a:ext uri="{FF2B5EF4-FFF2-40B4-BE49-F238E27FC236}">
                <a16:creationId xmlns:a16="http://schemas.microsoft.com/office/drawing/2014/main" id="{1D784490-C2A1-0A67-7174-246AAB6914ED}"/>
              </a:ext>
            </a:extLst>
          </p:cNvPr>
          <p:cNvSpPr txBox="1"/>
          <p:nvPr/>
        </p:nvSpPr>
        <p:spPr>
          <a:xfrm>
            <a:off x="736060" y="3013502"/>
            <a:ext cx="10719881" cy="830997"/>
          </a:xfrm>
          <a:prstGeom prst="rect">
            <a:avLst/>
          </a:prstGeom>
          <a:noFill/>
        </p:spPr>
        <p:txBody>
          <a:bodyPr wrap="square" rtlCol="0">
            <a:spAutoFit/>
          </a:bodyPr>
          <a:lstStyle/>
          <a:p>
            <a:pPr algn="ctr"/>
            <a:r>
              <a:rPr lang="en-US" altLang="zh-CN" sz="4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POINT.  TEMPLET.</a:t>
            </a:r>
            <a:endParaRPr lang="zh-CN" altLang="en-US" sz="48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38" name="图片 37" descr="背景图案&#10;&#10;描述已自动生成">
            <a:extLst>
              <a:ext uri="{FF2B5EF4-FFF2-40B4-BE49-F238E27FC236}">
                <a16:creationId xmlns:a16="http://schemas.microsoft.com/office/drawing/2014/main" id="{0A6E75B1-3525-8F9C-A69B-17B556BAE8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349" y="685496"/>
            <a:ext cx="3739818" cy="3628419"/>
          </a:xfrm>
          <a:prstGeom prst="rect">
            <a:avLst/>
          </a:prstGeom>
        </p:spPr>
      </p:pic>
    </p:spTree>
    <p:extLst>
      <p:ext uri="{BB962C8B-B14F-4D97-AF65-F5344CB8AC3E}">
        <p14:creationId xmlns:p14="http://schemas.microsoft.com/office/powerpoint/2010/main" val="2393101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TotalTime>
  <Words>574</Words>
  <Application>Microsoft Office PowerPoint</Application>
  <PresentationFormat>宽屏</PresentationFormat>
  <Paragraphs>41</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Arial</vt:lpstr>
      <vt:lpstr>..黑体UI-韩语</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彩虹多彩王国ppt模板</dc:title>
  <dc:creator>忘吃药的晓公子 yvonne</dc:creator>
  <cp:keywords>51PPT模板网</cp:keywords>
  <dc:description>www.51pptmoban.com</dc:description>
  <cp:lastModifiedBy>Win user</cp:lastModifiedBy>
  <cp:revision>17</cp:revision>
  <dcterms:created xsi:type="dcterms:W3CDTF">2022-06-15T23:56:02Z</dcterms:created>
  <dcterms:modified xsi:type="dcterms:W3CDTF">2022-06-19T14:00:30Z</dcterms:modified>
</cp:coreProperties>
</file>